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52"/>
  </p:notesMasterIdLst>
  <p:sldIdLst>
    <p:sldId id="256" r:id="rId2"/>
    <p:sldId id="257" r:id="rId3"/>
    <p:sldId id="258" r:id="rId4"/>
    <p:sldId id="259" r:id="rId5"/>
    <p:sldId id="260" r:id="rId6"/>
    <p:sldId id="296" r:id="rId7"/>
    <p:sldId id="261" r:id="rId8"/>
    <p:sldId id="262" r:id="rId9"/>
    <p:sldId id="263" r:id="rId10"/>
    <p:sldId id="266" r:id="rId11"/>
    <p:sldId id="267" r:id="rId12"/>
    <p:sldId id="268" r:id="rId13"/>
    <p:sldId id="285" r:id="rId14"/>
    <p:sldId id="286" r:id="rId15"/>
    <p:sldId id="287" r:id="rId16"/>
    <p:sldId id="288" r:id="rId17"/>
    <p:sldId id="289" r:id="rId18"/>
    <p:sldId id="290" r:id="rId19"/>
    <p:sldId id="273" r:id="rId20"/>
    <p:sldId id="276" r:id="rId21"/>
    <p:sldId id="278" r:id="rId22"/>
    <p:sldId id="279" r:id="rId23"/>
    <p:sldId id="281" r:id="rId24"/>
    <p:sldId id="282" r:id="rId25"/>
    <p:sldId id="306" r:id="rId26"/>
    <p:sldId id="307" r:id="rId27"/>
    <p:sldId id="292" r:id="rId28"/>
    <p:sldId id="293" r:id="rId29"/>
    <p:sldId id="308" r:id="rId30"/>
    <p:sldId id="309" r:id="rId31"/>
    <p:sldId id="310" r:id="rId32"/>
    <p:sldId id="311" r:id="rId33"/>
    <p:sldId id="312" r:id="rId34"/>
    <p:sldId id="313" r:id="rId35"/>
    <p:sldId id="314" r:id="rId36"/>
    <p:sldId id="315" r:id="rId37"/>
    <p:sldId id="316" r:id="rId38"/>
    <p:sldId id="317" r:id="rId39"/>
    <p:sldId id="318" r:id="rId40"/>
    <p:sldId id="294" r:id="rId41"/>
    <p:sldId id="295" r:id="rId42"/>
    <p:sldId id="299" r:id="rId43"/>
    <p:sldId id="300" r:id="rId44"/>
    <p:sldId id="297" r:id="rId45"/>
    <p:sldId id="298" r:id="rId46"/>
    <p:sldId id="301" r:id="rId47"/>
    <p:sldId id="302" r:id="rId48"/>
    <p:sldId id="303" r:id="rId49"/>
    <p:sldId id="304" r:id="rId50"/>
    <p:sldId id="305"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dirty="0" smtClean="0">
                <a:solidFill>
                  <a:srgbClr val="00B050"/>
                </a:solidFill>
              </a:rPr>
              <a:t>Kaza</a:t>
            </a:r>
            <a:r>
              <a:rPr lang="tr-TR" baseline="0" dirty="0" smtClean="0">
                <a:solidFill>
                  <a:srgbClr val="00B050"/>
                </a:solidFill>
              </a:rPr>
              <a:t> sebep oranları</a:t>
            </a:r>
            <a:endParaRPr lang="en-US" dirty="0">
              <a:solidFill>
                <a:srgbClr val="00B050"/>
              </a:solidFill>
            </a:endParaRPr>
          </a:p>
        </c:rich>
      </c:tx>
      <c:layout>
        <c:manualLayout>
          <c:xMode val="edge"/>
          <c:yMode val="edge"/>
          <c:x val="0.25888757458321632"/>
          <c:y val="0"/>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1.24495971035898E-2"/>
          <c:y val="0.1532305589234047"/>
          <c:w val="0.65797427736787817"/>
          <c:h val="0.78158948522627858"/>
        </c:manualLayout>
      </c:layout>
      <c:pie3DChart>
        <c:varyColors val="1"/>
        <c:ser>
          <c:idx val="0"/>
          <c:order val="0"/>
          <c:tx>
            <c:strRef>
              <c:f>Sayfa1!$B$1</c:f>
              <c:strCache>
                <c:ptCount val="1"/>
                <c:pt idx="0">
                  <c:v>Satışlar</c:v>
                </c:pt>
              </c:strCache>
            </c:strRef>
          </c:tx>
          <c:cat>
            <c:strRef>
              <c:f>Sayfa1!$A$2:$A$5</c:f>
              <c:strCache>
                <c:ptCount val="3"/>
                <c:pt idx="0">
                  <c:v>Emniyetsiz çalışma</c:v>
                </c:pt>
                <c:pt idx="1">
                  <c:v>Emniyetsiz durum</c:v>
                </c:pt>
                <c:pt idx="2">
                  <c:v>Doğal olaylar</c:v>
                </c:pt>
              </c:strCache>
            </c:strRef>
          </c:cat>
          <c:val>
            <c:numRef>
              <c:f>Sayfa1!$B$2:$B$5</c:f>
              <c:numCache>
                <c:formatCode>General</c:formatCode>
                <c:ptCount val="4"/>
                <c:pt idx="0">
                  <c:v>78</c:v>
                </c:pt>
                <c:pt idx="1">
                  <c:v>20</c:v>
                </c:pt>
                <c:pt idx="2">
                  <c:v>2</c:v>
                </c:pt>
              </c:numCache>
            </c:numRef>
          </c:val>
        </c:ser>
        <c:dLbls>
          <c:showLegendKey val="0"/>
          <c:showVal val="0"/>
          <c:showCatName val="0"/>
          <c:showSerName val="0"/>
          <c:showPercent val="0"/>
          <c:showBubbleSize val="0"/>
          <c:showLeaderLines val="1"/>
        </c:dLbls>
      </c:pie3DChart>
    </c:plotArea>
    <c:legend>
      <c:legendPos val="r"/>
      <c:legendEntry>
        <c:idx val="3"/>
        <c:delete val="1"/>
      </c:legendEntry>
      <c:layout/>
      <c:overlay val="0"/>
    </c:legend>
    <c:plotVisOnly val="1"/>
    <c:dispBlanksAs val="gap"/>
    <c:showDLblsOverMax val="0"/>
  </c:chart>
  <c:txPr>
    <a:bodyPr/>
    <a:lstStyle/>
    <a:p>
      <a:pPr>
        <a:defRPr sz="1800"/>
      </a:pPr>
      <a:endParaRPr lang="tr-T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12" Type="http://schemas.openxmlformats.org/officeDocument/2006/relationships/image" Target="../media/image37.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11" Type="http://schemas.openxmlformats.org/officeDocument/2006/relationships/image" Target="../media/image36.wmf"/><Relationship Id="rId5" Type="http://schemas.openxmlformats.org/officeDocument/2006/relationships/image" Target="../media/image30.wmf"/><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B0B269-44F1-4665-AC5F-0EFF27758FB1}" type="datetimeFigureOut">
              <a:rPr lang="tr-TR" smtClean="0"/>
              <a:pPr/>
              <a:t>19.09.2017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885958-1F52-4EFC-B0D4-30AC53B756E7}" type="slidenum">
              <a:rPr lang="tr-TR" smtClean="0"/>
              <a:pPr/>
              <a:t>‹#›</a:t>
            </a:fld>
            <a:endParaRPr lang="tr-TR"/>
          </a:p>
        </p:txBody>
      </p:sp>
    </p:spTree>
    <p:extLst>
      <p:ext uri="{BB962C8B-B14F-4D97-AF65-F5344CB8AC3E}">
        <p14:creationId xmlns:p14="http://schemas.microsoft.com/office/powerpoint/2010/main" val="308115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Tree>
    <p:extLst>
      <p:ext uri="{BB962C8B-B14F-4D97-AF65-F5344CB8AC3E}">
        <p14:creationId xmlns:p14="http://schemas.microsoft.com/office/powerpoint/2010/main" val="1661395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A5FC49E-D920-46B6-AB2D-057BED86BDA0}" type="slidenum">
              <a:rPr lang="tr-TR" sz="1200">
                <a:latin typeface="Arial" pitchFamily="34" charset="0"/>
              </a:rPr>
              <a:pPr algn="r"/>
              <a:t>11</a:t>
            </a:fld>
            <a:endParaRPr lang="tr-TR" sz="1200">
              <a:latin typeface="Arial" pitchFamily="34" charset="0"/>
            </a:endParaRPr>
          </a:p>
        </p:txBody>
      </p:sp>
      <p:sp>
        <p:nvSpPr>
          <p:cNvPr id="737284" name="Rectangle 2"/>
          <p:cNvSpPr>
            <a:spLocks noGrp="1" noRot="1" noChangeAspect="1" noChangeArrowheads="1" noTextEdit="1"/>
          </p:cNvSpPr>
          <p:nvPr>
            <p:ph type="sldImg"/>
          </p:nvPr>
        </p:nvSpPr>
        <p:spPr>
          <a:ln/>
        </p:spPr>
      </p:sp>
      <p:sp>
        <p:nvSpPr>
          <p:cNvPr id="737285"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62519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24800B-ECE3-47AA-B0AA-58407140F30D}" type="slidenum">
              <a:rPr lang="tr-TR" sz="1200">
                <a:latin typeface="Arial" pitchFamily="34" charset="0"/>
              </a:rPr>
              <a:pPr algn="r"/>
              <a:t>12</a:t>
            </a:fld>
            <a:endParaRPr lang="tr-TR" sz="1200">
              <a:latin typeface="Arial" pitchFamily="34" charset="0"/>
            </a:endParaRPr>
          </a:p>
        </p:txBody>
      </p:sp>
      <p:sp>
        <p:nvSpPr>
          <p:cNvPr id="740356" name="Rectangle 2"/>
          <p:cNvSpPr>
            <a:spLocks noGrp="1" noRot="1" noChangeAspect="1" noChangeArrowheads="1" noTextEdit="1"/>
          </p:cNvSpPr>
          <p:nvPr>
            <p:ph type="sldImg"/>
          </p:nvPr>
        </p:nvSpPr>
        <p:spPr>
          <a:ln/>
        </p:spPr>
      </p:sp>
      <p:sp>
        <p:nvSpPr>
          <p:cNvPr id="740357"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184144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1 Slayt Görüntüsü Yer Tutucusu"/>
          <p:cNvSpPr>
            <a:spLocks noGrp="1" noRot="1" noChangeAspect="1" noTextEdit="1"/>
          </p:cNvSpPr>
          <p:nvPr>
            <p:ph type="sldImg"/>
          </p:nvPr>
        </p:nvSpPr>
        <p:spPr>
          <a:ln/>
        </p:spPr>
      </p:sp>
      <p:sp>
        <p:nvSpPr>
          <p:cNvPr id="73011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890139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1 Slayt Görüntüsü Yer Tutucusu"/>
          <p:cNvSpPr>
            <a:spLocks noGrp="1" noRot="1" noChangeAspect="1" noTextEdit="1"/>
          </p:cNvSpPr>
          <p:nvPr>
            <p:ph type="sldImg"/>
          </p:nvPr>
        </p:nvSpPr>
        <p:spPr>
          <a:ln/>
        </p:spPr>
      </p:sp>
      <p:sp>
        <p:nvSpPr>
          <p:cNvPr id="758787" name="2 Not Yer Tutucusu"/>
          <p:cNvSpPr>
            <a:spLocks noGrp="1"/>
          </p:cNvSpPr>
          <p:nvPr>
            <p:ph type="body" idx="1"/>
          </p:nvPr>
        </p:nvSpPr>
        <p:spPr>
          <a:noFill/>
          <a:ln/>
        </p:spPr>
        <p:txBody>
          <a:bodyPr/>
          <a:lstStyle/>
          <a:p>
            <a:pPr eaLnBrk="1" hangingPunct="1"/>
            <a:endParaRPr lang="tr-TR" smtClean="0"/>
          </a:p>
        </p:txBody>
      </p:sp>
      <p:sp>
        <p:nvSpPr>
          <p:cNvPr id="758788" name="3 Slayt Numarası Yer Tutucusu"/>
          <p:cNvSpPr>
            <a:spLocks noGrp="1"/>
          </p:cNvSpPr>
          <p:nvPr>
            <p:ph type="sldNum" sz="quarter" idx="5"/>
          </p:nvPr>
        </p:nvSpPr>
        <p:spPr>
          <a:noFill/>
        </p:spPr>
        <p:txBody>
          <a:bodyPr/>
          <a:lstStyle/>
          <a:p>
            <a:fld id="{69AE0E66-3854-48D7-8C18-64DFEBC5CA2F}" type="slidenum">
              <a:rPr lang="tr-TR" smtClean="0"/>
              <a:pPr/>
              <a:t>19</a:t>
            </a:fld>
            <a:endParaRPr lang="tr-TR" smtClean="0"/>
          </a:p>
        </p:txBody>
      </p:sp>
    </p:spTree>
    <p:extLst>
      <p:ext uri="{BB962C8B-B14F-4D97-AF65-F5344CB8AC3E}">
        <p14:creationId xmlns:p14="http://schemas.microsoft.com/office/powerpoint/2010/main" val="4213643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1 Slayt Görüntüsü Yer Tutucusu"/>
          <p:cNvSpPr>
            <a:spLocks noGrp="1" noRot="1" noChangeAspect="1" noTextEdit="1"/>
          </p:cNvSpPr>
          <p:nvPr>
            <p:ph type="sldImg"/>
          </p:nvPr>
        </p:nvSpPr>
        <p:spPr>
          <a:ln/>
        </p:spPr>
      </p:sp>
      <p:sp>
        <p:nvSpPr>
          <p:cNvPr id="761859" name="2 Not Yer Tutucusu"/>
          <p:cNvSpPr>
            <a:spLocks noGrp="1"/>
          </p:cNvSpPr>
          <p:nvPr>
            <p:ph type="body" idx="1"/>
          </p:nvPr>
        </p:nvSpPr>
        <p:spPr>
          <a:noFill/>
          <a:ln/>
        </p:spPr>
        <p:txBody>
          <a:bodyPr/>
          <a:lstStyle/>
          <a:p>
            <a:pPr eaLnBrk="1" hangingPunct="1"/>
            <a:endParaRPr lang="tr-TR" smtClean="0"/>
          </a:p>
        </p:txBody>
      </p:sp>
      <p:sp>
        <p:nvSpPr>
          <p:cNvPr id="761860" name="3 Slayt Numarası Yer Tutucusu"/>
          <p:cNvSpPr>
            <a:spLocks noGrp="1"/>
          </p:cNvSpPr>
          <p:nvPr>
            <p:ph type="sldNum" sz="quarter" idx="5"/>
          </p:nvPr>
        </p:nvSpPr>
        <p:spPr>
          <a:noFill/>
        </p:spPr>
        <p:txBody>
          <a:bodyPr/>
          <a:lstStyle/>
          <a:p>
            <a:fld id="{6887BECB-09B4-4C31-A4FC-5B2E675B0DFC}" type="slidenum">
              <a:rPr lang="tr-TR" smtClean="0"/>
              <a:pPr/>
              <a:t>20</a:t>
            </a:fld>
            <a:endParaRPr lang="tr-TR" smtClean="0"/>
          </a:p>
        </p:txBody>
      </p:sp>
    </p:spTree>
    <p:extLst>
      <p:ext uri="{BB962C8B-B14F-4D97-AF65-F5344CB8AC3E}">
        <p14:creationId xmlns:p14="http://schemas.microsoft.com/office/powerpoint/2010/main" val="1995250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1 Slayt Görüntüsü Yer Tutucusu"/>
          <p:cNvSpPr>
            <a:spLocks noGrp="1" noRot="1" noChangeAspect="1" noTextEdit="1"/>
          </p:cNvSpPr>
          <p:nvPr>
            <p:ph type="sldImg"/>
          </p:nvPr>
        </p:nvSpPr>
        <p:spPr>
          <a:ln/>
        </p:spPr>
      </p:sp>
      <p:sp>
        <p:nvSpPr>
          <p:cNvPr id="765955" name="2 Not Yer Tutucusu"/>
          <p:cNvSpPr>
            <a:spLocks noGrp="1"/>
          </p:cNvSpPr>
          <p:nvPr>
            <p:ph type="body" idx="1"/>
          </p:nvPr>
        </p:nvSpPr>
        <p:spPr>
          <a:noFill/>
          <a:ln/>
        </p:spPr>
        <p:txBody>
          <a:bodyPr/>
          <a:lstStyle/>
          <a:p>
            <a:pPr eaLnBrk="1" hangingPunct="1"/>
            <a:endParaRPr lang="tr-TR" smtClean="0"/>
          </a:p>
        </p:txBody>
      </p:sp>
      <p:sp>
        <p:nvSpPr>
          <p:cNvPr id="765956" name="3 Slayt Numarası Yer Tutucusu"/>
          <p:cNvSpPr>
            <a:spLocks noGrp="1"/>
          </p:cNvSpPr>
          <p:nvPr>
            <p:ph type="sldNum" sz="quarter" idx="5"/>
          </p:nvPr>
        </p:nvSpPr>
        <p:spPr>
          <a:noFill/>
        </p:spPr>
        <p:txBody>
          <a:bodyPr/>
          <a:lstStyle/>
          <a:p>
            <a:fld id="{8D40E9F8-1B47-4AFB-B04C-6495AD77B5E7}" type="slidenum">
              <a:rPr lang="tr-TR" smtClean="0"/>
              <a:pPr/>
              <a:t>21</a:t>
            </a:fld>
            <a:endParaRPr lang="tr-TR" smtClean="0"/>
          </a:p>
        </p:txBody>
      </p:sp>
    </p:spTree>
    <p:extLst>
      <p:ext uri="{BB962C8B-B14F-4D97-AF65-F5344CB8AC3E}">
        <p14:creationId xmlns:p14="http://schemas.microsoft.com/office/powerpoint/2010/main" val="3422431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1 Slayt Görüntüsü Yer Tutucusu"/>
          <p:cNvSpPr>
            <a:spLocks noGrp="1" noRot="1" noChangeAspect="1" noTextEdit="1"/>
          </p:cNvSpPr>
          <p:nvPr>
            <p:ph type="sldImg"/>
          </p:nvPr>
        </p:nvSpPr>
        <p:spPr>
          <a:ln/>
        </p:spPr>
      </p:sp>
      <p:sp>
        <p:nvSpPr>
          <p:cNvPr id="766979" name="2 Not Yer Tutucusu"/>
          <p:cNvSpPr>
            <a:spLocks noGrp="1"/>
          </p:cNvSpPr>
          <p:nvPr>
            <p:ph type="body" idx="1"/>
          </p:nvPr>
        </p:nvSpPr>
        <p:spPr>
          <a:noFill/>
          <a:ln/>
        </p:spPr>
        <p:txBody>
          <a:bodyPr/>
          <a:lstStyle/>
          <a:p>
            <a:pPr eaLnBrk="1" hangingPunct="1"/>
            <a:endParaRPr lang="tr-TR" smtClean="0"/>
          </a:p>
        </p:txBody>
      </p:sp>
      <p:sp>
        <p:nvSpPr>
          <p:cNvPr id="766980" name="3 Slayt Numarası Yer Tutucusu"/>
          <p:cNvSpPr>
            <a:spLocks noGrp="1"/>
          </p:cNvSpPr>
          <p:nvPr>
            <p:ph type="sldNum" sz="quarter" idx="5"/>
          </p:nvPr>
        </p:nvSpPr>
        <p:spPr>
          <a:noFill/>
        </p:spPr>
        <p:txBody>
          <a:bodyPr/>
          <a:lstStyle/>
          <a:p>
            <a:fld id="{B44ACEF5-497A-405B-A8F7-2BDAAC2FB1F3}" type="slidenum">
              <a:rPr lang="tr-TR" smtClean="0"/>
              <a:pPr/>
              <a:t>22</a:t>
            </a:fld>
            <a:endParaRPr lang="tr-TR" smtClean="0"/>
          </a:p>
        </p:txBody>
      </p:sp>
    </p:spTree>
    <p:extLst>
      <p:ext uri="{BB962C8B-B14F-4D97-AF65-F5344CB8AC3E}">
        <p14:creationId xmlns:p14="http://schemas.microsoft.com/office/powerpoint/2010/main" val="2210819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1 Slayt Görüntüsü Yer Tutucusu"/>
          <p:cNvSpPr>
            <a:spLocks noGrp="1" noRot="1" noChangeAspect="1" noTextEdit="1"/>
          </p:cNvSpPr>
          <p:nvPr>
            <p:ph type="sldImg"/>
          </p:nvPr>
        </p:nvSpPr>
        <p:spPr>
          <a:ln/>
        </p:spPr>
      </p:sp>
      <p:sp>
        <p:nvSpPr>
          <p:cNvPr id="769027" name="2 Not Yer Tutucusu"/>
          <p:cNvSpPr>
            <a:spLocks noGrp="1"/>
          </p:cNvSpPr>
          <p:nvPr>
            <p:ph type="body" idx="1"/>
          </p:nvPr>
        </p:nvSpPr>
        <p:spPr>
          <a:noFill/>
          <a:ln/>
        </p:spPr>
        <p:txBody>
          <a:bodyPr/>
          <a:lstStyle/>
          <a:p>
            <a:pPr eaLnBrk="1" hangingPunct="1"/>
            <a:endParaRPr lang="tr-TR" smtClean="0"/>
          </a:p>
        </p:txBody>
      </p:sp>
      <p:sp>
        <p:nvSpPr>
          <p:cNvPr id="769028" name="3 Slayt Numarası Yer Tutucusu"/>
          <p:cNvSpPr>
            <a:spLocks noGrp="1"/>
          </p:cNvSpPr>
          <p:nvPr>
            <p:ph type="sldNum" sz="quarter" idx="5"/>
          </p:nvPr>
        </p:nvSpPr>
        <p:spPr>
          <a:noFill/>
        </p:spPr>
        <p:txBody>
          <a:bodyPr/>
          <a:lstStyle/>
          <a:p>
            <a:fld id="{069552E4-8DEF-462C-9F15-85B252DE5D37}" type="slidenum">
              <a:rPr lang="tr-TR" smtClean="0"/>
              <a:pPr/>
              <a:t>23</a:t>
            </a:fld>
            <a:endParaRPr lang="tr-TR" smtClean="0"/>
          </a:p>
        </p:txBody>
      </p:sp>
    </p:spTree>
    <p:extLst>
      <p:ext uri="{BB962C8B-B14F-4D97-AF65-F5344CB8AC3E}">
        <p14:creationId xmlns:p14="http://schemas.microsoft.com/office/powerpoint/2010/main" val="4127838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1 Slayt Görüntüsü Yer Tutucusu"/>
          <p:cNvSpPr>
            <a:spLocks noGrp="1" noRot="1" noChangeAspect="1" noTextEdit="1"/>
          </p:cNvSpPr>
          <p:nvPr>
            <p:ph type="sldImg"/>
          </p:nvPr>
        </p:nvSpPr>
        <p:spPr>
          <a:ln/>
        </p:spPr>
      </p:sp>
      <p:sp>
        <p:nvSpPr>
          <p:cNvPr id="770051" name="2 Not Yer Tutucusu"/>
          <p:cNvSpPr>
            <a:spLocks noGrp="1"/>
          </p:cNvSpPr>
          <p:nvPr>
            <p:ph type="body" idx="1"/>
          </p:nvPr>
        </p:nvSpPr>
        <p:spPr>
          <a:noFill/>
          <a:ln/>
        </p:spPr>
        <p:txBody>
          <a:bodyPr/>
          <a:lstStyle/>
          <a:p>
            <a:pPr eaLnBrk="1" hangingPunct="1"/>
            <a:endParaRPr lang="tr-TR" smtClean="0"/>
          </a:p>
        </p:txBody>
      </p:sp>
      <p:sp>
        <p:nvSpPr>
          <p:cNvPr id="770052" name="3 Slayt Numarası Yer Tutucusu"/>
          <p:cNvSpPr>
            <a:spLocks noGrp="1"/>
          </p:cNvSpPr>
          <p:nvPr>
            <p:ph type="sldNum" sz="quarter" idx="5"/>
          </p:nvPr>
        </p:nvSpPr>
        <p:spPr>
          <a:noFill/>
        </p:spPr>
        <p:txBody>
          <a:bodyPr/>
          <a:lstStyle/>
          <a:p>
            <a:fld id="{FC162785-981B-4F38-8B29-EC9A52E6284A}" type="slidenum">
              <a:rPr lang="tr-TR" smtClean="0"/>
              <a:pPr/>
              <a:t>24</a:t>
            </a:fld>
            <a:endParaRPr lang="tr-TR" smtClean="0"/>
          </a:p>
        </p:txBody>
      </p:sp>
    </p:spTree>
    <p:extLst>
      <p:ext uri="{BB962C8B-B14F-4D97-AF65-F5344CB8AC3E}">
        <p14:creationId xmlns:p14="http://schemas.microsoft.com/office/powerpoint/2010/main" val="2711211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9" name="Slide Image Placeholder 1"/>
          <p:cNvSpPr>
            <a:spLocks noGrp="1" noRot="1" noChangeAspect="1" noTextEdit="1"/>
          </p:cNvSpPr>
          <p:nvPr>
            <p:ph type="sldImg"/>
          </p:nvPr>
        </p:nvSpPr>
        <p:spPr>
          <a:ln/>
        </p:spPr>
      </p:sp>
      <p:sp>
        <p:nvSpPr>
          <p:cNvPr id="756740" name="Notes Placeholder 2"/>
          <p:cNvSpPr>
            <a:spLocks noGrp="1"/>
          </p:cNvSpPr>
          <p:nvPr>
            <p:ph type="body" idx="1"/>
          </p:nvPr>
        </p:nvSpPr>
        <p:spPr>
          <a:noFill/>
          <a:ln/>
        </p:spPr>
        <p:txBody>
          <a:bodyPr/>
          <a:lstStyle/>
          <a:p>
            <a:pPr eaLnBrk="1" hangingPunct="1"/>
            <a:endParaRPr lang="tr-TR" smtClean="0"/>
          </a:p>
        </p:txBody>
      </p:sp>
      <p:sp>
        <p:nvSpPr>
          <p:cNvPr id="75674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3CE7C31-CF0F-421D-94E0-AFC89697F2C6}" type="slidenum">
              <a:rPr lang="tr-TR" sz="1200">
                <a:latin typeface="Arial" pitchFamily="34" charset="0"/>
              </a:rPr>
              <a:pPr algn="r"/>
              <a:t>25</a:t>
            </a:fld>
            <a:endParaRPr lang="tr-TR" sz="1200">
              <a:latin typeface="Arial" pitchFamily="34" charset="0"/>
            </a:endParaRPr>
          </a:p>
        </p:txBody>
      </p:sp>
    </p:spTree>
    <p:extLst>
      <p:ext uri="{BB962C8B-B14F-4D97-AF65-F5344CB8AC3E}">
        <p14:creationId xmlns:p14="http://schemas.microsoft.com/office/powerpoint/2010/main" val="4144652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1 Slayt Görüntüsü Yer Tutucusu"/>
          <p:cNvSpPr>
            <a:spLocks noGrp="1" noRot="1" noChangeAspect="1" noTextEdit="1"/>
          </p:cNvSpPr>
          <p:nvPr>
            <p:ph type="sldImg"/>
          </p:nvPr>
        </p:nvSpPr>
        <p:spPr>
          <a:ln/>
        </p:spPr>
      </p:sp>
      <p:sp>
        <p:nvSpPr>
          <p:cNvPr id="71475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894785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1 Slayt Görüntüsü Yer Tutucusu"/>
          <p:cNvSpPr>
            <a:spLocks noGrp="1" noRot="1" noChangeAspect="1" noTextEdit="1"/>
          </p:cNvSpPr>
          <p:nvPr>
            <p:ph type="sldImg"/>
          </p:nvPr>
        </p:nvSpPr>
        <p:spPr>
          <a:ln/>
        </p:spPr>
      </p:sp>
      <p:sp>
        <p:nvSpPr>
          <p:cNvPr id="77517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39954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1 Slayt Görüntüsü Yer Tutucusu"/>
          <p:cNvSpPr>
            <a:spLocks noGrp="1" noRot="1" noChangeAspect="1" noTextEdit="1"/>
          </p:cNvSpPr>
          <p:nvPr>
            <p:ph type="sldImg"/>
          </p:nvPr>
        </p:nvSpPr>
        <p:spPr>
          <a:ln/>
        </p:spPr>
      </p:sp>
      <p:sp>
        <p:nvSpPr>
          <p:cNvPr id="745475" name="2 Not Yer Tutucusu"/>
          <p:cNvSpPr>
            <a:spLocks noGrp="1"/>
          </p:cNvSpPr>
          <p:nvPr>
            <p:ph type="body" idx="1"/>
          </p:nvPr>
        </p:nvSpPr>
        <p:spPr>
          <a:noFill/>
          <a:ln/>
        </p:spPr>
        <p:txBody>
          <a:bodyPr/>
          <a:lstStyle/>
          <a:p>
            <a:pPr eaLnBrk="1" hangingPunct="1"/>
            <a:endParaRPr lang="tr-TR" smtClean="0"/>
          </a:p>
        </p:txBody>
      </p:sp>
      <p:sp>
        <p:nvSpPr>
          <p:cNvPr id="745476" name="3 Slayt Numarası Yer Tutucusu"/>
          <p:cNvSpPr>
            <a:spLocks noGrp="1"/>
          </p:cNvSpPr>
          <p:nvPr>
            <p:ph type="sldNum" sz="quarter" idx="5"/>
          </p:nvPr>
        </p:nvSpPr>
        <p:spPr>
          <a:noFill/>
        </p:spPr>
        <p:txBody>
          <a:bodyPr/>
          <a:lstStyle/>
          <a:p>
            <a:fld id="{E39BA6B8-4981-42A6-8ECB-D4527DB27391}" type="slidenum">
              <a:rPr lang="tr-TR" smtClean="0"/>
              <a:pPr/>
              <a:t>27</a:t>
            </a:fld>
            <a:endParaRPr lang="tr-TR" smtClean="0"/>
          </a:p>
        </p:txBody>
      </p:sp>
    </p:spTree>
    <p:extLst>
      <p:ext uri="{BB962C8B-B14F-4D97-AF65-F5344CB8AC3E}">
        <p14:creationId xmlns:p14="http://schemas.microsoft.com/office/powerpoint/2010/main" val="1084511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1 Slayt Görüntüsü Yer Tutucusu"/>
          <p:cNvSpPr>
            <a:spLocks noGrp="1" noRot="1" noChangeAspect="1" noTextEdit="1"/>
          </p:cNvSpPr>
          <p:nvPr>
            <p:ph type="sldImg"/>
          </p:nvPr>
        </p:nvSpPr>
        <p:spPr>
          <a:ln/>
        </p:spPr>
      </p:sp>
      <p:sp>
        <p:nvSpPr>
          <p:cNvPr id="746499" name="2 Not Yer Tutucusu"/>
          <p:cNvSpPr>
            <a:spLocks noGrp="1"/>
          </p:cNvSpPr>
          <p:nvPr>
            <p:ph type="body" idx="1"/>
          </p:nvPr>
        </p:nvSpPr>
        <p:spPr>
          <a:noFill/>
          <a:ln/>
        </p:spPr>
        <p:txBody>
          <a:bodyPr/>
          <a:lstStyle/>
          <a:p>
            <a:pPr eaLnBrk="1" hangingPunct="1"/>
            <a:endParaRPr lang="tr-TR" smtClean="0"/>
          </a:p>
        </p:txBody>
      </p:sp>
      <p:sp>
        <p:nvSpPr>
          <p:cNvPr id="746500" name="3 Slayt Numarası Yer Tutucusu"/>
          <p:cNvSpPr>
            <a:spLocks noGrp="1"/>
          </p:cNvSpPr>
          <p:nvPr>
            <p:ph type="sldNum" sz="quarter" idx="5"/>
          </p:nvPr>
        </p:nvSpPr>
        <p:spPr>
          <a:noFill/>
        </p:spPr>
        <p:txBody>
          <a:bodyPr/>
          <a:lstStyle/>
          <a:p>
            <a:fld id="{68871CB6-1489-4CC2-A1E0-26FC5E68BCEC}" type="slidenum">
              <a:rPr lang="tr-TR" smtClean="0"/>
              <a:pPr/>
              <a:t>28</a:t>
            </a:fld>
            <a:endParaRPr lang="tr-TR" smtClean="0"/>
          </a:p>
        </p:txBody>
      </p:sp>
    </p:spTree>
    <p:extLst>
      <p:ext uri="{BB962C8B-B14F-4D97-AF65-F5344CB8AC3E}">
        <p14:creationId xmlns:p14="http://schemas.microsoft.com/office/powerpoint/2010/main" val="4220889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FCEB201-686D-4DB7-99D7-38CCCD7DA535}" type="slidenum">
              <a:rPr lang="tr-TR" sz="1200">
                <a:latin typeface="Times New Roman" pitchFamily="18" charset="0"/>
              </a:rPr>
              <a:pPr algn="r"/>
              <a:t>29</a:t>
            </a:fld>
            <a:endParaRPr lang="tr-TR" sz="1200">
              <a:latin typeface="Times New Roman" pitchFamily="18" charset="0"/>
            </a:endParaRPr>
          </a:p>
        </p:txBody>
      </p:sp>
      <p:sp>
        <p:nvSpPr>
          <p:cNvPr id="776196" name="Rectangle 2"/>
          <p:cNvSpPr>
            <a:spLocks noGrp="1" noRot="1" noChangeAspect="1" noChangeArrowheads="1" noTextEdit="1"/>
          </p:cNvSpPr>
          <p:nvPr>
            <p:ph type="sldImg"/>
          </p:nvPr>
        </p:nvSpPr>
        <p:spPr>
          <a:ln/>
        </p:spPr>
      </p:sp>
      <p:sp>
        <p:nvSpPr>
          <p:cNvPr id="776197"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958605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1 Slayt Görüntüsü Yer Tutucusu"/>
          <p:cNvSpPr>
            <a:spLocks noGrp="1" noRot="1" noChangeAspect="1" noTextEdit="1"/>
          </p:cNvSpPr>
          <p:nvPr>
            <p:ph type="sldImg"/>
          </p:nvPr>
        </p:nvSpPr>
        <p:spPr>
          <a:ln/>
        </p:spPr>
      </p:sp>
      <p:sp>
        <p:nvSpPr>
          <p:cNvPr id="77721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243394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1 Slayt Görüntüsü Yer Tutucusu"/>
          <p:cNvSpPr>
            <a:spLocks noGrp="1" noRot="1" noChangeAspect="1" noTextEdit="1"/>
          </p:cNvSpPr>
          <p:nvPr>
            <p:ph type="sldImg"/>
          </p:nvPr>
        </p:nvSpPr>
        <p:spPr>
          <a:ln/>
        </p:spPr>
      </p:sp>
      <p:sp>
        <p:nvSpPr>
          <p:cNvPr id="77824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243296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1 Slayt Görüntüsü Yer Tutucusu"/>
          <p:cNvSpPr>
            <a:spLocks noGrp="1" noRot="1" noChangeAspect="1" noTextEdit="1"/>
          </p:cNvSpPr>
          <p:nvPr>
            <p:ph type="sldImg"/>
          </p:nvPr>
        </p:nvSpPr>
        <p:spPr>
          <a:ln/>
        </p:spPr>
      </p:sp>
      <p:sp>
        <p:nvSpPr>
          <p:cNvPr id="77926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011796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1 Slayt Görüntüsü Yer Tutucusu"/>
          <p:cNvSpPr>
            <a:spLocks noGrp="1" noRot="1" noChangeAspect="1" noTextEdit="1"/>
          </p:cNvSpPr>
          <p:nvPr>
            <p:ph type="sldImg"/>
          </p:nvPr>
        </p:nvSpPr>
        <p:spPr>
          <a:ln/>
        </p:spPr>
      </p:sp>
      <p:sp>
        <p:nvSpPr>
          <p:cNvPr id="83865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623396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C7E0109-BC96-4923-AFC8-F29CD815F184}" type="slidenum">
              <a:rPr lang="tr-TR" sz="1200">
                <a:latin typeface="Arial" pitchFamily="34" charset="0"/>
              </a:rPr>
              <a:pPr algn="r"/>
              <a:t>34</a:t>
            </a:fld>
            <a:endParaRPr lang="tr-TR" sz="1200">
              <a:latin typeface="Arial" pitchFamily="34" charset="0"/>
            </a:endParaRPr>
          </a:p>
        </p:txBody>
      </p:sp>
      <p:sp>
        <p:nvSpPr>
          <p:cNvPr id="837636" name="Rectangle 2"/>
          <p:cNvSpPr>
            <a:spLocks noGrp="1" noRot="1" noChangeAspect="1" noChangeArrowheads="1" noTextEdit="1"/>
          </p:cNvSpPr>
          <p:nvPr>
            <p:ph type="sldImg"/>
          </p:nvPr>
        </p:nvSpPr>
        <p:spPr>
          <a:ln/>
        </p:spPr>
      </p:sp>
      <p:sp>
        <p:nvSpPr>
          <p:cNvPr id="837637" name="Rectangle 3"/>
          <p:cNvSpPr>
            <a:spLocks noGrp="1" noChangeArrowheads="1"/>
          </p:cNvSpPr>
          <p:nvPr>
            <p:ph type="body" idx="1"/>
          </p:nvPr>
        </p:nvSpPr>
        <p:spPr>
          <a:xfrm>
            <a:off x="914400" y="4343400"/>
            <a:ext cx="5029200" cy="4114800"/>
          </a:xfrm>
          <a:noFill/>
          <a:ln/>
        </p:spPr>
        <p:txBody>
          <a:bodyPr/>
          <a:lstStyle/>
          <a:p>
            <a:pPr eaLnBrk="1" hangingPunct="1"/>
            <a:r>
              <a:rPr lang="tr-TR" smtClean="0"/>
              <a:t> </a:t>
            </a:r>
            <a:endParaRPr lang="en-US" smtClean="0"/>
          </a:p>
        </p:txBody>
      </p:sp>
    </p:spTree>
    <p:extLst>
      <p:ext uri="{BB962C8B-B14F-4D97-AF65-F5344CB8AC3E}">
        <p14:creationId xmlns:p14="http://schemas.microsoft.com/office/powerpoint/2010/main" val="498512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1 Slayt Görüntüsü Yer Tutucusu"/>
          <p:cNvSpPr>
            <a:spLocks noGrp="1" noRot="1" noChangeAspect="1" noTextEdit="1"/>
          </p:cNvSpPr>
          <p:nvPr>
            <p:ph type="sldImg"/>
          </p:nvPr>
        </p:nvSpPr>
        <p:spPr>
          <a:ln/>
        </p:spPr>
      </p:sp>
      <p:sp>
        <p:nvSpPr>
          <p:cNvPr id="83968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136634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1 Slayt Görüntüsü Yer Tutucusu"/>
          <p:cNvSpPr>
            <a:spLocks noGrp="1" noRot="1" noChangeAspect="1" noTextEdit="1"/>
          </p:cNvSpPr>
          <p:nvPr>
            <p:ph type="sldImg"/>
          </p:nvPr>
        </p:nvSpPr>
        <p:spPr>
          <a:ln/>
        </p:spPr>
      </p:sp>
      <p:sp>
        <p:nvSpPr>
          <p:cNvPr id="71577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90299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1 Slayt Görüntüsü Yer Tutucusu"/>
          <p:cNvSpPr>
            <a:spLocks noGrp="1" noRot="1" noChangeAspect="1" noTextEdit="1"/>
          </p:cNvSpPr>
          <p:nvPr>
            <p:ph type="sldImg"/>
          </p:nvPr>
        </p:nvSpPr>
        <p:spPr>
          <a:ln/>
        </p:spPr>
      </p:sp>
      <p:sp>
        <p:nvSpPr>
          <p:cNvPr id="84889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999975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1 Slayt Görüntüsü Yer Tutucusu"/>
          <p:cNvSpPr>
            <a:spLocks noGrp="1" noRot="1" noChangeAspect="1" noTextEdit="1"/>
          </p:cNvSpPr>
          <p:nvPr>
            <p:ph type="sldImg"/>
          </p:nvPr>
        </p:nvSpPr>
        <p:spPr>
          <a:ln/>
        </p:spPr>
      </p:sp>
      <p:sp>
        <p:nvSpPr>
          <p:cNvPr id="85299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244263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1 Slayt Görüntüsü Yer Tutucusu"/>
          <p:cNvSpPr>
            <a:spLocks noGrp="1" noRot="1" noChangeAspect="1" noTextEdit="1"/>
          </p:cNvSpPr>
          <p:nvPr>
            <p:ph type="sldImg"/>
          </p:nvPr>
        </p:nvSpPr>
        <p:spPr>
          <a:ln/>
        </p:spPr>
      </p:sp>
      <p:sp>
        <p:nvSpPr>
          <p:cNvPr id="85504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472595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1 Slayt Görüntüsü Yer Tutucusu"/>
          <p:cNvSpPr>
            <a:spLocks noGrp="1" noRot="1" noChangeAspect="1" noTextEdit="1"/>
          </p:cNvSpPr>
          <p:nvPr>
            <p:ph type="sldImg"/>
          </p:nvPr>
        </p:nvSpPr>
        <p:spPr>
          <a:ln/>
        </p:spPr>
      </p:sp>
      <p:sp>
        <p:nvSpPr>
          <p:cNvPr id="85606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56111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1 Slayt Görüntüsü Yer Tutucusu"/>
          <p:cNvSpPr>
            <a:spLocks noGrp="1" noRot="1" noChangeAspect="1" noTextEdit="1"/>
          </p:cNvSpPr>
          <p:nvPr>
            <p:ph type="sldImg"/>
          </p:nvPr>
        </p:nvSpPr>
        <p:spPr>
          <a:ln/>
        </p:spPr>
      </p:sp>
      <p:sp>
        <p:nvSpPr>
          <p:cNvPr id="71680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307864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1 Slayt Görüntüsü Yer Tutucusu"/>
          <p:cNvSpPr>
            <a:spLocks noGrp="1" noRot="1" noChangeAspect="1" noTextEdit="1"/>
          </p:cNvSpPr>
          <p:nvPr>
            <p:ph type="sldImg"/>
          </p:nvPr>
        </p:nvSpPr>
        <p:spPr>
          <a:ln/>
        </p:spPr>
      </p:sp>
      <p:sp>
        <p:nvSpPr>
          <p:cNvPr id="71782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262236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1 Slayt Görüntüsü Yer Tutucusu"/>
          <p:cNvSpPr>
            <a:spLocks noGrp="1" noRot="1" noChangeAspect="1" noTextEdit="1"/>
          </p:cNvSpPr>
          <p:nvPr>
            <p:ph type="sldImg"/>
          </p:nvPr>
        </p:nvSpPr>
        <p:spPr>
          <a:ln/>
        </p:spPr>
      </p:sp>
      <p:sp>
        <p:nvSpPr>
          <p:cNvPr id="71885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950506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1 Slayt Görüntüsü Yer Tutucusu"/>
          <p:cNvSpPr>
            <a:spLocks noGrp="1" noRot="1" noChangeAspect="1" noTextEdit="1"/>
          </p:cNvSpPr>
          <p:nvPr>
            <p:ph type="sldImg"/>
          </p:nvPr>
        </p:nvSpPr>
        <p:spPr>
          <a:ln/>
        </p:spPr>
      </p:sp>
      <p:sp>
        <p:nvSpPr>
          <p:cNvPr id="72397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899600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1 Slayt Görüntüsü Yer Tutucusu"/>
          <p:cNvSpPr>
            <a:spLocks noGrp="1" noRot="1" noChangeAspect="1" noTextEdit="1"/>
          </p:cNvSpPr>
          <p:nvPr>
            <p:ph type="sldImg"/>
          </p:nvPr>
        </p:nvSpPr>
        <p:spPr>
          <a:ln/>
        </p:spPr>
      </p:sp>
      <p:sp>
        <p:nvSpPr>
          <p:cNvPr id="72601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89346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FA0A28C-F5B5-4582-9F69-897B3E2DAE3B}" type="slidenum">
              <a:rPr lang="tr-TR" sz="1200">
                <a:latin typeface="Arial" pitchFamily="34" charset="0"/>
              </a:rPr>
              <a:pPr algn="r"/>
              <a:t>10</a:t>
            </a:fld>
            <a:endParaRPr lang="tr-TR" sz="1200">
              <a:latin typeface="Arial" pitchFamily="34" charset="0"/>
            </a:endParaRPr>
          </a:p>
        </p:txBody>
      </p:sp>
      <p:sp>
        <p:nvSpPr>
          <p:cNvPr id="736260" name="Rectangle 2"/>
          <p:cNvSpPr>
            <a:spLocks noGrp="1" noRot="1" noChangeAspect="1" noChangeArrowheads="1" noTextEdit="1"/>
          </p:cNvSpPr>
          <p:nvPr>
            <p:ph type="sldImg"/>
          </p:nvPr>
        </p:nvSpPr>
        <p:spPr>
          <a:ln/>
        </p:spPr>
      </p:sp>
      <p:sp>
        <p:nvSpPr>
          <p:cNvPr id="736261"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92744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19.09.2017</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19.09.2017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19.09.2017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19.09.2017</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19.09.2017</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19.09.2017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19.09.2017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19.09.2017</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19.09.2017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19.09.2017</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19.09.2017</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19.09.2017</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0.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2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5.wmf"/><Relationship Id="rId4" Type="http://schemas.openxmlformats.org/officeDocument/2006/relationships/image" Target="../media/image24.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30.wmf"/><Relationship Id="rId18" Type="http://schemas.openxmlformats.org/officeDocument/2006/relationships/oleObject" Target="../embeddings/oleObject11.bin"/><Relationship Id="rId26" Type="http://schemas.openxmlformats.org/officeDocument/2006/relationships/oleObject" Target="../embeddings/oleObject15.bin"/><Relationship Id="rId3" Type="http://schemas.openxmlformats.org/officeDocument/2006/relationships/notesSlide" Target="../notesSlides/notesSlide16.xml"/><Relationship Id="rId21" Type="http://schemas.openxmlformats.org/officeDocument/2006/relationships/image" Target="../media/image34.wmf"/><Relationship Id="rId7" Type="http://schemas.openxmlformats.org/officeDocument/2006/relationships/image" Target="../media/image27.wmf"/><Relationship Id="rId12" Type="http://schemas.openxmlformats.org/officeDocument/2006/relationships/oleObject" Target="../embeddings/oleObject8.bin"/><Relationship Id="rId17" Type="http://schemas.openxmlformats.org/officeDocument/2006/relationships/image" Target="../media/image32.wmf"/><Relationship Id="rId25" Type="http://schemas.openxmlformats.org/officeDocument/2006/relationships/image" Target="../media/image36.wmf"/><Relationship Id="rId2" Type="http://schemas.openxmlformats.org/officeDocument/2006/relationships/slideLayout" Target="../slideLayouts/slideLayout7.xml"/><Relationship Id="rId16" Type="http://schemas.openxmlformats.org/officeDocument/2006/relationships/oleObject" Target="../embeddings/oleObject10.bin"/><Relationship Id="rId20" Type="http://schemas.openxmlformats.org/officeDocument/2006/relationships/oleObject" Target="../embeddings/oleObject12.bin"/><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29.wmf"/><Relationship Id="rId24" Type="http://schemas.openxmlformats.org/officeDocument/2006/relationships/oleObject" Target="../embeddings/oleObject14.bin"/><Relationship Id="rId5" Type="http://schemas.openxmlformats.org/officeDocument/2006/relationships/image" Target="../media/image26.wmf"/><Relationship Id="rId15" Type="http://schemas.openxmlformats.org/officeDocument/2006/relationships/image" Target="../media/image31.wmf"/><Relationship Id="rId23" Type="http://schemas.openxmlformats.org/officeDocument/2006/relationships/image" Target="../media/image35.wmf"/><Relationship Id="rId10" Type="http://schemas.openxmlformats.org/officeDocument/2006/relationships/oleObject" Target="../embeddings/oleObject7.bin"/><Relationship Id="rId19" Type="http://schemas.openxmlformats.org/officeDocument/2006/relationships/image" Target="../media/image33.wmf"/><Relationship Id="rId4" Type="http://schemas.openxmlformats.org/officeDocument/2006/relationships/oleObject" Target="../embeddings/oleObject4.bin"/><Relationship Id="rId9" Type="http://schemas.openxmlformats.org/officeDocument/2006/relationships/image" Target="../media/image28.wmf"/><Relationship Id="rId14" Type="http://schemas.openxmlformats.org/officeDocument/2006/relationships/oleObject" Target="../embeddings/oleObject9.bin"/><Relationship Id="rId22" Type="http://schemas.openxmlformats.org/officeDocument/2006/relationships/oleObject" Target="../embeddings/oleObject13.bin"/><Relationship Id="rId27" Type="http://schemas.openxmlformats.org/officeDocument/2006/relationships/image" Target="../media/image37.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38.w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0.wmf"/><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1.emf"/><Relationship Id="rId4"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42.emf"/><Relationship Id="rId4" Type="http://schemas.openxmlformats.org/officeDocument/2006/relationships/oleObject" Target="../embeddings/oleObject19.bin"/></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9.wmf"/><Relationship Id="rId4" Type="http://schemas.openxmlformats.org/officeDocument/2006/relationships/image" Target="../media/image48.e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P-17.AVI" TargetMode="Externa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8.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0.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ctrTitle"/>
          </p:nvPr>
        </p:nvSpPr>
        <p:spPr>
          <a:xfrm>
            <a:off x="251520" y="980728"/>
            <a:ext cx="8640960" cy="1224136"/>
          </a:xfrm>
        </p:spPr>
        <p:txBody>
          <a:bodyPr>
            <a:noAutofit/>
          </a:bodyPr>
          <a:lstStyle/>
          <a:p>
            <a:pPr eaLnBrk="1" hangingPunct="1"/>
            <a:r>
              <a:rPr lang="tr-TR" sz="3200" dirty="0" smtClean="0">
                <a:solidFill>
                  <a:schemeClr val="accent2"/>
                </a:solidFill>
                <a:latin typeface="Comic Sans MS" pitchFamily="66" charset="0"/>
              </a:rPr>
              <a:t>İŞ SAĞLIĞI VE GÜVENLİĞİ BİLGİLENDİRME TOPLANTISI</a:t>
            </a:r>
          </a:p>
        </p:txBody>
      </p:sp>
      <p:pic>
        <p:nvPicPr>
          <p:cNvPr id="5" name="Picture 3" descr="S68A0803"/>
          <p:cNvPicPr>
            <a:picLocks noChangeAspect="1" noChangeArrowheads="1"/>
          </p:cNvPicPr>
          <p:nvPr/>
        </p:nvPicPr>
        <p:blipFill>
          <a:blip r:embed="rId3" cstate="print"/>
          <a:srcRect/>
          <a:stretch>
            <a:fillRect/>
          </a:stretch>
        </p:blipFill>
        <p:spPr bwMode="auto">
          <a:xfrm>
            <a:off x="467544" y="3068960"/>
            <a:ext cx="2846388" cy="3406775"/>
          </a:xfrm>
          <a:prstGeom prst="rect">
            <a:avLst/>
          </a:prstGeom>
          <a:noFill/>
          <a:ln w="9525">
            <a:noFill/>
            <a:miter lim="800000"/>
            <a:headEnd/>
            <a:tailEnd/>
          </a:ln>
        </p:spPr>
      </p:pic>
      <p:sp>
        <p:nvSpPr>
          <p:cNvPr id="13" name="12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4294967295"/>
          </p:nvPr>
        </p:nvSpPr>
        <p:spPr>
          <a:xfrm>
            <a:off x="2754313" y="2143125"/>
            <a:ext cx="6389687" cy="3397250"/>
          </a:xfrm>
        </p:spPr>
        <p:txBody>
          <a:bodyPr>
            <a:normAutofit/>
          </a:bodyPr>
          <a:lstStyle/>
          <a:p>
            <a:pPr algn="just" eaLnBrk="1" hangingPunct="1">
              <a:lnSpc>
                <a:spcPct val="90000"/>
              </a:lnSpc>
              <a:buFont typeface="Wingdings" pitchFamily="2" charset="2"/>
              <a:buNone/>
            </a:pPr>
            <a:r>
              <a:rPr lang="tr-TR" dirty="0" smtClean="0">
                <a:solidFill>
                  <a:srgbClr val="99FF33"/>
                </a:solidFill>
              </a:rPr>
              <a:t>	</a:t>
            </a:r>
            <a:r>
              <a:rPr lang="tr-TR" dirty="0" smtClean="0">
                <a:solidFill>
                  <a:srgbClr val="FF0066"/>
                </a:solidFill>
                <a:latin typeface="Comic Sans MS" pitchFamily="66" charset="0"/>
              </a:rPr>
              <a:t>İŞÇİ TANIMI </a:t>
            </a:r>
          </a:p>
          <a:p>
            <a:pPr algn="just" eaLnBrk="1" hangingPunct="1">
              <a:lnSpc>
                <a:spcPct val="90000"/>
              </a:lnSpc>
              <a:buFont typeface="Wingdings" pitchFamily="2" charset="2"/>
              <a:buNone/>
            </a:pPr>
            <a:r>
              <a:rPr lang="tr-TR" dirty="0" smtClean="0">
                <a:latin typeface="Comic Sans MS" pitchFamily="66" charset="0"/>
              </a:rPr>
              <a:t>	</a:t>
            </a:r>
            <a:r>
              <a:rPr lang="tr-TR" dirty="0" smtClean="0">
                <a:solidFill>
                  <a:srgbClr val="002060"/>
                </a:solidFill>
                <a:latin typeface="Comic Sans MS" pitchFamily="66" charset="0"/>
              </a:rPr>
              <a:t>“Bir iş sözleşmesine dayanarak çalışan gerçek kişiye işçi denir.”</a:t>
            </a:r>
          </a:p>
          <a:p>
            <a:pPr algn="just" eaLnBrk="1" hangingPunct="1">
              <a:lnSpc>
                <a:spcPct val="90000"/>
              </a:lnSpc>
              <a:buFont typeface="Wingdings" pitchFamily="2" charset="2"/>
              <a:buNone/>
            </a:pPr>
            <a:r>
              <a:rPr lang="tr-TR" dirty="0" smtClean="0">
                <a:solidFill>
                  <a:srgbClr val="FFFF99"/>
                </a:solidFill>
                <a:latin typeface="Comic Sans MS" pitchFamily="66" charset="0"/>
              </a:rPr>
              <a:t>	</a:t>
            </a:r>
          </a:p>
          <a:p>
            <a:pPr algn="just" eaLnBrk="1" hangingPunct="1">
              <a:lnSpc>
                <a:spcPct val="90000"/>
              </a:lnSpc>
              <a:buFont typeface="Wingdings" pitchFamily="2" charset="2"/>
              <a:buNone/>
            </a:pPr>
            <a:r>
              <a:rPr lang="tr-TR" dirty="0" smtClean="0"/>
              <a:t>	</a:t>
            </a:r>
            <a:endParaRPr lang="tr-TR" dirty="0" smtClean="0">
              <a:solidFill>
                <a:srgbClr val="002060"/>
              </a:solidFill>
            </a:endParaRPr>
          </a:p>
        </p:txBody>
      </p:sp>
      <p:sp>
        <p:nvSpPr>
          <p:cNvPr id="1788931" name="Rectangle 3"/>
          <p:cNvSpPr>
            <a:spLocks noChangeArrowheads="1"/>
          </p:cNvSpPr>
          <p:nvPr/>
        </p:nvSpPr>
        <p:spPr bwMode="auto">
          <a:xfrm>
            <a:off x="152400" y="152400"/>
            <a:ext cx="5029200" cy="1219200"/>
          </a:xfrm>
          <a:prstGeom prst="rect">
            <a:avLst/>
          </a:prstGeom>
          <a:solidFill>
            <a:schemeClr val="bg2"/>
          </a:solidFill>
          <a:ln w="9525">
            <a:noFill/>
            <a:miter lim="800000"/>
            <a:headEnd/>
            <a:tailEnd/>
          </a:ln>
          <a:effectLst/>
        </p:spPr>
        <p:txBody>
          <a:bodyPr anchor="ctr"/>
          <a:lstStyle/>
          <a:p>
            <a:pPr>
              <a:lnSpc>
                <a:spcPct val="90000"/>
              </a:lnSpc>
              <a:spcBef>
                <a:spcPct val="20000"/>
              </a:spcBef>
              <a:buClr>
                <a:schemeClr val="hlink"/>
              </a:buClr>
              <a:buSzPct val="70000"/>
              <a:buFont typeface="Wingdings" pitchFamily="2" charset="2"/>
              <a:buNone/>
              <a:defRPr/>
            </a:pPr>
            <a:r>
              <a:rPr lang="tr-TR" sz="1900" b="1" dirty="0">
                <a:solidFill>
                  <a:schemeClr val="tx2"/>
                </a:solidFill>
                <a:latin typeface="Times New Roman" pitchFamily="18" charset="0"/>
              </a:rPr>
              <a:t/>
            </a:r>
            <a:br>
              <a:rPr lang="tr-TR" sz="1900" b="1" dirty="0">
                <a:solidFill>
                  <a:schemeClr val="tx2"/>
                </a:solidFill>
                <a:latin typeface="Times New Roman" pitchFamily="18" charset="0"/>
              </a:rPr>
            </a:br>
            <a:r>
              <a:rPr lang="tr-TR" sz="3200" dirty="0">
                <a:solidFill>
                  <a:srgbClr val="00B0F0"/>
                </a:solidFill>
                <a:latin typeface="Comic Sans MS" pitchFamily="66" charset="0"/>
              </a:rPr>
              <a:t>TANIMLAR</a:t>
            </a:r>
          </a:p>
        </p:txBody>
      </p:sp>
      <p:graphicFrame>
        <p:nvGraphicFramePr>
          <p:cNvPr id="31748" name="Object 4"/>
          <p:cNvGraphicFramePr>
            <a:graphicFrameLocks noChangeAspect="1"/>
          </p:cNvGraphicFramePr>
          <p:nvPr/>
        </p:nvGraphicFramePr>
        <p:xfrm>
          <a:off x="6012160" y="3284984"/>
          <a:ext cx="2438400" cy="2185988"/>
        </p:xfrm>
        <a:graphic>
          <a:graphicData uri="http://schemas.openxmlformats.org/presentationml/2006/ole">
            <mc:AlternateContent xmlns:mc="http://schemas.openxmlformats.org/markup-compatibility/2006">
              <mc:Choice xmlns:v="urn:schemas-microsoft-com:vml" Requires="v">
                <p:oleObj spid="_x0000_s1028" name="Klip" r:id="rId4" imgW="1910281" imgH="3468986" progId="">
                  <p:embed/>
                </p:oleObj>
              </mc:Choice>
              <mc:Fallback>
                <p:oleObj name="Klip" r:id="rId4" imgW="1910281" imgH="3468986"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3284984"/>
                        <a:ext cx="2438400"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1749" name="Picture 2" descr="C:\Users\hp\Documents\Data1\OO_Resimler\00Sunum\Microsoft Clip Organizer\bd09242_.wmf"/>
          <p:cNvPicPr>
            <a:picLocks noChangeAspect="1" noChangeArrowheads="1"/>
          </p:cNvPicPr>
          <p:nvPr/>
        </p:nvPicPr>
        <p:blipFill>
          <a:blip r:embed="rId6" cstate="print"/>
          <a:srcRect/>
          <a:stretch>
            <a:fillRect/>
          </a:stretch>
        </p:blipFill>
        <p:spPr bwMode="auto">
          <a:xfrm>
            <a:off x="2915816" y="4437112"/>
            <a:ext cx="2895600" cy="1817688"/>
          </a:xfrm>
          <a:prstGeom prst="rect">
            <a:avLst/>
          </a:prstGeom>
          <a:noFill/>
          <a:ln w="9525">
            <a:noFill/>
            <a:miter lim="800000"/>
            <a:headEnd/>
            <a:tailEnd/>
          </a:ln>
        </p:spPr>
      </p:pic>
      <p:pic>
        <p:nvPicPr>
          <p:cNvPr id="31750" name="Picture 2" descr="C:\Users\hp\Documents\Data1\OO_Resimler\00Sunum\Microsoft Clip Organizer\bd05182_.wmf"/>
          <p:cNvPicPr>
            <a:picLocks noChangeAspect="1" noChangeArrowheads="1"/>
          </p:cNvPicPr>
          <p:nvPr/>
        </p:nvPicPr>
        <p:blipFill>
          <a:blip r:embed="rId7" cstate="print"/>
          <a:srcRect/>
          <a:stretch>
            <a:fillRect/>
          </a:stretch>
        </p:blipFill>
        <p:spPr bwMode="auto">
          <a:xfrm>
            <a:off x="304800" y="2514600"/>
            <a:ext cx="2487613" cy="3328988"/>
          </a:xfrm>
          <a:prstGeom prst="rect">
            <a:avLst/>
          </a:prstGeom>
          <a:noFill/>
          <a:ln w="9525">
            <a:noFill/>
            <a:miter lim="800000"/>
            <a:headEnd/>
            <a:tailEnd/>
          </a:ln>
        </p:spPr>
      </p:pic>
      <p:sp>
        <p:nvSpPr>
          <p:cNvPr id="11" name="10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 calcmode="lin" valueType="num">
                                      <p:cBhvr additive="base">
                                        <p:cTn id="7" dur="500" fill="hold"/>
                                        <p:tgtEl>
                                          <p:spTgt spid="665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62">
                                            <p:txEl>
                                              <p:pRg st="1" end="1"/>
                                            </p:txEl>
                                          </p:spTgt>
                                        </p:tgtEl>
                                        <p:attrNameLst>
                                          <p:attrName>style.visibility</p:attrName>
                                        </p:attrNameLst>
                                      </p:cBhvr>
                                      <p:to>
                                        <p:strVal val="visible"/>
                                      </p:to>
                                    </p:set>
                                    <p:anim calcmode="lin" valueType="num">
                                      <p:cBhvr additive="base">
                                        <p:cTn id="13" dur="500" fill="hold"/>
                                        <p:tgtEl>
                                          <p:spTgt spid="665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62">
                                            <p:txEl>
                                              <p:pRg st="2" end="2"/>
                                            </p:txEl>
                                          </p:spTgt>
                                        </p:tgtEl>
                                        <p:attrNameLst>
                                          <p:attrName>style.visibility</p:attrName>
                                        </p:attrNameLst>
                                      </p:cBhvr>
                                      <p:to>
                                        <p:strVal val="visible"/>
                                      </p:to>
                                    </p:set>
                                    <p:anim calcmode="lin" valueType="num">
                                      <p:cBhvr additive="base">
                                        <p:cTn id="19" dur="500" fill="hold"/>
                                        <p:tgtEl>
                                          <p:spTgt spid="665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562">
                                            <p:txEl>
                                              <p:pRg st="3" end="3"/>
                                            </p:txEl>
                                          </p:spTgt>
                                        </p:tgtEl>
                                        <p:attrNameLst>
                                          <p:attrName>style.visibility</p:attrName>
                                        </p:attrNameLst>
                                      </p:cBhvr>
                                      <p:to>
                                        <p:strVal val="visible"/>
                                      </p:to>
                                    </p:set>
                                    <p:anim calcmode="lin" valueType="num">
                                      <p:cBhvr additive="base">
                                        <p:cTn id="25" dur="500" fill="hold"/>
                                        <p:tgtEl>
                                          <p:spTgt spid="6656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6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4294967295"/>
          </p:nvPr>
        </p:nvSpPr>
        <p:spPr>
          <a:xfrm>
            <a:off x="0" y="333375"/>
            <a:ext cx="8166100" cy="4679950"/>
          </a:xfrm>
        </p:spPr>
        <p:txBody>
          <a:bodyPr>
            <a:noAutofit/>
          </a:bodyPr>
          <a:lstStyle/>
          <a:p>
            <a:pPr algn="just" eaLnBrk="1" hangingPunct="1">
              <a:lnSpc>
                <a:spcPct val="90000"/>
              </a:lnSpc>
              <a:buFont typeface="Wingdings" pitchFamily="2" charset="2"/>
              <a:buNone/>
            </a:pPr>
            <a:r>
              <a:rPr lang="tr-TR" dirty="0" smtClean="0">
                <a:solidFill>
                  <a:srgbClr val="99FF33"/>
                </a:solidFill>
              </a:rPr>
              <a:t>	</a:t>
            </a:r>
            <a:r>
              <a:rPr lang="tr-TR" dirty="0" smtClean="0">
                <a:solidFill>
                  <a:srgbClr val="FFFF99"/>
                </a:solidFill>
              </a:rPr>
              <a:t>	</a:t>
            </a:r>
          </a:p>
          <a:p>
            <a:pPr algn="just" eaLnBrk="1" hangingPunct="1">
              <a:lnSpc>
                <a:spcPct val="90000"/>
              </a:lnSpc>
              <a:buFont typeface="Wingdings" pitchFamily="2" charset="2"/>
              <a:buNone/>
            </a:pPr>
            <a:r>
              <a:rPr lang="tr-TR" dirty="0" smtClean="0">
                <a:solidFill>
                  <a:schemeClr val="accent2"/>
                </a:solidFill>
                <a:latin typeface="Comic Sans MS" pitchFamily="66" charset="0"/>
              </a:rPr>
              <a:t>İŞVEREN TANIMI  </a:t>
            </a:r>
          </a:p>
          <a:p>
            <a:pPr algn="just" eaLnBrk="1" hangingPunct="1">
              <a:lnSpc>
                <a:spcPct val="90000"/>
              </a:lnSpc>
              <a:buFont typeface="Wingdings" pitchFamily="2" charset="2"/>
              <a:buNone/>
            </a:pPr>
            <a:r>
              <a:rPr lang="tr-TR" dirty="0" smtClean="0">
                <a:solidFill>
                  <a:srgbClr val="002060"/>
                </a:solidFill>
                <a:latin typeface="Comic Sans MS" pitchFamily="66" charset="0"/>
              </a:rPr>
              <a:t>        İşçi çalıştıran gerçek veya tüzel kişiye yahut tüzel kişiliği olmayan kurum ve kuruluşlara işveren denir.</a:t>
            </a:r>
          </a:p>
          <a:p>
            <a:pPr algn="just" eaLnBrk="1" hangingPunct="1">
              <a:lnSpc>
                <a:spcPct val="90000"/>
              </a:lnSpc>
              <a:buFont typeface="Wingdings" pitchFamily="2" charset="2"/>
              <a:buNone/>
            </a:pPr>
            <a:endParaRPr lang="tr-TR" dirty="0" smtClean="0">
              <a:solidFill>
                <a:srgbClr val="FF0066"/>
              </a:solidFill>
              <a:latin typeface="Comic Sans MS" pitchFamily="66" charset="0"/>
            </a:endParaRPr>
          </a:p>
          <a:p>
            <a:pPr algn="just">
              <a:buNone/>
            </a:pPr>
            <a:r>
              <a:rPr lang="tr-TR" dirty="0" smtClean="0">
                <a:solidFill>
                  <a:schemeClr val="accent2"/>
                </a:solidFill>
                <a:latin typeface="Comic Sans MS" pitchFamily="66" charset="0"/>
              </a:rPr>
              <a:t>İŞVEREN VEKİLİ</a:t>
            </a:r>
          </a:p>
          <a:p>
            <a:pPr algn="just">
              <a:buNone/>
            </a:pPr>
            <a:r>
              <a:rPr lang="tr-TR" dirty="0" smtClean="0">
                <a:solidFill>
                  <a:srgbClr val="FF0066"/>
                </a:solidFill>
                <a:latin typeface="Comic Sans MS" pitchFamily="66" charset="0"/>
              </a:rPr>
              <a:t>       </a:t>
            </a:r>
            <a:r>
              <a:rPr lang="tr-TR" dirty="0" smtClean="0">
                <a:latin typeface="Comic Sans MS" pitchFamily="66" charset="0"/>
              </a:rPr>
              <a:t> </a:t>
            </a:r>
            <a:r>
              <a:rPr lang="tr-TR" dirty="0" smtClean="0">
                <a:solidFill>
                  <a:srgbClr val="002060"/>
                </a:solidFill>
                <a:latin typeface="Comic Sans MS" pitchFamily="66" charset="0"/>
              </a:rPr>
              <a:t>İşveren adına hareket eden ve işin, işyerinin ve </a:t>
            </a:r>
            <a:r>
              <a:rPr lang="tr-TR" dirty="0" smtClean="0">
                <a:solidFill>
                  <a:srgbClr val="FF0066"/>
                </a:solidFill>
                <a:latin typeface="Comic Sans MS" pitchFamily="66" charset="0"/>
              </a:rPr>
              <a:t>işletmenin </a:t>
            </a:r>
            <a:r>
              <a:rPr lang="tr-TR" dirty="0" smtClean="0">
                <a:solidFill>
                  <a:srgbClr val="002060"/>
                </a:solidFill>
                <a:latin typeface="Comic Sans MS" pitchFamily="66" charset="0"/>
              </a:rPr>
              <a:t>yönetiminde görev alan kimselere işveren vekili denir. </a:t>
            </a:r>
          </a:p>
          <a:p>
            <a:pPr algn="just">
              <a:lnSpc>
                <a:spcPct val="170000"/>
              </a:lnSpc>
              <a:buNone/>
            </a:pPr>
            <a:r>
              <a:rPr lang="tr-TR" dirty="0" smtClean="0">
                <a:solidFill>
                  <a:srgbClr val="003300"/>
                </a:solidFill>
                <a:latin typeface="Comic Sans MS" pitchFamily="66" charset="0"/>
              </a:rPr>
              <a:t>       </a:t>
            </a:r>
            <a:r>
              <a:rPr lang="tr-TR" dirty="0" smtClean="0">
                <a:solidFill>
                  <a:srgbClr val="002060"/>
                </a:solidFill>
                <a:latin typeface="Comic Sans MS" pitchFamily="66" charset="0"/>
              </a:rPr>
              <a:t>İşveren vekilinin bu sıfatla işçilere karşı </a:t>
            </a:r>
            <a:r>
              <a:rPr lang="tr-TR" dirty="0" smtClean="0">
                <a:solidFill>
                  <a:srgbClr val="FF0066"/>
                </a:solidFill>
                <a:latin typeface="Comic Sans MS" pitchFamily="66" charset="0"/>
              </a:rPr>
              <a:t>işlem ve yükümlülüklerinden</a:t>
            </a:r>
            <a:r>
              <a:rPr lang="tr-TR" dirty="0" smtClean="0">
                <a:solidFill>
                  <a:srgbClr val="003300"/>
                </a:solidFill>
                <a:latin typeface="Comic Sans MS" pitchFamily="66" charset="0"/>
              </a:rPr>
              <a:t> </a:t>
            </a:r>
            <a:r>
              <a:rPr lang="tr-TR" dirty="0" smtClean="0">
                <a:solidFill>
                  <a:srgbClr val="002060"/>
                </a:solidFill>
                <a:latin typeface="Comic Sans MS" pitchFamily="66" charset="0"/>
              </a:rPr>
              <a:t>doğrudan işveren sorumludur. </a:t>
            </a:r>
          </a:p>
          <a:p>
            <a:pPr algn="just" eaLnBrk="1" hangingPunct="1">
              <a:lnSpc>
                <a:spcPct val="90000"/>
              </a:lnSpc>
              <a:buFont typeface="Wingdings" pitchFamily="2" charset="2"/>
              <a:buNone/>
            </a:pPr>
            <a:endParaRPr lang="tr-TR" dirty="0" smtClean="0">
              <a:solidFill>
                <a:srgbClr val="002060"/>
              </a:solidFill>
              <a:latin typeface="Comic Sans MS" pitchFamily="66" charset="0"/>
            </a:endParaRPr>
          </a:p>
          <a:p>
            <a:pPr algn="just" eaLnBrk="1" hangingPunct="1">
              <a:lnSpc>
                <a:spcPct val="90000"/>
              </a:lnSpc>
              <a:buFont typeface="Wingdings" pitchFamily="2" charset="2"/>
              <a:buNone/>
            </a:pPr>
            <a:endParaRPr lang="tr-TR" dirty="0" smtClean="0">
              <a:solidFill>
                <a:srgbClr val="003300"/>
              </a:solidFill>
            </a:endParaRPr>
          </a:p>
          <a:p>
            <a:pPr algn="just" eaLnBrk="1" hangingPunct="1">
              <a:lnSpc>
                <a:spcPct val="90000"/>
              </a:lnSpc>
              <a:buFont typeface="Wingdings" pitchFamily="2" charset="2"/>
              <a:buNone/>
            </a:pPr>
            <a:r>
              <a:rPr lang="tr-TR" dirty="0" smtClean="0">
                <a:solidFill>
                  <a:srgbClr val="A50021"/>
                </a:solidFill>
              </a:rPr>
              <a:t>	</a:t>
            </a:r>
            <a:endParaRPr lang="tr-TR" dirty="0" smtClean="0">
              <a:solidFill>
                <a:srgbClr val="002060"/>
              </a:solidFill>
            </a:endParaRPr>
          </a:p>
        </p:txBody>
      </p:sp>
      <p:pic>
        <p:nvPicPr>
          <p:cNvPr id="32772" name="Picture 7" descr="Picture149"/>
          <p:cNvPicPr>
            <a:picLocks noChangeAspect="1" noChangeArrowheads="1"/>
          </p:cNvPicPr>
          <p:nvPr/>
        </p:nvPicPr>
        <p:blipFill>
          <a:blip r:embed="rId3" cstate="print"/>
          <a:srcRect/>
          <a:stretch>
            <a:fillRect/>
          </a:stretch>
        </p:blipFill>
        <p:spPr bwMode="auto">
          <a:xfrm>
            <a:off x="5580112" y="5201468"/>
            <a:ext cx="1656184" cy="1656532"/>
          </a:xfrm>
          <a:prstGeom prst="rect">
            <a:avLst/>
          </a:prstGeom>
          <a:noFill/>
          <a:ln w="9525">
            <a:noFill/>
            <a:miter lim="800000"/>
            <a:headEnd/>
            <a:tailEnd/>
          </a:ln>
        </p:spPr>
      </p:pic>
      <p:pic>
        <p:nvPicPr>
          <p:cNvPr id="5" name="Picture 13" descr="patron-koltu%C4%9Fu"/>
          <p:cNvPicPr>
            <a:picLocks noChangeAspect="1" noChangeArrowheads="1"/>
          </p:cNvPicPr>
          <p:nvPr/>
        </p:nvPicPr>
        <p:blipFill>
          <a:blip r:embed="rId4" cstate="print"/>
          <a:srcRect/>
          <a:stretch>
            <a:fillRect/>
          </a:stretch>
        </p:blipFill>
        <p:spPr bwMode="auto">
          <a:xfrm>
            <a:off x="971600" y="5596136"/>
            <a:ext cx="1008112" cy="1261864"/>
          </a:xfrm>
          <a:prstGeom prst="rect">
            <a:avLst/>
          </a:prstGeom>
          <a:noFill/>
          <a:ln w="9525">
            <a:noFill/>
            <a:miter lim="800000"/>
            <a:headEnd/>
            <a:tailEnd/>
          </a:ln>
        </p:spPr>
      </p:pic>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 calcmode="lin" valueType="num">
                                      <p:cBhvr additive="base">
                                        <p:cTn id="7" dur="500" fill="hold"/>
                                        <p:tgtEl>
                                          <p:spTgt spid="665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62">
                                            <p:txEl>
                                              <p:pRg st="1" end="1"/>
                                            </p:txEl>
                                          </p:spTgt>
                                        </p:tgtEl>
                                        <p:attrNameLst>
                                          <p:attrName>style.visibility</p:attrName>
                                        </p:attrNameLst>
                                      </p:cBhvr>
                                      <p:to>
                                        <p:strVal val="visible"/>
                                      </p:to>
                                    </p:set>
                                    <p:anim calcmode="lin" valueType="num">
                                      <p:cBhvr additive="base">
                                        <p:cTn id="13" dur="500" fill="hold"/>
                                        <p:tgtEl>
                                          <p:spTgt spid="665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62">
                                            <p:txEl>
                                              <p:pRg st="2" end="2"/>
                                            </p:txEl>
                                          </p:spTgt>
                                        </p:tgtEl>
                                        <p:attrNameLst>
                                          <p:attrName>style.visibility</p:attrName>
                                        </p:attrNameLst>
                                      </p:cBhvr>
                                      <p:to>
                                        <p:strVal val="visible"/>
                                      </p:to>
                                    </p:set>
                                    <p:anim calcmode="lin" valueType="num">
                                      <p:cBhvr additive="base">
                                        <p:cTn id="19" dur="500" fill="hold"/>
                                        <p:tgtEl>
                                          <p:spTgt spid="665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562">
                                            <p:txEl>
                                              <p:pRg st="4" end="4"/>
                                            </p:txEl>
                                          </p:spTgt>
                                        </p:tgtEl>
                                        <p:attrNameLst>
                                          <p:attrName>style.visibility</p:attrName>
                                        </p:attrNameLst>
                                      </p:cBhvr>
                                      <p:to>
                                        <p:strVal val="visible"/>
                                      </p:to>
                                    </p:set>
                                    <p:anim calcmode="lin" valueType="num">
                                      <p:cBhvr additive="base">
                                        <p:cTn id="25" dur="500" fill="hold"/>
                                        <p:tgtEl>
                                          <p:spTgt spid="6656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6562">
                                            <p:txEl>
                                              <p:pRg st="5" end="5"/>
                                            </p:txEl>
                                          </p:spTgt>
                                        </p:tgtEl>
                                        <p:attrNameLst>
                                          <p:attrName>style.visibility</p:attrName>
                                        </p:attrNameLst>
                                      </p:cBhvr>
                                      <p:to>
                                        <p:strVal val="visible"/>
                                      </p:to>
                                    </p:set>
                                    <p:anim calcmode="lin" valueType="num">
                                      <p:cBhvr additive="base">
                                        <p:cTn id="31" dur="500" fill="hold"/>
                                        <p:tgtEl>
                                          <p:spTgt spid="6656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6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6562">
                                            <p:txEl>
                                              <p:pRg st="6" end="6"/>
                                            </p:txEl>
                                          </p:spTgt>
                                        </p:tgtEl>
                                        <p:attrNameLst>
                                          <p:attrName>style.visibility</p:attrName>
                                        </p:attrNameLst>
                                      </p:cBhvr>
                                      <p:to>
                                        <p:strVal val="visible"/>
                                      </p:to>
                                    </p:set>
                                    <p:anim calcmode="lin" valueType="num">
                                      <p:cBhvr additive="base">
                                        <p:cTn id="37" dur="500" fill="hold"/>
                                        <p:tgtEl>
                                          <p:spTgt spid="6656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656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6562">
                                            <p:txEl>
                                              <p:pRg st="9" end="9"/>
                                            </p:txEl>
                                          </p:spTgt>
                                        </p:tgtEl>
                                        <p:attrNameLst>
                                          <p:attrName>style.visibility</p:attrName>
                                        </p:attrNameLst>
                                      </p:cBhvr>
                                      <p:to>
                                        <p:strVal val="visible"/>
                                      </p:to>
                                    </p:set>
                                    <p:anim calcmode="lin" valueType="num">
                                      <p:cBhvr additive="base">
                                        <p:cTn id="43" dur="500" fill="hold"/>
                                        <p:tgtEl>
                                          <p:spTgt spid="6656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656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4294967295"/>
          </p:nvPr>
        </p:nvSpPr>
        <p:spPr>
          <a:xfrm>
            <a:off x="0" y="333375"/>
            <a:ext cx="8351838" cy="3743325"/>
          </a:xfrm>
        </p:spPr>
        <p:txBody>
          <a:bodyPr>
            <a:normAutofit/>
          </a:bodyPr>
          <a:lstStyle/>
          <a:p>
            <a:pPr marL="0" indent="0" algn="just" eaLnBrk="1" hangingPunct="1">
              <a:lnSpc>
                <a:spcPct val="80000"/>
              </a:lnSpc>
              <a:buFont typeface="Wingdings" pitchFamily="2" charset="2"/>
              <a:buNone/>
            </a:pPr>
            <a:endParaRPr lang="tr-TR" dirty="0" smtClean="0">
              <a:solidFill>
                <a:srgbClr val="FF0066"/>
              </a:solidFill>
              <a:latin typeface="Comic Sans MS" pitchFamily="66" charset="0"/>
            </a:endParaRPr>
          </a:p>
          <a:p>
            <a:pPr marL="0" indent="0" algn="just" eaLnBrk="1" hangingPunct="1">
              <a:lnSpc>
                <a:spcPct val="80000"/>
              </a:lnSpc>
              <a:buFont typeface="Wingdings" pitchFamily="2" charset="2"/>
              <a:buNone/>
            </a:pPr>
            <a:r>
              <a:rPr lang="tr-TR" dirty="0" smtClean="0">
                <a:solidFill>
                  <a:schemeClr val="accent2"/>
                </a:solidFill>
                <a:latin typeface="Comic Sans MS" pitchFamily="66" charset="0"/>
              </a:rPr>
              <a:t>İŞYERİ TANIMI </a:t>
            </a:r>
          </a:p>
          <a:p>
            <a:pPr marL="0" indent="0" algn="just" eaLnBrk="1" hangingPunct="1">
              <a:lnSpc>
                <a:spcPct val="80000"/>
              </a:lnSpc>
              <a:buFont typeface="Wingdings" pitchFamily="2" charset="2"/>
              <a:buNone/>
            </a:pPr>
            <a:endParaRPr lang="tr-TR" dirty="0" smtClean="0">
              <a:solidFill>
                <a:srgbClr val="002060"/>
              </a:solidFill>
              <a:latin typeface="Comic Sans MS" pitchFamily="66" charset="0"/>
            </a:endParaRPr>
          </a:p>
          <a:p>
            <a:pPr marL="0" indent="0" algn="just" eaLnBrk="1" hangingPunct="1">
              <a:lnSpc>
                <a:spcPct val="160000"/>
              </a:lnSpc>
              <a:buFont typeface="Wingdings" pitchFamily="2" charset="2"/>
              <a:buNone/>
            </a:pPr>
            <a:r>
              <a:rPr lang="tr-TR" dirty="0" smtClean="0">
                <a:solidFill>
                  <a:srgbClr val="002060"/>
                </a:solidFill>
                <a:latin typeface="Comic Sans MS" pitchFamily="66" charset="0"/>
              </a:rPr>
              <a:t>     İşveren tarafından mal veya hizmet üretmek amacıyla maddî olan ve olmayan unsurlar ile işçinin birlikte örgütlendiği birime </a:t>
            </a:r>
            <a:r>
              <a:rPr lang="tr-TR" u="sng" dirty="0" smtClean="0">
                <a:solidFill>
                  <a:srgbClr val="FF0000"/>
                </a:solidFill>
                <a:latin typeface="Comic Sans MS" pitchFamily="66" charset="0"/>
              </a:rPr>
              <a:t>işyeri</a:t>
            </a:r>
            <a:r>
              <a:rPr lang="tr-TR" dirty="0" smtClean="0">
                <a:solidFill>
                  <a:srgbClr val="002060"/>
                </a:solidFill>
                <a:latin typeface="Comic Sans MS" pitchFamily="66" charset="0"/>
              </a:rPr>
              <a:t> denir. </a:t>
            </a:r>
          </a:p>
          <a:p>
            <a:pPr marL="0" indent="0" algn="just" eaLnBrk="1" hangingPunct="1">
              <a:lnSpc>
                <a:spcPct val="80000"/>
              </a:lnSpc>
              <a:buFont typeface="Wingdings" pitchFamily="2" charset="2"/>
              <a:buNone/>
            </a:pPr>
            <a:r>
              <a:rPr lang="tr-TR" dirty="0" smtClean="0">
                <a:solidFill>
                  <a:srgbClr val="003300"/>
                </a:solidFill>
                <a:latin typeface="Comic Sans MS" pitchFamily="66" charset="0"/>
              </a:rPr>
              <a:t>	</a:t>
            </a:r>
          </a:p>
          <a:p>
            <a:pPr marL="0" indent="0" algn="just" eaLnBrk="1" hangingPunct="1">
              <a:lnSpc>
                <a:spcPct val="80000"/>
              </a:lnSpc>
              <a:buFont typeface="Wingdings" pitchFamily="2" charset="2"/>
              <a:buNone/>
            </a:pPr>
            <a:r>
              <a:rPr lang="tr-TR" dirty="0" smtClean="0">
                <a:solidFill>
                  <a:schemeClr val="bg2"/>
                </a:solidFill>
              </a:rPr>
              <a:t>	</a:t>
            </a:r>
            <a:endParaRPr lang="tr-TR" dirty="0" smtClean="0">
              <a:solidFill>
                <a:srgbClr val="FFFF99"/>
              </a:solidFill>
            </a:endParaRPr>
          </a:p>
        </p:txBody>
      </p:sp>
      <p:graphicFrame>
        <p:nvGraphicFramePr>
          <p:cNvPr id="35845" name="Object 5"/>
          <p:cNvGraphicFramePr>
            <a:graphicFrameLocks noChangeAspect="1"/>
          </p:cNvGraphicFramePr>
          <p:nvPr/>
        </p:nvGraphicFramePr>
        <p:xfrm>
          <a:off x="4499992" y="4797152"/>
          <a:ext cx="3505200" cy="1639416"/>
        </p:xfrm>
        <a:graphic>
          <a:graphicData uri="http://schemas.openxmlformats.org/presentationml/2006/ole">
            <mc:AlternateContent xmlns:mc="http://schemas.openxmlformats.org/markup-compatibility/2006">
              <mc:Choice xmlns:v="urn:schemas-microsoft-com:vml" Requires="v">
                <p:oleObj spid="_x0000_s2052" name="Klip" r:id="rId4" imgW="1718158" imgH="1035101" progId="">
                  <p:embed/>
                </p:oleObj>
              </mc:Choice>
              <mc:Fallback>
                <p:oleObj name="Klip" r:id="rId4" imgW="1718158" imgH="1035101"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4797152"/>
                        <a:ext cx="3505200" cy="1639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11" descr="MCj04156700000[1]"/>
          <p:cNvPicPr>
            <a:picLocks noChangeAspect="1" noChangeArrowheads="1"/>
          </p:cNvPicPr>
          <p:nvPr/>
        </p:nvPicPr>
        <p:blipFill>
          <a:blip r:embed="rId6" cstate="print"/>
          <a:srcRect/>
          <a:stretch>
            <a:fillRect/>
          </a:stretch>
        </p:blipFill>
        <p:spPr bwMode="auto">
          <a:xfrm>
            <a:off x="395536" y="4725144"/>
            <a:ext cx="3456384" cy="1728192"/>
          </a:xfrm>
          <a:prstGeom prst="rect">
            <a:avLst/>
          </a:prstGeom>
          <a:noFill/>
          <a:ln w="9525">
            <a:noFill/>
            <a:miter lim="800000"/>
            <a:headEnd/>
            <a:tailEnd/>
          </a:ln>
        </p:spPr>
      </p:pic>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6">
                                            <p:txEl>
                                              <p:pRg st="1" end="1"/>
                                            </p:txEl>
                                          </p:spTgt>
                                        </p:tgtEl>
                                        <p:attrNameLst>
                                          <p:attrName>style.visibility</p:attrName>
                                        </p:attrNameLst>
                                      </p:cBhvr>
                                      <p:to>
                                        <p:strVal val="visible"/>
                                      </p:to>
                                    </p:set>
                                    <p:anim calcmode="lin" valueType="num">
                                      <p:cBhvr additive="base">
                                        <p:cTn id="7" dur="500" fill="hold"/>
                                        <p:tgtEl>
                                          <p:spTgt spid="675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586">
                                            <p:txEl>
                                              <p:pRg st="3" end="3"/>
                                            </p:txEl>
                                          </p:spTgt>
                                        </p:tgtEl>
                                        <p:attrNameLst>
                                          <p:attrName>style.visibility</p:attrName>
                                        </p:attrNameLst>
                                      </p:cBhvr>
                                      <p:to>
                                        <p:strVal val="visible"/>
                                      </p:to>
                                    </p:set>
                                    <p:anim calcmode="lin" valueType="num">
                                      <p:cBhvr additive="base">
                                        <p:cTn id="13" dur="500" fill="hold"/>
                                        <p:tgtEl>
                                          <p:spTgt spid="6758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7586">
                                            <p:txEl>
                                              <p:pRg st="4" end="4"/>
                                            </p:txEl>
                                          </p:spTgt>
                                        </p:tgtEl>
                                        <p:attrNameLst>
                                          <p:attrName>style.visibility</p:attrName>
                                        </p:attrNameLst>
                                      </p:cBhvr>
                                      <p:to>
                                        <p:strVal val="visible"/>
                                      </p:to>
                                    </p:set>
                                    <p:anim calcmode="lin" valueType="num">
                                      <p:cBhvr additive="base">
                                        <p:cTn id="19" dur="500" fill="hold"/>
                                        <p:tgtEl>
                                          <p:spTgt spid="6758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5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586">
                                            <p:txEl>
                                              <p:pRg st="5" end="5"/>
                                            </p:txEl>
                                          </p:spTgt>
                                        </p:tgtEl>
                                        <p:attrNameLst>
                                          <p:attrName>style.visibility</p:attrName>
                                        </p:attrNameLst>
                                      </p:cBhvr>
                                      <p:to>
                                        <p:strVal val="visible"/>
                                      </p:to>
                                    </p:set>
                                    <p:anim calcmode="lin" valueType="num">
                                      <p:cBhvr additive="base">
                                        <p:cTn id="25" dur="500" fill="hold"/>
                                        <p:tgtEl>
                                          <p:spTgt spid="6758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9552" y="188640"/>
            <a:ext cx="7467600" cy="868958"/>
          </a:xfrm>
        </p:spPr>
        <p:txBody>
          <a:bodyPr>
            <a:normAutofit/>
          </a:bodyPr>
          <a:lstStyle/>
          <a:p>
            <a:pPr eaLnBrk="1" hangingPunct="1"/>
            <a:r>
              <a:rPr lang="tr-TR" sz="2400" dirty="0" smtClean="0">
                <a:solidFill>
                  <a:schemeClr val="accent2"/>
                </a:solidFill>
                <a:latin typeface="Comic Sans MS" pitchFamily="66" charset="0"/>
              </a:rPr>
              <a:t>İŞ SAĞLIĞI VE GÜVENLİĞİ’NE İLİŞKİN HÜKÜMLER İÇEREN BAZI YASALAR</a:t>
            </a:r>
          </a:p>
        </p:txBody>
      </p:sp>
      <p:sp>
        <p:nvSpPr>
          <p:cNvPr id="25603" name="Rectangle 3"/>
          <p:cNvSpPr>
            <a:spLocks noGrp="1" noChangeArrowheads="1"/>
          </p:cNvSpPr>
          <p:nvPr>
            <p:ph sz="quarter" idx="1"/>
          </p:nvPr>
        </p:nvSpPr>
        <p:spPr>
          <a:xfrm>
            <a:off x="395536" y="1412776"/>
            <a:ext cx="7500938" cy="4530725"/>
          </a:xfrm>
          <a:noFill/>
        </p:spPr>
        <p:txBody>
          <a:bodyPr/>
          <a:lstStyle/>
          <a:p>
            <a:pPr eaLnBrk="1" hangingPunct="1">
              <a:buFont typeface="Wingdings" pitchFamily="2" charset="2"/>
              <a:buChar char="v"/>
            </a:pPr>
            <a:r>
              <a:rPr lang="tr-TR" sz="2000" dirty="0" smtClean="0">
                <a:latin typeface="Comic Sans MS" pitchFamily="66" charset="0"/>
              </a:rPr>
              <a:t>4857 SAYILI İŞ KANUNU</a:t>
            </a:r>
          </a:p>
          <a:p>
            <a:pPr eaLnBrk="1" hangingPunct="1">
              <a:buNone/>
            </a:pPr>
            <a:endParaRPr lang="tr-TR" sz="2000" dirty="0" smtClean="0">
              <a:latin typeface="Comic Sans MS" pitchFamily="66" charset="0"/>
            </a:endParaRPr>
          </a:p>
          <a:p>
            <a:pPr eaLnBrk="1" hangingPunct="1">
              <a:buFont typeface="Wingdings" pitchFamily="2" charset="2"/>
              <a:buChar char="v"/>
            </a:pPr>
            <a:r>
              <a:rPr lang="tr-TR" sz="2000" dirty="0" smtClean="0">
                <a:latin typeface="Comic Sans MS" pitchFamily="66" charset="0"/>
              </a:rPr>
              <a:t>6331 SAYILI İŞ KANUNU(yeni)</a:t>
            </a:r>
          </a:p>
          <a:p>
            <a:pPr eaLnBrk="1" hangingPunct="1">
              <a:buNone/>
            </a:pPr>
            <a:endParaRPr lang="tr-TR" sz="2000" dirty="0" smtClean="0">
              <a:latin typeface="Comic Sans MS" pitchFamily="66" charset="0"/>
            </a:endParaRPr>
          </a:p>
          <a:p>
            <a:pPr eaLnBrk="1" hangingPunct="1">
              <a:buFont typeface="Wingdings" pitchFamily="2" charset="2"/>
              <a:buChar char="v"/>
            </a:pPr>
            <a:r>
              <a:rPr lang="tr-TR" sz="2000" dirty="0" smtClean="0">
                <a:latin typeface="Comic Sans MS" pitchFamily="66" charset="0"/>
              </a:rPr>
              <a:t>818 SAYILI BORÇLAR KANUNU</a:t>
            </a:r>
          </a:p>
          <a:p>
            <a:pPr eaLnBrk="1" hangingPunct="1">
              <a:buNone/>
            </a:pPr>
            <a:endParaRPr lang="tr-TR" sz="2000" dirty="0" smtClean="0">
              <a:latin typeface="Comic Sans MS" pitchFamily="66" charset="0"/>
            </a:endParaRPr>
          </a:p>
          <a:p>
            <a:pPr eaLnBrk="1" hangingPunct="1">
              <a:buFont typeface="Wingdings" pitchFamily="2" charset="2"/>
              <a:buChar char="v"/>
            </a:pPr>
            <a:r>
              <a:rPr lang="tr-TR" sz="2000" dirty="0" smtClean="0">
                <a:latin typeface="Comic Sans MS" pitchFamily="66" charset="0"/>
              </a:rPr>
              <a:t>1593 SAYILI UMUMİ HIFZISSIHHA KANUNU</a:t>
            </a:r>
          </a:p>
          <a:p>
            <a:pPr eaLnBrk="1" hangingPunct="1">
              <a:buNone/>
            </a:pPr>
            <a:endParaRPr lang="tr-TR" sz="2000" dirty="0" smtClean="0">
              <a:latin typeface="Comic Sans MS" pitchFamily="66" charset="0"/>
            </a:endParaRPr>
          </a:p>
          <a:p>
            <a:pPr eaLnBrk="1" hangingPunct="1">
              <a:buFont typeface="Wingdings" pitchFamily="2" charset="2"/>
              <a:buChar char="v"/>
            </a:pPr>
            <a:r>
              <a:rPr lang="tr-TR" sz="2000" dirty="0" smtClean="0">
                <a:latin typeface="Comic Sans MS" pitchFamily="66" charset="0"/>
              </a:rPr>
              <a:t>5510 SAYILI SOSYAL SİGORTALAR VE GENEL SAĞLIK SİGORTASI KANUNU</a:t>
            </a:r>
          </a:p>
          <a:p>
            <a:pPr eaLnBrk="1" hangingPunct="1"/>
            <a:endParaRPr lang="tr-TR" dirty="0" smtClean="0">
              <a:latin typeface="Comic Sans MS" pitchFamily="66" charset="0"/>
            </a:endParaRPr>
          </a:p>
          <a:p>
            <a:pPr eaLnBrk="1" hangingPunct="1"/>
            <a:endParaRPr lang="tr-TR" dirty="0" smtClean="0"/>
          </a:p>
        </p:txBody>
      </p:sp>
      <p:pic>
        <p:nvPicPr>
          <p:cNvPr id="25604" name="Picture 2" descr="C:\Users\hp\Documents\Data1\OO_Resimler\00Sunum\Microsoft Clip Organizer\AG00227_.gif"/>
          <p:cNvPicPr>
            <a:picLocks noChangeAspect="1" noChangeArrowheads="1" noCrop="1"/>
          </p:cNvPicPr>
          <p:nvPr/>
        </p:nvPicPr>
        <p:blipFill>
          <a:blip r:embed="rId3" cstate="print"/>
          <a:srcRect/>
          <a:stretch>
            <a:fillRect/>
          </a:stretch>
        </p:blipFill>
        <p:spPr bwMode="auto">
          <a:xfrm>
            <a:off x="6084168" y="1340768"/>
            <a:ext cx="2170113" cy="2052638"/>
          </a:xfrm>
          <a:prstGeom prst="rect">
            <a:avLst/>
          </a:prstGeom>
          <a:noFill/>
          <a:ln w="9525">
            <a:noFill/>
            <a:miter lim="800000"/>
            <a:headEnd/>
            <a:tailEnd/>
          </a:ln>
        </p:spPr>
      </p:pic>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7467600" cy="738336"/>
          </a:xfrm>
        </p:spPr>
        <p:txBody>
          <a:bodyPr>
            <a:normAutofit/>
          </a:bodyPr>
          <a:lstStyle/>
          <a:p>
            <a:r>
              <a:rPr lang="tr-TR" sz="3200" dirty="0" smtClean="0">
                <a:solidFill>
                  <a:schemeClr val="accent2"/>
                </a:solidFill>
                <a:latin typeface="Comic Sans MS" pitchFamily="66" charset="0"/>
              </a:rPr>
              <a:t>İŞVERENİN YÜKÜMLÜLÜKLERİ</a:t>
            </a:r>
            <a:endParaRPr lang="tr-TR" sz="3200" dirty="0">
              <a:solidFill>
                <a:schemeClr val="accent2"/>
              </a:solidFill>
              <a:latin typeface="Comic Sans MS" pitchFamily="66" charset="0"/>
            </a:endParaRPr>
          </a:p>
        </p:txBody>
      </p:sp>
      <p:sp>
        <p:nvSpPr>
          <p:cNvPr id="3" name="2 İçerik Yer Tutucusu"/>
          <p:cNvSpPr>
            <a:spLocks noGrp="1"/>
          </p:cNvSpPr>
          <p:nvPr>
            <p:ph sz="quarter" idx="1"/>
          </p:nvPr>
        </p:nvSpPr>
        <p:spPr>
          <a:xfrm>
            <a:off x="457200" y="1052736"/>
            <a:ext cx="7467600" cy="5421216"/>
          </a:xfrm>
        </p:spPr>
        <p:txBody>
          <a:bodyPr>
            <a:normAutofit lnSpcReduction="10000"/>
          </a:bodyPr>
          <a:lstStyle/>
          <a:p>
            <a:pPr>
              <a:lnSpc>
                <a:spcPct val="160000"/>
              </a:lnSpc>
              <a:buNone/>
            </a:pPr>
            <a:r>
              <a:rPr lang="tr-TR" dirty="0" smtClean="0">
                <a:latin typeface="Comic Sans MS" pitchFamily="66" charset="0"/>
              </a:rPr>
              <a:t>       İşverenler, işyerlerinde, sağlıklı ve güvenli çalışma ortamını sağlamak amacıyla;</a:t>
            </a:r>
          </a:p>
          <a:p>
            <a:pPr>
              <a:buNone/>
            </a:pPr>
            <a:r>
              <a:rPr lang="tr-TR" dirty="0" smtClean="0">
                <a:latin typeface="Comic Sans MS" pitchFamily="66" charset="0"/>
              </a:rPr>
              <a:t> </a:t>
            </a:r>
          </a:p>
          <a:p>
            <a:pPr>
              <a:buFont typeface="Wingdings" pitchFamily="2" charset="2"/>
              <a:buChar char="v"/>
            </a:pPr>
            <a:r>
              <a:rPr lang="tr-TR" dirty="0" smtClean="0">
                <a:latin typeface="Comic Sans MS" pitchFamily="66" charset="0"/>
              </a:rPr>
              <a:t>İş sağlığı ve güvenliği tedbirlerini belirlemek ve almak </a:t>
            </a:r>
          </a:p>
          <a:p>
            <a:pPr>
              <a:buFont typeface="Wingdings" pitchFamily="2" charset="2"/>
              <a:buChar char="v"/>
            </a:pPr>
            <a:r>
              <a:rPr lang="tr-TR" dirty="0" smtClean="0">
                <a:latin typeface="Comic Sans MS" pitchFamily="66" charset="0"/>
              </a:rPr>
              <a:t>İSG tedbirlerinin uygulamasını izlemek, denetlemek ve geliştirmek </a:t>
            </a:r>
          </a:p>
          <a:p>
            <a:pPr>
              <a:buFont typeface="Wingdings" pitchFamily="2" charset="2"/>
              <a:buChar char="v"/>
            </a:pPr>
            <a:r>
              <a:rPr lang="tr-TR" dirty="0" smtClean="0">
                <a:latin typeface="Comic Sans MS" pitchFamily="66" charset="0"/>
              </a:rPr>
              <a:t>İş kazası ve meslek hastalıklarını önlemek </a:t>
            </a:r>
          </a:p>
          <a:p>
            <a:pPr>
              <a:buFont typeface="Wingdings" pitchFamily="2" charset="2"/>
              <a:buChar char="v"/>
            </a:pPr>
            <a:r>
              <a:rPr lang="tr-TR" dirty="0" smtClean="0">
                <a:latin typeface="Comic Sans MS" pitchFamily="66" charset="0"/>
              </a:rPr>
              <a:t>İşçilere ilkyardım ve acil müdahale ile önleyici ve koruyucu sağlık ve güvenlik hizmetlerini vermekle</a:t>
            </a:r>
          </a:p>
          <a:p>
            <a:pPr>
              <a:buNone/>
            </a:pPr>
            <a:r>
              <a:rPr lang="tr-TR" dirty="0" smtClean="0">
                <a:latin typeface="Comic Sans MS" pitchFamily="66" charset="0"/>
              </a:rPr>
              <a:t>    </a:t>
            </a:r>
          </a:p>
          <a:p>
            <a:pPr>
              <a:buNone/>
            </a:pPr>
            <a:r>
              <a:rPr lang="tr-TR" dirty="0" smtClean="0">
                <a:latin typeface="Comic Sans MS" pitchFamily="66" charset="0"/>
              </a:rPr>
              <a:t>    yükümlüdürler. </a:t>
            </a:r>
          </a:p>
        </p:txBody>
      </p:sp>
      <p:sp>
        <p:nvSpPr>
          <p:cNvPr id="5" name="4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116632"/>
            <a:ext cx="5472608" cy="6669360"/>
          </a:xfrm>
        </p:spPr>
        <p:txBody>
          <a:bodyPr>
            <a:normAutofit/>
          </a:bodyPr>
          <a:lstStyle/>
          <a:p>
            <a:pPr>
              <a:lnSpc>
                <a:spcPct val="150000"/>
              </a:lnSpc>
              <a:buNone/>
            </a:pPr>
            <a:r>
              <a:rPr lang="tr-TR" dirty="0" smtClean="0">
                <a:latin typeface="Comic Sans MS" pitchFamily="66" charset="0"/>
              </a:rPr>
              <a:t>     İşverenler, devamlı olarak en az 50 işçi çalıştırdıkları işyerlerinde bu hizmeti vermek için;</a:t>
            </a:r>
          </a:p>
          <a:p>
            <a:pPr>
              <a:lnSpc>
                <a:spcPct val="150000"/>
              </a:lnSpc>
              <a:buNone/>
            </a:pPr>
            <a:endParaRPr lang="tr-TR" dirty="0" smtClean="0">
              <a:latin typeface="Comic Sans MS" pitchFamily="66" charset="0"/>
            </a:endParaRPr>
          </a:p>
          <a:p>
            <a:pPr>
              <a:lnSpc>
                <a:spcPct val="150000"/>
              </a:lnSpc>
              <a:buFont typeface="Wingdings" pitchFamily="2" charset="2"/>
              <a:buChar char="v"/>
            </a:pPr>
            <a:r>
              <a:rPr lang="tr-TR" dirty="0" smtClean="0">
                <a:latin typeface="Comic Sans MS" pitchFamily="66" charset="0"/>
              </a:rPr>
              <a:t>İşyeri sağlık ve güvenlik birimi oluşturmakla</a:t>
            </a:r>
          </a:p>
          <a:p>
            <a:pPr>
              <a:lnSpc>
                <a:spcPct val="150000"/>
              </a:lnSpc>
              <a:buFont typeface="Wingdings" pitchFamily="2" charset="2"/>
              <a:buChar char="v"/>
            </a:pPr>
            <a:r>
              <a:rPr lang="tr-TR" dirty="0" smtClean="0">
                <a:latin typeface="Comic Sans MS" pitchFamily="66" charset="0"/>
              </a:rPr>
              <a:t>İşyeri hekimi görevlendirmekle</a:t>
            </a:r>
          </a:p>
          <a:p>
            <a:pPr>
              <a:lnSpc>
                <a:spcPct val="150000"/>
              </a:lnSpc>
              <a:buFont typeface="Wingdings" pitchFamily="2" charset="2"/>
              <a:buChar char="v"/>
            </a:pPr>
            <a:r>
              <a:rPr lang="tr-TR" dirty="0" smtClean="0">
                <a:latin typeface="Comic Sans MS" pitchFamily="66" charset="0"/>
              </a:rPr>
              <a:t>İş güvenliği uzmanı görevlendirmekle</a:t>
            </a:r>
          </a:p>
          <a:p>
            <a:pPr>
              <a:lnSpc>
                <a:spcPct val="150000"/>
              </a:lnSpc>
              <a:buNone/>
            </a:pPr>
            <a:r>
              <a:rPr lang="tr-TR" dirty="0" smtClean="0">
                <a:latin typeface="Comic Sans MS" pitchFamily="66" charset="0"/>
              </a:rPr>
              <a:t>        yükümlüdürler. </a:t>
            </a:r>
          </a:p>
        </p:txBody>
      </p:sp>
      <p:pic>
        <p:nvPicPr>
          <p:cNvPr id="4" name="Picture 2" descr="C:\Users\Ozlem\Documents\Data1\OO_Resimler\00Sunum\Microsoft Clip Organizer\j0401793.jpg"/>
          <p:cNvPicPr>
            <a:picLocks noChangeAspect="1" noChangeArrowheads="1"/>
          </p:cNvPicPr>
          <p:nvPr/>
        </p:nvPicPr>
        <p:blipFill>
          <a:blip r:embed="rId2" cstate="print"/>
          <a:srcRect/>
          <a:stretch>
            <a:fillRect/>
          </a:stretch>
        </p:blipFill>
        <p:spPr bwMode="auto">
          <a:xfrm>
            <a:off x="5436096" y="3645024"/>
            <a:ext cx="1656184" cy="1800200"/>
          </a:xfrm>
          <a:prstGeom prst="rect">
            <a:avLst/>
          </a:prstGeom>
          <a:solidFill>
            <a:srgbClr val="FFC000"/>
          </a:solidFill>
          <a:ln w="9525">
            <a:noFill/>
            <a:miter lim="800000"/>
            <a:headEnd/>
            <a:tailEnd/>
          </a:ln>
        </p:spPr>
      </p:pic>
      <p:pic>
        <p:nvPicPr>
          <p:cNvPr id="5" name="Picture 2" descr="C:\Users\hp\Documents\Data1\OO_Resimler\00Sunum\Microsoft Clip Organizer\bd07161_.wmf"/>
          <p:cNvPicPr>
            <a:picLocks noChangeAspect="1" noChangeArrowheads="1"/>
          </p:cNvPicPr>
          <p:nvPr/>
        </p:nvPicPr>
        <p:blipFill>
          <a:blip r:embed="rId3" cstate="print"/>
          <a:srcRect/>
          <a:stretch>
            <a:fillRect/>
          </a:stretch>
        </p:blipFill>
        <p:spPr bwMode="auto">
          <a:xfrm>
            <a:off x="6228184" y="908720"/>
            <a:ext cx="1797050" cy="2457946"/>
          </a:xfrm>
          <a:prstGeom prst="rect">
            <a:avLst/>
          </a:prstGeom>
          <a:noFill/>
          <a:ln w="9525">
            <a:noFill/>
            <a:miter lim="800000"/>
            <a:headEnd/>
            <a:tailEnd/>
          </a:ln>
        </p:spPr>
      </p:pic>
      <p:pic>
        <p:nvPicPr>
          <p:cNvPr id="6" name="Picture 4" descr="C:\Users\hp\Documents\Data1\OO_Resimler\00Sunum\Microsoft Clip Organizer\CG72.jpg"/>
          <p:cNvPicPr>
            <a:picLocks noChangeAspect="1" noChangeArrowheads="1"/>
          </p:cNvPicPr>
          <p:nvPr/>
        </p:nvPicPr>
        <p:blipFill>
          <a:blip r:embed="rId4" cstate="print"/>
          <a:srcRect/>
          <a:stretch>
            <a:fillRect/>
          </a:stretch>
        </p:blipFill>
        <p:spPr bwMode="auto">
          <a:xfrm>
            <a:off x="7308304" y="3645024"/>
            <a:ext cx="1391072" cy="1800200"/>
          </a:xfrm>
          <a:prstGeom prst="rect">
            <a:avLst/>
          </a:prstGeom>
          <a:noFill/>
          <a:ln w="9525">
            <a:noFill/>
            <a:miter lim="800000"/>
            <a:headEnd/>
            <a:tailEnd/>
          </a:ln>
        </p:spPr>
      </p:pic>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1484784"/>
            <a:ext cx="8352928" cy="4464496"/>
          </a:xfrm>
        </p:spPr>
        <p:txBody>
          <a:bodyPr>
            <a:normAutofit/>
          </a:bodyPr>
          <a:lstStyle/>
          <a:p>
            <a:pPr algn="just">
              <a:buFont typeface="Wingdings" pitchFamily="2" charset="2"/>
              <a:buChar char="v"/>
            </a:pPr>
            <a:r>
              <a:rPr lang="tr-TR" dirty="0" smtClean="0">
                <a:latin typeface="Comic Sans MS" pitchFamily="66" charset="0"/>
              </a:rPr>
              <a:t>İşverenin iş sağlığı ve güvenliği kurulu kurmuş olması;</a:t>
            </a:r>
          </a:p>
          <a:p>
            <a:pPr algn="just">
              <a:buNone/>
            </a:pPr>
            <a:endParaRPr lang="tr-TR" dirty="0" smtClean="0">
              <a:latin typeface="Comic Sans MS" pitchFamily="66" charset="0"/>
            </a:endParaRPr>
          </a:p>
          <a:p>
            <a:pPr algn="just">
              <a:buNone/>
            </a:pPr>
            <a:r>
              <a:rPr lang="tr-TR" sz="3600" dirty="0" smtClean="0">
                <a:latin typeface="Comic Sans MS" pitchFamily="66" charset="0"/>
              </a:rPr>
              <a:t>      </a:t>
            </a:r>
            <a:r>
              <a:rPr lang="tr-TR" sz="3600" u="sng" dirty="0" smtClean="0">
                <a:latin typeface="Comic Sans MS" pitchFamily="66" charset="0"/>
              </a:rPr>
              <a:t>işverenin iş sağlığı ve güvenliği ile alakalı konularda sorumluluğunu ortadan kaldırmaz.</a:t>
            </a:r>
            <a:endParaRPr lang="tr-TR" sz="3600" u="sng" dirty="0">
              <a:latin typeface="Comic Sans MS" pitchFamily="66" charset="0"/>
            </a:endParaRPr>
          </a:p>
        </p:txBody>
      </p:sp>
      <p:grpSp>
        <p:nvGrpSpPr>
          <p:cNvPr id="4" name="Group 4"/>
          <p:cNvGrpSpPr>
            <a:grpSpLocks/>
          </p:cNvGrpSpPr>
          <p:nvPr/>
        </p:nvGrpSpPr>
        <p:grpSpPr bwMode="auto">
          <a:xfrm>
            <a:off x="5364088" y="3717032"/>
            <a:ext cx="2736304" cy="2708920"/>
            <a:chOff x="7761" y="12629"/>
            <a:chExt cx="1593" cy="1687"/>
          </a:xfrm>
        </p:grpSpPr>
        <p:grpSp>
          <p:nvGrpSpPr>
            <p:cNvPr id="5" name="Group 5"/>
            <p:cNvGrpSpPr>
              <a:grpSpLocks/>
            </p:cNvGrpSpPr>
            <p:nvPr/>
          </p:nvGrpSpPr>
          <p:grpSpPr bwMode="auto">
            <a:xfrm>
              <a:off x="8738" y="12629"/>
              <a:ext cx="616" cy="1096"/>
              <a:chOff x="0" y="0"/>
              <a:chExt cx="2640" cy="6345"/>
            </a:xfrm>
          </p:grpSpPr>
          <p:sp>
            <p:nvSpPr>
              <p:cNvPr id="571" name="Freeform 6"/>
              <p:cNvSpPr>
                <a:spLocks/>
              </p:cNvSpPr>
              <p:nvPr/>
            </p:nvSpPr>
            <p:spPr bwMode="auto">
              <a:xfrm>
                <a:off x="915" y="3900"/>
                <a:ext cx="1230" cy="1875"/>
              </a:xfrm>
              <a:custGeom>
                <a:avLst/>
                <a:gdLst>
                  <a:gd name="T0" fmla="*/ 120 w 1230"/>
                  <a:gd name="T1" fmla="*/ 330 h 1875"/>
                  <a:gd name="T2" fmla="*/ 75 w 1230"/>
                  <a:gd name="T3" fmla="*/ 570 h 1875"/>
                  <a:gd name="T4" fmla="*/ 0 w 1230"/>
                  <a:gd name="T5" fmla="*/ 975 h 1875"/>
                  <a:gd name="T6" fmla="*/ 60 w 1230"/>
                  <a:gd name="T7" fmla="*/ 1245 h 1875"/>
                  <a:gd name="T8" fmla="*/ 180 w 1230"/>
                  <a:gd name="T9" fmla="*/ 1485 h 1875"/>
                  <a:gd name="T10" fmla="*/ 255 w 1230"/>
                  <a:gd name="T11" fmla="*/ 1695 h 1875"/>
                  <a:gd name="T12" fmla="*/ 300 w 1230"/>
                  <a:gd name="T13" fmla="*/ 1815 h 1875"/>
                  <a:gd name="T14" fmla="*/ 315 w 1230"/>
                  <a:gd name="T15" fmla="*/ 1875 h 1875"/>
                  <a:gd name="T16" fmla="*/ 360 w 1230"/>
                  <a:gd name="T17" fmla="*/ 1875 h 1875"/>
                  <a:gd name="T18" fmla="*/ 465 w 1230"/>
                  <a:gd name="T19" fmla="*/ 1860 h 1875"/>
                  <a:gd name="T20" fmla="*/ 510 w 1230"/>
                  <a:gd name="T21" fmla="*/ 1815 h 1875"/>
                  <a:gd name="T22" fmla="*/ 555 w 1230"/>
                  <a:gd name="T23" fmla="*/ 1755 h 1875"/>
                  <a:gd name="T24" fmla="*/ 585 w 1230"/>
                  <a:gd name="T25" fmla="*/ 1710 h 1875"/>
                  <a:gd name="T26" fmla="*/ 450 w 1230"/>
                  <a:gd name="T27" fmla="*/ 930 h 1875"/>
                  <a:gd name="T28" fmla="*/ 495 w 1230"/>
                  <a:gd name="T29" fmla="*/ 735 h 1875"/>
                  <a:gd name="T30" fmla="*/ 510 w 1230"/>
                  <a:gd name="T31" fmla="*/ 510 h 1875"/>
                  <a:gd name="T32" fmla="*/ 510 w 1230"/>
                  <a:gd name="T33" fmla="*/ 405 h 1875"/>
                  <a:gd name="T34" fmla="*/ 465 w 1230"/>
                  <a:gd name="T35" fmla="*/ 330 h 1875"/>
                  <a:gd name="T36" fmla="*/ 540 w 1230"/>
                  <a:gd name="T37" fmla="*/ 270 h 1875"/>
                  <a:gd name="T38" fmla="*/ 675 w 1230"/>
                  <a:gd name="T39" fmla="*/ 225 h 1875"/>
                  <a:gd name="T40" fmla="*/ 630 w 1230"/>
                  <a:gd name="T41" fmla="*/ 255 h 1875"/>
                  <a:gd name="T42" fmla="*/ 615 w 1230"/>
                  <a:gd name="T43" fmla="*/ 315 h 1875"/>
                  <a:gd name="T44" fmla="*/ 675 w 1230"/>
                  <a:gd name="T45" fmla="*/ 735 h 1875"/>
                  <a:gd name="T46" fmla="*/ 705 w 1230"/>
                  <a:gd name="T47" fmla="*/ 825 h 1875"/>
                  <a:gd name="T48" fmla="*/ 750 w 1230"/>
                  <a:gd name="T49" fmla="*/ 945 h 1875"/>
                  <a:gd name="T50" fmla="*/ 750 w 1230"/>
                  <a:gd name="T51" fmla="*/ 1050 h 1875"/>
                  <a:gd name="T52" fmla="*/ 735 w 1230"/>
                  <a:gd name="T53" fmla="*/ 1155 h 1875"/>
                  <a:gd name="T54" fmla="*/ 675 w 1230"/>
                  <a:gd name="T55" fmla="*/ 1410 h 1875"/>
                  <a:gd name="T56" fmla="*/ 630 w 1230"/>
                  <a:gd name="T57" fmla="*/ 1545 h 1875"/>
                  <a:gd name="T58" fmla="*/ 615 w 1230"/>
                  <a:gd name="T59" fmla="*/ 1650 h 1875"/>
                  <a:gd name="T60" fmla="*/ 630 w 1230"/>
                  <a:gd name="T61" fmla="*/ 1725 h 1875"/>
                  <a:gd name="T62" fmla="*/ 675 w 1230"/>
                  <a:gd name="T63" fmla="*/ 1755 h 1875"/>
                  <a:gd name="T64" fmla="*/ 705 w 1230"/>
                  <a:gd name="T65" fmla="*/ 1800 h 1875"/>
                  <a:gd name="T66" fmla="*/ 765 w 1230"/>
                  <a:gd name="T67" fmla="*/ 1800 h 1875"/>
                  <a:gd name="T68" fmla="*/ 840 w 1230"/>
                  <a:gd name="T69" fmla="*/ 1785 h 1875"/>
                  <a:gd name="T70" fmla="*/ 885 w 1230"/>
                  <a:gd name="T71" fmla="*/ 1755 h 1875"/>
                  <a:gd name="T72" fmla="*/ 915 w 1230"/>
                  <a:gd name="T73" fmla="*/ 1740 h 1875"/>
                  <a:gd name="T74" fmla="*/ 930 w 1230"/>
                  <a:gd name="T75" fmla="*/ 1650 h 1875"/>
                  <a:gd name="T76" fmla="*/ 975 w 1230"/>
                  <a:gd name="T77" fmla="*/ 1455 h 1875"/>
                  <a:gd name="T78" fmla="*/ 1050 w 1230"/>
                  <a:gd name="T79" fmla="*/ 1140 h 1875"/>
                  <a:gd name="T80" fmla="*/ 1080 w 1230"/>
                  <a:gd name="T81" fmla="*/ 1065 h 1875"/>
                  <a:gd name="T82" fmla="*/ 1095 w 1230"/>
                  <a:gd name="T83" fmla="*/ 915 h 1875"/>
                  <a:gd name="T84" fmla="*/ 1110 w 1230"/>
                  <a:gd name="T85" fmla="*/ 690 h 1875"/>
                  <a:gd name="T86" fmla="*/ 1155 w 1230"/>
                  <a:gd name="T87" fmla="*/ 555 h 1875"/>
                  <a:gd name="T88" fmla="*/ 1200 w 1230"/>
                  <a:gd name="T89" fmla="*/ 390 h 1875"/>
                  <a:gd name="T90" fmla="*/ 1230 w 1230"/>
                  <a:gd name="T91" fmla="*/ 285 h 1875"/>
                  <a:gd name="T92" fmla="*/ 1230 w 1230"/>
                  <a:gd name="T93" fmla="*/ 150 h 1875"/>
                  <a:gd name="T94" fmla="*/ 1215 w 1230"/>
                  <a:gd name="T95" fmla="*/ 75 h 1875"/>
                  <a:gd name="T96" fmla="*/ 1200 w 1230"/>
                  <a:gd name="T97" fmla="*/ 30 h 1875"/>
                  <a:gd name="T98" fmla="*/ 1140 w 1230"/>
                  <a:gd name="T99" fmla="*/ 15 h 1875"/>
                  <a:gd name="T100" fmla="*/ 1035 w 1230"/>
                  <a:gd name="T101" fmla="*/ 0 h 1875"/>
                  <a:gd name="T102" fmla="*/ 915 w 1230"/>
                  <a:gd name="T103" fmla="*/ 15 h 18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30"/>
                  <a:gd name="T157" fmla="*/ 0 h 1875"/>
                  <a:gd name="T158" fmla="*/ 1230 w 1230"/>
                  <a:gd name="T159" fmla="*/ 1875 h 18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30" h="1875">
                    <a:moveTo>
                      <a:pt x="165" y="195"/>
                    </a:moveTo>
                    <a:lnTo>
                      <a:pt x="165" y="195"/>
                    </a:lnTo>
                    <a:lnTo>
                      <a:pt x="150" y="240"/>
                    </a:lnTo>
                    <a:lnTo>
                      <a:pt x="135" y="285"/>
                    </a:lnTo>
                    <a:lnTo>
                      <a:pt x="120" y="330"/>
                    </a:lnTo>
                    <a:lnTo>
                      <a:pt x="105" y="375"/>
                    </a:lnTo>
                    <a:lnTo>
                      <a:pt x="90" y="435"/>
                    </a:lnTo>
                    <a:lnTo>
                      <a:pt x="75" y="480"/>
                    </a:lnTo>
                    <a:lnTo>
                      <a:pt x="75" y="525"/>
                    </a:lnTo>
                    <a:lnTo>
                      <a:pt x="75" y="570"/>
                    </a:lnTo>
                    <a:lnTo>
                      <a:pt x="60" y="615"/>
                    </a:lnTo>
                    <a:lnTo>
                      <a:pt x="45" y="675"/>
                    </a:lnTo>
                    <a:lnTo>
                      <a:pt x="30" y="780"/>
                    </a:lnTo>
                    <a:lnTo>
                      <a:pt x="15" y="870"/>
                    </a:lnTo>
                    <a:lnTo>
                      <a:pt x="0" y="975"/>
                    </a:lnTo>
                    <a:lnTo>
                      <a:pt x="0" y="1140"/>
                    </a:lnTo>
                    <a:lnTo>
                      <a:pt x="15" y="1170"/>
                    </a:lnTo>
                    <a:lnTo>
                      <a:pt x="30" y="1200"/>
                    </a:lnTo>
                    <a:lnTo>
                      <a:pt x="45" y="1215"/>
                    </a:lnTo>
                    <a:lnTo>
                      <a:pt x="60" y="1245"/>
                    </a:lnTo>
                    <a:lnTo>
                      <a:pt x="75" y="1290"/>
                    </a:lnTo>
                    <a:lnTo>
                      <a:pt x="105" y="1335"/>
                    </a:lnTo>
                    <a:lnTo>
                      <a:pt x="135" y="1395"/>
                    </a:lnTo>
                    <a:lnTo>
                      <a:pt x="150" y="1440"/>
                    </a:lnTo>
                    <a:lnTo>
                      <a:pt x="180" y="1485"/>
                    </a:lnTo>
                    <a:lnTo>
                      <a:pt x="195" y="1530"/>
                    </a:lnTo>
                    <a:lnTo>
                      <a:pt x="210" y="1545"/>
                    </a:lnTo>
                    <a:lnTo>
                      <a:pt x="210" y="1575"/>
                    </a:lnTo>
                    <a:lnTo>
                      <a:pt x="225" y="1605"/>
                    </a:lnTo>
                    <a:lnTo>
                      <a:pt x="255" y="1695"/>
                    </a:lnTo>
                    <a:lnTo>
                      <a:pt x="255" y="1740"/>
                    </a:lnTo>
                    <a:lnTo>
                      <a:pt x="270" y="1755"/>
                    </a:lnTo>
                    <a:lnTo>
                      <a:pt x="270" y="1770"/>
                    </a:lnTo>
                    <a:lnTo>
                      <a:pt x="285" y="1800"/>
                    </a:lnTo>
                    <a:lnTo>
                      <a:pt x="300" y="1815"/>
                    </a:lnTo>
                    <a:lnTo>
                      <a:pt x="300" y="1830"/>
                    </a:lnTo>
                    <a:lnTo>
                      <a:pt x="315" y="1860"/>
                    </a:lnTo>
                    <a:lnTo>
                      <a:pt x="315" y="1875"/>
                    </a:lnTo>
                    <a:lnTo>
                      <a:pt x="330" y="1875"/>
                    </a:lnTo>
                    <a:lnTo>
                      <a:pt x="345" y="1875"/>
                    </a:lnTo>
                    <a:lnTo>
                      <a:pt x="360" y="1875"/>
                    </a:lnTo>
                    <a:lnTo>
                      <a:pt x="375" y="1875"/>
                    </a:lnTo>
                    <a:lnTo>
                      <a:pt x="405" y="1875"/>
                    </a:lnTo>
                    <a:lnTo>
                      <a:pt x="420" y="1875"/>
                    </a:lnTo>
                    <a:lnTo>
                      <a:pt x="435" y="1860"/>
                    </a:lnTo>
                    <a:lnTo>
                      <a:pt x="465" y="1860"/>
                    </a:lnTo>
                    <a:lnTo>
                      <a:pt x="480" y="1845"/>
                    </a:lnTo>
                    <a:lnTo>
                      <a:pt x="495" y="1845"/>
                    </a:lnTo>
                    <a:lnTo>
                      <a:pt x="495" y="1830"/>
                    </a:lnTo>
                    <a:lnTo>
                      <a:pt x="510" y="1815"/>
                    </a:lnTo>
                    <a:lnTo>
                      <a:pt x="525" y="1815"/>
                    </a:lnTo>
                    <a:lnTo>
                      <a:pt x="540" y="1815"/>
                    </a:lnTo>
                    <a:lnTo>
                      <a:pt x="540" y="1800"/>
                    </a:lnTo>
                    <a:lnTo>
                      <a:pt x="555" y="1785"/>
                    </a:lnTo>
                    <a:lnTo>
                      <a:pt x="555" y="1755"/>
                    </a:lnTo>
                    <a:lnTo>
                      <a:pt x="570" y="1755"/>
                    </a:lnTo>
                    <a:lnTo>
                      <a:pt x="570" y="1725"/>
                    </a:lnTo>
                    <a:lnTo>
                      <a:pt x="585" y="1725"/>
                    </a:lnTo>
                    <a:lnTo>
                      <a:pt x="585" y="1710"/>
                    </a:lnTo>
                    <a:lnTo>
                      <a:pt x="585" y="1695"/>
                    </a:lnTo>
                    <a:lnTo>
                      <a:pt x="420" y="1095"/>
                    </a:lnTo>
                    <a:lnTo>
                      <a:pt x="435" y="1005"/>
                    </a:lnTo>
                    <a:lnTo>
                      <a:pt x="450" y="930"/>
                    </a:lnTo>
                    <a:lnTo>
                      <a:pt x="465" y="885"/>
                    </a:lnTo>
                    <a:lnTo>
                      <a:pt x="465" y="855"/>
                    </a:lnTo>
                    <a:lnTo>
                      <a:pt x="480" y="810"/>
                    </a:lnTo>
                    <a:lnTo>
                      <a:pt x="495" y="765"/>
                    </a:lnTo>
                    <a:lnTo>
                      <a:pt x="495" y="735"/>
                    </a:lnTo>
                    <a:lnTo>
                      <a:pt x="495" y="675"/>
                    </a:lnTo>
                    <a:lnTo>
                      <a:pt x="495" y="645"/>
                    </a:lnTo>
                    <a:lnTo>
                      <a:pt x="495" y="600"/>
                    </a:lnTo>
                    <a:lnTo>
                      <a:pt x="510" y="555"/>
                    </a:lnTo>
                    <a:lnTo>
                      <a:pt x="510" y="510"/>
                    </a:lnTo>
                    <a:lnTo>
                      <a:pt x="510" y="480"/>
                    </a:lnTo>
                    <a:lnTo>
                      <a:pt x="510" y="435"/>
                    </a:lnTo>
                    <a:lnTo>
                      <a:pt x="510" y="420"/>
                    </a:lnTo>
                    <a:lnTo>
                      <a:pt x="510" y="405"/>
                    </a:lnTo>
                    <a:lnTo>
                      <a:pt x="495" y="390"/>
                    </a:lnTo>
                    <a:lnTo>
                      <a:pt x="495" y="375"/>
                    </a:lnTo>
                    <a:lnTo>
                      <a:pt x="480" y="345"/>
                    </a:lnTo>
                    <a:lnTo>
                      <a:pt x="465" y="330"/>
                    </a:lnTo>
                    <a:lnTo>
                      <a:pt x="465" y="315"/>
                    </a:lnTo>
                    <a:lnTo>
                      <a:pt x="450" y="315"/>
                    </a:lnTo>
                    <a:lnTo>
                      <a:pt x="495" y="300"/>
                    </a:lnTo>
                    <a:lnTo>
                      <a:pt x="510" y="285"/>
                    </a:lnTo>
                    <a:lnTo>
                      <a:pt x="540" y="270"/>
                    </a:lnTo>
                    <a:lnTo>
                      <a:pt x="555" y="255"/>
                    </a:lnTo>
                    <a:lnTo>
                      <a:pt x="585" y="255"/>
                    </a:lnTo>
                    <a:lnTo>
                      <a:pt x="615" y="255"/>
                    </a:lnTo>
                    <a:lnTo>
                      <a:pt x="645" y="240"/>
                    </a:lnTo>
                    <a:lnTo>
                      <a:pt x="675" y="225"/>
                    </a:lnTo>
                    <a:lnTo>
                      <a:pt x="660" y="225"/>
                    </a:lnTo>
                    <a:lnTo>
                      <a:pt x="645" y="240"/>
                    </a:lnTo>
                    <a:lnTo>
                      <a:pt x="630" y="255"/>
                    </a:lnTo>
                    <a:lnTo>
                      <a:pt x="615" y="270"/>
                    </a:lnTo>
                    <a:lnTo>
                      <a:pt x="615" y="285"/>
                    </a:lnTo>
                    <a:lnTo>
                      <a:pt x="615" y="300"/>
                    </a:lnTo>
                    <a:lnTo>
                      <a:pt x="615" y="315"/>
                    </a:lnTo>
                    <a:lnTo>
                      <a:pt x="615" y="330"/>
                    </a:lnTo>
                    <a:lnTo>
                      <a:pt x="675" y="555"/>
                    </a:lnTo>
                    <a:lnTo>
                      <a:pt x="675" y="705"/>
                    </a:lnTo>
                    <a:lnTo>
                      <a:pt x="675" y="735"/>
                    </a:lnTo>
                    <a:lnTo>
                      <a:pt x="675" y="750"/>
                    </a:lnTo>
                    <a:lnTo>
                      <a:pt x="675" y="765"/>
                    </a:lnTo>
                    <a:lnTo>
                      <a:pt x="690" y="795"/>
                    </a:lnTo>
                    <a:lnTo>
                      <a:pt x="705" y="825"/>
                    </a:lnTo>
                    <a:lnTo>
                      <a:pt x="735" y="855"/>
                    </a:lnTo>
                    <a:lnTo>
                      <a:pt x="735" y="885"/>
                    </a:lnTo>
                    <a:lnTo>
                      <a:pt x="735" y="900"/>
                    </a:lnTo>
                    <a:lnTo>
                      <a:pt x="735" y="915"/>
                    </a:lnTo>
                    <a:lnTo>
                      <a:pt x="750" y="945"/>
                    </a:lnTo>
                    <a:lnTo>
                      <a:pt x="750" y="960"/>
                    </a:lnTo>
                    <a:lnTo>
                      <a:pt x="750" y="975"/>
                    </a:lnTo>
                    <a:lnTo>
                      <a:pt x="750" y="1005"/>
                    </a:lnTo>
                    <a:lnTo>
                      <a:pt x="750" y="1035"/>
                    </a:lnTo>
                    <a:lnTo>
                      <a:pt x="750" y="1050"/>
                    </a:lnTo>
                    <a:lnTo>
                      <a:pt x="750" y="1080"/>
                    </a:lnTo>
                    <a:lnTo>
                      <a:pt x="750" y="1095"/>
                    </a:lnTo>
                    <a:lnTo>
                      <a:pt x="750" y="1110"/>
                    </a:lnTo>
                    <a:lnTo>
                      <a:pt x="750" y="1140"/>
                    </a:lnTo>
                    <a:lnTo>
                      <a:pt x="735" y="1155"/>
                    </a:lnTo>
                    <a:lnTo>
                      <a:pt x="735" y="1200"/>
                    </a:lnTo>
                    <a:lnTo>
                      <a:pt x="735" y="1230"/>
                    </a:lnTo>
                    <a:lnTo>
                      <a:pt x="720" y="1275"/>
                    </a:lnTo>
                    <a:lnTo>
                      <a:pt x="690" y="1335"/>
                    </a:lnTo>
                    <a:lnTo>
                      <a:pt x="675" y="1410"/>
                    </a:lnTo>
                    <a:lnTo>
                      <a:pt x="660" y="1455"/>
                    </a:lnTo>
                    <a:lnTo>
                      <a:pt x="645" y="1485"/>
                    </a:lnTo>
                    <a:lnTo>
                      <a:pt x="630" y="1515"/>
                    </a:lnTo>
                    <a:lnTo>
                      <a:pt x="630" y="1530"/>
                    </a:lnTo>
                    <a:lnTo>
                      <a:pt x="630" y="1545"/>
                    </a:lnTo>
                    <a:lnTo>
                      <a:pt x="615" y="1575"/>
                    </a:lnTo>
                    <a:lnTo>
                      <a:pt x="615" y="1590"/>
                    </a:lnTo>
                    <a:lnTo>
                      <a:pt x="615" y="1605"/>
                    </a:lnTo>
                    <a:lnTo>
                      <a:pt x="615" y="1635"/>
                    </a:lnTo>
                    <a:lnTo>
                      <a:pt x="615" y="1650"/>
                    </a:lnTo>
                    <a:lnTo>
                      <a:pt x="615" y="1665"/>
                    </a:lnTo>
                    <a:lnTo>
                      <a:pt x="615" y="1695"/>
                    </a:lnTo>
                    <a:lnTo>
                      <a:pt x="630" y="1710"/>
                    </a:lnTo>
                    <a:lnTo>
                      <a:pt x="630" y="1725"/>
                    </a:lnTo>
                    <a:lnTo>
                      <a:pt x="645" y="1740"/>
                    </a:lnTo>
                    <a:lnTo>
                      <a:pt x="645" y="1755"/>
                    </a:lnTo>
                    <a:lnTo>
                      <a:pt x="660" y="1755"/>
                    </a:lnTo>
                    <a:lnTo>
                      <a:pt x="675" y="1755"/>
                    </a:lnTo>
                    <a:lnTo>
                      <a:pt x="675" y="1770"/>
                    </a:lnTo>
                    <a:lnTo>
                      <a:pt x="675" y="1785"/>
                    </a:lnTo>
                    <a:lnTo>
                      <a:pt x="690" y="1785"/>
                    </a:lnTo>
                    <a:lnTo>
                      <a:pt x="705" y="1785"/>
                    </a:lnTo>
                    <a:lnTo>
                      <a:pt x="705" y="1800"/>
                    </a:lnTo>
                    <a:lnTo>
                      <a:pt x="720" y="1800"/>
                    </a:lnTo>
                    <a:lnTo>
                      <a:pt x="735" y="1800"/>
                    </a:lnTo>
                    <a:lnTo>
                      <a:pt x="765" y="1800"/>
                    </a:lnTo>
                    <a:lnTo>
                      <a:pt x="780" y="1800"/>
                    </a:lnTo>
                    <a:lnTo>
                      <a:pt x="795" y="1800"/>
                    </a:lnTo>
                    <a:lnTo>
                      <a:pt x="810" y="1800"/>
                    </a:lnTo>
                    <a:lnTo>
                      <a:pt x="825" y="1800"/>
                    </a:lnTo>
                    <a:lnTo>
                      <a:pt x="840" y="1785"/>
                    </a:lnTo>
                    <a:lnTo>
                      <a:pt x="855" y="1785"/>
                    </a:lnTo>
                    <a:lnTo>
                      <a:pt x="870" y="1770"/>
                    </a:lnTo>
                    <a:lnTo>
                      <a:pt x="885" y="1755"/>
                    </a:lnTo>
                    <a:lnTo>
                      <a:pt x="900" y="1755"/>
                    </a:lnTo>
                    <a:lnTo>
                      <a:pt x="915" y="1740"/>
                    </a:lnTo>
                    <a:lnTo>
                      <a:pt x="915" y="1725"/>
                    </a:lnTo>
                    <a:lnTo>
                      <a:pt x="915" y="1710"/>
                    </a:lnTo>
                    <a:lnTo>
                      <a:pt x="915" y="1695"/>
                    </a:lnTo>
                    <a:lnTo>
                      <a:pt x="915" y="1680"/>
                    </a:lnTo>
                    <a:lnTo>
                      <a:pt x="930" y="1650"/>
                    </a:lnTo>
                    <a:lnTo>
                      <a:pt x="930" y="1635"/>
                    </a:lnTo>
                    <a:lnTo>
                      <a:pt x="930" y="1590"/>
                    </a:lnTo>
                    <a:lnTo>
                      <a:pt x="945" y="1575"/>
                    </a:lnTo>
                    <a:lnTo>
                      <a:pt x="945" y="1545"/>
                    </a:lnTo>
                    <a:lnTo>
                      <a:pt x="975" y="1455"/>
                    </a:lnTo>
                    <a:lnTo>
                      <a:pt x="990" y="1350"/>
                    </a:lnTo>
                    <a:lnTo>
                      <a:pt x="1020" y="1245"/>
                    </a:lnTo>
                    <a:lnTo>
                      <a:pt x="1035" y="1200"/>
                    </a:lnTo>
                    <a:lnTo>
                      <a:pt x="1035" y="1155"/>
                    </a:lnTo>
                    <a:lnTo>
                      <a:pt x="1050" y="1140"/>
                    </a:lnTo>
                    <a:lnTo>
                      <a:pt x="1050" y="1110"/>
                    </a:lnTo>
                    <a:lnTo>
                      <a:pt x="1065" y="1095"/>
                    </a:lnTo>
                    <a:lnTo>
                      <a:pt x="1065" y="1080"/>
                    </a:lnTo>
                    <a:lnTo>
                      <a:pt x="1080" y="1065"/>
                    </a:lnTo>
                    <a:lnTo>
                      <a:pt x="1080" y="1035"/>
                    </a:lnTo>
                    <a:lnTo>
                      <a:pt x="1080" y="1005"/>
                    </a:lnTo>
                    <a:lnTo>
                      <a:pt x="1095" y="975"/>
                    </a:lnTo>
                    <a:lnTo>
                      <a:pt x="1095" y="945"/>
                    </a:lnTo>
                    <a:lnTo>
                      <a:pt x="1095" y="915"/>
                    </a:lnTo>
                    <a:lnTo>
                      <a:pt x="1095" y="855"/>
                    </a:lnTo>
                    <a:lnTo>
                      <a:pt x="1095" y="795"/>
                    </a:lnTo>
                    <a:lnTo>
                      <a:pt x="1110" y="735"/>
                    </a:lnTo>
                    <a:lnTo>
                      <a:pt x="1110" y="720"/>
                    </a:lnTo>
                    <a:lnTo>
                      <a:pt x="1110" y="690"/>
                    </a:lnTo>
                    <a:lnTo>
                      <a:pt x="1125" y="660"/>
                    </a:lnTo>
                    <a:lnTo>
                      <a:pt x="1125" y="630"/>
                    </a:lnTo>
                    <a:lnTo>
                      <a:pt x="1125" y="615"/>
                    </a:lnTo>
                    <a:lnTo>
                      <a:pt x="1140" y="585"/>
                    </a:lnTo>
                    <a:lnTo>
                      <a:pt x="1155" y="555"/>
                    </a:lnTo>
                    <a:lnTo>
                      <a:pt x="1155" y="525"/>
                    </a:lnTo>
                    <a:lnTo>
                      <a:pt x="1155" y="495"/>
                    </a:lnTo>
                    <a:lnTo>
                      <a:pt x="1185" y="435"/>
                    </a:lnTo>
                    <a:lnTo>
                      <a:pt x="1200" y="390"/>
                    </a:lnTo>
                    <a:lnTo>
                      <a:pt x="1215" y="375"/>
                    </a:lnTo>
                    <a:lnTo>
                      <a:pt x="1215" y="330"/>
                    </a:lnTo>
                    <a:lnTo>
                      <a:pt x="1215" y="315"/>
                    </a:lnTo>
                    <a:lnTo>
                      <a:pt x="1215" y="300"/>
                    </a:lnTo>
                    <a:lnTo>
                      <a:pt x="1230" y="285"/>
                    </a:lnTo>
                    <a:lnTo>
                      <a:pt x="1230" y="255"/>
                    </a:lnTo>
                    <a:lnTo>
                      <a:pt x="1230" y="240"/>
                    </a:lnTo>
                    <a:lnTo>
                      <a:pt x="1230" y="195"/>
                    </a:lnTo>
                    <a:lnTo>
                      <a:pt x="1230" y="180"/>
                    </a:lnTo>
                    <a:lnTo>
                      <a:pt x="1230" y="150"/>
                    </a:lnTo>
                    <a:lnTo>
                      <a:pt x="1230" y="135"/>
                    </a:lnTo>
                    <a:lnTo>
                      <a:pt x="1230" y="120"/>
                    </a:lnTo>
                    <a:lnTo>
                      <a:pt x="1230" y="105"/>
                    </a:lnTo>
                    <a:lnTo>
                      <a:pt x="1230" y="90"/>
                    </a:lnTo>
                    <a:lnTo>
                      <a:pt x="1215" y="75"/>
                    </a:lnTo>
                    <a:lnTo>
                      <a:pt x="1215" y="60"/>
                    </a:lnTo>
                    <a:lnTo>
                      <a:pt x="1215" y="45"/>
                    </a:lnTo>
                    <a:lnTo>
                      <a:pt x="1200" y="30"/>
                    </a:lnTo>
                    <a:lnTo>
                      <a:pt x="1185" y="15"/>
                    </a:lnTo>
                    <a:lnTo>
                      <a:pt x="1170" y="15"/>
                    </a:lnTo>
                    <a:lnTo>
                      <a:pt x="1155" y="15"/>
                    </a:lnTo>
                    <a:lnTo>
                      <a:pt x="1140" y="15"/>
                    </a:lnTo>
                    <a:lnTo>
                      <a:pt x="1140" y="0"/>
                    </a:lnTo>
                    <a:lnTo>
                      <a:pt x="1110" y="0"/>
                    </a:lnTo>
                    <a:lnTo>
                      <a:pt x="1095" y="0"/>
                    </a:lnTo>
                    <a:lnTo>
                      <a:pt x="1065" y="0"/>
                    </a:lnTo>
                    <a:lnTo>
                      <a:pt x="1035" y="0"/>
                    </a:lnTo>
                    <a:lnTo>
                      <a:pt x="1020" y="0"/>
                    </a:lnTo>
                    <a:lnTo>
                      <a:pt x="990" y="0"/>
                    </a:lnTo>
                    <a:lnTo>
                      <a:pt x="975" y="0"/>
                    </a:lnTo>
                    <a:lnTo>
                      <a:pt x="960" y="0"/>
                    </a:lnTo>
                    <a:lnTo>
                      <a:pt x="915" y="15"/>
                    </a:lnTo>
                    <a:lnTo>
                      <a:pt x="885" y="15"/>
                    </a:lnTo>
                    <a:lnTo>
                      <a:pt x="165" y="195"/>
                    </a:lnTo>
                    <a:close/>
                  </a:path>
                </a:pathLst>
              </a:custGeom>
              <a:solidFill>
                <a:srgbClr val="4D8491"/>
              </a:solidFill>
              <a:ln w="9525">
                <a:noFill/>
                <a:round/>
                <a:headEnd/>
                <a:tailEnd/>
              </a:ln>
            </p:spPr>
            <p:txBody>
              <a:bodyPr/>
              <a:lstStyle/>
              <a:p>
                <a:endParaRPr lang="tr-TR"/>
              </a:p>
            </p:txBody>
          </p:sp>
          <p:sp>
            <p:nvSpPr>
              <p:cNvPr id="572" name="Freeform 7"/>
              <p:cNvSpPr>
                <a:spLocks/>
              </p:cNvSpPr>
              <p:nvPr/>
            </p:nvSpPr>
            <p:spPr bwMode="auto">
              <a:xfrm>
                <a:off x="555" y="1275"/>
                <a:ext cx="1905" cy="2685"/>
              </a:xfrm>
              <a:custGeom>
                <a:avLst/>
                <a:gdLst>
                  <a:gd name="T0" fmla="*/ 435 w 1905"/>
                  <a:gd name="T1" fmla="*/ 690 h 2685"/>
                  <a:gd name="T2" fmla="*/ 435 w 1905"/>
                  <a:gd name="T3" fmla="*/ 945 h 2685"/>
                  <a:gd name="T4" fmla="*/ 360 w 1905"/>
                  <a:gd name="T5" fmla="*/ 1185 h 2685"/>
                  <a:gd name="T6" fmla="*/ 180 w 1905"/>
                  <a:gd name="T7" fmla="*/ 1590 h 2685"/>
                  <a:gd name="T8" fmla="*/ 90 w 1905"/>
                  <a:gd name="T9" fmla="*/ 1815 h 2685"/>
                  <a:gd name="T10" fmla="*/ 75 w 1905"/>
                  <a:gd name="T11" fmla="*/ 2040 h 2685"/>
                  <a:gd name="T12" fmla="*/ 75 w 1905"/>
                  <a:gd name="T13" fmla="*/ 2130 h 2685"/>
                  <a:gd name="T14" fmla="*/ 30 w 1905"/>
                  <a:gd name="T15" fmla="*/ 2145 h 2685"/>
                  <a:gd name="T16" fmla="*/ 0 w 1905"/>
                  <a:gd name="T17" fmla="*/ 2160 h 2685"/>
                  <a:gd name="T18" fmla="*/ 0 w 1905"/>
                  <a:gd name="T19" fmla="*/ 2250 h 2685"/>
                  <a:gd name="T20" fmla="*/ 45 w 1905"/>
                  <a:gd name="T21" fmla="*/ 2355 h 2685"/>
                  <a:gd name="T22" fmla="*/ 120 w 1905"/>
                  <a:gd name="T23" fmla="*/ 2505 h 2685"/>
                  <a:gd name="T24" fmla="*/ 150 w 1905"/>
                  <a:gd name="T25" fmla="*/ 2550 h 2685"/>
                  <a:gd name="T26" fmla="*/ 270 w 1905"/>
                  <a:gd name="T27" fmla="*/ 2580 h 2685"/>
                  <a:gd name="T28" fmla="*/ 375 w 1905"/>
                  <a:gd name="T29" fmla="*/ 2610 h 2685"/>
                  <a:gd name="T30" fmla="*/ 465 w 1905"/>
                  <a:gd name="T31" fmla="*/ 2670 h 2685"/>
                  <a:gd name="T32" fmla="*/ 540 w 1905"/>
                  <a:gd name="T33" fmla="*/ 2685 h 2685"/>
                  <a:gd name="T34" fmla="*/ 570 w 1905"/>
                  <a:gd name="T35" fmla="*/ 2640 h 2685"/>
                  <a:gd name="T36" fmla="*/ 585 w 1905"/>
                  <a:gd name="T37" fmla="*/ 2505 h 2685"/>
                  <a:gd name="T38" fmla="*/ 570 w 1905"/>
                  <a:gd name="T39" fmla="*/ 2325 h 2685"/>
                  <a:gd name="T40" fmla="*/ 540 w 1905"/>
                  <a:gd name="T41" fmla="*/ 2250 h 2685"/>
                  <a:gd name="T42" fmla="*/ 495 w 1905"/>
                  <a:gd name="T43" fmla="*/ 2220 h 2685"/>
                  <a:gd name="T44" fmla="*/ 495 w 1905"/>
                  <a:gd name="T45" fmla="*/ 2100 h 2685"/>
                  <a:gd name="T46" fmla="*/ 465 w 1905"/>
                  <a:gd name="T47" fmla="*/ 1875 h 2685"/>
                  <a:gd name="T48" fmla="*/ 510 w 1905"/>
                  <a:gd name="T49" fmla="*/ 1800 h 2685"/>
                  <a:gd name="T50" fmla="*/ 570 w 1905"/>
                  <a:gd name="T51" fmla="*/ 1740 h 2685"/>
                  <a:gd name="T52" fmla="*/ 675 w 1905"/>
                  <a:gd name="T53" fmla="*/ 1695 h 2685"/>
                  <a:gd name="T54" fmla="*/ 795 w 1905"/>
                  <a:gd name="T55" fmla="*/ 1695 h 2685"/>
                  <a:gd name="T56" fmla="*/ 915 w 1905"/>
                  <a:gd name="T57" fmla="*/ 1740 h 2685"/>
                  <a:gd name="T58" fmla="*/ 1035 w 1905"/>
                  <a:gd name="T59" fmla="*/ 1845 h 2685"/>
                  <a:gd name="T60" fmla="*/ 1140 w 1905"/>
                  <a:gd name="T61" fmla="*/ 1980 h 2685"/>
                  <a:gd name="T62" fmla="*/ 1305 w 1905"/>
                  <a:gd name="T63" fmla="*/ 2265 h 2685"/>
                  <a:gd name="T64" fmla="*/ 1350 w 1905"/>
                  <a:gd name="T65" fmla="*/ 2385 h 2685"/>
                  <a:gd name="T66" fmla="*/ 1380 w 1905"/>
                  <a:gd name="T67" fmla="*/ 2520 h 2685"/>
                  <a:gd name="T68" fmla="*/ 1395 w 1905"/>
                  <a:gd name="T69" fmla="*/ 2595 h 2685"/>
                  <a:gd name="T70" fmla="*/ 1455 w 1905"/>
                  <a:gd name="T71" fmla="*/ 2640 h 2685"/>
                  <a:gd name="T72" fmla="*/ 1545 w 1905"/>
                  <a:gd name="T73" fmla="*/ 2640 h 2685"/>
                  <a:gd name="T74" fmla="*/ 1635 w 1905"/>
                  <a:gd name="T75" fmla="*/ 2580 h 2685"/>
                  <a:gd name="T76" fmla="*/ 1725 w 1905"/>
                  <a:gd name="T77" fmla="*/ 2565 h 2685"/>
                  <a:gd name="T78" fmla="*/ 1815 w 1905"/>
                  <a:gd name="T79" fmla="*/ 2550 h 2685"/>
                  <a:gd name="T80" fmla="*/ 1875 w 1905"/>
                  <a:gd name="T81" fmla="*/ 2490 h 2685"/>
                  <a:gd name="T82" fmla="*/ 1905 w 1905"/>
                  <a:gd name="T83" fmla="*/ 2175 h 2685"/>
                  <a:gd name="T84" fmla="*/ 1890 w 1905"/>
                  <a:gd name="T85" fmla="*/ 2085 h 2685"/>
                  <a:gd name="T86" fmla="*/ 1845 w 1905"/>
                  <a:gd name="T87" fmla="*/ 1980 h 2685"/>
                  <a:gd name="T88" fmla="*/ 1815 w 1905"/>
                  <a:gd name="T89" fmla="*/ 1845 h 2685"/>
                  <a:gd name="T90" fmla="*/ 1710 w 1905"/>
                  <a:gd name="T91" fmla="*/ 1635 h 2685"/>
                  <a:gd name="T92" fmla="*/ 1620 w 1905"/>
                  <a:gd name="T93" fmla="*/ 1365 h 2685"/>
                  <a:gd name="T94" fmla="*/ 1575 w 1905"/>
                  <a:gd name="T95" fmla="*/ 1320 h 2685"/>
                  <a:gd name="T96" fmla="*/ 1560 w 1905"/>
                  <a:gd name="T97" fmla="*/ 1215 h 2685"/>
                  <a:gd name="T98" fmla="*/ 1515 w 1905"/>
                  <a:gd name="T99" fmla="*/ 1155 h 2685"/>
                  <a:gd name="T100" fmla="*/ 1515 w 1905"/>
                  <a:gd name="T101" fmla="*/ 1050 h 2685"/>
                  <a:gd name="T102" fmla="*/ 1500 w 1905"/>
                  <a:gd name="T103" fmla="*/ 840 h 2685"/>
                  <a:gd name="T104" fmla="*/ 1395 w 1905"/>
                  <a:gd name="T105" fmla="*/ 525 h 2685"/>
                  <a:gd name="T106" fmla="*/ 1365 w 1905"/>
                  <a:gd name="T107" fmla="*/ 285 h 2685"/>
                  <a:gd name="T108" fmla="*/ 1320 w 1905"/>
                  <a:gd name="T109" fmla="*/ 210 h 2685"/>
                  <a:gd name="T110" fmla="*/ 1215 w 1905"/>
                  <a:gd name="T111" fmla="*/ 90 h 2685"/>
                  <a:gd name="T112" fmla="*/ 1095 w 1905"/>
                  <a:gd name="T113" fmla="*/ 15 h 2685"/>
                  <a:gd name="T114" fmla="*/ 1020 w 1905"/>
                  <a:gd name="T115" fmla="*/ 0 h 2685"/>
                  <a:gd name="T116" fmla="*/ 885 w 1905"/>
                  <a:gd name="T117" fmla="*/ 15 h 2685"/>
                  <a:gd name="T118" fmla="*/ 675 w 1905"/>
                  <a:gd name="T119" fmla="*/ 75 h 2685"/>
                  <a:gd name="T120" fmla="*/ 555 w 1905"/>
                  <a:gd name="T121" fmla="*/ 150 h 2685"/>
                  <a:gd name="T122" fmla="*/ 465 w 1905"/>
                  <a:gd name="T123" fmla="*/ 240 h 2685"/>
                  <a:gd name="T124" fmla="*/ 435 w 1905"/>
                  <a:gd name="T125" fmla="*/ 330 h 26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05"/>
                  <a:gd name="T190" fmla="*/ 0 h 2685"/>
                  <a:gd name="T191" fmla="*/ 1905 w 1905"/>
                  <a:gd name="T192" fmla="*/ 2685 h 26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05" h="2685">
                    <a:moveTo>
                      <a:pt x="420" y="390"/>
                    </a:moveTo>
                    <a:lnTo>
                      <a:pt x="420" y="390"/>
                    </a:lnTo>
                    <a:lnTo>
                      <a:pt x="435" y="615"/>
                    </a:lnTo>
                    <a:lnTo>
                      <a:pt x="435" y="645"/>
                    </a:lnTo>
                    <a:lnTo>
                      <a:pt x="435" y="675"/>
                    </a:lnTo>
                    <a:lnTo>
                      <a:pt x="435" y="690"/>
                    </a:lnTo>
                    <a:lnTo>
                      <a:pt x="435" y="735"/>
                    </a:lnTo>
                    <a:lnTo>
                      <a:pt x="435" y="795"/>
                    </a:lnTo>
                    <a:lnTo>
                      <a:pt x="435" y="825"/>
                    </a:lnTo>
                    <a:lnTo>
                      <a:pt x="435" y="870"/>
                    </a:lnTo>
                    <a:lnTo>
                      <a:pt x="435" y="900"/>
                    </a:lnTo>
                    <a:lnTo>
                      <a:pt x="435" y="915"/>
                    </a:lnTo>
                    <a:lnTo>
                      <a:pt x="435" y="945"/>
                    </a:lnTo>
                    <a:lnTo>
                      <a:pt x="420" y="975"/>
                    </a:lnTo>
                    <a:lnTo>
                      <a:pt x="420" y="990"/>
                    </a:lnTo>
                    <a:lnTo>
                      <a:pt x="420" y="1020"/>
                    </a:lnTo>
                    <a:lnTo>
                      <a:pt x="405" y="1035"/>
                    </a:lnTo>
                    <a:lnTo>
                      <a:pt x="390" y="1065"/>
                    </a:lnTo>
                    <a:lnTo>
                      <a:pt x="375" y="1125"/>
                    </a:lnTo>
                    <a:lnTo>
                      <a:pt x="360" y="1185"/>
                    </a:lnTo>
                    <a:lnTo>
                      <a:pt x="330" y="1245"/>
                    </a:lnTo>
                    <a:lnTo>
                      <a:pt x="315" y="1305"/>
                    </a:lnTo>
                    <a:lnTo>
                      <a:pt x="285" y="1350"/>
                    </a:lnTo>
                    <a:lnTo>
                      <a:pt x="255" y="1410"/>
                    </a:lnTo>
                    <a:lnTo>
                      <a:pt x="225" y="1500"/>
                    </a:lnTo>
                    <a:lnTo>
                      <a:pt x="195" y="1545"/>
                    </a:lnTo>
                    <a:lnTo>
                      <a:pt x="180" y="1590"/>
                    </a:lnTo>
                    <a:lnTo>
                      <a:pt x="150" y="1635"/>
                    </a:lnTo>
                    <a:lnTo>
                      <a:pt x="135" y="1695"/>
                    </a:lnTo>
                    <a:lnTo>
                      <a:pt x="135" y="1710"/>
                    </a:lnTo>
                    <a:lnTo>
                      <a:pt x="120" y="1740"/>
                    </a:lnTo>
                    <a:lnTo>
                      <a:pt x="105" y="1755"/>
                    </a:lnTo>
                    <a:lnTo>
                      <a:pt x="90" y="1785"/>
                    </a:lnTo>
                    <a:lnTo>
                      <a:pt x="90" y="1815"/>
                    </a:lnTo>
                    <a:lnTo>
                      <a:pt x="90" y="1830"/>
                    </a:lnTo>
                    <a:lnTo>
                      <a:pt x="75" y="1845"/>
                    </a:lnTo>
                    <a:lnTo>
                      <a:pt x="75" y="1875"/>
                    </a:lnTo>
                    <a:lnTo>
                      <a:pt x="75" y="1920"/>
                    </a:lnTo>
                    <a:lnTo>
                      <a:pt x="75" y="1950"/>
                    </a:lnTo>
                    <a:lnTo>
                      <a:pt x="75" y="1980"/>
                    </a:lnTo>
                    <a:lnTo>
                      <a:pt x="75" y="2040"/>
                    </a:lnTo>
                    <a:lnTo>
                      <a:pt x="75" y="2055"/>
                    </a:lnTo>
                    <a:lnTo>
                      <a:pt x="75" y="2070"/>
                    </a:lnTo>
                    <a:lnTo>
                      <a:pt x="75" y="2085"/>
                    </a:lnTo>
                    <a:lnTo>
                      <a:pt x="75" y="2100"/>
                    </a:lnTo>
                    <a:lnTo>
                      <a:pt x="75" y="2115"/>
                    </a:lnTo>
                    <a:lnTo>
                      <a:pt x="75" y="2130"/>
                    </a:lnTo>
                    <a:lnTo>
                      <a:pt x="60" y="2130"/>
                    </a:lnTo>
                    <a:lnTo>
                      <a:pt x="60" y="2145"/>
                    </a:lnTo>
                    <a:lnTo>
                      <a:pt x="45" y="2145"/>
                    </a:lnTo>
                    <a:lnTo>
                      <a:pt x="30" y="2145"/>
                    </a:lnTo>
                    <a:lnTo>
                      <a:pt x="15" y="2145"/>
                    </a:lnTo>
                    <a:lnTo>
                      <a:pt x="15" y="2160"/>
                    </a:lnTo>
                    <a:lnTo>
                      <a:pt x="0" y="2160"/>
                    </a:lnTo>
                    <a:lnTo>
                      <a:pt x="0" y="2175"/>
                    </a:lnTo>
                    <a:lnTo>
                      <a:pt x="0" y="2190"/>
                    </a:lnTo>
                    <a:lnTo>
                      <a:pt x="0" y="2220"/>
                    </a:lnTo>
                    <a:lnTo>
                      <a:pt x="0" y="2235"/>
                    </a:lnTo>
                    <a:lnTo>
                      <a:pt x="0" y="2250"/>
                    </a:lnTo>
                    <a:lnTo>
                      <a:pt x="15" y="2280"/>
                    </a:lnTo>
                    <a:lnTo>
                      <a:pt x="15" y="2295"/>
                    </a:lnTo>
                    <a:lnTo>
                      <a:pt x="15" y="2310"/>
                    </a:lnTo>
                    <a:lnTo>
                      <a:pt x="30" y="2340"/>
                    </a:lnTo>
                    <a:lnTo>
                      <a:pt x="45" y="2355"/>
                    </a:lnTo>
                    <a:lnTo>
                      <a:pt x="60" y="2370"/>
                    </a:lnTo>
                    <a:lnTo>
                      <a:pt x="75" y="2400"/>
                    </a:lnTo>
                    <a:lnTo>
                      <a:pt x="75" y="2430"/>
                    </a:lnTo>
                    <a:lnTo>
                      <a:pt x="90" y="2460"/>
                    </a:lnTo>
                    <a:lnTo>
                      <a:pt x="105" y="2460"/>
                    </a:lnTo>
                    <a:lnTo>
                      <a:pt x="120" y="2490"/>
                    </a:lnTo>
                    <a:lnTo>
                      <a:pt x="120" y="2505"/>
                    </a:lnTo>
                    <a:lnTo>
                      <a:pt x="120" y="2520"/>
                    </a:lnTo>
                    <a:lnTo>
                      <a:pt x="135" y="2520"/>
                    </a:lnTo>
                    <a:lnTo>
                      <a:pt x="135" y="2535"/>
                    </a:lnTo>
                    <a:lnTo>
                      <a:pt x="135" y="2550"/>
                    </a:lnTo>
                    <a:lnTo>
                      <a:pt x="150" y="2550"/>
                    </a:lnTo>
                    <a:lnTo>
                      <a:pt x="180" y="2550"/>
                    </a:lnTo>
                    <a:lnTo>
                      <a:pt x="195" y="2565"/>
                    </a:lnTo>
                    <a:lnTo>
                      <a:pt x="210" y="2565"/>
                    </a:lnTo>
                    <a:lnTo>
                      <a:pt x="240" y="2580"/>
                    </a:lnTo>
                    <a:lnTo>
                      <a:pt x="255" y="2580"/>
                    </a:lnTo>
                    <a:lnTo>
                      <a:pt x="270" y="2580"/>
                    </a:lnTo>
                    <a:lnTo>
                      <a:pt x="285" y="2580"/>
                    </a:lnTo>
                    <a:lnTo>
                      <a:pt x="300" y="2580"/>
                    </a:lnTo>
                    <a:lnTo>
                      <a:pt x="315" y="2580"/>
                    </a:lnTo>
                    <a:lnTo>
                      <a:pt x="345" y="2580"/>
                    </a:lnTo>
                    <a:lnTo>
                      <a:pt x="360" y="2580"/>
                    </a:lnTo>
                    <a:lnTo>
                      <a:pt x="375" y="2595"/>
                    </a:lnTo>
                    <a:lnTo>
                      <a:pt x="375" y="2610"/>
                    </a:lnTo>
                    <a:lnTo>
                      <a:pt x="390" y="2610"/>
                    </a:lnTo>
                    <a:lnTo>
                      <a:pt x="405" y="2625"/>
                    </a:lnTo>
                    <a:lnTo>
                      <a:pt x="435" y="2640"/>
                    </a:lnTo>
                    <a:lnTo>
                      <a:pt x="450" y="2655"/>
                    </a:lnTo>
                    <a:lnTo>
                      <a:pt x="465" y="2670"/>
                    </a:lnTo>
                    <a:lnTo>
                      <a:pt x="480" y="2685"/>
                    </a:lnTo>
                    <a:lnTo>
                      <a:pt x="495" y="2685"/>
                    </a:lnTo>
                    <a:lnTo>
                      <a:pt x="510" y="2685"/>
                    </a:lnTo>
                    <a:lnTo>
                      <a:pt x="525" y="2685"/>
                    </a:lnTo>
                    <a:lnTo>
                      <a:pt x="540" y="2685"/>
                    </a:lnTo>
                    <a:lnTo>
                      <a:pt x="555" y="2670"/>
                    </a:lnTo>
                    <a:lnTo>
                      <a:pt x="555" y="2655"/>
                    </a:lnTo>
                    <a:lnTo>
                      <a:pt x="570" y="2640"/>
                    </a:lnTo>
                    <a:lnTo>
                      <a:pt x="570" y="2610"/>
                    </a:lnTo>
                    <a:lnTo>
                      <a:pt x="570" y="2595"/>
                    </a:lnTo>
                    <a:lnTo>
                      <a:pt x="585" y="2580"/>
                    </a:lnTo>
                    <a:lnTo>
                      <a:pt x="585" y="2550"/>
                    </a:lnTo>
                    <a:lnTo>
                      <a:pt x="585" y="2520"/>
                    </a:lnTo>
                    <a:lnTo>
                      <a:pt x="585" y="2505"/>
                    </a:lnTo>
                    <a:lnTo>
                      <a:pt x="585" y="2460"/>
                    </a:lnTo>
                    <a:lnTo>
                      <a:pt x="585" y="2430"/>
                    </a:lnTo>
                    <a:lnTo>
                      <a:pt x="585" y="2400"/>
                    </a:lnTo>
                    <a:lnTo>
                      <a:pt x="570" y="2355"/>
                    </a:lnTo>
                    <a:lnTo>
                      <a:pt x="570" y="2340"/>
                    </a:lnTo>
                    <a:lnTo>
                      <a:pt x="570" y="2325"/>
                    </a:lnTo>
                    <a:lnTo>
                      <a:pt x="555" y="2310"/>
                    </a:lnTo>
                    <a:lnTo>
                      <a:pt x="555" y="2295"/>
                    </a:lnTo>
                    <a:lnTo>
                      <a:pt x="555" y="2280"/>
                    </a:lnTo>
                    <a:lnTo>
                      <a:pt x="540" y="2265"/>
                    </a:lnTo>
                    <a:lnTo>
                      <a:pt x="540" y="2250"/>
                    </a:lnTo>
                    <a:lnTo>
                      <a:pt x="525" y="2235"/>
                    </a:lnTo>
                    <a:lnTo>
                      <a:pt x="510" y="2235"/>
                    </a:lnTo>
                    <a:lnTo>
                      <a:pt x="495" y="2220"/>
                    </a:lnTo>
                    <a:lnTo>
                      <a:pt x="495" y="2205"/>
                    </a:lnTo>
                    <a:lnTo>
                      <a:pt x="495" y="2190"/>
                    </a:lnTo>
                    <a:lnTo>
                      <a:pt x="495" y="2175"/>
                    </a:lnTo>
                    <a:lnTo>
                      <a:pt x="495" y="2145"/>
                    </a:lnTo>
                    <a:lnTo>
                      <a:pt x="495" y="2100"/>
                    </a:lnTo>
                    <a:lnTo>
                      <a:pt x="495" y="2085"/>
                    </a:lnTo>
                    <a:lnTo>
                      <a:pt x="495" y="2070"/>
                    </a:lnTo>
                    <a:lnTo>
                      <a:pt x="480" y="2055"/>
                    </a:lnTo>
                    <a:lnTo>
                      <a:pt x="450" y="1920"/>
                    </a:lnTo>
                    <a:lnTo>
                      <a:pt x="465" y="1890"/>
                    </a:lnTo>
                    <a:lnTo>
                      <a:pt x="465" y="1875"/>
                    </a:lnTo>
                    <a:lnTo>
                      <a:pt x="480" y="1875"/>
                    </a:lnTo>
                    <a:lnTo>
                      <a:pt x="480" y="1845"/>
                    </a:lnTo>
                    <a:lnTo>
                      <a:pt x="495" y="1830"/>
                    </a:lnTo>
                    <a:lnTo>
                      <a:pt x="495" y="1815"/>
                    </a:lnTo>
                    <a:lnTo>
                      <a:pt x="495" y="1800"/>
                    </a:lnTo>
                    <a:lnTo>
                      <a:pt x="510" y="1800"/>
                    </a:lnTo>
                    <a:lnTo>
                      <a:pt x="525" y="1785"/>
                    </a:lnTo>
                    <a:lnTo>
                      <a:pt x="525" y="1770"/>
                    </a:lnTo>
                    <a:lnTo>
                      <a:pt x="540" y="1770"/>
                    </a:lnTo>
                    <a:lnTo>
                      <a:pt x="555" y="1755"/>
                    </a:lnTo>
                    <a:lnTo>
                      <a:pt x="570" y="1740"/>
                    </a:lnTo>
                    <a:lnTo>
                      <a:pt x="600" y="1725"/>
                    </a:lnTo>
                    <a:lnTo>
                      <a:pt x="615" y="1725"/>
                    </a:lnTo>
                    <a:lnTo>
                      <a:pt x="645" y="1710"/>
                    </a:lnTo>
                    <a:lnTo>
                      <a:pt x="660" y="1710"/>
                    </a:lnTo>
                    <a:lnTo>
                      <a:pt x="675" y="1710"/>
                    </a:lnTo>
                    <a:lnTo>
                      <a:pt x="675" y="1695"/>
                    </a:lnTo>
                    <a:lnTo>
                      <a:pt x="690" y="1695"/>
                    </a:lnTo>
                    <a:lnTo>
                      <a:pt x="705" y="1695"/>
                    </a:lnTo>
                    <a:lnTo>
                      <a:pt x="720" y="1695"/>
                    </a:lnTo>
                    <a:lnTo>
                      <a:pt x="750" y="1695"/>
                    </a:lnTo>
                    <a:lnTo>
                      <a:pt x="765" y="1695"/>
                    </a:lnTo>
                    <a:lnTo>
                      <a:pt x="780" y="1695"/>
                    </a:lnTo>
                    <a:lnTo>
                      <a:pt x="795" y="1695"/>
                    </a:lnTo>
                    <a:lnTo>
                      <a:pt x="825" y="1710"/>
                    </a:lnTo>
                    <a:lnTo>
                      <a:pt x="840" y="1710"/>
                    </a:lnTo>
                    <a:lnTo>
                      <a:pt x="855" y="1710"/>
                    </a:lnTo>
                    <a:lnTo>
                      <a:pt x="885" y="1725"/>
                    </a:lnTo>
                    <a:lnTo>
                      <a:pt x="900" y="1740"/>
                    </a:lnTo>
                    <a:lnTo>
                      <a:pt x="915" y="1740"/>
                    </a:lnTo>
                    <a:lnTo>
                      <a:pt x="915" y="1755"/>
                    </a:lnTo>
                    <a:lnTo>
                      <a:pt x="945" y="1755"/>
                    </a:lnTo>
                    <a:lnTo>
                      <a:pt x="975" y="1770"/>
                    </a:lnTo>
                    <a:lnTo>
                      <a:pt x="975" y="1785"/>
                    </a:lnTo>
                    <a:lnTo>
                      <a:pt x="1005" y="1815"/>
                    </a:lnTo>
                    <a:lnTo>
                      <a:pt x="1020" y="1815"/>
                    </a:lnTo>
                    <a:lnTo>
                      <a:pt x="1035" y="1845"/>
                    </a:lnTo>
                    <a:lnTo>
                      <a:pt x="1050" y="1860"/>
                    </a:lnTo>
                    <a:lnTo>
                      <a:pt x="1065" y="1875"/>
                    </a:lnTo>
                    <a:lnTo>
                      <a:pt x="1095" y="1890"/>
                    </a:lnTo>
                    <a:lnTo>
                      <a:pt x="1095" y="1920"/>
                    </a:lnTo>
                    <a:lnTo>
                      <a:pt x="1110" y="1935"/>
                    </a:lnTo>
                    <a:lnTo>
                      <a:pt x="1125" y="1965"/>
                    </a:lnTo>
                    <a:lnTo>
                      <a:pt x="1140" y="1980"/>
                    </a:lnTo>
                    <a:lnTo>
                      <a:pt x="1155" y="2025"/>
                    </a:lnTo>
                    <a:lnTo>
                      <a:pt x="1185" y="2070"/>
                    </a:lnTo>
                    <a:lnTo>
                      <a:pt x="1215" y="2115"/>
                    </a:lnTo>
                    <a:lnTo>
                      <a:pt x="1230" y="2160"/>
                    </a:lnTo>
                    <a:lnTo>
                      <a:pt x="1260" y="2190"/>
                    </a:lnTo>
                    <a:lnTo>
                      <a:pt x="1275" y="2235"/>
                    </a:lnTo>
                    <a:lnTo>
                      <a:pt x="1305" y="2265"/>
                    </a:lnTo>
                    <a:lnTo>
                      <a:pt x="1320" y="2280"/>
                    </a:lnTo>
                    <a:lnTo>
                      <a:pt x="1335" y="2310"/>
                    </a:lnTo>
                    <a:lnTo>
                      <a:pt x="1335" y="2325"/>
                    </a:lnTo>
                    <a:lnTo>
                      <a:pt x="1335" y="2340"/>
                    </a:lnTo>
                    <a:lnTo>
                      <a:pt x="1335" y="2355"/>
                    </a:lnTo>
                    <a:lnTo>
                      <a:pt x="1350" y="2370"/>
                    </a:lnTo>
                    <a:lnTo>
                      <a:pt x="1350" y="2385"/>
                    </a:lnTo>
                    <a:lnTo>
                      <a:pt x="1350" y="2400"/>
                    </a:lnTo>
                    <a:lnTo>
                      <a:pt x="1365" y="2400"/>
                    </a:lnTo>
                    <a:lnTo>
                      <a:pt x="1365" y="2430"/>
                    </a:lnTo>
                    <a:lnTo>
                      <a:pt x="1365" y="2460"/>
                    </a:lnTo>
                    <a:lnTo>
                      <a:pt x="1380" y="2505"/>
                    </a:lnTo>
                    <a:lnTo>
                      <a:pt x="1380" y="2520"/>
                    </a:lnTo>
                    <a:lnTo>
                      <a:pt x="1380" y="2535"/>
                    </a:lnTo>
                    <a:lnTo>
                      <a:pt x="1380" y="2550"/>
                    </a:lnTo>
                    <a:lnTo>
                      <a:pt x="1380" y="2565"/>
                    </a:lnTo>
                    <a:lnTo>
                      <a:pt x="1395" y="2580"/>
                    </a:lnTo>
                    <a:lnTo>
                      <a:pt x="1395" y="2595"/>
                    </a:lnTo>
                    <a:lnTo>
                      <a:pt x="1410" y="2610"/>
                    </a:lnTo>
                    <a:lnTo>
                      <a:pt x="1425" y="2610"/>
                    </a:lnTo>
                    <a:lnTo>
                      <a:pt x="1425" y="2625"/>
                    </a:lnTo>
                    <a:lnTo>
                      <a:pt x="1440" y="2625"/>
                    </a:lnTo>
                    <a:lnTo>
                      <a:pt x="1455" y="2640"/>
                    </a:lnTo>
                    <a:lnTo>
                      <a:pt x="1470" y="2640"/>
                    </a:lnTo>
                    <a:lnTo>
                      <a:pt x="1485" y="2640"/>
                    </a:lnTo>
                    <a:lnTo>
                      <a:pt x="1500" y="2640"/>
                    </a:lnTo>
                    <a:lnTo>
                      <a:pt x="1515" y="2640"/>
                    </a:lnTo>
                    <a:lnTo>
                      <a:pt x="1530" y="2640"/>
                    </a:lnTo>
                    <a:lnTo>
                      <a:pt x="1545" y="2640"/>
                    </a:lnTo>
                    <a:lnTo>
                      <a:pt x="1560" y="2640"/>
                    </a:lnTo>
                    <a:lnTo>
                      <a:pt x="1575" y="2640"/>
                    </a:lnTo>
                    <a:lnTo>
                      <a:pt x="1590" y="2625"/>
                    </a:lnTo>
                    <a:lnTo>
                      <a:pt x="1605" y="2610"/>
                    </a:lnTo>
                    <a:lnTo>
                      <a:pt x="1635" y="2595"/>
                    </a:lnTo>
                    <a:lnTo>
                      <a:pt x="1635" y="2580"/>
                    </a:lnTo>
                    <a:lnTo>
                      <a:pt x="1650" y="2580"/>
                    </a:lnTo>
                    <a:lnTo>
                      <a:pt x="1665" y="2580"/>
                    </a:lnTo>
                    <a:lnTo>
                      <a:pt x="1680" y="2580"/>
                    </a:lnTo>
                    <a:lnTo>
                      <a:pt x="1695" y="2565"/>
                    </a:lnTo>
                    <a:lnTo>
                      <a:pt x="1710" y="2565"/>
                    </a:lnTo>
                    <a:lnTo>
                      <a:pt x="1725" y="2565"/>
                    </a:lnTo>
                    <a:lnTo>
                      <a:pt x="1755" y="2565"/>
                    </a:lnTo>
                    <a:lnTo>
                      <a:pt x="1770" y="2565"/>
                    </a:lnTo>
                    <a:lnTo>
                      <a:pt x="1785" y="2565"/>
                    </a:lnTo>
                    <a:lnTo>
                      <a:pt x="1800" y="2550"/>
                    </a:lnTo>
                    <a:lnTo>
                      <a:pt x="1815" y="2550"/>
                    </a:lnTo>
                    <a:lnTo>
                      <a:pt x="1830" y="2550"/>
                    </a:lnTo>
                    <a:lnTo>
                      <a:pt x="1845" y="2535"/>
                    </a:lnTo>
                    <a:lnTo>
                      <a:pt x="1860" y="2520"/>
                    </a:lnTo>
                    <a:lnTo>
                      <a:pt x="1875" y="2520"/>
                    </a:lnTo>
                    <a:lnTo>
                      <a:pt x="1875" y="2505"/>
                    </a:lnTo>
                    <a:lnTo>
                      <a:pt x="1875" y="2490"/>
                    </a:lnTo>
                    <a:lnTo>
                      <a:pt x="1890" y="2475"/>
                    </a:lnTo>
                    <a:lnTo>
                      <a:pt x="1890" y="2445"/>
                    </a:lnTo>
                    <a:lnTo>
                      <a:pt x="1905" y="2415"/>
                    </a:lnTo>
                    <a:lnTo>
                      <a:pt x="1905" y="2385"/>
                    </a:lnTo>
                    <a:lnTo>
                      <a:pt x="1905" y="2355"/>
                    </a:lnTo>
                    <a:lnTo>
                      <a:pt x="1905" y="2190"/>
                    </a:lnTo>
                    <a:lnTo>
                      <a:pt x="1905" y="2175"/>
                    </a:lnTo>
                    <a:lnTo>
                      <a:pt x="1905" y="2160"/>
                    </a:lnTo>
                    <a:lnTo>
                      <a:pt x="1890" y="2160"/>
                    </a:lnTo>
                    <a:lnTo>
                      <a:pt x="1890" y="2130"/>
                    </a:lnTo>
                    <a:lnTo>
                      <a:pt x="1890" y="2115"/>
                    </a:lnTo>
                    <a:lnTo>
                      <a:pt x="1875" y="2115"/>
                    </a:lnTo>
                    <a:lnTo>
                      <a:pt x="1890" y="2100"/>
                    </a:lnTo>
                    <a:lnTo>
                      <a:pt x="1890" y="2085"/>
                    </a:lnTo>
                    <a:lnTo>
                      <a:pt x="1890" y="2055"/>
                    </a:lnTo>
                    <a:lnTo>
                      <a:pt x="1890" y="2040"/>
                    </a:lnTo>
                    <a:lnTo>
                      <a:pt x="1875" y="2025"/>
                    </a:lnTo>
                    <a:lnTo>
                      <a:pt x="1845" y="2025"/>
                    </a:lnTo>
                    <a:lnTo>
                      <a:pt x="1845" y="1980"/>
                    </a:lnTo>
                    <a:lnTo>
                      <a:pt x="1845" y="1950"/>
                    </a:lnTo>
                    <a:lnTo>
                      <a:pt x="1845" y="1920"/>
                    </a:lnTo>
                    <a:lnTo>
                      <a:pt x="1830" y="1920"/>
                    </a:lnTo>
                    <a:lnTo>
                      <a:pt x="1830" y="1905"/>
                    </a:lnTo>
                    <a:lnTo>
                      <a:pt x="1815" y="1875"/>
                    </a:lnTo>
                    <a:lnTo>
                      <a:pt x="1815" y="1845"/>
                    </a:lnTo>
                    <a:lnTo>
                      <a:pt x="1800" y="1815"/>
                    </a:lnTo>
                    <a:lnTo>
                      <a:pt x="1770" y="1785"/>
                    </a:lnTo>
                    <a:lnTo>
                      <a:pt x="1770" y="1770"/>
                    </a:lnTo>
                    <a:lnTo>
                      <a:pt x="1755" y="1755"/>
                    </a:lnTo>
                    <a:lnTo>
                      <a:pt x="1755" y="1740"/>
                    </a:lnTo>
                    <a:lnTo>
                      <a:pt x="1755" y="1725"/>
                    </a:lnTo>
                    <a:lnTo>
                      <a:pt x="1710" y="1635"/>
                    </a:lnTo>
                    <a:lnTo>
                      <a:pt x="1695" y="1560"/>
                    </a:lnTo>
                    <a:lnTo>
                      <a:pt x="1665" y="1485"/>
                    </a:lnTo>
                    <a:lnTo>
                      <a:pt x="1635" y="1395"/>
                    </a:lnTo>
                    <a:lnTo>
                      <a:pt x="1635" y="1380"/>
                    </a:lnTo>
                    <a:lnTo>
                      <a:pt x="1635" y="1365"/>
                    </a:lnTo>
                    <a:lnTo>
                      <a:pt x="1620" y="1365"/>
                    </a:lnTo>
                    <a:lnTo>
                      <a:pt x="1605" y="1350"/>
                    </a:lnTo>
                    <a:lnTo>
                      <a:pt x="1590" y="1335"/>
                    </a:lnTo>
                    <a:lnTo>
                      <a:pt x="1575" y="1335"/>
                    </a:lnTo>
                    <a:lnTo>
                      <a:pt x="1575" y="1320"/>
                    </a:lnTo>
                    <a:lnTo>
                      <a:pt x="1575" y="1305"/>
                    </a:lnTo>
                    <a:lnTo>
                      <a:pt x="1575" y="1290"/>
                    </a:lnTo>
                    <a:lnTo>
                      <a:pt x="1575" y="1245"/>
                    </a:lnTo>
                    <a:lnTo>
                      <a:pt x="1575" y="1230"/>
                    </a:lnTo>
                    <a:lnTo>
                      <a:pt x="1575" y="1215"/>
                    </a:lnTo>
                    <a:lnTo>
                      <a:pt x="1560" y="1215"/>
                    </a:lnTo>
                    <a:lnTo>
                      <a:pt x="1545" y="1200"/>
                    </a:lnTo>
                    <a:lnTo>
                      <a:pt x="1530" y="1185"/>
                    </a:lnTo>
                    <a:lnTo>
                      <a:pt x="1530" y="1170"/>
                    </a:lnTo>
                    <a:lnTo>
                      <a:pt x="1515" y="1155"/>
                    </a:lnTo>
                    <a:lnTo>
                      <a:pt x="1515" y="1140"/>
                    </a:lnTo>
                    <a:lnTo>
                      <a:pt x="1515" y="1125"/>
                    </a:lnTo>
                    <a:lnTo>
                      <a:pt x="1515" y="1110"/>
                    </a:lnTo>
                    <a:lnTo>
                      <a:pt x="1515" y="1095"/>
                    </a:lnTo>
                    <a:lnTo>
                      <a:pt x="1515" y="1080"/>
                    </a:lnTo>
                    <a:lnTo>
                      <a:pt x="1515" y="1050"/>
                    </a:lnTo>
                    <a:lnTo>
                      <a:pt x="1515" y="1035"/>
                    </a:lnTo>
                    <a:lnTo>
                      <a:pt x="1515" y="1020"/>
                    </a:lnTo>
                    <a:lnTo>
                      <a:pt x="1515" y="975"/>
                    </a:lnTo>
                    <a:lnTo>
                      <a:pt x="1515" y="945"/>
                    </a:lnTo>
                    <a:lnTo>
                      <a:pt x="1515" y="915"/>
                    </a:lnTo>
                    <a:lnTo>
                      <a:pt x="1515" y="870"/>
                    </a:lnTo>
                    <a:lnTo>
                      <a:pt x="1500" y="840"/>
                    </a:lnTo>
                    <a:lnTo>
                      <a:pt x="1485" y="795"/>
                    </a:lnTo>
                    <a:lnTo>
                      <a:pt x="1470" y="765"/>
                    </a:lnTo>
                    <a:lnTo>
                      <a:pt x="1455" y="690"/>
                    </a:lnTo>
                    <a:lnTo>
                      <a:pt x="1440" y="615"/>
                    </a:lnTo>
                    <a:lnTo>
                      <a:pt x="1425" y="585"/>
                    </a:lnTo>
                    <a:lnTo>
                      <a:pt x="1410" y="555"/>
                    </a:lnTo>
                    <a:lnTo>
                      <a:pt x="1395" y="525"/>
                    </a:lnTo>
                    <a:lnTo>
                      <a:pt x="1395" y="495"/>
                    </a:lnTo>
                    <a:lnTo>
                      <a:pt x="1395" y="435"/>
                    </a:lnTo>
                    <a:lnTo>
                      <a:pt x="1380" y="375"/>
                    </a:lnTo>
                    <a:lnTo>
                      <a:pt x="1380" y="330"/>
                    </a:lnTo>
                    <a:lnTo>
                      <a:pt x="1365" y="300"/>
                    </a:lnTo>
                    <a:lnTo>
                      <a:pt x="1365" y="285"/>
                    </a:lnTo>
                    <a:lnTo>
                      <a:pt x="1365" y="270"/>
                    </a:lnTo>
                    <a:lnTo>
                      <a:pt x="1350" y="255"/>
                    </a:lnTo>
                    <a:lnTo>
                      <a:pt x="1335" y="240"/>
                    </a:lnTo>
                    <a:lnTo>
                      <a:pt x="1335" y="225"/>
                    </a:lnTo>
                    <a:lnTo>
                      <a:pt x="1320" y="210"/>
                    </a:lnTo>
                    <a:lnTo>
                      <a:pt x="1305" y="195"/>
                    </a:lnTo>
                    <a:lnTo>
                      <a:pt x="1290" y="195"/>
                    </a:lnTo>
                    <a:lnTo>
                      <a:pt x="1275" y="150"/>
                    </a:lnTo>
                    <a:lnTo>
                      <a:pt x="1245" y="120"/>
                    </a:lnTo>
                    <a:lnTo>
                      <a:pt x="1230" y="105"/>
                    </a:lnTo>
                    <a:lnTo>
                      <a:pt x="1215" y="90"/>
                    </a:lnTo>
                    <a:lnTo>
                      <a:pt x="1200" y="75"/>
                    </a:lnTo>
                    <a:lnTo>
                      <a:pt x="1170" y="60"/>
                    </a:lnTo>
                    <a:lnTo>
                      <a:pt x="1155" y="60"/>
                    </a:lnTo>
                    <a:lnTo>
                      <a:pt x="1155" y="45"/>
                    </a:lnTo>
                    <a:lnTo>
                      <a:pt x="1140" y="30"/>
                    </a:lnTo>
                    <a:lnTo>
                      <a:pt x="1110" y="15"/>
                    </a:lnTo>
                    <a:lnTo>
                      <a:pt x="1095" y="15"/>
                    </a:lnTo>
                    <a:lnTo>
                      <a:pt x="1080" y="15"/>
                    </a:lnTo>
                    <a:lnTo>
                      <a:pt x="1065" y="15"/>
                    </a:lnTo>
                    <a:lnTo>
                      <a:pt x="1050" y="15"/>
                    </a:lnTo>
                    <a:lnTo>
                      <a:pt x="1035" y="0"/>
                    </a:lnTo>
                    <a:lnTo>
                      <a:pt x="1020" y="0"/>
                    </a:lnTo>
                    <a:lnTo>
                      <a:pt x="1005" y="0"/>
                    </a:lnTo>
                    <a:lnTo>
                      <a:pt x="975" y="0"/>
                    </a:lnTo>
                    <a:lnTo>
                      <a:pt x="945" y="0"/>
                    </a:lnTo>
                    <a:lnTo>
                      <a:pt x="930" y="0"/>
                    </a:lnTo>
                    <a:lnTo>
                      <a:pt x="915" y="15"/>
                    </a:lnTo>
                    <a:lnTo>
                      <a:pt x="885" y="15"/>
                    </a:lnTo>
                    <a:lnTo>
                      <a:pt x="855" y="15"/>
                    </a:lnTo>
                    <a:lnTo>
                      <a:pt x="825" y="30"/>
                    </a:lnTo>
                    <a:lnTo>
                      <a:pt x="795" y="45"/>
                    </a:lnTo>
                    <a:lnTo>
                      <a:pt x="765" y="60"/>
                    </a:lnTo>
                    <a:lnTo>
                      <a:pt x="735" y="75"/>
                    </a:lnTo>
                    <a:lnTo>
                      <a:pt x="705" y="75"/>
                    </a:lnTo>
                    <a:lnTo>
                      <a:pt x="675" y="75"/>
                    </a:lnTo>
                    <a:lnTo>
                      <a:pt x="675" y="90"/>
                    </a:lnTo>
                    <a:lnTo>
                      <a:pt x="645" y="90"/>
                    </a:lnTo>
                    <a:lnTo>
                      <a:pt x="615" y="120"/>
                    </a:lnTo>
                    <a:lnTo>
                      <a:pt x="600" y="135"/>
                    </a:lnTo>
                    <a:lnTo>
                      <a:pt x="570" y="135"/>
                    </a:lnTo>
                    <a:lnTo>
                      <a:pt x="555" y="150"/>
                    </a:lnTo>
                    <a:lnTo>
                      <a:pt x="525" y="180"/>
                    </a:lnTo>
                    <a:lnTo>
                      <a:pt x="510" y="195"/>
                    </a:lnTo>
                    <a:lnTo>
                      <a:pt x="495" y="195"/>
                    </a:lnTo>
                    <a:lnTo>
                      <a:pt x="495" y="210"/>
                    </a:lnTo>
                    <a:lnTo>
                      <a:pt x="480" y="225"/>
                    </a:lnTo>
                    <a:lnTo>
                      <a:pt x="465" y="240"/>
                    </a:lnTo>
                    <a:lnTo>
                      <a:pt x="465" y="255"/>
                    </a:lnTo>
                    <a:lnTo>
                      <a:pt x="450" y="255"/>
                    </a:lnTo>
                    <a:lnTo>
                      <a:pt x="450" y="285"/>
                    </a:lnTo>
                    <a:lnTo>
                      <a:pt x="435" y="300"/>
                    </a:lnTo>
                    <a:lnTo>
                      <a:pt x="435" y="315"/>
                    </a:lnTo>
                    <a:lnTo>
                      <a:pt x="435" y="330"/>
                    </a:lnTo>
                    <a:lnTo>
                      <a:pt x="435" y="360"/>
                    </a:lnTo>
                    <a:lnTo>
                      <a:pt x="435" y="375"/>
                    </a:lnTo>
                    <a:lnTo>
                      <a:pt x="420" y="390"/>
                    </a:lnTo>
                    <a:close/>
                  </a:path>
                </a:pathLst>
              </a:custGeom>
              <a:solidFill>
                <a:srgbClr val="669C62"/>
              </a:solidFill>
              <a:ln w="9525">
                <a:noFill/>
                <a:round/>
                <a:headEnd/>
                <a:tailEnd/>
              </a:ln>
            </p:spPr>
            <p:txBody>
              <a:bodyPr/>
              <a:lstStyle/>
              <a:p>
                <a:endParaRPr lang="tr-TR"/>
              </a:p>
            </p:txBody>
          </p:sp>
          <p:sp>
            <p:nvSpPr>
              <p:cNvPr id="573" name="Freeform 8"/>
              <p:cNvSpPr>
                <a:spLocks/>
              </p:cNvSpPr>
              <p:nvPr/>
            </p:nvSpPr>
            <p:spPr bwMode="auto">
              <a:xfrm>
                <a:off x="795" y="150"/>
                <a:ext cx="1155" cy="1530"/>
              </a:xfrm>
              <a:custGeom>
                <a:avLst/>
                <a:gdLst>
                  <a:gd name="T0" fmla="*/ 390 w 1155"/>
                  <a:gd name="T1" fmla="*/ 75 h 1530"/>
                  <a:gd name="T2" fmla="*/ 315 w 1155"/>
                  <a:gd name="T3" fmla="*/ 120 h 1530"/>
                  <a:gd name="T4" fmla="*/ 225 w 1155"/>
                  <a:gd name="T5" fmla="*/ 285 h 1530"/>
                  <a:gd name="T6" fmla="*/ 195 w 1155"/>
                  <a:gd name="T7" fmla="*/ 330 h 1530"/>
                  <a:gd name="T8" fmla="*/ 105 w 1155"/>
                  <a:gd name="T9" fmla="*/ 360 h 1530"/>
                  <a:gd name="T10" fmla="*/ 30 w 1155"/>
                  <a:gd name="T11" fmla="*/ 375 h 1530"/>
                  <a:gd name="T12" fmla="*/ 15 w 1155"/>
                  <a:gd name="T13" fmla="*/ 420 h 1530"/>
                  <a:gd name="T14" fmla="*/ 15 w 1155"/>
                  <a:gd name="T15" fmla="*/ 480 h 1530"/>
                  <a:gd name="T16" fmla="*/ 15 w 1155"/>
                  <a:gd name="T17" fmla="*/ 525 h 1530"/>
                  <a:gd name="T18" fmla="*/ 30 w 1155"/>
                  <a:gd name="T19" fmla="*/ 570 h 1530"/>
                  <a:gd name="T20" fmla="*/ 75 w 1155"/>
                  <a:gd name="T21" fmla="*/ 615 h 1530"/>
                  <a:gd name="T22" fmla="*/ 135 w 1155"/>
                  <a:gd name="T23" fmla="*/ 660 h 1530"/>
                  <a:gd name="T24" fmla="*/ 210 w 1155"/>
                  <a:gd name="T25" fmla="*/ 690 h 1530"/>
                  <a:gd name="T26" fmla="*/ 255 w 1155"/>
                  <a:gd name="T27" fmla="*/ 735 h 1530"/>
                  <a:gd name="T28" fmla="*/ 345 w 1155"/>
                  <a:gd name="T29" fmla="*/ 840 h 1530"/>
                  <a:gd name="T30" fmla="*/ 390 w 1155"/>
                  <a:gd name="T31" fmla="*/ 900 h 1530"/>
                  <a:gd name="T32" fmla="*/ 435 w 1155"/>
                  <a:gd name="T33" fmla="*/ 960 h 1530"/>
                  <a:gd name="T34" fmla="*/ 465 w 1155"/>
                  <a:gd name="T35" fmla="*/ 1080 h 1530"/>
                  <a:gd name="T36" fmla="*/ 495 w 1155"/>
                  <a:gd name="T37" fmla="*/ 1155 h 1530"/>
                  <a:gd name="T38" fmla="*/ 510 w 1155"/>
                  <a:gd name="T39" fmla="*/ 1200 h 1530"/>
                  <a:gd name="T40" fmla="*/ 540 w 1155"/>
                  <a:gd name="T41" fmla="*/ 1215 h 1530"/>
                  <a:gd name="T42" fmla="*/ 555 w 1155"/>
                  <a:gd name="T43" fmla="*/ 1260 h 1530"/>
                  <a:gd name="T44" fmla="*/ 615 w 1155"/>
                  <a:gd name="T45" fmla="*/ 1440 h 1530"/>
                  <a:gd name="T46" fmla="*/ 675 w 1155"/>
                  <a:gd name="T47" fmla="*/ 1500 h 1530"/>
                  <a:gd name="T48" fmla="*/ 690 w 1155"/>
                  <a:gd name="T49" fmla="*/ 1515 h 1530"/>
                  <a:gd name="T50" fmla="*/ 735 w 1155"/>
                  <a:gd name="T51" fmla="*/ 1440 h 1530"/>
                  <a:gd name="T52" fmla="*/ 705 w 1155"/>
                  <a:gd name="T53" fmla="*/ 1395 h 1530"/>
                  <a:gd name="T54" fmla="*/ 705 w 1155"/>
                  <a:gd name="T55" fmla="*/ 1380 h 1530"/>
                  <a:gd name="T56" fmla="*/ 720 w 1155"/>
                  <a:gd name="T57" fmla="*/ 1350 h 1530"/>
                  <a:gd name="T58" fmla="*/ 735 w 1155"/>
                  <a:gd name="T59" fmla="*/ 1320 h 1530"/>
                  <a:gd name="T60" fmla="*/ 765 w 1155"/>
                  <a:gd name="T61" fmla="*/ 1320 h 1530"/>
                  <a:gd name="T62" fmla="*/ 780 w 1155"/>
                  <a:gd name="T63" fmla="*/ 1290 h 1530"/>
                  <a:gd name="T64" fmla="*/ 765 w 1155"/>
                  <a:gd name="T65" fmla="*/ 1260 h 1530"/>
                  <a:gd name="T66" fmla="*/ 750 w 1155"/>
                  <a:gd name="T67" fmla="*/ 1215 h 1530"/>
                  <a:gd name="T68" fmla="*/ 780 w 1155"/>
                  <a:gd name="T69" fmla="*/ 1200 h 1530"/>
                  <a:gd name="T70" fmla="*/ 810 w 1155"/>
                  <a:gd name="T71" fmla="*/ 1170 h 1530"/>
                  <a:gd name="T72" fmla="*/ 825 w 1155"/>
                  <a:gd name="T73" fmla="*/ 1140 h 1530"/>
                  <a:gd name="T74" fmla="*/ 840 w 1155"/>
                  <a:gd name="T75" fmla="*/ 1110 h 1530"/>
                  <a:gd name="T76" fmla="*/ 810 w 1155"/>
                  <a:gd name="T77" fmla="*/ 1050 h 1530"/>
                  <a:gd name="T78" fmla="*/ 810 w 1155"/>
                  <a:gd name="T79" fmla="*/ 1020 h 1530"/>
                  <a:gd name="T80" fmla="*/ 825 w 1155"/>
                  <a:gd name="T81" fmla="*/ 930 h 1530"/>
                  <a:gd name="T82" fmla="*/ 855 w 1155"/>
                  <a:gd name="T83" fmla="*/ 870 h 1530"/>
                  <a:gd name="T84" fmla="*/ 900 w 1155"/>
                  <a:gd name="T85" fmla="*/ 780 h 1530"/>
                  <a:gd name="T86" fmla="*/ 975 w 1155"/>
                  <a:gd name="T87" fmla="*/ 660 h 1530"/>
                  <a:gd name="T88" fmla="*/ 1020 w 1155"/>
                  <a:gd name="T89" fmla="*/ 600 h 1530"/>
                  <a:gd name="T90" fmla="*/ 1140 w 1155"/>
                  <a:gd name="T91" fmla="*/ 480 h 1530"/>
                  <a:gd name="T92" fmla="*/ 1155 w 1155"/>
                  <a:gd name="T93" fmla="*/ 405 h 1530"/>
                  <a:gd name="T94" fmla="*/ 1155 w 1155"/>
                  <a:gd name="T95" fmla="*/ 345 h 1530"/>
                  <a:gd name="T96" fmla="*/ 1155 w 1155"/>
                  <a:gd name="T97" fmla="*/ 315 h 1530"/>
                  <a:gd name="T98" fmla="*/ 1080 w 1155"/>
                  <a:gd name="T99" fmla="*/ 300 h 1530"/>
                  <a:gd name="T100" fmla="*/ 900 w 1155"/>
                  <a:gd name="T101" fmla="*/ 195 h 1530"/>
                  <a:gd name="T102" fmla="*/ 795 w 1155"/>
                  <a:gd name="T103" fmla="*/ 75 h 1530"/>
                  <a:gd name="T104" fmla="*/ 705 w 1155"/>
                  <a:gd name="T105" fmla="*/ 15 h 1530"/>
                  <a:gd name="T106" fmla="*/ 615 w 1155"/>
                  <a:gd name="T107" fmla="*/ 0 h 1530"/>
                  <a:gd name="T108" fmla="*/ 525 w 1155"/>
                  <a:gd name="T109" fmla="*/ 0 h 1530"/>
                  <a:gd name="T110" fmla="*/ 435 w 1155"/>
                  <a:gd name="T111" fmla="*/ 15 h 15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55"/>
                  <a:gd name="T169" fmla="*/ 0 h 1530"/>
                  <a:gd name="T170" fmla="*/ 1155 w 1155"/>
                  <a:gd name="T171" fmla="*/ 1530 h 15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55" h="1530">
                    <a:moveTo>
                      <a:pt x="435" y="60"/>
                    </a:moveTo>
                    <a:lnTo>
                      <a:pt x="435" y="60"/>
                    </a:lnTo>
                    <a:lnTo>
                      <a:pt x="405" y="60"/>
                    </a:lnTo>
                    <a:lnTo>
                      <a:pt x="390" y="75"/>
                    </a:lnTo>
                    <a:lnTo>
                      <a:pt x="375" y="90"/>
                    </a:lnTo>
                    <a:lnTo>
                      <a:pt x="360" y="105"/>
                    </a:lnTo>
                    <a:lnTo>
                      <a:pt x="330" y="120"/>
                    </a:lnTo>
                    <a:lnTo>
                      <a:pt x="315" y="120"/>
                    </a:lnTo>
                    <a:lnTo>
                      <a:pt x="300" y="165"/>
                    </a:lnTo>
                    <a:lnTo>
                      <a:pt x="270" y="210"/>
                    </a:lnTo>
                    <a:lnTo>
                      <a:pt x="255" y="240"/>
                    </a:lnTo>
                    <a:lnTo>
                      <a:pt x="225" y="285"/>
                    </a:lnTo>
                    <a:lnTo>
                      <a:pt x="210" y="300"/>
                    </a:lnTo>
                    <a:lnTo>
                      <a:pt x="195" y="315"/>
                    </a:lnTo>
                    <a:lnTo>
                      <a:pt x="195" y="330"/>
                    </a:lnTo>
                    <a:lnTo>
                      <a:pt x="180" y="345"/>
                    </a:lnTo>
                    <a:lnTo>
                      <a:pt x="165" y="345"/>
                    </a:lnTo>
                    <a:lnTo>
                      <a:pt x="135" y="345"/>
                    </a:lnTo>
                    <a:lnTo>
                      <a:pt x="105" y="360"/>
                    </a:lnTo>
                    <a:lnTo>
                      <a:pt x="75" y="360"/>
                    </a:lnTo>
                    <a:lnTo>
                      <a:pt x="45" y="360"/>
                    </a:lnTo>
                    <a:lnTo>
                      <a:pt x="30" y="375"/>
                    </a:lnTo>
                    <a:lnTo>
                      <a:pt x="30" y="390"/>
                    </a:lnTo>
                    <a:lnTo>
                      <a:pt x="15" y="390"/>
                    </a:lnTo>
                    <a:lnTo>
                      <a:pt x="15" y="405"/>
                    </a:lnTo>
                    <a:lnTo>
                      <a:pt x="15" y="420"/>
                    </a:lnTo>
                    <a:lnTo>
                      <a:pt x="15" y="435"/>
                    </a:lnTo>
                    <a:lnTo>
                      <a:pt x="0" y="450"/>
                    </a:lnTo>
                    <a:lnTo>
                      <a:pt x="15" y="480"/>
                    </a:lnTo>
                    <a:lnTo>
                      <a:pt x="15" y="510"/>
                    </a:lnTo>
                    <a:lnTo>
                      <a:pt x="15" y="525"/>
                    </a:lnTo>
                    <a:lnTo>
                      <a:pt x="15" y="540"/>
                    </a:lnTo>
                    <a:lnTo>
                      <a:pt x="30" y="555"/>
                    </a:lnTo>
                    <a:lnTo>
                      <a:pt x="30" y="570"/>
                    </a:lnTo>
                    <a:lnTo>
                      <a:pt x="45" y="585"/>
                    </a:lnTo>
                    <a:lnTo>
                      <a:pt x="60" y="600"/>
                    </a:lnTo>
                    <a:lnTo>
                      <a:pt x="75" y="600"/>
                    </a:lnTo>
                    <a:lnTo>
                      <a:pt x="75" y="615"/>
                    </a:lnTo>
                    <a:lnTo>
                      <a:pt x="90" y="630"/>
                    </a:lnTo>
                    <a:lnTo>
                      <a:pt x="105" y="645"/>
                    </a:lnTo>
                    <a:lnTo>
                      <a:pt x="120" y="645"/>
                    </a:lnTo>
                    <a:lnTo>
                      <a:pt x="135" y="660"/>
                    </a:lnTo>
                    <a:lnTo>
                      <a:pt x="150" y="660"/>
                    </a:lnTo>
                    <a:lnTo>
                      <a:pt x="180" y="660"/>
                    </a:lnTo>
                    <a:lnTo>
                      <a:pt x="195" y="675"/>
                    </a:lnTo>
                    <a:lnTo>
                      <a:pt x="210" y="690"/>
                    </a:lnTo>
                    <a:lnTo>
                      <a:pt x="225" y="705"/>
                    </a:lnTo>
                    <a:lnTo>
                      <a:pt x="240" y="720"/>
                    </a:lnTo>
                    <a:lnTo>
                      <a:pt x="255" y="720"/>
                    </a:lnTo>
                    <a:lnTo>
                      <a:pt x="255" y="735"/>
                    </a:lnTo>
                    <a:lnTo>
                      <a:pt x="270" y="750"/>
                    </a:lnTo>
                    <a:lnTo>
                      <a:pt x="300" y="780"/>
                    </a:lnTo>
                    <a:lnTo>
                      <a:pt x="315" y="795"/>
                    </a:lnTo>
                    <a:lnTo>
                      <a:pt x="345" y="840"/>
                    </a:lnTo>
                    <a:lnTo>
                      <a:pt x="375" y="840"/>
                    </a:lnTo>
                    <a:lnTo>
                      <a:pt x="375" y="855"/>
                    </a:lnTo>
                    <a:lnTo>
                      <a:pt x="375" y="870"/>
                    </a:lnTo>
                    <a:lnTo>
                      <a:pt x="390" y="900"/>
                    </a:lnTo>
                    <a:lnTo>
                      <a:pt x="405" y="900"/>
                    </a:lnTo>
                    <a:lnTo>
                      <a:pt x="405" y="915"/>
                    </a:lnTo>
                    <a:lnTo>
                      <a:pt x="420" y="930"/>
                    </a:lnTo>
                    <a:lnTo>
                      <a:pt x="435" y="960"/>
                    </a:lnTo>
                    <a:lnTo>
                      <a:pt x="435" y="990"/>
                    </a:lnTo>
                    <a:lnTo>
                      <a:pt x="450" y="1080"/>
                    </a:lnTo>
                    <a:lnTo>
                      <a:pt x="465" y="1080"/>
                    </a:lnTo>
                    <a:lnTo>
                      <a:pt x="465" y="1110"/>
                    </a:lnTo>
                    <a:lnTo>
                      <a:pt x="480" y="1125"/>
                    </a:lnTo>
                    <a:lnTo>
                      <a:pt x="480" y="1140"/>
                    </a:lnTo>
                    <a:lnTo>
                      <a:pt x="495" y="1155"/>
                    </a:lnTo>
                    <a:lnTo>
                      <a:pt x="495" y="1170"/>
                    </a:lnTo>
                    <a:lnTo>
                      <a:pt x="495" y="1185"/>
                    </a:lnTo>
                    <a:lnTo>
                      <a:pt x="510" y="1200"/>
                    </a:lnTo>
                    <a:lnTo>
                      <a:pt x="525" y="1200"/>
                    </a:lnTo>
                    <a:lnTo>
                      <a:pt x="525" y="1215"/>
                    </a:lnTo>
                    <a:lnTo>
                      <a:pt x="540" y="1215"/>
                    </a:lnTo>
                    <a:lnTo>
                      <a:pt x="540" y="1230"/>
                    </a:lnTo>
                    <a:lnTo>
                      <a:pt x="555" y="1260"/>
                    </a:lnTo>
                    <a:lnTo>
                      <a:pt x="570" y="1320"/>
                    </a:lnTo>
                    <a:lnTo>
                      <a:pt x="585" y="1380"/>
                    </a:lnTo>
                    <a:lnTo>
                      <a:pt x="615" y="1410"/>
                    </a:lnTo>
                    <a:lnTo>
                      <a:pt x="615" y="1440"/>
                    </a:lnTo>
                    <a:lnTo>
                      <a:pt x="630" y="1455"/>
                    </a:lnTo>
                    <a:lnTo>
                      <a:pt x="645" y="1470"/>
                    </a:lnTo>
                    <a:lnTo>
                      <a:pt x="660" y="1500"/>
                    </a:lnTo>
                    <a:lnTo>
                      <a:pt x="675" y="1500"/>
                    </a:lnTo>
                    <a:lnTo>
                      <a:pt x="675" y="1515"/>
                    </a:lnTo>
                    <a:lnTo>
                      <a:pt x="690" y="1515"/>
                    </a:lnTo>
                    <a:lnTo>
                      <a:pt x="690" y="1530"/>
                    </a:lnTo>
                    <a:lnTo>
                      <a:pt x="735" y="1455"/>
                    </a:lnTo>
                    <a:lnTo>
                      <a:pt x="735" y="1440"/>
                    </a:lnTo>
                    <a:lnTo>
                      <a:pt x="720" y="1410"/>
                    </a:lnTo>
                    <a:lnTo>
                      <a:pt x="705" y="1395"/>
                    </a:lnTo>
                    <a:lnTo>
                      <a:pt x="705" y="1380"/>
                    </a:lnTo>
                    <a:lnTo>
                      <a:pt x="705" y="1365"/>
                    </a:lnTo>
                    <a:lnTo>
                      <a:pt x="705" y="1350"/>
                    </a:lnTo>
                    <a:lnTo>
                      <a:pt x="720" y="1350"/>
                    </a:lnTo>
                    <a:lnTo>
                      <a:pt x="720" y="1335"/>
                    </a:lnTo>
                    <a:lnTo>
                      <a:pt x="735" y="1335"/>
                    </a:lnTo>
                    <a:lnTo>
                      <a:pt x="735" y="1320"/>
                    </a:lnTo>
                    <a:lnTo>
                      <a:pt x="750" y="1320"/>
                    </a:lnTo>
                    <a:lnTo>
                      <a:pt x="765" y="1320"/>
                    </a:lnTo>
                    <a:lnTo>
                      <a:pt x="765" y="1305"/>
                    </a:lnTo>
                    <a:lnTo>
                      <a:pt x="780" y="1305"/>
                    </a:lnTo>
                    <a:lnTo>
                      <a:pt x="780" y="1290"/>
                    </a:lnTo>
                    <a:lnTo>
                      <a:pt x="765" y="1275"/>
                    </a:lnTo>
                    <a:lnTo>
                      <a:pt x="765" y="1260"/>
                    </a:lnTo>
                    <a:lnTo>
                      <a:pt x="750" y="1245"/>
                    </a:lnTo>
                    <a:lnTo>
                      <a:pt x="750" y="1230"/>
                    </a:lnTo>
                    <a:lnTo>
                      <a:pt x="750" y="1215"/>
                    </a:lnTo>
                    <a:lnTo>
                      <a:pt x="765" y="1215"/>
                    </a:lnTo>
                    <a:lnTo>
                      <a:pt x="765" y="1200"/>
                    </a:lnTo>
                    <a:lnTo>
                      <a:pt x="780" y="1200"/>
                    </a:lnTo>
                    <a:lnTo>
                      <a:pt x="795" y="1200"/>
                    </a:lnTo>
                    <a:lnTo>
                      <a:pt x="810" y="1185"/>
                    </a:lnTo>
                    <a:lnTo>
                      <a:pt x="810" y="1170"/>
                    </a:lnTo>
                    <a:lnTo>
                      <a:pt x="825" y="1170"/>
                    </a:lnTo>
                    <a:lnTo>
                      <a:pt x="825" y="1155"/>
                    </a:lnTo>
                    <a:lnTo>
                      <a:pt x="825" y="1140"/>
                    </a:lnTo>
                    <a:lnTo>
                      <a:pt x="840" y="1140"/>
                    </a:lnTo>
                    <a:lnTo>
                      <a:pt x="840" y="1125"/>
                    </a:lnTo>
                    <a:lnTo>
                      <a:pt x="840" y="1110"/>
                    </a:lnTo>
                    <a:lnTo>
                      <a:pt x="825" y="1080"/>
                    </a:lnTo>
                    <a:lnTo>
                      <a:pt x="825" y="1065"/>
                    </a:lnTo>
                    <a:lnTo>
                      <a:pt x="810" y="1050"/>
                    </a:lnTo>
                    <a:lnTo>
                      <a:pt x="810" y="1035"/>
                    </a:lnTo>
                    <a:lnTo>
                      <a:pt x="810" y="1020"/>
                    </a:lnTo>
                    <a:lnTo>
                      <a:pt x="810" y="990"/>
                    </a:lnTo>
                    <a:lnTo>
                      <a:pt x="810" y="960"/>
                    </a:lnTo>
                    <a:lnTo>
                      <a:pt x="825" y="945"/>
                    </a:lnTo>
                    <a:lnTo>
                      <a:pt x="825" y="930"/>
                    </a:lnTo>
                    <a:lnTo>
                      <a:pt x="840" y="900"/>
                    </a:lnTo>
                    <a:lnTo>
                      <a:pt x="840" y="885"/>
                    </a:lnTo>
                    <a:lnTo>
                      <a:pt x="855" y="870"/>
                    </a:lnTo>
                    <a:lnTo>
                      <a:pt x="855" y="840"/>
                    </a:lnTo>
                    <a:lnTo>
                      <a:pt x="870" y="840"/>
                    </a:lnTo>
                    <a:lnTo>
                      <a:pt x="870" y="810"/>
                    </a:lnTo>
                    <a:lnTo>
                      <a:pt x="900" y="780"/>
                    </a:lnTo>
                    <a:lnTo>
                      <a:pt x="930" y="720"/>
                    </a:lnTo>
                    <a:lnTo>
                      <a:pt x="960" y="690"/>
                    </a:lnTo>
                    <a:lnTo>
                      <a:pt x="975" y="660"/>
                    </a:lnTo>
                    <a:lnTo>
                      <a:pt x="990" y="630"/>
                    </a:lnTo>
                    <a:lnTo>
                      <a:pt x="1005" y="615"/>
                    </a:lnTo>
                    <a:lnTo>
                      <a:pt x="1020" y="600"/>
                    </a:lnTo>
                    <a:lnTo>
                      <a:pt x="1065" y="555"/>
                    </a:lnTo>
                    <a:lnTo>
                      <a:pt x="1095" y="540"/>
                    </a:lnTo>
                    <a:lnTo>
                      <a:pt x="1110" y="495"/>
                    </a:lnTo>
                    <a:lnTo>
                      <a:pt x="1140" y="480"/>
                    </a:lnTo>
                    <a:lnTo>
                      <a:pt x="1140" y="450"/>
                    </a:lnTo>
                    <a:lnTo>
                      <a:pt x="1155" y="435"/>
                    </a:lnTo>
                    <a:lnTo>
                      <a:pt x="1155" y="420"/>
                    </a:lnTo>
                    <a:lnTo>
                      <a:pt x="1155" y="405"/>
                    </a:lnTo>
                    <a:lnTo>
                      <a:pt x="1155" y="375"/>
                    </a:lnTo>
                    <a:lnTo>
                      <a:pt x="1155" y="360"/>
                    </a:lnTo>
                    <a:lnTo>
                      <a:pt x="1155" y="345"/>
                    </a:lnTo>
                    <a:lnTo>
                      <a:pt x="1155" y="330"/>
                    </a:lnTo>
                    <a:lnTo>
                      <a:pt x="1155" y="315"/>
                    </a:lnTo>
                    <a:lnTo>
                      <a:pt x="1140" y="315"/>
                    </a:lnTo>
                    <a:lnTo>
                      <a:pt x="1110" y="300"/>
                    </a:lnTo>
                    <a:lnTo>
                      <a:pt x="1095" y="300"/>
                    </a:lnTo>
                    <a:lnTo>
                      <a:pt x="1080" y="300"/>
                    </a:lnTo>
                    <a:lnTo>
                      <a:pt x="1035" y="300"/>
                    </a:lnTo>
                    <a:lnTo>
                      <a:pt x="975" y="300"/>
                    </a:lnTo>
                    <a:lnTo>
                      <a:pt x="930" y="240"/>
                    </a:lnTo>
                    <a:lnTo>
                      <a:pt x="900" y="195"/>
                    </a:lnTo>
                    <a:lnTo>
                      <a:pt x="855" y="135"/>
                    </a:lnTo>
                    <a:lnTo>
                      <a:pt x="840" y="120"/>
                    </a:lnTo>
                    <a:lnTo>
                      <a:pt x="810" y="90"/>
                    </a:lnTo>
                    <a:lnTo>
                      <a:pt x="795" y="75"/>
                    </a:lnTo>
                    <a:lnTo>
                      <a:pt x="765" y="60"/>
                    </a:lnTo>
                    <a:lnTo>
                      <a:pt x="735" y="45"/>
                    </a:lnTo>
                    <a:lnTo>
                      <a:pt x="720" y="15"/>
                    </a:lnTo>
                    <a:lnTo>
                      <a:pt x="705" y="15"/>
                    </a:lnTo>
                    <a:lnTo>
                      <a:pt x="675" y="0"/>
                    </a:lnTo>
                    <a:lnTo>
                      <a:pt x="660" y="0"/>
                    </a:lnTo>
                    <a:lnTo>
                      <a:pt x="615" y="0"/>
                    </a:lnTo>
                    <a:lnTo>
                      <a:pt x="600" y="0"/>
                    </a:lnTo>
                    <a:lnTo>
                      <a:pt x="570" y="0"/>
                    </a:lnTo>
                    <a:lnTo>
                      <a:pt x="555" y="0"/>
                    </a:lnTo>
                    <a:lnTo>
                      <a:pt x="525" y="0"/>
                    </a:lnTo>
                    <a:lnTo>
                      <a:pt x="495" y="0"/>
                    </a:lnTo>
                    <a:lnTo>
                      <a:pt x="480" y="0"/>
                    </a:lnTo>
                    <a:lnTo>
                      <a:pt x="450" y="15"/>
                    </a:lnTo>
                    <a:lnTo>
                      <a:pt x="435" y="15"/>
                    </a:lnTo>
                    <a:lnTo>
                      <a:pt x="420" y="30"/>
                    </a:lnTo>
                    <a:lnTo>
                      <a:pt x="390" y="45"/>
                    </a:lnTo>
                    <a:lnTo>
                      <a:pt x="435" y="60"/>
                    </a:lnTo>
                    <a:close/>
                  </a:path>
                </a:pathLst>
              </a:custGeom>
              <a:solidFill>
                <a:srgbClr val="FFCCB2"/>
              </a:solidFill>
              <a:ln w="9525">
                <a:noFill/>
                <a:round/>
                <a:headEnd/>
                <a:tailEnd/>
              </a:ln>
            </p:spPr>
            <p:txBody>
              <a:bodyPr/>
              <a:lstStyle/>
              <a:p>
                <a:endParaRPr lang="tr-TR"/>
              </a:p>
            </p:txBody>
          </p:sp>
          <p:sp>
            <p:nvSpPr>
              <p:cNvPr id="574" name="Freeform 9"/>
              <p:cNvSpPr>
                <a:spLocks/>
              </p:cNvSpPr>
              <p:nvPr/>
            </p:nvSpPr>
            <p:spPr bwMode="auto">
              <a:xfrm>
                <a:off x="1140" y="345"/>
                <a:ext cx="510" cy="165"/>
              </a:xfrm>
              <a:custGeom>
                <a:avLst/>
                <a:gdLst>
                  <a:gd name="T0" fmla="*/ 495 w 510"/>
                  <a:gd name="T1" fmla="*/ 45 h 165"/>
                  <a:gd name="T2" fmla="*/ 450 w 510"/>
                  <a:gd name="T3" fmla="*/ 30 h 165"/>
                  <a:gd name="T4" fmla="*/ 420 w 510"/>
                  <a:gd name="T5" fmla="*/ 15 h 165"/>
                  <a:gd name="T6" fmla="*/ 375 w 510"/>
                  <a:gd name="T7" fmla="*/ 0 h 165"/>
                  <a:gd name="T8" fmla="*/ 330 w 510"/>
                  <a:gd name="T9" fmla="*/ 0 h 165"/>
                  <a:gd name="T10" fmla="*/ 300 w 510"/>
                  <a:gd name="T11" fmla="*/ 0 h 165"/>
                  <a:gd name="T12" fmla="*/ 270 w 510"/>
                  <a:gd name="T13" fmla="*/ 15 h 165"/>
                  <a:gd name="T14" fmla="*/ 240 w 510"/>
                  <a:gd name="T15" fmla="*/ 45 h 165"/>
                  <a:gd name="T16" fmla="*/ 210 w 510"/>
                  <a:gd name="T17" fmla="*/ 90 h 165"/>
                  <a:gd name="T18" fmla="*/ 180 w 510"/>
                  <a:gd name="T19" fmla="*/ 105 h 165"/>
                  <a:gd name="T20" fmla="*/ 150 w 510"/>
                  <a:gd name="T21" fmla="*/ 120 h 165"/>
                  <a:gd name="T22" fmla="*/ 105 w 510"/>
                  <a:gd name="T23" fmla="*/ 120 h 165"/>
                  <a:gd name="T24" fmla="*/ 90 w 510"/>
                  <a:gd name="T25" fmla="*/ 120 h 165"/>
                  <a:gd name="T26" fmla="*/ 45 w 510"/>
                  <a:gd name="T27" fmla="*/ 105 h 165"/>
                  <a:gd name="T28" fmla="*/ 0 w 510"/>
                  <a:gd name="T29" fmla="*/ 105 h 165"/>
                  <a:gd name="T30" fmla="*/ 15 w 510"/>
                  <a:gd name="T31" fmla="*/ 105 h 165"/>
                  <a:gd name="T32" fmla="*/ 30 w 510"/>
                  <a:gd name="T33" fmla="*/ 135 h 165"/>
                  <a:gd name="T34" fmla="*/ 60 w 510"/>
                  <a:gd name="T35" fmla="*/ 165 h 165"/>
                  <a:gd name="T36" fmla="*/ 90 w 510"/>
                  <a:gd name="T37" fmla="*/ 165 h 165"/>
                  <a:gd name="T38" fmla="*/ 120 w 510"/>
                  <a:gd name="T39" fmla="*/ 165 h 165"/>
                  <a:gd name="T40" fmla="*/ 150 w 510"/>
                  <a:gd name="T41" fmla="*/ 165 h 165"/>
                  <a:gd name="T42" fmla="*/ 180 w 510"/>
                  <a:gd name="T43" fmla="*/ 135 h 165"/>
                  <a:gd name="T44" fmla="*/ 195 w 510"/>
                  <a:gd name="T45" fmla="*/ 120 h 165"/>
                  <a:gd name="T46" fmla="*/ 195 w 510"/>
                  <a:gd name="T47" fmla="*/ 90 h 165"/>
                  <a:gd name="T48" fmla="*/ 195 w 510"/>
                  <a:gd name="T49" fmla="*/ 75 h 165"/>
                  <a:gd name="T50" fmla="*/ 210 w 510"/>
                  <a:gd name="T51" fmla="*/ 60 h 165"/>
                  <a:gd name="T52" fmla="*/ 210 w 510"/>
                  <a:gd name="T53" fmla="*/ 45 h 165"/>
                  <a:gd name="T54" fmla="*/ 240 w 510"/>
                  <a:gd name="T55" fmla="*/ 105 h 165"/>
                  <a:gd name="T56" fmla="*/ 255 w 510"/>
                  <a:gd name="T57" fmla="*/ 150 h 165"/>
                  <a:gd name="T58" fmla="*/ 270 w 510"/>
                  <a:gd name="T59" fmla="*/ 120 h 165"/>
                  <a:gd name="T60" fmla="*/ 270 w 510"/>
                  <a:gd name="T61" fmla="*/ 105 h 165"/>
                  <a:gd name="T62" fmla="*/ 285 w 510"/>
                  <a:gd name="T63" fmla="*/ 90 h 165"/>
                  <a:gd name="T64" fmla="*/ 315 w 510"/>
                  <a:gd name="T65" fmla="*/ 90 h 165"/>
                  <a:gd name="T66" fmla="*/ 345 w 510"/>
                  <a:gd name="T67" fmla="*/ 90 h 165"/>
                  <a:gd name="T68" fmla="*/ 390 w 510"/>
                  <a:gd name="T69" fmla="*/ 105 h 165"/>
                  <a:gd name="T70" fmla="*/ 450 w 510"/>
                  <a:gd name="T71" fmla="*/ 105 h 165"/>
                  <a:gd name="T72" fmla="*/ 465 w 510"/>
                  <a:gd name="T73" fmla="*/ 105 h 165"/>
                  <a:gd name="T74" fmla="*/ 480 w 510"/>
                  <a:gd name="T75" fmla="*/ 105 h 165"/>
                  <a:gd name="T76" fmla="*/ 495 w 510"/>
                  <a:gd name="T77" fmla="*/ 105 h 165"/>
                  <a:gd name="T78" fmla="*/ 510 w 510"/>
                  <a:gd name="T79" fmla="*/ 90 h 165"/>
                  <a:gd name="T80" fmla="*/ 510 w 510"/>
                  <a:gd name="T81" fmla="*/ 75 h 165"/>
                  <a:gd name="T82" fmla="*/ 510 w 510"/>
                  <a:gd name="T83" fmla="*/ 60 h 165"/>
                  <a:gd name="T84" fmla="*/ 495 w 510"/>
                  <a:gd name="T85" fmla="*/ 45 h 165"/>
                  <a:gd name="T86" fmla="*/ 495 w 510"/>
                  <a:gd name="T87" fmla="*/ 45 h 1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0"/>
                  <a:gd name="T133" fmla="*/ 0 h 165"/>
                  <a:gd name="T134" fmla="*/ 510 w 510"/>
                  <a:gd name="T135" fmla="*/ 165 h 1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0" h="165">
                    <a:moveTo>
                      <a:pt x="495" y="45"/>
                    </a:moveTo>
                    <a:lnTo>
                      <a:pt x="495" y="45"/>
                    </a:lnTo>
                    <a:lnTo>
                      <a:pt x="465" y="45"/>
                    </a:lnTo>
                    <a:lnTo>
                      <a:pt x="450" y="30"/>
                    </a:lnTo>
                    <a:lnTo>
                      <a:pt x="435" y="15"/>
                    </a:lnTo>
                    <a:lnTo>
                      <a:pt x="420" y="15"/>
                    </a:lnTo>
                    <a:lnTo>
                      <a:pt x="390" y="0"/>
                    </a:lnTo>
                    <a:lnTo>
                      <a:pt x="375" y="0"/>
                    </a:lnTo>
                    <a:lnTo>
                      <a:pt x="360" y="0"/>
                    </a:lnTo>
                    <a:lnTo>
                      <a:pt x="330" y="0"/>
                    </a:lnTo>
                    <a:lnTo>
                      <a:pt x="315" y="0"/>
                    </a:lnTo>
                    <a:lnTo>
                      <a:pt x="300" y="0"/>
                    </a:lnTo>
                    <a:lnTo>
                      <a:pt x="270" y="15"/>
                    </a:lnTo>
                    <a:lnTo>
                      <a:pt x="255" y="30"/>
                    </a:lnTo>
                    <a:lnTo>
                      <a:pt x="240" y="45"/>
                    </a:lnTo>
                    <a:lnTo>
                      <a:pt x="210" y="60"/>
                    </a:lnTo>
                    <a:lnTo>
                      <a:pt x="210" y="90"/>
                    </a:lnTo>
                    <a:lnTo>
                      <a:pt x="195" y="105"/>
                    </a:lnTo>
                    <a:lnTo>
                      <a:pt x="180" y="105"/>
                    </a:lnTo>
                    <a:lnTo>
                      <a:pt x="150" y="105"/>
                    </a:lnTo>
                    <a:lnTo>
                      <a:pt x="150" y="120"/>
                    </a:lnTo>
                    <a:lnTo>
                      <a:pt x="135" y="120"/>
                    </a:lnTo>
                    <a:lnTo>
                      <a:pt x="105" y="120"/>
                    </a:lnTo>
                    <a:lnTo>
                      <a:pt x="90" y="120"/>
                    </a:lnTo>
                    <a:lnTo>
                      <a:pt x="75" y="120"/>
                    </a:lnTo>
                    <a:lnTo>
                      <a:pt x="45" y="105"/>
                    </a:lnTo>
                    <a:lnTo>
                      <a:pt x="0" y="105"/>
                    </a:lnTo>
                    <a:lnTo>
                      <a:pt x="15" y="105"/>
                    </a:lnTo>
                    <a:lnTo>
                      <a:pt x="15" y="120"/>
                    </a:lnTo>
                    <a:lnTo>
                      <a:pt x="30" y="135"/>
                    </a:lnTo>
                    <a:lnTo>
                      <a:pt x="45" y="150"/>
                    </a:lnTo>
                    <a:lnTo>
                      <a:pt x="60" y="165"/>
                    </a:lnTo>
                    <a:lnTo>
                      <a:pt x="75" y="165"/>
                    </a:lnTo>
                    <a:lnTo>
                      <a:pt x="90" y="165"/>
                    </a:lnTo>
                    <a:lnTo>
                      <a:pt x="105" y="165"/>
                    </a:lnTo>
                    <a:lnTo>
                      <a:pt x="120" y="165"/>
                    </a:lnTo>
                    <a:lnTo>
                      <a:pt x="135" y="165"/>
                    </a:lnTo>
                    <a:lnTo>
                      <a:pt x="150" y="165"/>
                    </a:lnTo>
                    <a:lnTo>
                      <a:pt x="150" y="150"/>
                    </a:lnTo>
                    <a:lnTo>
                      <a:pt x="180" y="135"/>
                    </a:lnTo>
                    <a:lnTo>
                      <a:pt x="195" y="120"/>
                    </a:lnTo>
                    <a:lnTo>
                      <a:pt x="195" y="105"/>
                    </a:lnTo>
                    <a:lnTo>
                      <a:pt x="195" y="90"/>
                    </a:lnTo>
                    <a:lnTo>
                      <a:pt x="195" y="75"/>
                    </a:lnTo>
                    <a:lnTo>
                      <a:pt x="210" y="75"/>
                    </a:lnTo>
                    <a:lnTo>
                      <a:pt x="210" y="60"/>
                    </a:lnTo>
                    <a:lnTo>
                      <a:pt x="210" y="45"/>
                    </a:lnTo>
                    <a:lnTo>
                      <a:pt x="240" y="45"/>
                    </a:lnTo>
                    <a:lnTo>
                      <a:pt x="240" y="105"/>
                    </a:lnTo>
                    <a:lnTo>
                      <a:pt x="240" y="165"/>
                    </a:lnTo>
                    <a:lnTo>
                      <a:pt x="255" y="150"/>
                    </a:lnTo>
                    <a:lnTo>
                      <a:pt x="255" y="135"/>
                    </a:lnTo>
                    <a:lnTo>
                      <a:pt x="270" y="120"/>
                    </a:lnTo>
                    <a:lnTo>
                      <a:pt x="270" y="105"/>
                    </a:lnTo>
                    <a:lnTo>
                      <a:pt x="285" y="105"/>
                    </a:lnTo>
                    <a:lnTo>
                      <a:pt x="285" y="90"/>
                    </a:lnTo>
                    <a:lnTo>
                      <a:pt x="300" y="90"/>
                    </a:lnTo>
                    <a:lnTo>
                      <a:pt x="315" y="90"/>
                    </a:lnTo>
                    <a:lnTo>
                      <a:pt x="330" y="90"/>
                    </a:lnTo>
                    <a:lnTo>
                      <a:pt x="345" y="90"/>
                    </a:lnTo>
                    <a:lnTo>
                      <a:pt x="375" y="90"/>
                    </a:lnTo>
                    <a:lnTo>
                      <a:pt x="390" y="105"/>
                    </a:lnTo>
                    <a:lnTo>
                      <a:pt x="435" y="105"/>
                    </a:lnTo>
                    <a:lnTo>
                      <a:pt x="450" y="105"/>
                    </a:lnTo>
                    <a:lnTo>
                      <a:pt x="465" y="105"/>
                    </a:lnTo>
                    <a:lnTo>
                      <a:pt x="480" y="105"/>
                    </a:lnTo>
                    <a:lnTo>
                      <a:pt x="495" y="105"/>
                    </a:lnTo>
                    <a:lnTo>
                      <a:pt x="510" y="90"/>
                    </a:lnTo>
                    <a:lnTo>
                      <a:pt x="510" y="75"/>
                    </a:lnTo>
                    <a:lnTo>
                      <a:pt x="510" y="60"/>
                    </a:lnTo>
                    <a:lnTo>
                      <a:pt x="495" y="45"/>
                    </a:lnTo>
                    <a:lnTo>
                      <a:pt x="480" y="45"/>
                    </a:lnTo>
                    <a:lnTo>
                      <a:pt x="495" y="45"/>
                    </a:lnTo>
                    <a:close/>
                  </a:path>
                </a:pathLst>
              </a:custGeom>
              <a:solidFill>
                <a:srgbClr val="E5997F"/>
              </a:solidFill>
              <a:ln w="9525">
                <a:noFill/>
                <a:round/>
                <a:headEnd/>
                <a:tailEnd/>
              </a:ln>
            </p:spPr>
            <p:txBody>
              <a:bodyPr/>
              <a:lstStyle/>
              <a:p>
                <a:endParaRPr lang="tr-TR"/>
              </a:p>
            </p:txBody>
          </p:sp>
          <p:sp>
            <p:nvSpPr>
              <p:cNvPr id="575" name="Freeform 10"/>
              <p:cNvSpPr>
                <a:spLocks/>
              </p:cNvSpPr>
              <p:nvPr/>
            </p:nvSpPr>
            <p:spPr bwMode="auto">
              <a:xfrm>
                <a:off x="1410" y="765"/>
                <a:ext cx="120" cy="285"/>
              </a:xfrm>
              <a:custGeom>
                <a:avLst/>
                <a:gdLst>
                  <a:gd name="T0" fmla="*/ 0 w 120"/>
                  <a:gd name="T1" fmla="*/ 240 h 285"/>
                  <a:gd name="T2" fmla="*/ 0 w 120"/>
                  <a:gd name="T3" fmla="*/ 240 h 285"/>
                  <a:gd name="T4" fmla="*/ 0 w 120"/>
                  <a:gd name="T5" fmla="*/ 255 h 285"/>
                  <a:gd name="T6" fmla="*/ 0 w 120"/>
                  <a:gd name="T7" fmla="*/ 255 h 285"/>
                  <a:gd name="T8" fmla="*/ 0 w 120"/>
                  <a:gd name="T9" fmla="*/ 270 h 285"/>
                  <a:gd name="T10" fmla="*/ 0 w 120"/>
                  <a:gd name="T11" fmla="*/ 270 h 285"/>
                  <a:gd name="T12" fmla="*/ 0 w 120"/>
                  <a:gd name="T13" fmla="*/ 270 h 285"/>
                  <a:gd name="T14" fmla="*/ 15 w 120"/>
                  <a:gd name="T15" fmla="*/ 270 h 285"/>
                  <a:gd name="T16" fmla="*/ 15 w 120"/>
                  <a:gd name="T17" fmla="*/ 270 h 285"/>
                  <a:gd name="T18" fmla="*/ 30 w 120"/>
                  <a:gd name="T19" fmla="*/ 285 h 285"/>
                  <a:gd name="T20" fmla="*/ 45 w 120"/>
                  <a:gd name="T21" fmla="*/ 285 h 285"/>
                  <a:gd name="T22" fmla="*/ 45 w 120"/>
                  <a:gd name="T23" fmla="*/ 285 h 285"/>
                  <a:gd name="T24" fmla="*/ 60 w 120"/>
                  <a:gd name="T25" fmla="*/ 285 h 285"/>
                  <a:gd name="T26" fmla="*/ 60 w 120"/>
                  <a:gd name="T27" fmla="*/ 270 h 285"/>
                  <a:gd name="T28" fmla="*/ 75 w 120"/>
                  <a:gd name="T29" fmla="*/ 270 h 285"/>
                  <a:gd name="T30" fmla="*/ 90 w 120"/>
                  <a:gd name="T31" fmla="*/ 255 h 285"/>
                  <a:gd name="T32" fmla="*/ 105 w 120"/>
                  <a:gd name="T33" fmla="*/ 255 h 285"/>
                  <a:gd name="T34" fmla="*/ 105 w 120"/>
                  <a:gd name="T35" fmla="*/ 240 h 285"/>
                  <a:gd name="T36" fmla="*/ 105 w 120"/>
                  <a:gd name="T37" fmla="*/ 240 h 285"/>
                  <a:gd name="T38" fmla="*/ 120 w 120"/>
                  <a:gd name="T39" fmla="*/ 225 h 285"/>
                  <a:gd name="T40" fmla="*/ 120 w 120"/>
                  <a:gd name="T41" fmla="*/ 225 h 285"/>
                  <a:gd name="T42" fmla="*/ 120 w 120"/>
                  <a:gd name="T43" fmla="*/ 225 h 285"/>
                  <a:gd name="T44" fmla="*/ 120 w 120"/>
                  <a:gd name="T45" fmla="*/ 225 h 285"/>
                  <a:gd name="T46" fmla="*/ 120 w 120"/>
                  <a:gd name="T47" fmla="*/ 210 h 285"/>
                  <a:gd name="T48" fmla="*/ 120 w 120"/>
                  <a:gd name="T49" fmla="*/ 180 h 285"/>
                  <a:gd name="T50" fmla="*/ 120 w 120"/>
                  <a:gd name="T51" fmla="*/ 165 h 285"/>
                  <a:gd name="T52" fmla="*/ 105 w 120"/>
                  <a:gd name="T53" fmla="*/ 165 h 285"/>
                  <a:gd name="T54" fmla="*/ 105 w 120"/>
                  <a:gd name="T55" fmla="*/ 150 h 285"/>
                  <a:gd name="T56" fmla="*/ 105 w 120"/>
                  <a:gd name="T57" fmla="*/ 120 h 285"/>
                  <a:gd name="T58" fmla="*/ 90 w 120"/>
                  <a:gd name="T59" fmla="*/ 105 h 285"/>
                  <a:gd name="T60" fmla="*/ 90 w 120"/>
                  <a:gd name="T61" fmla="*/ 105 h 285"/>
                  <a:gd name="T62" fmla="*/ 75 w 120"/>
                  <a:gd name="T63" fmla="*/ 75 h 285"/>
                  <a:gd name="T64" fmla="*/ 60 w 120"/>
                  <a:gd name="T65" fmla="*/ 45 h 285"/>
                  <a:gd name="T66" fmla="*/ 60 w 120"/>
                  <a:gd name="T67" fmla="*/ 30 h 285"/>
                  <a:gd name="T68" fmla="*/ 30 w 120"/>
                  <a:gd name="T69" fmla="*/ 0 h 285"/>
                  <a:gd name="T70" fmla="*/ 45 w 120"/>
                  <a:gd name="T71" fmla="*/ 30 h 285"/>
                  <a:gd name="T72" fmla="*/ 45 w 120"/>
                  <a:gd name="T73" fmla="*/ 45 h 285"/>
                  <a:gd name="T74" fmla="*/ 60 w 120"/>
                  <a:gd name="T75" fmla="*/ 75 h 285"/>
                  <a:gd name="T76" fmla="*/ 60 w 120"/>
                  <a:gd name="T77" fmla="*/ 90 h 285"/>
                  <a:gd name="T78" fmla="*/ 60 w 120"/>
                  <a:gd name="T79" fmla="*/ 105 h 285"/>
                  <a:gd name="T80" fmla="*/ 60 w 120"/>
                  <a:gd name="T81" fmla="*/ 120 h 285"/>
                  <a:gd name="T82" fmla="*/ 60 w 120"/>
                  <a:gd name="T83" fmla="*/ 150 h 285"/>
                  <a:gd name="T84" fmla="*/ 60 w 120"/>
                  <a:gd name="T85" fmla="*/ 150 h 285"/>
                  <a:gd name="T86" fmla="*/ 60 w 120"/>
                  <a:gd name="T87" fmla="*/ 165 h 285"/>
                  <a:gd name="T88" fmla="*/ 60 w 120"/>
                  <a:gd name="T89" fmla="*/ 165 h 285"/>
                  <a:gd name="T90" fmla="*/ 45 w 120"/>
                  <a:gd name="T91" fmla="*/ 195 h 285"/>
                  <a:gd name="T92" fmla="*/ 45 w 120"/>
                  <a:gd name="T93" fmla="*/ 195 h 285"/>
                  <a:gd name="T94" fmla="*/ 30 w 120"/>
                  <a:gd name="T95" fmla="*/ 210 h 285"/>
                  <a:gd name="T96" fmla="*/ 30 w 120"/>
                  <a:gd name="T97" fmla="*/ 225 h 285"/>
                  <a:gd name="T98" fmla="*/ 0 w 120"/>
                  <a:gd name="T99" fmla="*/ 240 h 285"/>
                  <a:gd name="T100" fmla="*/ 0 w 120"/>
                  <a:gd name="T101" fmla="*/ 240 h 2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
                  <a:gd name="T154" fmla="*/ 0 h 285"/>
                  <a:gd name="T155" fmla="*/ 120 w 120"/>
                  <a:gd name="T156" fmla="*/ 285 h 2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 h="285">
                    <a:moveTo>
                      <a:pt x="0" y="240"/>
                    </a:moveTo>
                    <a:lnTo>
                      <a:pt x="0" y="240"/>
                    </a:lnTo>
                    <a:lnTo>
                      <a:pt x="0" y="255"/>
                    </a:lnTo>
                    <a:lnTo>
                      <a:pt x="0" y="270"/>
                    </a:lnTo>
                    <a:lnTo>
                      <a:pt x="15" y="270"/>
                    </a:lnTo>
                    <a:lnTo>
                      <a:pt x="30" y="285"/>
                    </a:lnTo>
                    <a:lnTo>
                      <a:pt x="45" y="285"/>
                    </a:lnTo>
                    <a:lnTo>
                      <a:pt x="60" y="285"/>
                    </a:lnTo>
                    <a:lnTo>
                      <a:pt x="60" y="270"/>
                    </a:lnTo>
                    <a:lnTo>
                      <a:pt x="75" y="270"/>
                    </a:lnTo>
                    <a:lnTo>
                      <a:pt x="90" y="255"/>
                    </a:lnTo>
                    <a:lnTo>
                      <a:pt x="105" y="255"/>
                    </a:lnTo>
                    <a:lnTo>
                      <a:pt x="105" y="240"/>
                    </a:lnTo>
                    <a:lnTo>
                      <a:pt x="120" y="225"/>
                    </a:lnTo>
                    <a:lnTo>
                      <a:pt x="120" y="210"/>
                    </a:lnTo>
                    <a:lnTo>
                      <a:pt x="120" y="180"/>
                    </a:lnTo>
                    <a:lnTo>
                      <a:pt x="120" y="165"/>
                    </a:lnTo>
                    <a:lnTo>
                      <a:pt x="105" y="165"/>
                    </a:lnTo>
                    <a:lnTo>
                      <a:pt x="105" y="150"/>
                    </a:lnTo>
                    <a:lnTo>
                      <a:pt x="105" y="120"/>
                    </a:lnTo>
                    <a:lnTo>
                      <a:pt x="90" y="105"/>
                    </a:lnTo>
                    <a:lnTo>
                      <a:pt x="75" y="75"/>
                    </a:lnTo>
                    <a:lnTo>
                      <a:pt x="60" y="45"/>
                    </a:lnTo>
                    <a:lnTo>
                      <a:pt x="60" y="30"/>
                    </a:lnTo>
                    <a:lnTo>
                      <a:pt x="30" y="0"/>
                    </a:lnTo>
                    <a:lnTo>
                      <a:pt x="45" y="30"/>
                    </a:lnTo>
                    <a:lnTo>
                      <a:pt x="45" y="45"/>
                    </a:lnTo>
                    <a:lnTo>
                      <a:pt x="60" y="75"/>
                    </a:lnTo>
                    <a:lnTo>
                      <a:pt x="60" y="90"/>
                    </a:lnTo>
                    <a:lnTo>
                      <a:pt x="60" y="105"/>
                    </a:lnTo>
                    <a:lnTo>
                      <a:pt x="60" y="120"/>
                    </a:lnTo>
                    <a:lnTo>
                      <a:pt x="60" y="150"/>
                    </a:lnTo>
                    <a:lnTo>
                      <a:pt x="60" y="165"/>
                    </a:lnTo>
                    <a:lnTo>
                      <a:pt x="45" y="195"/>
                    </a:lnTo>
                    <a:lnTo>
                      <a:pt x="30" y="210"/>
                    </a:lnTo>
                    <a:lnTo>
                      <a:pt x="30" y="225"/>
                    </a:lnTo>
                    <a:lnTo>
                      <a:pt x="0" y="240"/>
                    </a:lnTo>
                    <a:close/>
                  </a:path>
                </a:pathLst>
              </a:custGeom>
              <a:solidFill>
                <a:srgbClr val="E5997F"/>
              </a:solidFill>
              <a:ln w="9525">
                <a:noFill/>
                <a:round/>
                <a:headEnd/>
                <a:tailEnd/>
              </a:ln>
            </p:spPr>
            <p:txBody>
              <a:bodyPr/>
              <a:lstStyle/>
              <a:p>
                <a:endParaRPr lang="tr-TR"/>
              </a:p>
            </p:txBody>
          </p:sp>
          <p:sp>
            <p:nvSpPr>
              <p:cNvPr id="576" name="Freeform 11"/>
              <p:cNvSpPr>
                <a:spLocks/>
              </p:cNvSpPr>
              <p:nvPr/>
            </p:nvSpPr>
            <p:spPr bwMode="auto">
              <a:xfrm>
                <a:off x="870" y="585"/>
                <a:ext cx="225" cy="225"/>
              </a:xfrm>
              <a:custGeom>
                <a:avLst/>
                <a:gdLst>
                  <a:gd name="T0" fmla="*/ 180 w 225"/>
                  <a:gd name="T1" fmla="*/ 75 h 225"/>
                  <a:gd name="T2" fmla="*/ 135 w 225"/>
                  <a:gd name="T3" fmla="*/ 45 h 225"/>
                  <a:gd name="T4" fmla="*/ 120 w 225"/>
                  <a:gd name="T5" fmla="*/ 15 h 225"/>
                  <a:gd name="T6" fmla="*/ 90 w 225"/>
                  <a:gd name="T7" fmla="*/ 0 h 225"/>
                  <a:gd name="T8" fmla="*/ 60 w 225"/>
                  <a:gd name="T9" fmla="*/ 0 h 225"/>
                  <a:gd name="T10" fmla="*/ 30 w 225"/>
                  <a:gd name="T11" fmla="*/ 15 h 225"/>
                  <a:gd name="T12" fmla="*/ 15 w 225"/>
                  <a:gd name="T13" fmla="*/ 30 h 225"/>
                  <a:gd name="T14" fmla="*/ 0 w 225"/>
                  <a:gd name="T15" fmla="*/ 45 h 225"/>
                  <a:gd name="T16" fmla="*/ 0 w 225"/>
                  <a:gd name="T17" fmla="*/ 45 h 225"/>
                  <a:gd name="T18" fmla="*/ 0 w 225"/>
                  <a:gd name="T19" fmla="*/ 90 h 225"/>
                  <a:gd name="T20" fmla="*/ 0 w 225"/>
                  <a:gd name="T21" fmla="*/ 105 h 225"/>
                  <a:gd name="T22" fmla="*/ 15 w 225"/>
                  <a:gd name="T23" fmla="*/ 120 h 225"/>
                  <a:gd name="T24" fmla="*/ 15 w 225"/>
                  <a:gd name="T25" fmla="*/ 135 h 225"/>
                  <a:gd name="T26" fmla="*/ 30 w 225"/>
                  <a:gd name="T27" fmla="*/ 135 h 225"/>
                  <a:gd name="T28" fmla="*/ 45 w 225"/>
                  <a:gd name="T29" fmla="*/ 150 h 225"/>
                  <a:gd name="T30" fmla="*/ 60 w 225"/>
                  <a:gd name="T31" fmla="*/ 150 h 225"/>
                  <a:gd name="T32" fmla="*/ 60 w 225"/>
                  <a:gd name="T33" fmla="*/ 105 h 225"/>
                  <a:gd name="T34" fmla="*/ 75 w 225"/>
                  <a:gd name="T35" fmla="*/ 105 h 225"/>
                  <a:gd name="T36" fmla="*/ 120 w 225"/>
                  <a:gd name="T37" fmla="*/ 135 h 225"/>
                  <a:gd name="T38" fmla="*/ 150 w 225"/>
                  <a:gd name="T39" fmla="*/ 165 h 225"/>
                  <a:gd name="T40" fmla="*/ 165 w 225"/>
                  <a:gd name="T41" fmla="*/ 165 h 225"/>
                  <a:gd name="T42" fmla="*/ 180 w 225"/>
                  <a:gd name="T43" fmla="*/ 180 h 225"/>
                  <a:gd name="T44" fmla="*/ 180 w 225"/>
                  <a:gd name="T45" fmla="*/ 195 h 225"/>
                  <a:gd name="T46" fmla="*/ 210 w 225"/>
                  <a:gd name="T47" fmla="*/ 225 h 225"/>
                  <a:gd name="T48" fmla="*/ 225 w 225"/>
                  <a:gd name="T49" fmla="*/ 225 h 225"/>
                  <a:gd name="T50" fmla="*/ 210 w 225"/>
                  <a:gd name="T51" fmla="*/ 210 h 225"/>
                  <a:gd name="T52" fmla="*/ 195 w 225"/>
                  <a:gd name="T53" fmla="*/ 180 h 225"/>
                  <a:gd name="T54" fmla="*/ 195 w 225"/>
                  <a:gd name="T55" fmla="*/ 165 h 225"/>
                  <a:gd name="T56" fmla="*/ 180 w 225"/>
                  <a:gd name="T57" fmla="*/ 165 h 225"/>
                  <a:gd name="T58" fmla="*/ 135 w 225"/>
                  <a:gd name="T59" fmla="*/ 120 h 225"/>
                  <a:gd name="T60" fmla="*/ 120 w 225"/>
                  <a:gd name="T61" fmla="*/ 105 h 225"/>
                  <a:gd name="T62" fmla="*/ 120 w 225"/>
                  <a:gd name="T63" fmla="*/ 90 h 225"/>
                  <a:gd name="T64" fmla="*/ 120 w 225"/>
                  <a:gd name="T65" fmla="*/ 75 h 225"/>
                  <a:gd name="T66" fmla="*/ 120 w 225"/>
                  <a:gd name="T67" fmla="*/ 60 h 225"/>
                  <a:gd name="T68" fmla="*/ 120 w 225"/>
                  <a:gd name="T69" fmla="*/ 45 h 225"/>
                  <a:gd name="T70" fmla="*/ 120 w 225"/>
                  <a:gd name="T71" fmla="*/ 45 h 225"/>
                  <a:gd name="T72" fmla="*/ 120 w 225"/>
                  <a:gd name="T73" fmla="*/ 45 h 2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5"/>
                  <a:gd name="T112" fmla="*/ 0 h 225"/>
                  <a:gd name="T113" fmla="*/ 225 w 225"/>
                  <a:gd name="T114" fmla="*/ 225 h 2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5" h="225">
                    <a:moveTo>
                      <a:pt x="180" y="75"/>
                    </a:moveTo>
                    <a:lnTo>
                      <a:pt x="180" y="75"/>
                    </a:lnTo>
                    <a:lnTo>
                      <a:pt x="150" y="45"/>
                    </a:lnTo>
                    <a:lnTo>
                      <a:pt x="135" y="45"/>
                    </a:lnTo>
                    <a:lnTo>
                      <a:pt x="120" y="30"/>
                    </a:lnTo>
                    <a:lnTo>
                      <a:pt x="120" y="15"/>
                    </a:lnTo>
                    <a:lnTo>
                      <a:pt x="105" y="15"/>
                    </a:lnTo>
                    <a:lnTo>
                      <a:pt x="90" y="0"/>
                    </a:lnTo>
                    <a:lnTo>
                      <a:pt x="75" y="0"/>
                    </a:lnTo>
                    <a:lnTo>
                      <a:pt x="60" y="0"/>
                    </a:lnTo>
                    <a:lnTo>
                      <a:pt x="45" y="0"/>
                    </a:lnTo>
                    <a:lnTo>
                      <a:pt x="30" y="15"/>
                    </a:lnTo>
                    <a:lnTo>
                      <a:pt x="15" y="15"/>
                    </a:lnTo>
                    <a:lnTo>
                      <a:pt x="15" y="30"/>
                    </a:lnTo>
                    <a:lnTo>
                      <a:pt x="0" y="30"/>
                    </a:lnTo>
                    <a:lnTo>
                      <a:pt x="0" y="45"/>
                    </a:lnTo>
                    <a:lnTo>
                      <a:pt x="0" y="60"/>
                    </a:lnTo>
                    <a:lnTo>
                      <a:pt x="0" y="90"/>
                    </a:lnTo>
                    <a:lnTo>
                      <a:pt x="0" y="105"/>
                    </a:lnTo>
                    <a:lnTo>
                      <a:pt x="0" y="120"/>
                    </a:lnTo>
                    <a:lnTo>
                      <a:pt x="15" y="120"/>
                    </a:lnTo>
                    <a:lnTo>
                      <a:pt x="15" y="135"/>
                    </a:lnTo>
                    <a:lnTo>
                      <a:pt x="30" y="135"/>
                    </a:lnTo>
                    <a:lnTo>
                      <a:pt x="45" y="150"/>
                    </a:lnTo>
                    <a:lnTo>
                      <a:pt x="60" y="150"/>
                    </a:lnTo>
                    <a:lnTo>
                      <a:pt x="45" y="105"/>
                    </a:lnTo>
                    <a:lnTo>
                      <a:pt x="60" y="105"/>
                    </a:lnTo>
                    <a:lnTo>
                      <a:pt x="75" y="105"/>
                    </a:lnTo>
                    <a:lnTo>
                      <a:pt x="90" y="120"/>
                    </a:lnTo>
                    <a:lnTo>
                      <a:pt x="120" y="135"/>
                    </a:lnTo>
                    <a:lnTo>
                      <a:pt x="135" y="150"/>
                    </a:lnTo>
                    <a:lnTo>
                      <a:pt x="150" y="165"/>
                    </a:lnTo>
                    <a:lnTo>
                      <a:pt x="165" y="165"/>
                    </a:lnTo>
                    <a:lnTo>
                      <a:pt x="180" y="180"/>
                    </a:lnTo>
                    <a:lnTo>
                      <a:pt x="180" y="195"/>
                    </a:lnTo>
                    <a:lnTo>
                      <a:pt x="195" y="210"/>
                    </a:lnTo>
                    <a:lnTo>
                      <a:pt x="210" y="225"/>
                    </a:lnTo>
                    <a:lnTo>
                      <a:pt x="225" y="225"/>
                    </a:lnTo>
                    <a:lnTo>
                      <a:pt x="210" y="225"/>
                    </a:lnTo>
                    <a:lnTo>
                      <a:pt x="210" y="210"/>
                    </a:lnTo>
                    <a:lnTo>
                      <a:pt x="210" y="195"/>
                    </a:lnTo>
                    <a:lnTo>
                      <a:pt x="195" y="180"/>
                    </a:lnTo>
                    <a:lnTo>
                      <a:pt x="195" y="165"/>
                    </a:lnTo>
                    <a:lnTo>
                      <a:pt x="180" y="165"/>
                    </a:lnTo>
                    <a:lnTo>
                      <a:pt x="165" y="135"/>
                    </a:lnTo>
                    <a:lnTo>
                      <a:pt x="135" y="120"/>
                    </a:lnTo>
                    <a:lnTo>
                      <a:pt x="135" y="105"/>
                    </a:lnTo>
                    <a:lnTo>
                      <a:pt x="120" y="105"/>
                    </a:lnTo>
                    <a:lnTo>
                      <a:pt x="120" y="90"/>
                    </a:lnTo>
                    <a:lnTo>
                      <a:pt x="120" y="75"/>
                    </a:lnTo>
                    <a:lnTo>
                      <a:pt x="120" y="60"/>
                    </a:lnTo>
                    <a:lnTo>
                      <a:pt x="120" y="45"/>
                    </a:lnTo>
                    <a:lnTo>
                      <a:pt x="180" y="75"/>
                    </a:lnTo>
                    <a:close/>
                  </a:path>
                </a:pathLst>
              </a:custGeom>
              <a:solidFill>
                <a:srgbClr val="E5997F"/>
              </a:solidFill>
              <a:ln w="9525">
                <a:noFill/>
                <a:round/>
                <a:headEnd/>
                <a:tailEnd/>
              </a:ln>
            </p:spPr>
            <p:txBody>
              <a:bodyPr/>
              <a:lstStyle/>
              <a:p>
                <a:endParaRPr lang="tr-TR"/>
              </a:p>
            </p:txBody>
          </p:sp>
          <p:sp>
            <p:nvSpPr>
              <p:cNvPr id="577" name="Freeform 12"/>
              <p:cNvSpPr>
                <a:spLocks/>
              </p:cNvSpPr>
              <p:nvPr/>
            </p:nvSpPr>
            <p:spPr bwMode="auto">
              <a:xfrm>
                <a:off x="1710" y="510"/>
                <a:ext cx="180" cy="225"/>
              </a:xfrm>
              <a:custGeom>
                <a:avLst/>
                <a:gdLst>
                  <a:gd name="T0" fmla="*/ 165 w 180"/>
                  <a:gd name="T1" fmla="*/ 105 h 225"/>
                  <a:gd name="T2" fmla="*/ 165 w 180"/>
                  <a:gd name="T3" fmla="*/ 105 h 225"/>
                  <a:gd name="T4" fmla="*/ 180 w 180"/>
                  <a:gd name="T5" fmla="*/ 60 h 225"/>
                  <a:gd name="T6" fmla="*/ 180 w 180"/>
                  <a:gd name="T7" fmla="*/ 60 h 225"/>
                  <a:gd name="T8" fmla="*/ 180 w 180"/>
                  <a:gd name="T9" fmla="*/ 60 h 225"/>
                  <a:gd name="T10" fmla="*/ 180 w 180"/>
                  <a:gd name="T11" fmla="*/ 45 h 225"/>
                  <a:gd name="T12" fmla="*/ 180 w 180"/>
                  <a:gd name="T13" fmla="*/ 30 h 225"/>
                  <a:gd name="T14" fmla="*/ 180 w 180"/>
                  <a:gd name="T15" fmla="*/ 15 h 225"/>
                  <a:gd name="T16" fmla="*/ 180 w 180"/>
                  <a:gd name="T17" fmla="*/ 0 h 225"/>
                  <a:gd name="T18" fmla="*/ 165 w 180"/>
                  <a:gd name="T19" fmla="*/ 0 h 225"/>
                  <a:gd name="T20" fmla="*/ 150 w 180"/>
                  <a:gd name="T21" fmla="*/ 0 h 225"/>
                  <a:gd name="T22" fmla="*/ 120 w 180"/>
                  <a:gd name="T23" fmla="*/ 0 h 225"/>
                  <a:gd name="T24" fmla="*/ 120 w 180"/>
                  <a:gd name="T25" fmla="*/ 0 h 225"/>
                  <a:gd name="T26" fmla="*/ 105 w 180"/>
                  <a:gd name="T27" fmla="*/ 0 h 225"/>
                  <a:gd name="T28" fmla="*/ 90 w 180"/>
                  <a:gd name="T29" fmla="*/ 15 h 225"/>
                  <a:gd name="T30" fmla="*/ 75 w 180"/>
                  <a:gd name="T31" fmla="*/ 30 h 225"/>
                  <a:gd name="T32" fmla="*/ 60 w 180"/>
                  <a:gd name="T33" fmla="*/ 30 h 225"/>
                  <a:gd name="T34" fmla="*/ 45 w 180"/>
                  <a:gd name="T35" fmla="*/ 60 h 225"/>
                  <a:gd name="T36" fmla="*/ 60 w 180"/>
                  <a:gd name="T37" fmla="*/ 45 h 225"/>
                  <a:gd name="T38" fmla="*/ 75 w 180"/>
                  <a:gd name="T39" fmla="*/ 30 h 225"/>
                  <a:gd name="T40" fmla="*/ 90 w 180"/>
                  <a:gd name="T41" fmla="*/ 30 h 225"/>
                  <a:gd name="T42" fmla="*/ 105 w 180"/>
                  <a:gd name="T43" fmla="*/ 15 h 225"/>
                  <a:gd name="T44" fmla="*/ 120 w 180"/>
                  <a:gd name="T45" fmla="*/ 15 h 225"/>
                  <a:gd name="T46" fmla="*/ 120 w 180"/>
                  <a:gd name="T47" fmla="*/ 15 h 225"/>
                  <a:gd name="T48" fmla="*/ 120 w 180"/>
                  <a:gd name="T49" fmla="*/ 15 h 225"/>
                  <a:gd name="T50" fmla="*/ 120 w 180"/>
                  <a:gd name="T51" fmla="*/ 15 h 225"/>
                  <a:gd name="T52" fmla="*/ 120 w 180"/>
                  <a:gd name="T53" fmla="*/ 30 h 225"/>
                  <a:gd name="T54" fmla="*/ 120 w 180"/>
                  <a:gd name="T55" fmla="*/ 45 h 225"/>
                  <a:gd name="T56" fmla="*/ 120 w 180"/>
                  <a:gd name="T57" fmla="*/ 60 h 225"/>
                  <a:gd name="T58" fmla="*/ 120 w 180"/>
                  <a:gd name="T59" fmla="*/ 60 h 225"/>
                  <a:gd name="T60" fmla="*/ 90 w 180"/>
                  <a:gd name="T61" fmla="*/ 75 h 225"/>
                  <a:gd name="T62" fmla="*/ 75 w 180"/>
                  <a:gd name="T63" fmla="*/ 105 h 225"/>
                  <a:gd name="T64" fmla="*/ 60 w 180"/>
                  <a:gd name="T65" fmla="*/ 120 h 225"/>
                  <a:gd name="T66" fmla="*/ 60 w 180"/>
                  <a:gd name="T67" fmla="*/ 135 h 225"/>
                  <a:gd name="T68" fmla="*/ 45 w 180"/>
                  <a:gd name="T69" fmla="*/ 150 h 225"/>
                  <a:gd name="T70" fmla="*/ 30 w 180"/>
                  <a:gd name="T71" fmla="*/ 180 h 225"/>
                  <a:gd name="T72" fmla="*/ 15 w 180"/>
                  <a:gd name="T73" fmla="*/ 180 h 225"/>
                  <a:gd name="T74" fmla="*/ 0 w 180"/>
                  <a:gd name="T75" fmla="*/ 195 h 225"/>
                  <a:gd name="T76" fmla="*/ 0 w 180"/>
                  <a:gd name="T77" fmla="*/ 210 h 225"/>
                  <a:gd name="T78" fmla="*/ 0 w 180"/>
                  <a:gd name="T79" fmla="*/ 225 h 225"/>
                  <a:gd name="T80" fmla="*/ 0 w 180"/>
                  <a:gd name="T81" fmla="*/ 210 h 225"/>
                  <a:gd name="T82" fmla="*/ 15 w 180"/>
                  <a:gd name="T83" fmla="*/ 180 h 225"/>
                  <a:gd name="T84" fmla="*/ 60 w 180"/>
                  <a:gd name="T85" fmla="*/ 165 h 225"/>
                  <a:gd name="T86" fmla="*/ 60 w 180"/>
                  <a:gd name="T87" fmla="*/ 135 h 225"/>
                  <a:gd name="T88" fmla="*/ 75 w 180"/>
                  <a:gd name="T89" fmla="*/ 120 h 225"/>
                  <a:gd name="T90" fmla="*/ 105 w 180"/>
                  <a:gd name="T91" fmla="*/ 120 h 225"/>
                  <a:gd name="T92" fmla="*/ 120 w 180"/>
                  <a:gd name="T93" fmla="*/ 105 h 225"/>
                  <a:gd name="T94" fmla="*/ 120 w 180"/>
                  <a:gd name="T95" fmla="*/ 105 h 225"/>
                  <a:gd name="T96" fmla="*/ 150 w 180"/>
                  <a:gd name="T97" fmla="*/ 120 h 225"/>
                  <a:gd name="T98" fmla="*/ 180 w 180"/>
                  <a:gd name="T99" fmla="*/ 120 h 225"/>
                  <a:gd name="T100" fmla="*/ 165 w 180"/>
                  <a:gd name="T101" fmla="*/ 105 h 2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0"/>
                  <a:gd name="T154" fmla="*/ 0 h 225"/>
                  <a:gd name="T155" fmla="*/ 180 w 180"/>
                  <a:gd name="T156" fmla="*/ 225 h 2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0" h="225">
                    <a:moveTo>
                      <a:pt x="165" y="105"/>
                    </a:moveTo>
                    <a:lnTo>
                      <a:pt x="165" y="105"/>
                    </a:lnTo>
                    <a:lnTo>
                      <a:pt x="180" y="60"/>
                    </a:lnTo>
                    <a:lnTo>
                      <a:pt x="180" y="45"/>
                    </a:lnTo>
                    <a:lnTo>
                      <a:pt x="180" y="30"/>
                    </a:lnTo>
                    <a:lnTo>
                      <a:pt x="180" y="15"/>
                    </a:lnTo>
                    <a:lnTo>
                      <a:pt x="180" y="0"/>
                    </a:lnTo>
                    <a:lnTo>
                      <a:pt x="165" y="0"/>
                    </a:lnTo>
                    <a:lnTo>
                      <a:pt x="150" y="0"/>
                    </a:lnTo>
                    <a:lnTo>
                      <a:pt x="120" y="0"/>
                    </a:lnTo>
                    <a:lnTo>
                      <a:pt x="105" y="0"/>
                    </a:lnTo>
                    <a:lnTo>
                      <a:pt x="90" y="15"/>
                    </a:lnTo>
                    <a:lnTo>
                      <a:pt x="75" y="30"/>
                    </a:lnTo>
                    <a:lnTo>
                      <a:pt x="60" y="30"/>
                    </a:lnTo>
                    <a:lnTo>
                      <a:pt x="45" y="60"/>
                    </a:lnTo>
                    <a:lnTo>
                      <a:pt x="60" y="45"/>
                    </a:lnTo>
                    <a:lnTo>
                      <a:pt x="75" y="30"/>
                    </a:lnTo>
                    <a:lnTo>
                      <a:pt x="90" y="30"/>
                    </a:lnTo>
                    <a:lnTo>
                      <a:pt x="105" y="15"/>
                    </a:lnTo>
                    <a:lnTo>
                      <a:pt x="120" y="15"/>
                    </a:lnTo>
                    <a:lnTo>
                      <a:pt x="120" y="30"/>
                    </a:lnTo>
                    <a:lnTo>
                      <a:pt x="120" y="45"/>
                    </a:lnTo>
                    <a:lnTo>
                      <a:pt x="120" y="60"/>
                    </a:lnTo>
                    <a:lnTo>
                      <a:pt x="90" y="75"/>
                    </a:lnTo>
                    <a:lnTo>
                      <a:pt x="75" y="105"/>
                    </a:lnTo>
                    <a:lnTo>
                      <a:pt x="60" y="120"/>
                    </a:lnTo>
                    <a:lnTo>
                      <a:pt x="60" y="135"/>
                    </a:lnTo>
                    <a:lnTo>
                      <a:pt x="45" y="150"/>
                    </a:lnTo>
                    <a:lnTo>
                      <a:pt x="30" y="180"/>
                    </a:lnTo>
                    <a:lnTo>
                      <a:pt x="15" y="180"/>
                    </a:lnTo>
                    <a:lnTo>
                      <a:pt x="0" y="195"/>
                    </a:lnTo>
                    <a:lnTo>
                      <a:pt x="0" y="210"/>
                    </a:lnTo>
                    <a:lnTo>
                      <a:pt x="0" y="225"/>
                    </a:lnTo>
                    <a:lnTo>
                      <a:pt x="0" y="210"/>
                    </a:lnTo>
                    <a:lnTo>
                      <a:pt x="15" y="180"/>
                    </a:lnTo>
                    <a:lnTo>
                      <a:pt x="60" y="165"/>
                    </a:lnTo>
                    <a:lnTo>
                      <a:pt x="60" y="135"/>
                    </a:lnTo>
                    <a:lnTo>
                      <a:pt x="75" y="120"/>
                    </a:lnTo>
                    <a:lnTo>
                      <a:pt x="105" y="120"/>
                    </a:lnTo>
                    <a:lnTo>
                      <a:pt x="120" y="105"/>
                    </a:lnTo>
                    <a:lnTo>
                      <a:pt x="150" y="120"/>
                    </a:lnTo>
                    <a:lnTo>
                      <a:pt x="180" y="120"/>
                    </a:lnTo>
                    <a:lnTo>
                      <a:pt x="165" y="105"/>
                    </a:lnTo>
                    <a:close/>
                  </a:path>
                </a:pathLst>
              </a:custGeom>
              <a:solidFill>
                <a:srgbClr val="E5997F"/>
              </a:solidFill>
              <a:ln w="9525">
                <a:noFill/>
                <a:round/>
                <a:headEnd/>
                <a:tailEnd/>
              </a:ln>
            </p:spPr>
            <p:txBody>
              <a:bodyPr/>
              <a:lstStyle/>
              <a:p>
                <a:endParaRPr lang="tr-TR"/>
              </a:p>
            </p:txBody>
          </p:sp>
          <p:sp>
            <p:nvSpPr>
              <p:cNvPr id="578" name="Freeform 13"/>
              <p:cNvSpPr>
                <a:spLocks/>
              </p:cNvSpPr>
              <p:nvPr/>
            </p:nvSpPr>
            <p:spPr bwMode="auto">
              <a:xfrm>
                <a:off x="1380" y="1110"/>
                <a:ext cx="135" cy="60"/>
              </a:xfrm>
              <a:custGeom>
                <a:avLst/>
                <a:gdLst>
                  <a:gd name="T0" fmla="*/ 0 w 135"/>
                  <a:gd name="T1" fmla="*/ 0 h 60"/>
                  <a:gd name="T2" fmla="*/ 0 w 135"/>
                  <a:gd name="T3" fmla="*/ 0 h 60"/>
                  <a:gd name="T4" fmla="*/ 15 w 135"/>
                  <a:gd name="T5" fmla="*/ 15 h 60"/>
                  <a:gd name="T6" fmla="*/ 30 w 135"/>
                  <a:gd name="T7" fmla="*/ 30 h 60"/>
                  <a:gd name="T8" fmla="*/ 30 w 135"/>
                  <a:gd name="T9" fmla="*/ 45 h 60"/>
                  <a:gd name="T10" fmla="*/ 45 w 135"/>
                  <a:gd name="T11" fmla="*/ 45 h 60"/>
                  <a:gd name="T12" fmla="*/ 45 w 135"/>
                  <a:gd name="T13" fmla="*/ 60 h 60"/>
                  <a:gd name="T14" fmla="*/ 45 w 135"/>
                  <a:gd name="T15" fmla="*/ 60 h 60"/>
                  <a:gd name="T16" fmla="*/ 60 w 135"/>
                  <a:gd name="T17" fmla="*/ 60 h 60"/>
                  <a:gd name="T18" fmla="*/ 75 w 135"/>
                  <a:gd name="T19" fmla="*/ 60 h 60"/>
                  <a:gd name="T20" fmla="*/ 75 w 135"/>
                  <a:gd name="T21" fmla="*/ 60 h 60"/>
                  <a:gd name="T22" fmla="*/ 90 w 135"/>
                  <a:gd name="T23" fmla="*/ 60 h 60"/>
                  <a:gd name="T24" fmla="*/ 90 w 135"/>
                  <a:gd name="T25" fmla="*/ 60 h 60"/>
                  <a:gd name="T26" fmla="*/ 90 w 135"/>
                  <a:gd name="T27" fmla="*/ 60 h 60"/>
                  <a:gd name="T28" fmla="*/ 105 w 135"/>
                  <a:gd name="T29" fmla="*/ 45 h 60"/>
                  <a:gd name="T30" fmla="*/ 120 w 135"/>
                  <a:gd name="T31" fmla="*/ 45 h 60"/>
                  <a:gd name="T32" fmla="*/ 120 w 135"/>
                  <a:gd name="T33" fmla="*/ 30 h 60"/>
                  <a:gd name="T34" fmla="*/ 135 w 135"/>
                  <a:gd name="T35" fmla="*/ 30 h 60"/>
                  <a:gd name="T36" fmla="*/ 135 w 135"/>
                  <a:gd name="T37" fmla="*/ 0 h 60"/>
                  <a:gd name="T38" fmla="*/ 0 w 135"/>
                  <a:gd name="T39" fmla="*/ 0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5"/>
                  <a:gd name="T61" fmla="*/ 0 h 60"/>
                  <a:gd name="T62" fmla="*/ 135 w 135"/>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5" h="60">
                    <a:moveTo>
                      <a:pt x="0" y="0"/>
                    </a:moveTo>
                    <a:lnTo>
                      <a:pt x="0" y="0"/>
                    </a:lnTo>
                    <a:lnTo>
                      <a:pt x="15" y="15"/>
                    </a:lnTo>
                    <a:lnTo>
                      <a:pt x="30" y="30"/>
                    </a:lnTo>
                    <a:lnTo>
                      <a:pt x="30" y="45"/>
                    </a:lnTo>
                    <a:lnTo>
                      <a:pt x="45" y="45"/>
                    </a:lnTo>
                    <a:lnTo>
                      <a:pt x="45" y="60"/>
                    </a:lnTo>
                    <a:lnTo>
                      <a:pt x="60" y="60"/>
                    </a:lnTo>
                    <a:lnTo>
                      <a:pt x="75" y="60"/>
                    </a:lnTo>
                    <a:lnTo>
                      <a:pt x="90" y="60"/>
                    </a:lnTo>
                    <a:lnTo>
                      <a:pt x="105" y="45"/>
                    </a:lnTo>
                    <a:lnTo>
                      <a:pt x="120" y="45"/>
                    </a:lnTo>
                    <a:lnTo>
                      <a:pt x="120" y="30"/>
                    </a:lnTo>
                    <a:lnTo>
                      <a:pt x="135" y="30"/>
                    </a:lnTo>
                    <a:lnTo>
                      <a:pt x="135" y="0"/>
                    </a:lnTo>
                    <a:lnTo>
                      <a:pt x="0" y="0"/>
                    </a:lnTo>
                    <a:close/>
                  </a:path>
                </a:pathLst>
              </a:custGeom>
              <a:solidFill>
                <a:srgbClr val="E5997F"/>
              </a:solidFill>
              <a:ln w="9525">
                <a:noFill/>
                <a:round/>
                <a:headEnd/>
                <a:tailEnd/>
              </a:ln>
            </p:spPr>
            <p:txBody>
              <a:bodyPr/>
              <a:lstStyle/>
              <a:p>
                <a:endParaRPr lang="tr-TR"/>
              </a:p>
            </p:txBody>
          </p:sp>
          <p:sp>
            <p:nvSpPr>
              <p:cNvPr id="579" name="Freeform 14"/>
              <p:cNvSpPr>
                <a:spLocks/>
              </p:cNvSpPr>
              <p:nvPr/>
            </p:nvSpPr>
            <p:spPr bwMode="auto">
              <a:xfrm>
                <a:off x="1215" y="450"/>
                <a:ext cx="90" cy="135"/>
              </a:xfrm>
              <a:custGeom>
                <a:avLst/>
                <a:gdLst>
                  <a:gd name="T0" fmla="*/ 15 w 90"/>
                  <a:gd name="T1" fmla="*/ 15 h 135"/>
                  <a:gd name="T2" fmla="*/ 15 w 90"/>
                  <a:gd name="T3" fmla="*/ 15 h 135"/>
                  <a:gd name="T4" fmla="*/ 15 w 90"/>
                  <a:gd name="T5" fmla="*/ 45 h 135"/>
                  <a:gd name="T6" fmla="*/ 15 w 90"/>
                  <a:gd name="T7" fmla="*/ 60 h 135"/>
                  <a:gd name="T8" fmla="*/ 0 w 90"/>
                  <a:gd name="T9" fmla="*/ 75 h 135"/>
                  <a:gd name="T10" fmla="*/ 0 w 90"/>
                  <a:gd name="T11" fmla="*/ 105 h 135"/>
                  <a:gd name="T12" fmla="*/ 0 w 90"/>
                  <a:gd name="T13" fmla="*/ 120 h 135"/>
                  <a:gd name="T14" fmla="*/ 15 w 90"/>
                  <a:gd name="T15" fmla="*/ 120 h 135"/>
                  <a:gd name="T16" fmla="*/ 15 w 90"/>
                  <a:gd name="T17" fmla="*/ 120 h 135"/>
                  <a:gd name="T18" fmla="*/ 15 w 90"/>
                  <a:gd name="T19" fmla="*/ 120 h 135"/>
                  <a:gd name="T20" fmla="*/ 15 w 90"/>
                  <a:gd name="T21" fmla="*/ 120 h 135"/>
                  <a:gd name="T22" fmla="*/ 30 w 90"/>
                  <a:gd name="T23" fmla="*/ 135 h 135"/>
                  <a:gd name="T24" fmla="*/ 45 w 90"/>
                  <a:gd name="T25" fmla="*/ 135 h 135"/>
                  <a:gd name="T26" fmla="*/ 60 w 90"/>
                  <a:gd name="T27" fmla="*/ 135 h 135"/>
                  <a:gd name="T28" fmla="*/ 60 w 90"/>
                  <a:gd name="T29" fmla="*/ 135 h 135"/>
                  <a:gd name="T30" fmla="*/ 75 w 90"/>
                  <a:gd name="T31" fmla="*/ 120 h 135"/>
                  <a:gd name="T32" fmla="*/ 75 w 90"/>
                  <a:gd name="T33" fmla="*/ 120 h 135"/>
                  <a:gd name="T34" fmla="*/ 75 w 90"/>
                  <a:gd name="T35" fmla="*/ 120 h 135"/>
                  <a:gd name="T36" fmla="*/ 75 w 90"/>
                  <a:gd name="T37" fmla="*/ 105 h 135"/>
                  <a:gd name="T38" fmla="*/ 90 w 90"/>
                  <a:gd name="T39" fmla="*/ 90 h 135"/>
                  <a:gd name="T40" fmla="*/ 90 w 90"/>
                  <a:gd name="T41" fmla="*/ 75 h 135"/>
                  <a:gd name="T42" fmla="*/ 90 w 90"/>
                  <a:gd name="T43" fmla="*/ 45 h 135"/>
                  <a:gd name="T44" fmla="*/ 90 w 90"/>
                  <a:gd name="T45" fmla="*/ 30 h 135"/>
                  <a:gd name="T46" fmla="*/ 90 w 90"/>
                  <a:gd name="T47" fmla="*/ 30 h 135"/>
                  <a:gd name="T48" fmla="*/ 90 w 90"/>
                  <a:gd name="T49" fmla="*/ 15 h 135"/>
                  <a:gd name="T50" fmla="*/ 75 w 90"/>
                  <a:gd name="T51" fmla="*/ 15 h 135"/>
                  <a:gd name="T52" fmla="*/ 90 w 90"/>
                  <a:gd name="T53" fmla="*/ 0 h 135"/>
                  <a:gd name="T54" fmla="*/ 90 w 90"/>
                  <a:gd name="T55" fmla="*/ 0 h 135"/>
                  <a:gd name="T56" fmla="*/ 15 w 90"/>
                  <a:gd name="T57" fmla="*/ 15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0"/>
                  <a:gd name="T88" fmla="*/ 0 h 135"/>
                  <a:gd name="T89" fmla="*/ 90 w 90"/>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0" h="135">
                    <a:moveTo>
                      <a:pt x="15" y="15"/>
                    </a:moveTo>
                    <a:lnTo>
                      <a:pt x="15" y="15"/>
                    </a:lnTo>
                    <a:lnTo>
                      <a:pt x="15" y="45"/>
                    </a:lnTo>
                    <a:lnTo>
                      <a:pt x="15" y="60"/>
                    </a:lnTo>
                    <a:lnTo>
                      <a:pt x="0" y="75"/>
                    </a:lnTo>
                    <a:lnTo>
                      <a:pt x="0" y="105"/>
                    </a:lnTo>
                    <a:lnTo>
                      <a:pt x="0" y="120"/>
                    </a:lnTo>
                    <a:lnTo>
                      <a:pt x="15" y="120"/>
                    </a:lnTo>
                    <a:lnTo>
                      <a:pt x="30" y="135"/>
                    </a:lnTo>
                    <a:lnTo>
                      <a:pt x="45" y="135"/>
                    </a:lnTo>
                    <a:lnTo>
                      <a:pt x="60" y="135"/>
                    </a:lnTo>
                    <a:lnTo>
                      <a:pt x="75" y="120"/>
                    </a:lnTo>
                    <a:lnTo>
                      <a:pt x="75" y="105"/>
                    </a:lnTo>
                    <a:lnTo>
                      <a:pt x="90" y="90"/>
                    </a:lnTo>
                    <a:lnTo>
                      <a:pt x="90" y="75"/>
                    </a:lnTo>
                    <a:lnTo>
                      <a:pt x="90" y="45"/>
                    </a:lnTo>
                    <a:lnTo>
                      <a:pt x="90" y="30"/>
                    </a:lnTo>
                    <a:lnTo>
                      <a:pt x="90" y="15"/>
                    </a:lnTo>
                    <a:lnTo>
                      <a:pt x="75" y="15"/>
                    </a:lnTo>
                    <a:lnTo>
                      <a:pt x="90" y="0"/>
                    </a:lnTo>
                    <a:lnTo>
                      <a:pt x="15" y="15"/>
                    </a:lnTo>
                    <a:close/>
                  </a:path>
                </a:pathLst>
              </a:custGeom>
              <a:solidFill>
                <a:srgbClr val="E7E5F1"/>
              </a:solidFill>
              <a:ln w="9525">
                <a:noFill/>
                <a:round/>
                <a:headEnd/>
                <a:tailEnd/>
              </a:ln>
            </p:spPr>
            <p:txBody>
              <a:bodyPr/>
              <a:lstStyle/>
              <a:p>
                <a:endParaRPr lang="tr-TR"/>
              </a:p>
            </p:txBody>
          </p:sp>
          <p:sp>
            <p:nvSpPr>
              <p:cNvPr id="580" name="Freeform 15"/>
              <p:cNvSpPr>
                <a:spLocks/>
              </p:cNvSpPr>
              <p:nvPr/>
            </p:nvSpPr>
            <p:spPr bwMode="auto">
              <a:xfrm>
                <a:off x="1425" y="405"/>
                <a:ext cx="105" cy="165"/>
              </a:xfrm>
              <a:custGeom>
                <a:avLst/>
                <a:gdLst>
                  <a:gd name="T0" fmla="*/ 15 w 105"/>
                  <a:gd name="T1" fmla="*/ 15 h 165"/>
                  <a:gd name="T2" fmla="*/ 15 w 105"/>
                  <a:gd name="T3" fmla="*/ 15 h 165"/>
                  <a:gd name="T4" fmla="*/ 0 w 105"/>
                  <a:gd name="T5" fmla="*/ 45 h 165"/>
                  <a:gd name="T6" fmla="*/ 0 w 105"/>
                  <a:gd name="T7" fmla="*/ 105 h 165"/>
                  <a:gd name="T8" fmla="*/ 0 w 105"/>
                  <a:gd name="T9" fmla="*/ 135 h 165"/>
                  <a:gd name="T10" fmla="*/ 15 w 105"/>
                  <a:gd name="T11" fmla="*/ 150 h 165"/>
                  <a:gd name="T12" fmla="*/ 15 w 105"/>
                  <a:gd name="T13" fmla="*/ 165 h 165"/>
                  <a:gd name="T14" fmla="*/ 30 w 105"/>
                  <a:gd name="T15" fmla="*/ 165 h 165"/>
                  <a:gd name="T16" fmla="*/ 30 w 105"/>
                  <a:gd name="T17" fmla="*/ 165 h 165"/>
                  <a:gd name="T18" fmla="*/ 45 w 105"/>
                  <a:gd name="T19" fmla="*/ 165 h 165"/>
                  <a:gd name="T20" fmla="*/ 45 w 105"/>
                  <a:gd name="T21" fmla="*/ 165 h 165"/>
                  <a:gd name="T22" fmla="*/ 60 w 105"/>
                  <a:gd name="T23" fmla="*/ 165 h 165"/>
                  <a:gd name="T24" fmla="*/ 75 w 105"/>
                  <a:gd name="T25" fmla="*/ 165 h 165"/>
                  <a:gd name="T26" fmla="*/ 90 w 105"/>
                  <a:gd name="T27" fmla="*/ 150 h 165"/>
                  <a:gd name="T28" fmla="*/ 90 w 105"/>
                  <a:gd name="T29" fmla="*/ 150 h 165"/>
                  <a:gd name="T30" fmla="*/ 105 w 105"/>
                  <a:gd name="T31" fmla="*/ 135 h 165"/>
                  <a:gd name="T32" fmla="*/ 105 w 105"/>
                  <a:gd name="T33" fmla="*/ 105 h 165"/>
                  <a:gd name="T34" fmla="*/ 105 w 105"/>
                  <a:gd name="T35" fmla="*/ 45 h 165"/>
                  <a:gd name="T36" fmla="*/ 105 w 105"/>
                  <a:gd name="T37" fmla="*/ 30 h 165"/>
                  <a:gd name="T38" fmla="*/ 90 w 105"/>
                  <a:gd name="T39" fmla="*/ 15 h 165"/>
                  <a:gd name="T40" fmla="*/ 90 w 105"/>
                  <a:gd name="T41" fmla="*/ 15 h 165"/>
                  <a:gd name="T42" fmla="*/ 75 w 105"/>
                  <a:gd name="T43" fmla="*/ 0 h 165"/>
                  <a:gd name="T44" fmla="*/ 75 w 105"/>
                  <a:gd name="T45" fmla="*/ 0 h 165"/>
                  <a:gd name="T46" fmla="*/ 60 w 105"/>
                  <a:gd name="T47" fmla="*/ 0 h 165"/>
                  <a:gd name="T48" fmla="*/ 45 w 105"/>
                  <a:gd name="T49" fmla="*/ 0 h 165"/>
                  <a:gd name="T50" fmla="*/ 45 w 105"/>
                  <a:gd name="T51" fmla="*/ 0 h 165"/>
                  <a:gd name="T52" fmla="*/ 30 w 105"/>
                  <a:gd name="T53" fmla="*/ 0 h 165"/>
                  <a:gd name="T54" fmla="*/ 15 w 105"/>
                  <a:gd name="T55" fmla="*/ 15 h 1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5"/>
                  <a:gd name="T85" fmla="*/ 0 h 165"/>
                  <a:gd name="T86" fmla="*/ 105 w 105"/>
                  <a:gd name="T87" fmla="*/ 165 h 16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5" h="165">
                    <a:moveTo>
                      <a:pt x="15" y="15"/>
                    </a:moveTo>
                    <a:lnTo>
                      <a:pt x="15" y="15"/>
                    </a:lnTo>
                    <a:lnTo>
                      <a:pt x="0" y="45"/>
                    </a:lnTo>
                    <a:lnTo>
                      <a:pt x="0" y="105"/>
                    </a:lnTo>
                    <a:lnTo>
                      <a:pt x="0" y="135"/>
                    </a:lnTo>
                    <a:lnTo>
                      <a:pt x="15" y="150"/>
                    </a:lnTo>
                    <a:lnTo>
                      <a:pt x="15" y="165"/>
                    </a:lnTo>
                    <a:lnTo>
                      <a:pt x="30" y="165"/>
                    </a:lnTo>
                    <a:lnTo>
                      <a:pt x="45" y="165"/>
                    </a:lnTo>
                    <a:lnTo>
                      <a:pt x="60" y="165"/>
                    </a:lnTo>
                    <a:lnTo>
                      <a:pt x="75" y="165"/>
                    </a:lnTo>
                    <a:lnTo>
                      <a:pt x="90" y="150"/>
                    </a:lnTo>
                    <a:lnTo>
                      <a:pt x="105" y="135"/>
                    </a:lnTo>
                    <a:lnTo>
                      <a:pt x="105" y="105"/>
                    </a:lnTo>
                    <a:lnTo>
                      <a:pt x="105" y="45"/>
                    </a:lnTo>
                    <a:lnTo>
                      <a:pt x="105" y="30"/>
                    </a:lnTo>
                    <a:lnTo>
                      <a:pt x="90" y="15"/>
                    </a:lnTo>
                    <a:lnTo>
                      <a:pt x="75" y="0"/>
                    </a:lnTo>
                    <a:lnTo>
                      <a:pt x="60" y="0"/>
                    </a:lnTo>
                    <a:lnTo>
                      <a:pt x="45" y="0"/>
                    </a:lnTo>
                    <a:lnTo>
                      <a:pt x="30" y="0"/>
                    </a:lnTo>
                    <a:lnTo>
                      <a:pt x="15" y="15"/>
                    </a:lnTo>
                    <a:close/>
                  </a:path>
                </a:pathLst>
              </a:custGeom>
              <a:solidFill>
                <a:srgbClr val="E7E5F1"/>
              </a:solidFill>
              <a:ln w="9525">
                <a:noFill/>
                <a:round/>
                <a:headEnd/>
                <a:tailEnd/>
              </a:ln>
            </p:spPr>
            <p:txBody>
              <a:bodyPr/>
              <a:lstStyle/>
              <a:p>
                <a:endParaRPr lang="tr-TR"/>
              </a:p>
            </p:txBody>
          </p:sp>
          <p:sp>
            <p:nvSpPr>
              <p:cNvPr id="581" name="Freeform 16"/>
              <p:cNvSpPr>
                <a:spLocks/>
              </p:cNvSpPr>
              <p:nvPr/>
            </p:nvSpPr>
            <p:spPr bwMode="auto">
              <a:xfrm>
                <a:off x="990" y="1920"/>
                <a:ext cx="1035" cy="2295"/>
              </a:xfrm>
              <a:custGeom>
                <a:avLst/>
                <a:gdLst>
                  <a:gd name="T0" fmla="*/ 210 w 1035"/>
                  <a:gd name="T1" fmla="*/ 255 h 2295"/>
                  <a:gd name="T2" fmla="*/ 180 w 1035"/>
                  <a:gd name="T3" fmla="*/ 330 h 2295"/>
                  <a:gd name="T4" fmla="*/ 135 w 1035"/>
                  <a:gd name="T5" fmla="*/ 465 h 2295"/>
                  <a:gd name="T6" fmla="*/ 120 w 1035"/>
                  <a:gd name="T7" fmla="*/ 615 h 2295"/>
                  <a:gd name="T8" fmla="*/ 135 w 1035"/>
                  <a:gd name="T9" fmla="*/ 735 h 2295"/>
                  <a:gd name="T10" fmla="*/ 120 w 1035"/>
                  <a:gd name="T11" fmla="*/ 795 h 2295"/>
                  <a:gd name="T12" fmla="*/ 90 w 1035"/>
                  <a:gd name="T13" fmla="*/ 870 h 2295"/>
                  <a:gd name="T14" fmla="*/ 15 w 1035"/>
                  <a:gd name="T15" fmla="*/ 1095 h 2295"/>
                  <a:gd name="T16" fmla="*/ 0 w 1035"/>
                  <a:gd name="T17" fmla="*/ 1215 h 2295"/>
                  <a:gd name="T18" fmla="*/ 45 w 1035"/>
                  <a:gd name="T19" fmla="*/ 1560 h 2295"/>
                  <a:gd name="T20" fmla="*/ 45 w 1035"/>
                  <a:gd name="T21" fmla="*/ 1605 h 2295"/>
                  <a:gd name="T22" fmla="*/ 60 w 1035"/>
                  <a:gd name="T23" fmla="*/ 1575 h 2295"/>
                  <a:gd name="T24" fmla="*/ 75 w 1035"/>
                  <a:gd name="T25" fmla="*/ 1590 h 2295"/>
                  <a:gd name="T26" fmla="*/ 120 w 1035"/>
                  <a:gd name="T27" fmla="*/ 1665 h 2295"/>
                  <a:gd name="T28" fmla="*/ 135 w 1035"/>
                  <a:gd name="T29" fmla="*/ 1890 h 2295"/>
                  <a:gd name="T30" fmla="*/ 120 w 1035"/>
                  <a:gd name="T31" fmla="*/ 1995 h 2295"/>
                  <a:gd name="T32" fmla="*/ 120 w 1035"/>
                  <a:gd name="T33" fmla="*/ 2025 h 2295"/>
                  <a:gd name="T34" fmla="*/ 60 w 1035"/>
                  <a:gd name="T35" fmla="*/ 2070 h 2295"/>
                  <a:gd name="T36" fmla="*/ 60 w 1035"/>
                  <a:gd name="T37" fmla="*/ 2130 h 2295"/>
                  <a:gd name="T38" fmla="*/ 90 w 1035"/>
                  <a:gd name="T39" fmla="*/ 2175 h 2295"/>
                  <a:gd name="T40" fmla="*/ 120 w 1035"/>
                  <a:gd name="T41" fmla="*/ 2190 h 2295"/>
                  <a:gd name="T42" fmla="*/ 180 w 1035"/>
                  <a:gd name="T43" fmla="*/ 2205 h 2295"/>
                  <a:gd name="T44" fmla="*/ 300 w 1035"/>
                  <a:gd name="T45" fmla="*/ 2280 h 2295"/>
                  <a:gd name="T46" fmla="*/ 360 w 1035"/>
                  <a:gd name="T47" fmla="*/ 2295 h 2295"/>
                  <a:gd name="T48" fmla="*/ 420 w 1035"/>
                  <a:gd name="T49" fmla="*/ 2295 h 2295"/>
                  <a:gd name="T50" fmla="*/ 495 w 1035"/>
                  <a:gd name="T51" fmla="*/ 2265 h 2295"/>
                  <a:gd name="T52" fmla="*/ 600 w 1035"/>
                  <a:gd name="T53" fmla="*/ 2205 h 2295"/>
                  <a:gd name="T54" fmla="*/ 765 w 1035"/>
                  <a:gd name="T55" fmla="*/ 2130 h 2295"/>
                  <a:gd name="T56" fmla="*/ 930 w 1035"/>
                  <a:gd name="T57" fmla="*/ 2070 h 2295"/>
                  <a:gd name="T58" fmla="*/ 1020 w 1035"/>
                  <a:gd name="T59" fmla="*/ 2010 h 2295"/>
                  <a:gd name="T60" fmla="*/ 1020 w 1035"/>
                  <a:gd name="T61" fmla="*/ 1980 h 2295"/>
                  <a:gd name="T62" fmla="*/ 1005 w 1035"/>
                  <a:gd name="T63" fmla="*/ 1935 h 2295"/>
                  <a:gd name="T64" fmla="*/ 1005 w 1035"/>
                  <a:gd name="T65" fmla="*/ 1800 h 2295"/>
                  <a:gd name="T66" fmla="*/ 990 w 1035"/>
                  <a:gd name="T67" fmla="*/ 1710 h 2295"/>
                  <a:gd name="T68" fmla="*/ 990 w 1035"/>
                  <a:gd name="T69" fmla="*/ 1665 h 2295"/>
                  <a:gd name="T70" fmla="*/ 1020 w 1035"/>
                  <a:gd name="T71" fmla="*/ 1620 h 2295"/>
                  <a:gd name="T72" fmla="*/ 1005 w 1035"/>
                  <a:gd name="T73" fmla="*/ 1515 h 2295"/>
                  <a:gd name="T74" fmla="*/ 990 w 1035"/>
                  <a:gd name="T75" fmla="*/ 1350 h 2295"/>
                  <a:gd name="T76" fmla="*/ 975 w 1035"/>
                  <a:gd name="T77" fmla="*/ 1185 h 2295"/>
                  <a:gd name="T78" fmla="*/ 960 w 1035"/>
                  <a:gd name="T79" fmla="*/ 1140 h 2295"/>
                  <a:gd name="T80" fmla="*/ 915 w 1035"/>
                  <a:gd name="T81" fmla="*/ 1095 h 2295"/>
                  <a:gd name="T82" fmla="*/ 870 w 1035"/>
                  <a:gd name="T83" fmla="*/ 1050 h 2295"/>
                  <a:gd name="T84" fmla="*/ 840 w 1035"/>
                  <a:gd name="T85" fmla="*/ 1020 h 2295"/>
                  <a:gd name="T86" fmla="*/ 840 w 1035"/>
                  <a:gd name="T87" fmla="*/ 960 h 2295"/>
                  <a:gd name="T88" fmla="*/ 840 w 1035"/>
                  <a:gd name="T89" fmla="*/ 495 h 2295"/>
                  <a:gd name="T90" fmla="*/ 900 w 1035"/>
                  <a:gd name="T91" fmla="*/ 345 h 2295"/>
                  <a:gd name="T92" fmla="*/ 915 w 1035"/>
                  <a:gd name="T93" fmla="*/ 225 h 2295"/>
                  <a:gd name="T94" fmla="*/ 900 w 1035"/>
                  <a:gd name="T95" fmla="*/ 120 h 2295"/>
                  <a:gd name="T96" fmla="*/ 870 w 1035"/>
                  <a:gd name="T97" fmla="*/ 0 h 2295"/>
                  <a:gd name="T98" fmla="*/ 825 w 1035"/>
                  <a:gd name="T99" fmla="*/ 30 h 2295"/>
                  <a:gd name="T100" fmla="*/ 735 w 1035"/>
                  <a:gd name="T101" fmla="*/ 45 h 2295"/>
                  <a:gd name="T102" fmla="*/ 600 w 1035"/>
                  <a:gd name="T103" fmla="*/ 60 h 2295"/>
                  <a:gd name="T104" fmla="*/ 420 w 1035"/>
                  <a:gd name="T105" fmla="*/ 105 h 2295"/>
                  <a:gd name="T106" fmla="*/ 315 w 1035"/>
                  <a:gd name="T107" fmla="*/ 120 h 22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35"/>
                  <a:gd name="T163" fmla="*/ 0 h 2295"/>
                  <a:gd name="T164" fmla="*/ 1035 w 1035"/>
                  <a:gd name="T165" fmla="*/ 2295 h 22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35" h="2295">
                    <a:moveTo>
                      <a:pt x="240" y="195"/>
                    </a:moveTo>
                    <a:lnTo>
                      <a:pt x="240" y="195"/>
                    </a:lnTo>
                    <a:lnTo>
                      <a:pt x="240" y="210"/>
                    </a:lnTo>
                    <a:lnTo>
                      <a:pt x="225" y="225"/>
                    </a:lnTo>
                    <a:lnTo>
                      <a:pt x="210" y="255"/>
                    </a:lnTo>
                    <a:lnTo>
                      <a:pt x="195" y="270"/>
                    </a:lnTo>
                    <a:lnTo>
                      <a:pt x="195" y="285"/>
                    </a:lnTo>
                    <a:lnTo>
                      <a:pt x="180" y="300"/>
                    </a:lnTo>
                    <a:lnTo>
                      <a:pt x="180" y="330"/>
                    </a:lnTo>
                    <a:lnTo>
                      <a:pt x="180" y="345"/>
                    </a:lnTo>
                    <a:lnTo>
                      <a:pt x="165" y="375"/>
                    </a:lnTo>
                    <a:lnTo>
                      <a:pt x="150" y="405"/>
                    </a:lnTo>
                    <a:lnTo>
                      <a:pt x="135" y="435"/>
                    </a:lnTo>
                    <a:lnTo>
                      <a:pt x="135" y="465"/>
                    </a:lnTo>
                    <a:lnTo>
                      <a:pt x="120" y="495"/>
                    </a:lnTo>
                    <a:lnTo>
                      <a:pt x="120" y="510"/>
                    </a:lnTo>
                    <a:lnTo>
                      <a:pt x="120" y="555"/>
                    </a:lnTo>
                    <a:lnTo>
                      <a:pt x="120" y="570"/>
                    </a:lnTo>
                    <a:lnTo>
                      <a:pt x="120" y="615"/>
                    </a:lnTo>
                    <a:lnTo>
                      <a:pt x="120" y="630"/>
                    </a:lnTo>
                    <a:lnTo>
                      <a:pt x="120" y="645"/>
                    </a:lnTo>
                    <a:lnTo>
                      <a:pt x="120" y="690"/>
                    </a:lnTo>
                    <a:lnTo>
                      <a:pt x="135" y="720"/>
                    </a:lnTo>
                    <a:lnTo>
                      <a:pt x="135" y="735"/>
                    </a:lnTo>
                    <a:lnTo>
                      <a:pt x="135" y="750"/>
                    </a:lnTo>
                    <a:lnTo>
                      <a:pt x="135" y="765"/>
                    </a:lnTo>
                    <a:lnTo>
                      <a:pt x="135" y="780"/>
                    </a:lnTo>
                    <a:lnTo>
                      <a:pt x="120" y="795"/>
                    </a:lnTo>
                    <a:lnTo>
                      <a:pt x="120" y="810"/>
                    </a:lnTo>
                    <a:lnTo>
                      <a:pt x="120" y="825"/>
                    </a:lnTo>
                    <a:lnTo>
                      <a:pt x="105" y="855"/>
                    </a:lnTo>
                    <a:lnTo>
                      <a:pt x="90" y="870"/>
                    </a:lnTo>
                    <a:lnTo>
                      <a:pt x="75" y="885"/>
                    </a:lnTo>
                    <a:lnTo>
                      <a:pt x="60" y="975"/>
                    </a:lnTo>
                    <a:lnTo>
                      <a:pt x="45" y="1005"/>
                    </a:lnTo>
                    <a:lnTo>
                      <a:pt x="30" y="1050"/>
                    </a:lnTo>
                    <a:lnTo>
                      <a:pt x="15" y="1095"/>
                    </a:lnTo>
                    <a:lnTo>
                      <a:pt x="15" y="1110"/>
                    </a:lnTo>
                    <a:lnTo>
                      <a:pt x="15" y="1140"/>
                    </a:lnTo>
                    <a:lnTo>
                      <a:pt x="0" y="1170"/>
                    </a:lnTo>
                    <a:lnTo>
                      <a:pt x="0" y="1185"/>
                    </a:lnTo>
                    <a:lnTo>
                      <a:pt x="0" y="1215"/>
                    </a:lnTo>
                    <a:lnTo>
                      <a:pt x="0" y="1230"/>
                    </a:lnTo>
                    <a:lnTo>
                      <a:pt x="60" y="1485"/>
                    </a:lnTo>
                    <a:lnTo>
                      <a:pt x="60" y="1515"/>
                    </a:lnTo>
                    <a:lnTo>
                      <a:pt x="45" y="1530"/>
                    </a:lnTo>
                    <a:lnTo>
                      <a:pt x="45" y="1560"/>
                    </a:lnTo>
                    <a:lnTo>
                      <a:pt x="45" y="1575"/>
                    </a:lnTo>
                    <a:lnTo>
                      <a:pt x="45" y="1590"/>
                    </a:lnTo>
                    <a:lnTo>
                      <a:pt x="45" y="1605"/>
                    </a:lnTo>
                    <a:lnTo>
                      <a:pt x="60" y="1590"/>
                    </a:lnTo>
                    <a:lnTo>
                      <a:pt x="60" y="1575"/>
                    </a:lnTo>
                    <a:lnTo>
                      <a:pt x="75" y="1575"/>
                    </a:lnTo>
                    <a:lnTo>
                      <a:pt x="75" y="1590"/>
                    </a:lnTo>
                    <a:lnTo>
                      <a:pt x="90" y="1605"/>
                    </a:lnTo>
                    <a:lnTo>
                      <a:pt x="90" y="1620"/>
                    </a:lnTo>
                    <a:lnTo>
                      <a:pt x="105" y="1620"/>
                    </a:lnTo>
                    <a:lnTo>
                      <a:pt x="120" y="1635"/>
                    </a:lnTo>
                    <a:lnTo>
                      <a:pt x="120" y="1665"/>
                    </a:lnTo>
                    <a:lnTo>
                      <a:pt x="120" y="1695"/>
                    </a:lnTo>
                    <a:lnTo>
                      <a:pt x="135" y="1710"/>
                    </a:lnTo>
                    <a:lnTo>
                      <a:pt x="135" y="1740"/>
                    </a:lnTo>
                    <a:lnTo>
                      <a:pt x="135" y="1755"/>
                    </a:lnTo>
                    <a:lnTo>
                      <a:pt x="135" y="1890"/>
                    </a:lnTo>
                    <a:lnTo>
                      <a:pt x="135" y="1905"/>
                    </a:lnTo>
                    <a:lnTo>
                      <a:pt x="135" y="1935"/>
                    </a:lnTo>
                    <a:lnTo>
                      <a:pt x="135" y="1965"/>
                    </a:lnTo>
                    <a:lnTo>
                      <a:pt x="135" y="1980"/>
                    </a:lnTo>
                    <a:lnTo>
                      <a:pt x="120" y="1995"/>
                    </a:lnTo>
                    <a:lnTo>
                      <a:pt x="120" y="2010"/>
                    </a:lnTo>
                    <a:lnTo>
                      <a:pt x="120" y="2025"/>
                    </a:lnTo>
                    <a:lnTo>
                      <a:pt x="105" y="2040"/>
                    </a:lnTo>
                    <a:lnTo>
                      <a:pt x="75" y="2055"/>
                    </a:lnTo>
                    <a:lnTo>
                      <a:pt x="60" y="2070"/>
                    </a:lnTo>
                    <a:lnTo>
                      <a:pt x="60" y="2085"/>
                    </a:lnTo>
                    <a:lnTo>
                      <a:pt x="60" y="2100"/>
                    </a:lnTo>
                    <a:lnTo>
                      <a:pt x="60" y="2115"/>
                    </a:lnTo>
                    <a:lnTo>
                      <a:pt x="60" y="2130"/>
                    </a:lnTo>
                    <a:lnTo>
                      <a:pt x="60" y="2145"/>
                    </a:lnTo>
                    <a:lnTo>
                      <a:pt x="60" y="2160"/>
                    </a:lnTo>
                    <a:lnTo>
                      <a:pt x="75" y="2175"/>
                    </a:lnTo>
                    <a:lnTo>
                      <a:pt x="90" y="2175"/>
                    </a:lnTo>
                    <a:lnTo>
                      <a:pt x="90" y="2190"/>
                    </a:lnTo>
                    <a:lnTo>
                      <a:pt x="105" y="2190"/>
                    </a:lnTo>
                    <a:lnTo>
                      <a:pt x="120" y="2190"/>
                    </a:lnTo>
                    <a:lnTo>
                      <a:pt x="135" y="2190"/>
                    </a:lnTo>
                    <a:lnTo>
                      <a:pt x="150" y="2190"/>
                    </a:lnTo>
                    <a:lnTo>
                      <a:pt x="165" y="2205"/>
                    </a:lnTo>
                    <a:lnTo>
                      <a:pt x="180" y="2205"/>
                    </a:lnTo>
                    <a:lnTo>
                      <a:pt x="195" y="2220"/>
                    </a:lnTo>
                    <a:lnTo>
                      <a:pt x="210" y="2235"/>
                    </a:lnTo>
                    <a:lnTo>
                      <a:pt x="255" y="2250"/>
                    </a:lnTo>
                    <a:lnTo>
                      <a:pt x="300" y="2280"/>
                    </a:lnTo>
                    <a:lnTo>
                      <a:pt x="315" y="2295"/>
                    </a:lnTo>
                    <a:lnTo>
                      <a:pt x="330" y="2295"/>
                    </a:lnTo>
                    <a:lnTo>
                      <a:pt x="360" y="2295"/>
                    </a:lnTo>
                    <a:lnTo>
                      <a:pt x="375" y="2295"/>
                    </a:lnTo>
                    <a:lnTo>
                      <a:pt x="390" y="2295"/>
                    </a:lnTo>
                    <a:lnTo>
                      <a:pt x="405" y="2295"/>
                    </a:lnTo>
                    <a:lnTo>
                      <a:pt x="420" y="2295"/>
                    </a:lnTo>
                    <a:lnTo>
                      <a:pt x="435" y="2295"/>
                    </a:lnTo>
                    <a:lnTo>
                      <a:pt x="450" y="2295"/>
                    </a:lnTo>
                    <a:lnTo>
                      <a:pt x="480" y="2280"/>
                    </a:lnTo>
                    <a:lnTo>
                      <a:pt x="495" y="2265"/>
                    </a:lnTo>
                    <a:lnTo>
                      <a:pt x="525" y="2250"/>
                    </a:lnTo>
                    <a:lnTo>
                      <a:pt x="540" y="2250"/>
                    </a:lnTo>
                    <a:lnTo>
                      <a:pt x="555" y="2235"/>
                    </a:lnTo>
                    <a:lnTo>
                      <a:pt x="600" y="2205"/>
                    </a:lnTo>
                    <a:lnTo>
                      <a:pt x="615" y="2190"/>
                    </a:lnTo>
                    <a:lnTo>
                      <a:pt x="645" y="2175"/>
                    </a:lnTo>
                    <a:lnTo>
                      <a:pt x="660" y="2175"/>
                    </a:lnTo>
                    <a:lnTo>
                      <a:pt x="765" y="2130"/>
                    </a:lnTo>
                    <a:lnTo>
                      <a:pt x="810" y="2115"/>
                    </a:lnTo>
                    <a:lnTo>
                      <a:pt x="855" y="2100"/>
                    </a:lnTo>
                    <a:lnTo>
                      <a:pt x="885" y="2100"/>
                    </a:lnTo>
                    <a:lnTo>
                      <a:pt x="900" y="2085"/>
                    </a:lnTo>
                    <a:lnTo>
                      <a:pt x="930" y="2070"/>
                    </a:lnTo>
                    <a:lnTo>
                      <a:pt x="960" y="2055"/>
                    </a:lnTo>
                    <a:lnTo>
                      <a:pt x="975" y="2055"/>
                    </a:lnTo>
                    <a:lnTo>
                      <a:pt x="990" y="2040"/>
                    </a:lnTo>
                    <a:lnTo>
                      <a:pt x="1005" y="2040"/>
                    </a:lnTo>
                    <a:lnTo>
                      <a:pt x="1020" y="2010"/>
                    </a:lnTo>
                    <a:lnTo>
                      <a:pt x="1035" y="1995"/>
                    </a:lnTo>
                    <a:lnTo>
                      <a:pt x="1020" y="1995"/>
                    </a:lnTo>
                    <a:lnTo>
                      <a:pt x="1020" y="1980"/>
                    </a:lnTo>
                    <a:lnTo>
                      <a:pt x="1020" y="1965"/>
                    </a:lnTo>
                    <a:lnTo>
                      <a:pt x="1020" y="1950"/>
                    </a:lnTo>
                    <a:lnTo>
                      <a:pt x="1005" y="1935"/>
                    </a:lnTo>
                    <a:lnTo>
                      <a:pt x="1005" y="1905"/>
                    </a:lnTo>
                    <a:lnTo>
                      <a:pt x="1005" y="1875"/>
                    </a:lnTo>
                    <a:lnTo>
                      <a:pt x="1005" y="1845"/>
                    </a:lnTo>
                    <a:lnTo>
                      <a:pt x="1005" y="1815"/>
                    </a:lnTo>
                    <a:lnTo>
                      <a:pt x="1005" y="1800"/>
                    </a:lnTo>
                    <a:lnTo>
                      <a:pt x="1005" y="1770"/>
                    </a:lnTo>
                    <a:lnTo>
                      <a:pt x="1005" y="1755"/>
                    </a:lnTo>
                    <a:lnTo>
                      <a:pt x="990" y="1740"/>
                    </a:lnTo>
                    <a:lnTo>
                      <a:pt x="990" y="1710"/>
                    </a:lnTo>
                    <a:lnTo>
                      <a:pt x="990" y="1695"/>
                    </a:lnTo>
                    <a:lnTo>
                      <a:pt x="990" y="1680"/>
                    </a:lnTo>
                    <a:lnTo>
                      <a:pt x="990" y="1665"/>
                    </a:lnTo>
                    <a:lnTo>
                      <a:pt x="990" y="1650"/>
                    </a:lnTo>
                    <a:lnTo>
                      <a:pt x="1005" y="1635"/>
                    </a:lnTo>
                    <a:lnTo>
                      <a:pt x="1020" y="1635"/>
                    </a:lnTo>
                    <a:lnTo>
                      <a:pt x="1020" y="1620"/>
                    </a:lnTo>
                    <a:lnTo>
                      <a:pt x="1020" y="1590"/>
                    </a:lnTo>
                    <a:lnTo>
                      <a:pt x="1020" y="1560"/>
                    </a:lnTo>
                    <a:lnTo>
                      <a:pt x="1005" y="1515"/>
                    </a:lnTo>
                    <a:lnTo>
                      <a:pt x="1005" y="1470"/>
                    </a:lnTo>
                    <a:lnTo>
                      <a:pt x="1005" y="1455"/>
                    </a:lnTo>
                    <a:lnTo>
                      <a:pt x="1005" y="1440"/>
                    </a:lnTo>
                    <a:lnTo>
                      <a:pt x="990" y="1395"/>
                    </a:lnTo>
                    <a:lnTo>
                      <a:pt x="990" y="1350"/>
                    </a:lnTo>
                    <a:lnTo>
                      <a:pt x="990" y="1305"/>
                    </a:lnTo>
                    <a:lnTo>
                      <a:pt x="990" y="1260"/>
                    </a:lnTo>
                    <a:lnTo>
                      <a:pt x="990" y="1230"/>
                    </a:lnTo>
                    <a:lnTo>
                      <a:pt x="990" y="1200"/>
                    </a:lnTo>
                    <a:lnTo>
                      <a:pt x="975" y="1185"/>
                    </a:lnTo>
                    <a:lnTo>
                      <a:pt x="975" y="1170"/>
                    </a:lnTo>
                    <a:lnTo>
                      <a:pt x="960" y="1155"/>
                    </a:lnTo>
                    <a:lnTo>
                      <a:pt x="960" y="1140"/>
                    </a:lnTo>
                    <a:lnTo>
                      <a:pt x="960" y="1125"/>
                    </a:lnTo>
                    <a:lnTo>
                      <a:pt x="945" y="1110"/>
                    </a:lnTo>
                    <a:lnTo>
                      <a:pt x="930" y="1110"/>
                    </a:lnTo>
                    <a:lnTo>
                      <a:pt x="915" y="1095"/>
                    </a:lnTo>
                    <a:lnTo>
                      <a:pt x="900" y="1080"/>
                    </a:lnTo>
                    <a:lnTo>
                      <a:pt x="885" y="1065"/>
                    </a:lnTo>
                    <a:lnTo>
                      <a:pt x="870" y="1050"/>
                    </a:lnTo>
                    <a:lnTo>
                      <a:pt x="855" y="1050"/>
                    </a:lnTo>
                    <a:lnTo>
                      <a:pt x="855" y="1035"/>
                    </a:lnTo>
                    <a:lnTo>
                      <a:pt x="855" y="1020"/>
                    </a:lnTo>
                    <a:lnTo>
                      <a:pt x="840" y="1020"/>
                    </a:lnTo>
                    <a:lnTo>
                      <a:pt x="840" y="1005"/>
                    </a:lnTo>
                    <a:lnTo>
                      <a:pt x="840" y="990"/>
                    </a:lnTo>
                    <a:lnTo>
                      <a:pt x="840" y="975"/>
                    </a:lnTo>
                    <a:lnTo>
                      <a:pt x="840" y="960"/>
                    </a:lnTo>
                    <a:lnTo>
                      <a:pt x="840" y="930"/>
                    </a:lnTo>
                    <a:lnTo>
                      <a:pt x="840" y="510"/>
                    </a:lnTo>
                    <a:lnTo>
                      <a:pt x="840" y="495"/>
                    </a:lnTo>
                    <a:lnTo>
                      <a:pt x="840" y="465"/>
                    </a:lnTo>
                    <a:lnTo>
                      <a:pt x="855" y="450"/>
                    </a:lnTo>
                    <a:lnTo>
                      <a:pt x="870" y="420"/>
                    </a:lnTo>
                    <a:lnTo>
                      <a:pt x="885" y="390"/>
                    </a:lnTo>
                    <a:lnTo>
                      <a:pt x="900" y="345"/>
                    </a:lnTo>
                    <a:lnTo>
                      <a:pt x="900" y="300"/>
                    </a:lnTo>
                    <a:lnTo>
                      <a:pt x="900" y="285"/>
                    </a:lnTo>
                    <a:lnTo>
                      <a:pt x="915" y="270"/>
                    </a:lnTo>
                    <a:lnTo>
                      <a:pt x="915" y="240"/>
                    </a:lnTo>
                    <a:lnTo>
                      <a:pt x="915" y="225"/>
                    </a:lnTo>
                    <a:lnTo>
                      <a:pt x="915" y="195"/>
                    </a:lnTo>
                    <a:lnTo>
                      <a:pt x="915" y="150"/>
                    </a:lnTo>
                    <a:lnTo>
                      <a:pt x="900" y="135"/>
                    </a:lnTo>
                    <a:lnTo>
                      <a:pt x="900" y="120"/>
                    </a:lnTo>
                    <a:lnTo>
                      <a:pt x="900" y="105"/>
                    </a:lnTo>
                    <a:lnTo>
                      <a:pt x="900" y="75"/>
                    </a:lnTo>
                    <a:lnTo>
                      <a:pt x="900" y="45"/>
                    </a:lnTo>
                    <a:lnTo>
                      <a:pt x="885" y="30"/>
                    </a:lnTo>
                    <a:lnTo>
                      <a:pt x="870" y="0"/>
                    </a:lnTo>
                    <a:lnTo>
                      <a:pt x="855" y="15"/>
                    </a:lnTo>
                    <a:lnTo>
                      <a:pt x="840" y="15"/>
                    </a:lnTo>
                    <a:lnTo>
                      <a:pt x="840" y="30"/>
                    </a:lnTo>
                    <a:lnTo>
                      <a:pt x="825" y="30"/>
                    </a:lnTo>
                    <a:lnTo>
                      <a:pt x="810" y="30"/>
                    </a:lnTo>
                    <a:lnTo>
                      <a:pt x="795" y="30"/>
                    </a:lnTo>
                    <a:lnTo>
                      <a:pt x="780" y="30"/>
                    </a:lnTo>
                    <a:lnTo>
                      <a:pt x="765" y="30"/>
                    </a:lnTo>
                    <a:lnTo>
                      <a:pt x="735" y="45"/>
                    </a:lnTo>
                    <a:lnTo>
                      <a:pt x="720" y="45"/>
                    </a:lnTo>
                    <a:lnTo>
                      <a:pt x="675" y="45"/>
                    </a:lnTo>
                    <a:lnTo>
                      <a:pt x="630" y="45"/>
                    </a:lnTo>
                    <a:lnTo>
                      <a:pt x="615" y="60"/>
                    </a:lnTo>
                    <a:lnTo>
                      <a:pt x="600" y="60"/>
                    </a:lnTo>
                    <a:lnTo>
                      <a:pt x="555" y="75"/>
                    </a:lnTo>
                    <a:lnTo>
                      <a:pt x="525" y="90"/>
                    </a:lnTo>
                    <a:lnTo>
                      <a:pt x="480" y="90"/>
                    </a:lnTo>
                    <a:lnTo>
                      <a:pt x="450" y="105"/>
                    </a:lnTo>
                    <a:lnTo>
                      <a:pt x="420" y="105"/>
                    </a:lnTo>
                    <a:lnTo>
                      <a:pt x="405" y="105"/>
                    </a:lnTo>
                    <a:lnTo>
                      <a:pt x="390" y="120"/>
                    </a:lnTo>
                    <a:lnTo>
                      <a:pt x="360" y="120"/>
                    </a:lnTo>
                    <a:lnTo>
                      <a:pt x="345" y="120"/>
                    </a:lnTo>
                    <a:lnTo>
                      <a:pt x="315" y="120"/>
                    </a:lnTo>
                    <a:lnTo>
                      <a:pt x="300" y="120"/>
                    </a:lnTo>
                    <a:lnTo>
                      <a:pt x="270" y="120"/>
                    </a:lnTo>
                    <a:lnTo>
                      <a:pt x="240" y="195"/>
                    </a:lnTo>
                    <a:close/>
                  </a:path>
                </a:pathLst>
              </a:custGeom>
              <a:solidFill>
                <a:srgbClr val="4D8491"/>
              </a:solidFill>
              <a:ln w="9525">
                <a:noFill/>
                <a:round/>
                <a:headEnd/>
                <a:tailEnd/>
              </a:ln>
            </p:spPr>
            <p:txBody>
              <a:bodyPr/>
              <a:lstStyle/>
              <a:p>
                <a:endParaRPr lang="tr-TR"/>
              </a:p>
            </p:txBody>
          </p:sp>
          <p:sp>
            <p:nvSpPr>
              <p:cNvPr id="582" name="Freeform 17"/>
              <p:cNvSpPr>
                <a:spLocks/>
              </p:cNvSpPr>
              <p:nvPr/>
            </p:nvSpPr>
            <p:spPr bwMode="auto">
              <a:xfrm>
                <a:off x="1140" y="1320"/>
                <a:ext cx="270" cy="855"/>
              </a:xfrm>
              <a:custGeom>
                <a:avLst/>
                <a:gdLst>
                  <a:gd name="T0" fmla="*/ 150 w 270"/>
                  <a:gd name="T1" fmla="*/ 0 h 855"/>
                  <a:gd name="T2" fmla="*/ 120 w 270"/>
                  <a:gd name="T3" fmla="*/ 0 h 855"/>
                  <a:gd name="T4" fmla="*/ 90 w 270"/>
                  <a:gd name="T5" fmla="*/ 0 h 855"/>
                  <a:gd name="T6" fmla="*/ 45 w 270"/>
                  <a:gd name="T7" fmla="*/ 0 h 855"/>
                  <a:gd name="T8" fmla="*/ 30 w 270"/>
                  <a:gd name="T9" fmla="*/ 0 h 855"/>
                  <a:gd name="T10" fmla="*/ 30 w 270"/>
                  <a:gd name="T11" fmla="*/ 0 h 855"/>
                  <a:gd name="T12" fmla="*/ 30 w 270"/>
                  <a:gd name="T13" fmla="*/ 15 h 855"/>
                  <a:gd name="T14" fmla="*/ 15 w 270"/>
                  <a:gd name="T15" fmla="*/ 15 h 855"/>
                  <a:gd name="T16" fmla="*/ 0 w 270"/>
                  <a:gd name="T17" fmla="*/ 30 h 855"/>
                  <a:gd name="T18" fmla="*/ 15 w 270"/>
                  <a:gd name="T19" fmla="*/ 30 h 855"/>
                  <a:gd name="T20" fmla="*/ 15 w 270"/>
                  <a:gd name="T21" fmla="*/ 45 h 855"/>
                  <a:gd name="T22" fmla="*/ 30 w 270"/>
                  <a:gd name="T23" fmla="*/ 60 h 855"/>
                  <a:gd name="T24" fmla="*/ 60 w 270"/>
                  <a:gd name="T25" fmla="*/ 90 h 855"/>
                  <a:gd name="T26" fmla="*/ 75 w 270"/>
                  <a:gd name="T27" fmla="*/ 90 h 855"/>
                  <a:gd name="T28" fmla="*/ 90 w 270"/>
                  <a:gd name="T29" fmla="*/ 120 h 855"/>
                  <a:gd name="T30" fmla="*/ 90 w 270"/>
                  <a:gd name="T31" fmla="*/ 150 h 855"/>
                  <a:gd name="T32" fmla="*/ 90 w 270"/>
                  <a:gd name="T33" fmla="*/ 180 h 855"/>
                  <a:gd name="T34" fmla="*/ 105 w 270"/>
                  <a:gd name="T35" fmla="*/ 210 h 855"/>
                  <a:gd name="T36" fmla="*/ 120 w 270"/>
                  <a:gd name="T37" fmla="*/ 270 h 855"/>
                  <a:gd name="T38" fmla="*/ 120 w 270"/>
                  <a:gd name="T39" fmla="*/ 315 h 855"/>
                  <a:gd name="T40" fmla="*/ 135 w 270"/>
                  <a:gd name="T41" fmla="*/ 360 h 855"/>
                  <a:gd name="T42" fmla="*/ 90 w 270"/>
                  <a:gd name="T43" fmla="*/ 615 h 855"/>
                  <a:gd name="T44" fmla="*/ 105 w 270"/>
                  <a:gd name="T45" fmla="*/ 810 h 855"/>
                  <a:gd name="T46" fmla="*/ 135 w 270"/>
                  <a:gd name="T47" fmla="*/ 810 h 855"/>
                  <a:gd name="T48" fmla="*/ 150 w 270"/>
                  <a:gd name="T49" fmla="*/ 825 h 855"/>
                  <a:gd name="T50" fmla="*/ 195 w 270"/>
                  <a:gd name="T51" fmla="*/ 840 h 855"/>
                  <a:gd name="T52" fmla="*/ 210 w 270"/>
                  <a:gd name="T53" fmla="*/ 855 h 855"/>
                  <a:gd name="T54" fmla="*/ 225 w 270"/>
                  <a:gd name="T55" fmla="*/ 855 h 855"/>
                  <a:gd name="T56" fmla="*/ 255 w 270"/>
                  <a:gd name="T57" fmla="*/ 855 h 855"/>
                  <a:gd name="T58" fmla="*/ 270 w 270"/>
                  <a:gd name="T59" fmla="*/ 840 h 855"/>
                  <a:gd name="T60" fmla="*/ 270 w 270"/>
                  <a:gd name="T61" fmla="*/ 840 h 855"/>
                  <a:gd name="T62" fmla="*/ 270 w 270"/>
                  <a:gd name="T63" fmla="*/ 810 h 855"/>
                  <a:gd name="T64" fmla="*/ 270 w 270"/>
                  <a:gd name="T65" fmla="*/ 795 h 855"/>
                  <a:gd name="T66" fmla="*/ 270 w 270"/>
                  <a:gd name="T67" fmla="*/ 735 h 855"/>
                  <a:gd name="T68" fmla="*/ 270 w 270"/>
                  <a:gd name="T69" fmla="*/ 690 h 855"/>
                  <a:gd name="T70" fmla="*/ 240 w 270"/>
                  <a:gd name="T71" fmla="*/ 600 h 855"/>
                  <a:gd name="T72" fmla="*/ 210 w 270"/>
                  <a:gd name="T73" fmla="*/ 180 h 855"/>
                  <a:gd name="T74" fmla="*/ 195 w 270"/>
                  <a:gd name="T75" fmla="*/ 90 h 855"/>
                  <a:gd name="T76" fmla="*/ 195 w 270"/>
                  <a:gd name="T77" fmla="*/ 60 h 855"/>
                  <a:gd name="T78" fmla="*/ 165 w 270"/>
                  <a:gd name="T79" fmla="*/ 30 h 855"/>
                  <a:gd name="T80" fmla="*/ 150 w 270"/>
                  <a:gd name="T81" fmla="*/ 30 h 855"/>
                  <a:gd name="T82" fmla="*/ 150 w 270"/>
                  <a:gd name="T83" fmla="*/ 15 h 8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0"/>
                  <a:gd name="T127" fmla="*/ 0 h 855"/>
                  <a:gd name="T128" fmla="*/ 270 w 270"/>
                  <a:gd name="T129" fmla="*/ 855 h 8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0" h="855">
                    <a:moveTo>
                      <a:pt x="150" y="0"/>
                    </a:moveTo>
                    <a:lnTo>
                      <a:pt x="150" y="0"/>
                    </a:lnTo>
                    <a:lnTo>
                      <a:pt x="135" y="0"/>
                    </a:lnTo>
                    <a:lnTo>
                      <a:pt x="120" y="0"/>
                    </a:lnTo>
                    <a:lnTo>
                      <a:pt x="105" y="0"/>
                    </a:lnTo>
                    <a:lnTo>
                      <a:pt x="90" y="0"/>
                    </a:lnTo>
                    <a:lnTo>
                      <a:pt x="75" y="0"/>
                    </a:lnTo>
                    <a:lnTo>
                      <a:pt x="45" y="0"/>
                    </a:lnTo>
                    <a:lnTo>
                      <a:pt x="30" y="0"/>
                    </a:lnTo>
                    <a:lnTo>
                      <a:pt x="30" y="15"/>
                    </a:lnTo>
                    <a:lnTo>
                      <a:pt x="15" y="15"/>
                    </a:lnTo>
                    <a:lnTo>
                      <a:pt x="15" y="30"/>
                    </a:lnTo>
                    <a:lnTo>
                      <a:pt x="0" y="30"/>
                    </a:lnTo>
                    <a:lnTo>
                      <a:pt x="15" y="30"/>
                    </a:lnTo>
                    <a:lnTo>
                      <a:pt x="15" y="45"/>
                    </a:lnTo>
                    <a:lnTo>
                      <a:pt x="30" y="45"/>
                    </a:lnTo>
                    <a:lnTo>
                      <a:pt x="30" y="60"/>
                    </a:lnTo>
                    <a:lnTo>
                      <a:pt x="45" y="75"/>
                    </a:lnTo>
                    <a:lnTo>
                      <a:pt x="60" y="90"/>
                    </a:lnTo>
                    <a:lnTo>
                      <a:pt x="75" y="90"/>
                    </a:lnTo>
                    <a:lnTo>
                      <a:pt x="75" y="105"/>
                    </a:lnTo>
                    <a:lnTo>
                      <a:pt x="90" y="120"/>
                    </a:lnTo>
                    <a:lnTo>
                      <a:pt x="90" y="135"/>
                    </a:lnTo>
                    <a:lnTo>
                      <a:pt x="90" y="150"/>
                    </a:lnTo>
                    <a:lnTo>
                      <a:pt x="90" y="165"/>
                    </a:lnTo>
                    <a:lnTo>
                      <a:pt x="90" y="180"/>
                    </a:lnTo>
                    <a:lnTo>
                      <a:pt x="105" y="210"/>
                    </a:lnTo>
                    <a:lnTo>
                      <a:pt x="105" y="240"/>
                    </a:lnTo>
                    <a:lnTo>
                      <a:pt x="120" y="270"/>
                    </a:lnTo>
                    <a:lnTo>
                      <a:pt x="120" y="285"/>
                    </a:lnTo>
                    <a:lnTo>
                      <a:pt x="120" y="315"/>
                    </a:lnTo>
                    <a:lnTo>
                      <a:pt x="120" y="330"/>
                    </a:lnTo>
                    <a:lnTo>
                      <a:pt x="135" y="360"/>
                    </a:lnTo>
                    <a:lnTo>
                      <a:pt x="135" y="405"/>
                    </a:lnTo>
                    <a:lnTo>
                      <a:pt x="90" y="615"/>
                    </a:lnTo>
                    <a:lnTo>
                      <a:pt x="90" y="810"/>
                    </a:lnTo>
                    <a:lnTo>
                      <a:pt x="105" y="810"/>
                    </a:lnTo>
                    <a:lnTo>
                      <a:pt x="120" y="810"/>
                    </a:lnTo>
                    <a:lnTo>
                      <a:pt x="135" y="810"/>
                    </a:lnTo>
                    <a:lnTo>
                      <a:pt x="150" y="825"/>
                    </a:lnTo>
                    <a:lnTo>
                      <a:pt x="165" y="825"/>
                    </a:lnTo>
                    <a:lnTo>
                      <a:pt x="195" y="840"/>
                    </a:lnTo>
                    <a:lnTo>
                      <a:pt x="210" y="840"/>
                    </a:lnTo>
                    <a:lnTo>
                      <a:pt x="210" y="855"/>
                    </a:lnTo>
                    <a:lnTo>
                      <a:pt x="225" y="855"/>
                    </a:lnTo>
                    <a:lnTo>
                      <a:pt x="240" y="855"/>
                    </a:lnTo>
                    <a:lnTo>
                      <a:pt x="255" y="855"/>
                    </a:lnTo>
                    <a:lnTo>
                      <a:pt x="270" y="840"/>
                    </a:lnTo>
                    <a:lnTo>
                      <a:pt x="270" y="825"/>
                    </a:lnTo>
                    <a:lnTo>
                      <a:pt x="270" y="810"/>
                    </a:lnTo>
                    <a:lnTo>
                      <a:pt x="270" y="795"/>
                    </a:lnTo>
                    <a:lnTo>
                      <a:pt x="270" y="750"/>
                    </a:lnTo>
                    <a:lnTo>
                      <a:pt x="270" y="735"/>
                    </a:lnTo>
                    <a:lnTo>
                      <a:pt x="270" y="705"/>
                    </a:lnTo>
                    <a:lnTo>
                      <a:pt x="270" y="690"/>
                    </a:lnTo>
                    <a:lnTo>
                      <a:pt x="255" y="660"/>
                    </a:lnTo>
                    <a:lnTo>
                      <a:pt x="240" y="600"/>
                    </a:lnTo>
                    <a:lnTo>
                      <a:pt x="240" y="525"/>
                    </a:lnTo>
                    <a:lnTo>
                      <a:pt x="210" y="180"/>
                    </a:lnTo>
                    <a:lnTo>
                      <a:pt x="210" y="120"/>
                    </a:lnTo>
                    <a:lnTo>
                      <a:pt x="195" y="90"/>
                    </a:lnTo>
                    <a:lnTo>
                      <a:pt x="195" y="75"/>
                    </a:lnTo>
                    <a:lnTo>
                      <a:pt x="195" y="60"/>
                    </a:lnTo>
                    <a:lnTo>
                      <a:pt x="180" y="45"/>
                    </a:lnTo>
                    <a:lnTo>
                      <a:pt x="165" y="30"/>
                    </a:lnTo>
                    <a:lnTo>
                      <a:pt x="150" y="30"/>
                    </a:lnTo>
                    <a:lnTo>
                      <a:pt x="150" y="15"/>
                    </a:lnTo>
                    <a:lnTo>
                      <a:pt x="150" y="0"/>
                    </a:lnTo>
                    <a:close/>
                  </a:path>
                </a:pathLst>
              </a:custGeom>
              <a:solidFill>
                <a:srgbClr val="4D8491"/>
              </a:solidFill>
              <a:ln w="9525">
                <a:noFill/>
                <a:round/>
                <a:headEnd/>
                <a:tailEnd/>
              </a:ln>
            </p:spPr>
            <p:txBody>
              <a:bodyPr/>
              <a:lstStyle/>
              <a:p>
                <a:endParaRPr lang="tr-TR"/>
              </a:p>
            </p:txBody>
          </p:sp>
          <p:sp>
            <p:nvSpPr>
              <p:cNvPr id="583" name="Freeform 18"/>
              <p:cNvSpPr>
                <a:spLocks/>
              </p:cNvSpPr>
              <p:nvPr/>
            </p:nvSpPr>
            <p:spPr bwMode="auto">
              <a:xfrm>
                <a:off x="1575" y="1290"/>
                <a:ext cx="210" cy="810"/>
              </a:xfrm>
              <a:custGeom>
                <a:avLst/>
                <a:gdLst>
                  <a:gd name="T0" fmla="*/ 75 w 210"/>
                  <a:gd name="T1" fmla="*/ 0 h 810"/>
                  <a:gd name="T2" fmla="*/ 60 w 210"/>
                  <a:gd name="T3" fmla="*/ 60 h 810"/>
                  <a:gd name="T4" fmla="*/ 30 w 210"/>
                  <a:gd name="T5" fmla="*/ 120 h 810"/>
                  <a:gd name="T6" fmla="*/ 15 w 210"/>
                  <a:gd name="T7" fmla="*/ 180 h 810"/>
                  <a:gd name="T8" fmla="*/ 15 w 210"/>
                  <a:gd name="T9" fmla="*/ 210 h 810"/>
                  <a:gd name="T10" fmla="*/ 15 w 210"/>
                  <a:gd name="T11" fmla="*/ 240 h 810"/>
                  <a:gd name="T12" fmla="*/ 0 w 210"/>
                  <a:gd name="T13" fmla="*/ 285 h 810"/>
                  <a:gd name="T14" fmla="*/ 0 w 210"/>
                  <a:gd name="T15" fmla="*/ 315 h 810"/>
                  <a:gd name="T16" fmla="*/ 15 w 210"/>
                  <a:gd name="T17" fmla="*/ 330 h 810"/>
                  <a:gd name="T18" fmla="*/ 15 w 210"/>
                  <a:gd name="T19" fmla="*/ 420 h 810"/>
                  <a:gd name="T20" fmla="*/ 15 w 210"/>
                  <a:gd name="T21" fmla="*/ 465 h 810"/>
                  <a:gd name="T22" fmla="*/ 15 w 210"/>
                  <a:gd name="T23" fmla="*/ 480 h 810"/>
                  <a:gd name="T24" fmla="*/ 15 w 210"/>
                  <a:gd name="T25" fmla="*/ 525 h 810"/>
                  <a:gd name="T26" fmla="*/ 15 w 210"/>
                  <a:gd name="T27" fmla="*/ 600 h 810"/>
                  <a:gd name="T28" fmla="*/ 30 w 210"/>
                  <a:gd name="T29" fmla="*/ 660 h 810"/>
                  <a:gd name="T30" fmla="*/ 30 w 210"/>
                  <a:gd name="T31" fmla="*/ 720 h 810"/>
                  <a:gd name="T32" fmla="*/ 15 w 210"/>
                  <a:gd name="T33" fmla="*/ 810 h 810"/>
                  <a:gd name="T34" fmla="*/ 30 w 210"/>
                  <a:gd name="T35" fmla="*/ 810 h 810"/>
                  <a:gd name="T36" fmla="*/ 60 w 210"/>
                  <a:gd name="T37" fmla="*/ 810 h 810"/>
                  <a:gd name="T38" fmla="*/ 60 w 210"/>
                  <a:gd name="T39" fmla="*/ 810 h 810"/>
                  <a:gd name="T40" fmla="*/ 105 w 210"/>
                  <a:gd name="T41" fmla="*/ 780 h 810"/>
                  <a:gd name="T42" fmla="*/ 150 w 210"/>
                  <a:gd name="T43" fmla="*/ 765 h 810"/>
                  <a:gd name="T44" fmla="*/ 180 w 210"/>
                  <a:gd name="T45" fmla="*/ 750 h 810"/>
                  <a:gd name="T46" fmla="*/ 195 w 210"/>
                  <a:gd name="T47" fmla="*/ 735 h 810"/>
                  <a:gd name="T48" fmla="*/ 210 w 210"/>
                  <a:gd name="T49" fmla="*/ 720 h 810"/>
                  <a:gd name="T50" fmla="*/ 210 w 210"/>
                  <a:gd name="T51" fmla="*/ 720 h 810"/>
                  <a:gd name="T52" fmla="*/ 210 w 210"/>
                  <a:gd name="T53" fmla="*/ 720 h 810"/>
                  <a:gd name="T54" fmla="*/ 195 w 210"/>
                  <a:gd name="T55" fmla="*/ 705 h 810"/>
                  <a:gd name="T56" fmla="*/ 195 w 210"/>
                  <a:gd name="T57" fmla="*/ 690 h 810"/>
                  <a:gd name="T58" fmla="*/ 195 w 210"/>
                  <a:gd name="T59" fmla="*/ 660 h 810"/>
                  <a:gd name="T60" fmla="*/ 195 w 210"/>
                  <a:gd name="T61" fmla="*/ 630 h 810"/>
                  <a:gd name="T62" fmla="*/ 180 w 210"/>
                  <a:gd name="T63" fmla="*/ 540 h 810"/>
                  <a:gd name="T64" fmla="*/ 180 w 210"/>
                  <a:gd name="T65" fmla="*/ 510 h 810"/>
                  <a:gd name="T66" fmla="*/ 180 w 210"/>
                  <a:gd name="T67" fmla="*/ 480 h 810"/>
                  <a:gd name="T68" fmla="*/ 165 w 210"/>
                  <a:gd name="T69" fmla="*/ 420 h 810"/>
                  <a:gd name="T70" fmla="*/ 150 w 210"/>
                  <a:gd name="T71" fmla="*/ 375 h 810"/>
                  <a:gd name="T72" fmla="*/ 150 w 210"/>
                  <a:gd name="T73" fmla="*/ 360 h 810"/>
                  <a:gd name="T74" fmla="*/ 150 w 210"/>
                  <a:gd name="T75" fmla="*/ 315 h 810"/>
                  <a:gd name="T76" fmla="*/ 150 w 210"/>
                  <a:gd name="T77" fmla="*/ 270 h 810"/>
                  <a:gd name="T78" fmla="*/ 165 w 210"/>
                  <a:gd name="T79" fmla="*/ 210 h 810"/>
                  <a:gd name="T80" fmla="*/ 180 w 210"/>
                  <a:gd name="T81" fmla="*/ 150 h 810"/>
                  <a:gd name="T82" fmla="*/ 195 w 210"/>
                  <a:gd name="T83" fmla="*/ 120 h 810"/>
                  <a:gd name="T84" fmla="*/ 195 w 210"/>
                  <a:gd name="T85" fmla="*/ 90 h 810"/>
                  <a:gd name="T86" fmla="*/ 195 w 210"/>
                  <a:gd name="T87" fmla="*/ 60 h 810"/>
                  <a:gd name="T88" fmla="*/ 195 w 210"/>
                  <a:gd name="T89" fmla="*/ 30 h 810"/>
                  <a:gd name="T90" fmla="*/ 165 w 210"/>
                  <a:gd name="T91" fmla="*/ 30 h 810"/>
                  <a:gd name="T92" fmla="*/ 135 w 210"/>
                  <a:gd name="T93" fmla="*/ 30 h 810"/>
                  <a:gd name="T94" fmla="*/ 120 w 210"/>
                  <a:gd name="T95" fmla="*/ 15 h 810"/>
                  <a:gd name="T96" fmla="*/ 105 w 210"/>
                  <a:gd name="T97" fmla="*/ 15 h 810"/>
                  <a:gd name="T98" fmla="*/ 90 w 210"/>
                  <a:gd name="T99" fmla="*/ 15 h 810"/>
                  <a:gd name="T100" fmla="*/ 75 w 210"/>
                  <a:gd name="T101" fmla="*/ 0 h 8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0"/>
                  <a:gd name="T154" fmla="*/ 0 h 810"/>
                  <a:gd name="T155" fmla="*/ 210 w 210"/>
                  <a:gd name="T156" fmla="*/ 810 h 8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0" h="810">
                    <a:moveTo>
                      <a:pt x="75" y="0"/>
                    </a:moveTo>
                    <a:lnTo>
                      <a:pt x="75" y="0"/>
                    </a:lnTo>
                    <a:lnTo>
                      <a:pt x="60" y="60"/>
                    </a:lnTo>
                    <a:lnTo>
                      <a:pt x="45" y="90"/>
                    </a:lnTo>
                    <a:lnTo>
                      <a:pt x="30" y="120"/>
                    </a:lnTo>
                    <a:lnTo>
                      <a:pt x="15" y="150"/>
                    </a:lnTo>
                    <a:lnTo>
                      <a:pt x="15" y="180"/>
                    </a:lnTo>
                    <a:lnTo>
                      <a:pt x="15" y="210"/>
                    </a:lnTo>
                    <a:lnTo>
                      <a:pt x="15" y="225"/>
                    </a:lnTo>
                    <a:lnTo>
                      <a:pt x="15" y="240"/>
                    </a:lnTo>
                    <a:lnTo>
                      <a:pt x="0" y="255"/>
                    </a:lnTo>
                    <a:lnTo>
                      <a:pt x="0" y="285"/>
                    </a:lnTo>
                    <a:lnTo>
                      <a:pt x="0" y="300"/>
                    </a:lnTo>
                    <a:lnTo>
                      <a:pt x="0" y="315"/>
                    </a:lnTo>
                    <a:lnTo>
                      <a:pt x="15" y="330"/>
                    </a:lnTo>
                    <a:lnTo>
                      <a:pt x="15" y="345"/>
                    </a:lnTo>
                    <a:lnTo>
                      <a:pt x="15" y="420"/>
                    </a:lnTo>
                    <a:lnTo>
                      <a:pt x="15" y="435"/>
                    </a:lnTo>
                    <a:lnTo>
                      <a:pt x="15" y="465"/>
                    </a:lnTo>
                    <a:lnTo>
                      <a:pt x="15" y="480"/>
                    </a:lnTo>
                    <a:lnTo>
                      <a:pt x="15" y="510"/>
                    </a:lnTo>
                    <a:lnTo>
                      <a:pt x="15" y="525"/>
                    </a:lnTo>
                    <a:lnTo>
                      <a:pt x="15" y="600"/>
                    </a:lnTo>
                    <a:lnTo>
                      <a:pt x="15" y="630"/>
                    </a:lnTo>
                    <a:lnTo>
                      <a:pt x="30" y="660"/>
                    </a:lnTo>
                    <a:lnTo>
                      <a:pt x="30" y="705"/>
                    </a:lnTo>
                    <a:lnTo>
                      <a:pt x="30" y="720"/>
                    </a:lnTo>
                    <a:lnTo>
                      <a:pt x="15" y="810"/>
                    </a:lnTo>
                    <a:lnTo>
                      <a:pt x="30" y="810"/>
                    </a:lnTo>
                    <a:lnTo>
                      <a:pt x="45" y="810"/>
                    </a:lnTo>
                    <a:lnTo>
                      <a:pt x="60" y="810"/>
                    </a:lnTo>
                    <a:lnTo>
                      <a:pt x="75" y="795"/>
                    </a:lnTo>
                    <a:lnTo>
                      <a:pt x="105" y="780"/>
                    </a:lnTo>
                    <a:lnTo>
                      <a:pt x="135" y="780"/>
                    </a:lnTo>
                    <a:lnTo>
                      <a:pt x="150" y="765"/>
                    </a:lnTo>
                    <a:lnTo>
                      <a:pt x="180" y="750"/>
                    </a:lnTo>
                    <a:lnTo>
                      <a:pt x="195" y="750"/>
                    </a:lnTo>
                    <a:lnTo>
                      <a:pt x="195" y="735"/>
                    </a:lnTo>
                    <a:lnTo>
                      <a:pt x="210" y="720"/>
                    </a:lnTo>
                    <a:lnTo>
                      <a:pt x="195" y="705"/>
                    </a:lnTo>
                    <a:lnTo>
                      <a:pt x="195" y="690"/>
                    </a:lnTo>
                    <a:lnTo>
                      <a:pt x="195" y="675"/>
                    </a:lnTo>
                    <a:lnTo>
                      <a:pt x="195" y="660"/>
                    </a:lnTo>
                    <a:lnTo>
                      <a:pt x="195" y="630"/>
                    </a:lnTo>
                    <a:lnTo>
                      <a:pt x="180" y="600"/>
                    </a:lnTo>
                    <a:lnTo>
                      <a:pt x="180" y="540"/>
                    </a:lnTo>
                    <a:lnTo>
                      <a:pt x="180" y="525"/>
                    </a:lnTo>
                    <a:lnTo>
                      <a:pt x="180" y="510"/>
                    </a:lnTo>
                    <a:lnTo>
                      <a:pt x="180" y="495"/>
                    </a:lnTo>
                    <a:lnTo>
                      <a:pt x="180" y="480"/>
                    </a:lnTo>
                    <a:lnTo>
                      <a:pt x="165" y="450"/>
                    </a:lnTo>
                    <a:lnTo>
                      <a:pt x="165" y="420"/>
                    </a:lnTo>
                    <a:lnTo>
                      <a:pt x="165" y="405"/>
                    </a:lnTo>
                    <a:lnTo>
                      <a:pt x="150" y="375"/>
                    </a:lnTo>
                    <a:lnTo>
                      <a:pt x="150" y="360"/>
                    </a:lnTo>
                    <a:lnTo>
                      <a:pt x="150" y="345"/>
                    </a:lnTo>
                    <a:lnTo>
                      <a:pt x="150" y="315"/>
                    </a:lnTo>
                    <a:lnTo>
                      <a:pt x="150" y="300"/>
                    </a:lnTo>
                    <a:lnTo>
                      <a:pt x="150" y="270"/>
                    </a:lnTo>
                    <a:lnTo>
                      <a:pt x="150" y="240"/>
                    </a:lnTo>
                    <a:lnTo>
                      <a:pt x="165" y="210"/>
                    </a:lnTo>
                    <a:lnTo>
                      <a:pt x="165" y="180"/>
                    </a:lnTo>
                    <a:lnTo>
                      <a:pt x="180" y="150"/>
                    </a:lnTo>
                    <a:lnTo>
                      <a:pt x="180" y="120"/>
                    </a:lnTo>
                    <a:lnTo>
                      <a:pt x="195" y="120"/>
                    </a:lnTo>
                    <a:lnTo>
                      <a:pt x="195" y="105"/>
                    </a:lnTo>
                    <a:lnTo>
                      <a:pt x="195" y="90"/>
                    </a:lnTo>
                    <a:lnTo>
                      <a:pt x="195" y="60"/>
                    </a:lnTo>
                    <a:lnTo>
                      <a:pt x="195" y="45"/>
                    </a:lnTo>
                    <a:lnTo>
                      <a:pt x="195" y="30"/>
                    </a:lnTo>
                    <a:lnTo>
                      <a:pt x="165" y="30"/>
                    </a:lnTo>
                    <a:lnTo>
                      <a:pt x="150" y="30"/>
                    </a:lnTo>
                    <a:lnTo>
                      <a:pt x="135" y="30"/>
                    </a:lnTo>
                    <a:lnTo>
                      <a:pt x="120" y="15"/>
                    </a:lnTo>
                    <a:lnTo>
                      <a:pt x="105" y="15"/>
                    </a:lnTo>
                    <a:lnTo>
                      <a:pt x="90" y="15"/>
                    </a:lnTo>
                    <a:lnTo>
                      <a:pt x="75" y="15"/>
                    </a:lnTo>
                    <a:lnTo>
                      <a:pt x="75" y="0"/>
                    </a:lnTo>
                    <a:close/>
                  </a:path>
                </a:pathLst>
              </a:custGeom>
              <a:solidFill>
                <a:srgbClr val="4D8491"/>
              </a:solidFill>
              <a:ln w="9525">
                <a:noFill/>
                <a:round/>
                <a:headEnd/>
                <a:tailEnd/>
              </a:ln>
            </p:spPr>
            <p:txBody>
              <a:bodyPr/>
              <a:lstStyle/>
              <a:p>
                <a:endParaRPr lang="tr-TR"/>
              </a:p>
            </p:txBody>
          </p:sp>
          <p:sp>
            <p:nvSpPr>
              <p:cNvPr id="584" name="Freeform 19"/>
              <p:cNvSpPr>
                <a:spLocks/>
              </p:cNvSpPr>
              <p:nvPr/>
            </p:nvSpPr>
            <p:spPr bwMode="auto">
              <a:xfrm>
                <a:off x="1245" y="2145"/>
                <a:ext cx="105" cy="105"/>
              </a:xfrm>
              <a:custGeom>
                <a:avLst/>
                <a:gdLst>
                  <a:gd name="T0" fmla="*/ 0 w 105"/>
                  <a:gd name="T1" fmla="*/ 60 h 105"/>
                  <a:gd name="T2" fmla="*/ 0 w 105"/>
                  <a:gd name="T3" fmla="*/ 60 h 105"/>
                  <a:gd name="T4" fmla="*/ 0 w 105"/>
                  <a:gd name="T5" fmla="*/ 105 h 105"/>
                  <a:gd name="T6" fmla="*/ 45 w 105"/>
                  <a:gd name="T7" fmla="*/ 105 h 105"/>
                  <a:gd name="T8" fmla="*/ 60 w 105"/>
                  <a:gd name="T9" fmla="*/ 105 h 105"/>
                  <a:gd name="T10" fmla="*/ 75 w 105"/>
                  <a:gd name="T11" fmla="*/ 105 h 105"/>
                  <a:gd name="T12" fmla="*/ 90 w 105"/>
                  <a:gd name="T13" fmla="*/ 105 h 105"/>
                  <a:gd name="T14" fmla="*/ 90 w 105"/>
                  <a:gd name="T15" fmla="*/ 105 h 105"/>
                  <a:gd name="T16" fmla="*/ 105 w 105"/>
                  <a:gd name="T17" fmla="*/ 90 h 105"/>
                  <a:gd name="T18" fmla="*/ 105 w 105"/>
                  <a:gd name="T19" fmla="*/ 90 h 105"/>
                  <a:gd name="T20" fmla="*/ 105 w 105"/>
                  <a:gd name="T21" fmla="*/ 90 h 105"/>
                  <a:gd name="T22" fmla="*/ 105 w 105"/>
                  <a:gd name="T23" fmla="*/ 75 h 105"/>
                  <a:gd name="T24" fmla="*/ 105 w 105"/>
                  <a:gd name="T25" fmla="*/ 75 h 105"/>
                  <a:gd name="T26" fmla="*/ 105 w 105"/>
                  <a:gd name="T27" fmla="*/ 60 h 105"/>
                  <a:gd name="T28" fmla="*/ 105 w 105"/>
                  <a:gd name="T29" fmla="*/ 45 h 105"/>
                  <a:gd name="T30" fmla="*/ 105 w 105"/>
                  <a:gd name="T31" fmla="*/ 45 h 105"/>
                  <a:gd name="T32" fmla="*/ 105 w 105"/>
                  <a:gd name="T33" fmla="*/ 0 h 105"/>
                  <a:gd name="T34" fmla="*/ 90 w 105"/>
                  <a:gd name="T35" fmla="*/ 0 h 105"/>
                  <a:gd name="T36" fmla="*/ 60 w 105"/>
                  <a:gd name="T37" fmla="*/ 0 h 105"/>
                  <a:gd name="T38" fmla="*/ 45 w 105"/>
                  <a:gd name="T39" fmla="*/ 15 h 105"/>
                  <a:gd name="T40" fmla="*/ 45 w 105"/>
                  <a:gd name="T41" fmla="*/ 15 h 105"/>
                  <a:gd name="T42" fmla="*/ 45 w 105"/>
                  <a:gd name="T43" fmla="*/ 15 h 105"/>
                  <a:gd name="T44" fmla="*/ 30 w 105"/>
                  <a:gd name="T45" fmla="*/ 30 h 105"/>
                  <a:gd name="T46" fmla="*/ 30 w 105"/>
                  <a:gd name="T47" fmla="*/ 30 h 105"/>
                  <a:gd name="T48" fmla="*/ 15 w 105"/>
                  <a:gd name="T49" fmla="*/ 30 h 105"/>
                  <a:gd name="T50" fmla="*/ 15 w 105"/>
                  <a:gd name="T51" fmla="*/ 45 h 105"/>
                  <a:gd name="T52" fmla="*/ 0 w 105"/>
                  <a:gd name="T53" fmla="*/ 60 h 1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5"/>
                  <a:gd name="T82" fmla="*/ 0 h 105"/>
                  <a:gd name="T83" fmla="*/ 105 w 105"/>
                  <a:gd name="T84" fmla="*/ 105 h 1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5" h="105">
                    <a:moveTo>
                      <a:pt x="0" y="60"/>
                    </a:moveTo>
                    <a:lnTo>
                      <a:pt x="0" y="60"/>
                    </a:lnTo>
                    <a:lnTo>
                      <a:pt x="0" y="105"/>
                    </a:lnTo>
                    <a:lnTo>
                      <a:pt x="45" y="105"/>
                    </a:lnTo>
                    <a:lnTo>
                      <a:pt x="60" y="105"/>
                    </a:lnTo>
                    <a:lnTo>
                      <a:pt x="75" y="105"/>
                    </a:lnTo>
                    <a:lnTo>
                      <a:pt x="90" y="105"/>
                    </a:lnTo>
                    <a:lnTo>
                      <a:pt x="105" y="90"/>
                    </a:lnTo>
                    <a:lnTo>
                      <a:pt x="105" y="75"/>
                    </a:lnTo>
                    <a:lnTo>
                      <a:pt x="105" y="60"/>
                    </a:lnTo>
                    <a:lnTo>
                      <a:pt x="105" y="45"/>
                    </a:lnTo>
                    <a:lnTo>
                      <a:pt x="105" y="0"/>
                    </a:lnTo>
                    <a:lnTo>
                      <a:pt x="90" y="0"/>
                    </a:lnTo>
                    <a:lnTo>
                      <a:pt x="60" y="0"/>
                    </a:lnTo>
                    <a:lnTo>
                      <a:pt x="45" y="15"/>
                    </a:lnTo>
                    <a:lnTo>
                      <a:pt x="30" y="30"/>
                    </a:lnTo>
                    <a:lnTo>
                      <a:pt x="15" y="30"/>
                    </a:lnTo>
                    <a:lnTo>
                      <a:pt x="15" y="45"/>
                    </a:lnTo>
                    <a:lnTo>
                      <a:pt x="0" y="60"/>
                    </a:lnTo>
                    <a:close/>
                  </a:path>
                </a:pathLst>
              </a:custGeom>
              <a:solidFill>
                <a:srgbClr val="F2F968"/>
              </a:solidFill>
              <a:ln w="9525">
                <a:noFill/>
                <a:round/>
                <a:headEnd/>
                <a:tailEnd/>
              </a:ln>
            </p:spPr>
            <p:txBody>
              <a:bodyPr/>
              <a:lstStyle/>
              <a:p>
                <a:endParaRPr lang="tr-TR"/>
              </a:p>
            </p:txBody>
          </p:sp>
          <p:sp>
            <p:nvSpPr>
              <p:cNvPr id="585" name="Freeform 20"/>
              <p:cNvSpPr>
                <a:spLocks/>
              </p:cNvSpPr>
              <p:nvPr/>
            </p:nvSpPr>
            <p:spPr bwMode="auto">
              <a:xfrm>
                <a:off x="1620" y="2070"/>
                <a:ext cx="135" cy="120"/>
              </a:xfrm>
              <a:custGeom>
                <a:avLst/>
                <a:gdLst>
                  <a:gd name="T0" fmla="*/ 45 w 135"/>
                  <a:gd name="T1" fmla="*/ 15 h 120"/>
                  <a:gd name="T2" fmla="*/ 45 w 135"/>
                  <a:gd name="T3" fmla="*/ 15 h 120"/>
                  <a:gd name="T4" fmla="*/ 30 w 135"/>
                  <a:gd name="T5" fmla="*/ 30 h 120"/>
                  <a:gd name="T6" fmla="*/ 30 w 135"/>
                  <a:gd name="T7" fmla="*/ 45 h 120"/>
                  <a:gd name="T8" fmla="*/ 30 w 135"/>
                  <a:gd name="T9" fmla="*/ 45 h 120"/>
                  <a:gd name="T10" fmla="*/ 15 w 135"/>
                  <a:gd name="T11" fmla="*/ 60 h 120"/>
                  <a:gd name="T12" fmla="*/ 0 w 135"/>
                  <a:gd name="T13" fmla="*/ 60 h 120"/>
                  <a:gd name="T14" fmla="*/ 0 w 135"/>
                  <a:gd name="T15" fmla="*/ 60 h 120"/>
                  <a:gd name="T16" fmla="*/ 0 w 135"/>
                  <a:gd name="T17" fmla="*/ 75 h 120"/>
                  <a:gd name="T18" fmla="*/ 0 w 135"/>
                  <a:gd name="T19" fmla="*/ 75 h 120"/>
                  <a:gd name="T20" fmla="*/ 0 w 135"/>
                  <a:gd name="T21" fmla="*/ 90 h 120"/>
                  <a:gd name="T22" fmla="*/ 0 w 135"/>
                  <a:gd name="T23" fmla="*/ 90 h 120"/>
                  <a:gd name="T24" fmla="*/ 0 w 135"/>
                  <a:gd name="T25" fmla="*/ 90 h 120"/>
                  <a:gd name="T26" fmla="*/ 0 w 135"/>
                  <a:gd name="T27" fmla="*/ 105 h 120"/>
                  <a:gd name="T28" fmla="*/ 0 w 135"/>
                  <a:gd name="T29" fmla="*/ 105 h 120"/>
                  <a:gd name="T30" fmla="*/ 15 w 135"/>
                  <a:gd name="T31" fmla="*/ 105 h 120"/>
                  <a:gd name="T32" fmla="*/ 15 w 135"/>
                  <a:gd name="T33" fmla="*/ 105 h 120"/>
                  <a:gd name="T34" fmla="*/ 30 w 135"/>
                  <a:gd name="T35" fmla="*/ 105 h 120"/>
                  <a:gd name="T36" fmla="*/ 30 w 135"/>
                  <a:gd name="T37" fmla="*/ 105 h 120"/>
                  <a:gd name="T38" fmla="*/ 30 w 135"/>
                  <a:gd name="T39" fmla="*/ 120 h 120"/>
                  <a:gd name="T40" fmla="*/ 60 w 135"/>
                  <a:gd name="T41" fmla="*/ 105 h 120"/>
                  <a:gd name="T42" fmla="*/ 75 w 135"/>
                  <a:gd name="T43" fmla="*/ 105 h 120"/>
                  <a:gd name="T44" fmla="*/ 90 w 135"/>
                  <a:gd name="T45" fmla="*/ 105 h 120"/>
                  <a:gd name="T46" fmla="*/ 90 w 135"/>
                  <a:gd name="T47" fmla="*/ 90 h 120"/>
                  <a:gd name="T48" fmla="*/ 105 w 135"/>
                  <a:gd name="T49" fmla="*/ 90 h 120"/>
                  <a:gd name="T50" fmla="*/ 120 w 135"/>
                  <a:gd name="T51" fmla="*/ 75 h 120"/>
                  <a:gd name="T52" fmla="*/ 120 w 135"/>
                  <a:gd name="T53" fmla="*/ 60 h 120"/>
                  <a:gd name="T54" fmla="*/ 135 w 135"/>
                  <a:gd name="T55" fmla="*/ 60 h 120"/>
                  <a:gd name="T56" fmla="*/ 135 w 135"/>
                  <a:gd name="T57" fmla="*/ 60 h 120"/>
                  <a:gd name="T58" fmla="*/ 135 w 135"/>
                  <a:gd name="T59" fmla="*/ 15 h 120"/>
                  <a:gd name="T60" fmla="*/ 90 w 135"/>
                  <a:gd name="T61" fmla="*/ 0 h 120"/>
                  <a:gd name="T62" fmla="*/ 60 w 135"/>
                  <a:gd name="T63" fmla="*/ 15 h 120"/>
                  <a:gd name="T64" fmla="*/ 45 w 135"/>
                  <a:gd name="T65" fmla="*/ 15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120"/>
                  <a:gd name="T101" fmla="*/ 135 w 135"/>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120">
                    <a:moveTo>
                      <a:pt x="45" y="15"/>
                    </a:moveTo>
                    <a:lnTo>
                      <a:pt x="45" y="15"/>
                    </a:lnTo>
                    <a:lnTo>
                      <a:pt x="30" y="30"/>
                    </a:lnTo>
                    <a:lnTo>
                      <a:pt x="30" y="45"/>
                    </a:lnTo>
                    <a:lnTo>
                      <a:pt x="15" y="60"/>
                    </a:lnTo>
                    <a:lnTo>
                      <a:pt x="0" y="60"/>
                    </a:lnTo>
                    <a:lnTo>
                      <a:pt x="0" y="75"/>
                    </a:lnTo>
                    <a:lnTo>
                      <a:pt x="0" y="90"/>
                    </a:lnTo>
                    <a:lnTo>
                      <a:pt x="0" y="105"/>
                    </a:lnTo>
                    <a:lnTo>
                      <a:pt x="15" y="105"/>
                    </a:lnTo>
                    <a:lnTo>
                      <a:pt x="30" y="105"/>
                    </a:lnTo>
                    <a:lnTo>
                      <a:pt x="30" y="120"/>
                    </a:lnTo>
                    <a:lnTo>
                      <a:pt x="60" y="105"/>
                    </a:lnTo>
                    <a:lnTo>
                      <a:pt x="75" y="105"/>
                    </a:lnTo>
                    <a:lnTo>
                      <a:pt x="90" y="105"/>
                    </a:lnTo>
                    <a:lnTo>
                      <a:pt x="90" y="90"/>
                    </a:lnTo>
                    <a:lnTo>
                      <a:pt x="105" y="90"/>
                    </a:lnTo>
                    <a:lnTo>
                      <a:pt x="120" y="75"/>
                    </a:lnTo>
                    <a:lnTo>
                      <a:pt x="120" y="60"/>
                    </a:lnTo>
                    <a:lnTo>
                      <a:pt x="135" y="60"/>
                    </a:lnTo>
                    <a:lnTo>
                      <a:pt x="135" y="15"/>
                    </a:lnTo>
                    <a:lnTo>
                      <a:pt x="90" y="0"/>
                    </a:lnTo>
                    <a:lnTo>
                      <a:pt x="60" y="15"/>
                    </a:lnTo>
                    <a:lnTo>
                      <a:pt x="45" y="15"/>
                    </a:lnTo>
                    <a:close/>
                  </a:path>
                </a:pathLst>
              </a:custGeom>
              <a:solidFill>
                <a:srgbClr val="F2F968"/>
              </a:solidFill>
              <a:ln w="9525">
                <a:noFill/>
                <a:round/>
                <a:headEnd/>
                <a:tailEnd/>
              </a:ln>
            </p:spPr>
            <p:txBody>
              <a:bodyPr/>
              <a:lstStyle/>
              <a:p>
                <a:endParaRPr lang="tr-TR"/>
              </a:p>
            </p:txBody>
          </p:sp>
          <p:sp>
            <p:nvSpPr>
              <p:cNvPr id="586" name="Freeform 21"/>
              <p:cNvSpPr>
                <a:spLocks/>
              </p:cNvSpPr>
              <p:nvPr/>
            </p:nvSpPr>
            <p:spPr bwMode="auto">
              <a:xfrm>
                <a:off x="645" y="3810"/>
                <a:ext cx="660" cy="825"/>
              </a:xfrm>
              <a:custGeom>
                <a:avLst/>
                <a:gdLst>
                  <a:gd name="T0" fmla="*/ 90 w 660"/>
                  <a:gd name="T1" fmla="*/ 45 h 825"/>
                  <a:gd name="T2" fmla="*/ 75 w 660"/>
                  <a:gd name="T3" fmla="*/ 90 h 825"/>
                  <a:gd name="T4" fmla="*/ 60 w 660"/>
                  <a:gd name="T5" fmla="*/ 165 h 825"/>
                  <a:gd name="T6" fmla="*/ 30 w 660"/>
                  <a:gd name="T7" fmla="*/ 255 h 825"/>
                  <a:gd name="T8" fmla="*/ 15 w 660"/>
                  <a:gd name="T9" fmla="*/ 315 h 825"/>
                  <a:gd name="T10" fmla="*/ 0 w 660"/>
                  <a:gd name="T11" fmla="*/ 360 h 825"/>
                  <a:gd name="T12" fmla="*/ 15 w 660"/>
                  <a:gd name="T13" fmla="*/ 390 h 825"/>
                  <a:gd name="T14" fmla="*/ 15 w 660"/>
                  <a:gd name="T15" fmla="*/ 405 h 825"/>
                  <a:gd name="T16" fmla="*/ 30 w 660"/>
                  <a:gd name="T17" fmla="*/ 420 h 825"/>
                  <a:gd name="T18" fmla="*/ 60 w 660"/>
                  <a:gd name="T19" fmla="*/ 450 h 825"/>
                  <a:gd name="T20" fmla="*/ 120 w 660"/>
                  <a:gd name="T21" fmla="*/ 465 h 825"/>
                  <a:gd name="T22" fmla="*/ 165 w 660"/>
                  <a:gd name="T23" fmla="*/ 495 h 825"/>
                  <a:gd name="T24" fmla="*/ 180 w 660"/>
                  <a:gd name="T25" fmla="*/ 525 h 825"/>
                  <a:gd name="T26" fmla="*/ 195 w 660"/>
                  <a:gd name="T27" fmla="*/ 555 h 825"/>
                  <a:gd name="T28" fmla="*/ 225 w 660"/>
                  <a:gd name="T29" fmla="*/ 645 h 825"/>
                  <a:gd name="T30" fmla="*/ 225 w 660"/>
                  <a:gd name="T31" fmla="*/ 690 h 825"/>
                  <a:gd name="T32" fmla="*/ 255 w 660"/>
                  <a:gd name="T33" fmla="*/ 720 h 825"/>
                  <a:gd name="T34" fmla="*/ 285 w 660"/>
                  <a:gd name="T35" fmla="*/ 750 h 825"/>
                  <a:gd name="T36" fmla="*/ 300 w 660"/>
                  <a:gd name="T37" fmla="*/ 765 h 825"/>
                  <a:gd name="T38" fmla="*/ 345 w 660"/>
                  <a:gd name="T39" fmla="*/ 795 h 825"/>
                  <a:gd name="T40" fmla="*/ 420 w 660"/>
                  <a:gd name="T41" fmla="*/ 825 h 825"/>
                  <a:gd name="T42" fmla="*/ 495 w 660"/>
                  <a:gd name="T43" fmla="*/ 825 h 825"/>
                  <a:gd name="T44" fmla="*/ 585 w 660"/>
                  <a:gd name="T45" fmla="*/ 825 h 825"/>
                  <a:gd name="T46" fmla="*/ 600 w 660"/>
                  <a:gd name="T47" fmla="*/ 825 h 825"/>
                  <a:gd name="T48" fmla="*/ 630 w 660"/>
                  <a:gd name="T49" fmla="*/ 825 h 825"/>
                  <a:gd name="T50" fmla="*/ 645 w 660"/>
                  <a:gd name="T51" fmla="*/ 810 h 825"/>
                  <a:gd name="T52" fmla="*/ 660 w 660"/>
                  <a:gd name="T53" fmla="*/ 780 h 825"/>
                  <a:gd name="T54" fmla="*/ 660 w 660"/>
                  <a:gd name="T55" fmla="*/ 765 h 825"/>
                  <a:gd name="T56" fmla="*/ 660 w 660"/>
                  <a:gd name="T57" fmla="*/ 750 h 825"/>
                  <a:gd name="T58" fmla="*/ 645 w 660"/>
                  <a:gd name="T59" fmla="*/ 735 h 825"/>
                  <a:gd name="T60" fmla="*/ 630 w 660"/>
                  <a:gd name="T61" fmla="*/ 705 h 825"/>
                  <a:gd name="T62" fmla="*/ 600 w 660"/>
                  <a:gd name="T63" fmla="*/ 705 h 825"/>
                  <a:gd name="T64" fmla="*/ 525 w 660"/>
                  <a:gd name="T65" fmla="*/ 690 h 825"/>
                  <a:gd name="T66" fmla="*/ 435 w 660"/>
                  <a:gd name="T67" fmla="*/ 660 h 825"/>
                  <a:gd name="T68" fmla="*/ 405 w 660"/>
                  <a:gd name="T69" fmla="*/ 645 h 825"/>
                  <a:gd name="T70" fmla="*/ 360 w 660"/>
                  <a:gd name="T71" fmla="*/ 630 h 825"/>
                  <a:gd name="T72" fmla="*/ 345 w 660"/>
                  <a:gd name="T73" fmla="*/ 585 h 825"/>
                  <a:gd name="T74" fmla="*/ 315 w 660"/>
                  <a:gd name="T75" fmla="*/ 540 h 825"/>
                  <a:gd name="T76" fmla="*/ 315 w 660"/>
                  <a:gd name="T77" fmla="*/ 495 h 825"/>
                  <a:gd name="T78" fmla="*/ 345 w 660"/>
                  <a:gd name="T79" fmla="*/ 525 h 825"/>
                  <a:gd name="T80" fmla="*/ 390 w 660"/>
                  <a:gd name="T81" fmla="*/ 540 h 825"/>
                  <a:gd name="T82" fmla="*/ 405 w 660"/>
                  <a:gd name="T83" fmla="*/ 555 h 825"/>
                  <a:gd name="T84" fmla="*/ 450 w 660"/>
                  <a:gd name="T85" fmla="*/ 555 h 825"/>
                  <a:gd name="T86" fmla="*/ 480 w 660"/>
                  <a:gd name="T87" fmla="*/ 555 h 825"/>
                  <a:gd name="T88" fmla="*/ 510 w 660"/>
                  <a:gd name="T89" fmla="*/ 555 h 825"/>
                  <a:gd name="T90" fmla="*/ 525 w 660"/>
                  <a:gd name="T91" fmla="*/ 540 h 825"/>
                  <a:gd name="T92" fmla="*/ 525 w 660"/>
                  <a:gd name="T93" fmla="*/ 525 h 825"/>
                  <a:gd name="T94" fmla="*/ 540 w 660"/>
                  <a:gd name="T95" fmla="*/ 510 h 825"/>
                  <a:gd name="T96" fmla="*/ 540 w 660"/>
                  <a:gd name="T97" fmla="*/ 480 h 825"/>
                  <a:gd name="T98" fmla="*/ 525 w 660"/>
                  <a:gd name="T99" fmla="*/ 465 h 825"/>
                  <a:gd name="T100" fmla="*/ 510 w 660"/>
                  <a:gd name="T101" fmla="*/ 435 h 825"/>
                  <a:gd name="T102" fmla="*/ 465 w 660"/>
                  <a:gd name="T103" fmla="*/ 405 h 825"/>
                  <a:gd name="T104" fmla="*/ 450 w 660"/>
                  <a:gd name="T105" fmla="*/ 375 h 825"/>
                  <a:gd name="T106" fmla="*/ 435 w 660"/>
                  <a:gd name="T107" fmla="*/ 330 h 825"/>
                  <a:gd name="T108" fmla="*/ 435 w 660"/>
                  <a:gd name="T109" fmla="*/ 285 h 825"/>
                  <a:gd name="T110" fmla="*/ 420 w 660"/>
                  <a:gd name="T111" fmla="*/ 210 h 825"/>
                  <a:gd name="T112" fmla="*/ 405 w 660"/>
                  <a:gd name="T113" fmla="*/ 165 h 825"/>
                  <a:gd name="T114" fmla="*/ 405 w 660"/>
                  <a:gd name="T115" fmla="*/ 120 h 825"/>
                  <a:gd name="T116" fmla="*/ 345 w 660"/>
                  <a:gd name="T117" fmla="*/ 90 h 825"/>
                  <a:gd name="T118" fmla="*/ 285 w 660"/>
                  <a:gd name="T119" fmla="*/ 60 h 825"/>
                  <a:gd name="T120" fmla="*/ 225 w 660"/>
                  <a:gd name="T121" fmla="*/ 45 h 825"/>
                  <a:gd name="T122" fmla="*/ 165 w 660"/>
                  <a:gd name="T123" fmla="*/ 30 h 825"/>
                  <a:gd name="T124" fmla="*/ 105 w 660"/>
                  <a:gd name="T125" fmla="*/ 30 h 8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60"/>
                  <a:gd name="T190" fmla="*/ 0 h 825"/>
                  <a:gd name="T191" fmla="*/ 660 w 660"/>
                  <a:gd name="T192" fmla="*/ 825 h 8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60" h="825">
                    <a:moveTo>
                      <a:pt x="90" y="0"/>
                    </a:moveTo>
                    <a:lnTo>
                      <a:pt x="90" y="0"/>
                    </a:lnTo>
                    <a:lnTo>
                      <a:pt x="90" y="45"/>
                    </a:lnTo>
                    <a:lnTo>
                      <a:pt x="75" y="60"/>
                    </a:lnTo>
                    <a:lnTo>
                      <a:pt x="75" y="90"/>
                    </a:lnTo>
                    <a:lnTo>
                      <a:pt x="75" y="105"/>
                    </a:lnTo>
                    <a:lnTo>
                      <a:pt x="60" y="135"/>
                    </a:lnTo>
                    <a:lnTo>
                      <a:pt x="60" y="165"/>
                    </a:lnTo>
                    <a:lnTo>
                      <a:pt x="45" y="195"/>
                    </a:lnTo>
                    <a:lnTo>
                      <a:pt x="30" y="225"/>
                    </a:lnTo>
                    <a:lnTo>
                      <a:pt x="30" y="255"/>
                    </a:lnTo>
                    <a:lnTo>
                      <a:pt x="15" y="285"/>
                    </a:lnTo>
                    <a:lnTo>
                      <a:pt x="15" y="315"/>
                    </a:lnTo>
                    <a:lnTo>
                      <a:pt x="15" y="330"/>
                    </a:lnTo>
                    <a:lnTo>
                      <a:pt x="0" y="345"/>
                    </a:lnTo>
                    <a:lnTo>
                      <a:pt x="0" y="360"/>
                    </a:lnTo>
                    <a:lnTo>
                      <a:pt x="0" y="375"/>
                    </a:lnTo>
                    <a:lnTo>
                      <a:pt x="15" y="390"/>
                    </a:lnTo>
                    <a:lnTo>
                      <a:pt x="15" y="405"/>
                    </a:lnTo>
                    <a:lnTo>
                      <a:pt x="30" y="405"/>
                    </a:lnTo>
                    <a:lnTo>
                      <a:pt x="30" y="420"/>
                    </a:lnTo>
                    <a:lnTo>
                      <a:pt x="45" y="435"/>
                    </a:lnTo>
                    <a:lnTo>
                      <a:pt x="60" y="450"/>
                    </a:lnTo>
                    <a:lnTo>
                      <a:pt x="75" y="465"/>
                    </a:lnTo>
                    <a:lnTo>
                      <a:pt x="90" y="465"/>
                    </a:lnTo>
                    <a:lnTo>
                      <a:pt x="120" y="465"/>
                    </a:lnTo>
                    <a:lnTo>
                      <a:pt x="150" y="480"/>
                    </a:lnTo>
                    <a:lnTo>
                      <a:pt x="165" y="495"/>
                    </a:lnTo>
                    <a:lnTo>
                      <a:pt x="165" y="510"/>
                    </a:lnTo>
                    <a:lnTo>
                      <a:pt x="180" y="510"/>
                    </a:lnTo>
                    <a:lnTo>
                      <a:pt x="180" y="525"/>
                    </a:lnTo>
                    <a:lnTo>
                      <a:pt x="195" y="540"/>
                    </a:lnTo>
                    <a:lnTo>
                      <a:pt x="195" y="555"/>
                    </a:lnTo>
                    <a:lnTo>
                      <a:pt x="210" y="585"/>
                    </a:lnTo>
                    <a:lnTo>
                      <a:pt x="225" y="615"/>
                    </a:lnTo>
                    <a:lnTo>
                      <a:pt x="225" y="645"/>
                    </a:lnTo>
                    <a:lnTo>
                      <a:pt x="225" y="660"/>
                    </a:lnTo>
                    <a:lnTo>
                      <a:pt x="225" y="675"/>
                    </a:lnTo>
                    <a:lnTo>
                      <a:pt x="225" y="690"/>
                    </a:lnTo>
                    <a:lnTo>
                      <a:pt x="240" y="705"/>
                    </a:lnTo>
                    <a:lnTo>
                      <a:pt x="255" y="720"/>
                    </a:lnTo>
                    <a:lnTo>
                      <a:pt x="270" y="735"/>
                    </a:lnTo>
                    <a:lnTo>
                      <a:pt x="285" y="750"/>
                    </a:lnTo>
                    <a:lnTo>
                      <a:pt x="285" y="765"/>
                    </a:lnTo>
                    <a:lnTo>
                      <a:pt x="300" y="765"/>
                    </a:lnTo>
                    <a:lnTo>
                      <a:pt x="330" y="780"/>
                    </a:lnTo>
                    <a:lnTo>
                      <a:pt x="345" y="795"/>
                    </a:lnTo>
                    <a:lnTo>
                      <a:pt x="360" y="810"/>
                    </a:lnTo>
                    <a:lnTo>
                      <a:pt x="390" y="810"/>
                    </a:lnTo>
                    <a:lnTo>
                      <a:pt x="420" y="825"/>
                    </a:lnTo>
                    <a:lnTo>
                      <a:pt x="450" y="825"/>
                    </a:lnTo>
                    <a:lnTo>
                      <a:pt x="465" y="825"/>
                    </a:lnTo>
                    <a:lnTo>
                      <a:pt x="495" y="825"/>
                    </a:lnTo>
                    <a:lnTo>
                      <a:pt x="525" y="825"/>
                    </a:lnTo>
                    <a:lnTo>
                      <a:pt x="555" y="825"/>
                    </a:lnTo>
                    <a:lnTo>
                      <a:pt x="585" y="825"/>
                    </a:lnTo>
                    <a:lnTo>
                      <a:pt x="600" y="825"/>
                    </a:lnTo>
                    <a:lnTo>
                      <a:pt x="615" y="825"/>
                    </a:lnTo>
                    <a:lnTo>
                      <a:pt x="630" y="825"/>
                    </a:lnTo>
                    <a:lnTo>
                      <a:pt x="645" y="825"/>
                    </a:lnTo>
                    <a:lnTo>
                      <a:pt x="645" y="810"/>
                    </a:lnTo>
                    <a:lnTo>
                      <a:pt x="645" y="795"/>
                    </a:lnTo>
                    <a:lnTo>
                      <a:pt x="660" y="780"/>
                    </a:lnTo>
                    <a:lnTo>
                      <a:pt x="660" y="765"/>
                    </a:lnTo>
                    <a:lnTo>
                      <a:pt x="660" y="750"/>
                    </a:lnTo>
                    <a:lnTo>
                      <a:pt x="660" y="735"/>
                    </a:lnTo>
                    <a:lnTo>
                      <a:pt x="645" y="735"/>
                    </a:lnTo>
                    <a:lnTo>
                      <a:pt x="645" y="720"/>
                    </a:lnTo>
                    <a:lnTo>
                      <a:pt x="630" y="705"/>
                    </a:lnTo>
                    <a:lnTo>
                      <a:pt x="600" y="705"/>
                    </a:lnTo>
                    <a:lnTo>
                      <a:pt x="585" y="705"/>
                    </a:lnTo>
                    <a:lnTo>
                      <a:pt x="570" y="705"/>
                    </a:lnTo>
                    <a:lnTo>
                      <a:pt x="525" y="690"/>
                    </a:lnTo>
                    <a:lnTo>
                      <a:pt x="495" y="675"/>
                    </a:lnTo>
                    <a:lnTo>
                      <a:pt x="465" y="675"/>
                    </a:lnTo>
                    <a:lnTo>
                      <a:pt x="435" y="660"/>
                    </a:lnTo>
                    <a:lnTo>
                      <a:pt x="420" y="660"/>
                    </a:lnTo>
                    <a:lnTo>
                      <a:pt x="405" y="645"/>
                    </a:lnTo>
                    <a:lnTo>
                      <a:pt x="390" y="645"/>
                    </a:lnTo>
                    <a:lnTo>
                      <a:pt x="375" y="645"/>
                    </a:lnTo>
                    <a:lnTo>
                      <a:pt x="360" y="630"/>
                    </a:lnTo>
                    <a:lnTo>
                      <a:pt x="345" y="615"/>
                    </a:lnTo>
                    <a:lnTo>
                      <a:pt x="345" y="600"/>
                    </a:lnTo>
                    <a:lnTo>
                      <a:pt x="345" y="585"/>
                    </a:lnTo>
                    <a:lnTo>
                      <a:pt x="330" y="585"/>
                    </a:lnTo>
                    <a:lnTo>
                      <a:pt x="330" y="555"/>
                    </a:lnTo>
                    <a:lnTo>
                      <a:pt x="315" y="540"/>
                    </a:lnTo>
                    <a:lnTo>
                      <a:pt x="315" y="525"/>
                    </a:lnTo>
                    <a:lnTo>
                      <a:pt x="315" y="510"/>
                    </a:lnTo>
                    <a:lnTo>
                      <a:pt x="315" y="495"/>
                    </a:lnTo>
                    <a:lnTo>
                      <a:pt x="300" y="465"/>
                    </a:lnTo>
                    <a:lnTo>
                      <a:pt x="345" y="510"/>
                    </a:lnTo>
                    <a:lnTo>
                      <a:pt x="345" y="525"/>
                    </a:lnTo>
                    <a:lnTo>
                      <a:pt x="375" y="525"/>
                    </a:lnTo>
                    <a:lnTo>
                      <a:pt x="390" y="540"/>
                    </a:lnTo>
                    <a:lnTo>
                      <a:pt x="405" y="540"/>
                    </a:lnTo>
                    <a:lnTo>
                      <a:pt x="405" y="555"/>
                    </a:lnTo>
                    <a:lnTo>
                      <a:pt x="420" y="555"/>
                    </a:lnTo>
                    <a:lnTo>
                      <a:pt x="435" y="555"/>
                    </a:lnTo>
                    <a:lnTo>
                      <a:pt x="450" y="555"/>
                    </a:lnTo>
                    <a:lnTo>
                      <a:pt x="465" y="555"/>
                    </a:lnTo>
                    <a:lnTo>
                      <a:pt x="480" y="555"/>
                    </a:lnTo>
                    <a:lnTo>
                      <a:pt x="495" y="555"/>
                    </a:lnTo>
                    <a:lnTo>
                      <a:pt x="510" y="555"/>
                    </a:lnTo>
                    <a:lnTo>
                      <a:pt x="525" y="540"/>
                    </a:lnTo>
                    <a:lnTo>
                      <a:pt x="525" y="525"/>
                    </a:lnTo>
                    <a:lnTo>
                      <a:pt x="540" y="510"/>
                    </a:lnTo>
                    <a:lnTo>
                      <a:pt x="540" y="495"/>
                    </a:lnTo>
                    <a:lnTo>
                      <a:pt x="540" y="480"/>
                    </a:lnTo>
                    <a:lnTo>
                      <a:pt x="525" y="465"/>
                    </a:lnTo>
                    <a:lnTo>
                      <a:pt x="525" y="450"/>
                    </a:lnTo>
                    <a:lnTo>
                      <a:pt x="510" y="435"/>
                    </a:lnTo>
                    <a:lnTo>
                      <a:pt x="480" y="405"/>
                    </a:lnTo>
                    <a:lnTo>
                      <a:pt x="465" y="405"/>
                    </a:lnTo>
                    <a:lnTo>
                      <a:pt x="465" y="390"/>
                    </a:lnTo>
                    <a:lnTo>
                      <a:pt x="450" y="375"/>
                    </a:lnTo>
                    <a:lnTo>
                      <a:pt x="450" y="360"/>
                    </a:lnTo>
                    <a:lnTo>
                      <a:pt x="450" y="345"/>
                    </a:lnTo>
                    <a:lnTo>
                      <a:pt x="435" y="330"/>
                    </a:lnTo>
                    <a:lnTo>
                      <a:pt x="435" y="315"/>
                    </a:lnTo>
                    <a:lnTo>
                      <a:pt x="435" y="300"/>
                    </a:lnTo>
                    <a:lnTo>
                      <a:pt x="435" y="285"/>
                    </a:lnTo>
                    <a:lnTo>
                      <a:pt x="435" y="255"/>
                    </a:lnTo>
                    <a:lnTo>
                      <a:pt x="420" y="225"/>
                    </a:lnTo>
                    <a:lnTo>
                      <a:pt x="420" y="210"/>
                    </a:lnTo>
                    <a:lnTo>
                      <a:pt x="420" y="180"/>
                    </a:lnTo>
                    <a:lnTo>
                      <a:pt x="420" y="165"/>
                    </a:lnTo>
                    <a:lnTo>
                      <a:pt x="405" y="165"/>
                    </a:lnTo>
                    <a:lnTo>
                      <a:pt x="405" y="150"/>
                    </a:lnTo>
                    <a:lnTo>
                      <a:pt x="405" y="135"/>
                    </a:lnTo>
                    <a:lnTo>
                      <a:pt x="405" y="120"/>
                    </a:lnTo>
                    <a:lnTo>
                      <a:pt x="390" y="105"/>
                    </a:lnTo>
                    <a:lnTo>
                      <a:pt x="360" y="105"/>
                    </a:lnTo>
                    <a:lnTo>
                      <a:pt x="345" y="90"/>
                    </a:lnTo>
                    <a:lnTo>
                      <a:pt x="345" y="75"/>
                    </a:lnTo>
                    <a:lnTo>
                      <a:pt x="315" y="75"/>
                    </a:lnTo>
                    <a:lnTo>
                      <a:pt x="285" y="60"/>
                    </a:lnTo>
                    <a:lnTo>
                      <a:pt x="270" y="45"/>
                    </a:lnTo>
                    <a:lnTo>
                      <a:pt x="240" y="45"/>
                    </a:lnTo>
                    <a:lnTo>
                      <a:pt x="225" y="45"/>
                    </a:lnTo>
                    <a:lnTo>
                      <a:pt x="210" y="45"/>
                    </a:lnTo>
                    <a:lnTo>
                      <a:pt x="180" y="45"/>
                    </a:lnTo>
                    <a:lnTo>
                      <a:pt x="165" y="30"/>
                    </a:lnTo>
                    <a:lnTo>
                      <a:pt x="135" y="30"/>
                    </a:lnTo>
                    <a:lnTo>
                      <a:pt x="105" y="30"/>
                    </a:lnTo>
                    <a:lnTo>
                      <a:pt x="90" y="0"/>
                    </a:lnTo>
                    <a:close/>
                  </a:path>
                </a:pathLst>
              </a:custGeom>
              <a:solidFill>
                <a:srgbClr val="FFCCB2"/>
              </a:solidFill>
              <a:ln w="9525">
                <a:noFill/>
                <a:round/>
                <a:headEnd/>
                <a:tailEnd/>
              </a:ln>
            </p:spPr>
            <p:txBody>
              <a:bodyPr/>
              <a:lstStyle/>
              <a:p>
                <a:endParaRPr lang="tr-TR"/>
              </a:p>
            </p:txBody>
          </p:sp>
          <p:sp>
            <p:nvSpPr>
              <p:cNvPr id="587" name="Freeform 22"/>
              <p:cNvSpPr>
                <a:spLocks/>
              </p:cNvSpPr>
              <p:nvPr/>
            </p:nvSpPr>
            <p:spPr bwMode="auto">
              <a:xfrm>
                <a:off x="1830" y="3855"/>
                <a:ext cx="615" cy="600"/>
              </a:xfrm>
              <a:custGeom>
                <a:avLst/>
                <a:gdLst>
                  <a:gd name="T0" fmla="*/ 240 w 615"/>
                  <a:gd name="T1" fmla="*/ 75 h 600"/>
                  <a:gd name="T2" fmla="*/ 240 w 615"/>
                  <a:gd name="T3" fmla="*/ 120 h 600"/>
                  <a:gd name="T4" fmla="*/ 225 w 615"/>
                  <a:gd name="T5" fmla="*/ 150 h 600"/>
                  <a:gd name="T6" fmla="*/ 210 w 615"/>
                  <a:gd name="T7" fmla="*/ 180 h 600"/>
                  <a:gd name="T8" fmla="*/ 195 w 615"/>
                  <a:gd name="T9" fmla="*/ 195 h 600"/>
                  <a:gd name="T10" fmla="*/ 180 w 615"/>
                  <a:gd name="T11" fmla="*/ 210 h 600"/>
                  <a:gd name="T12" fmla="*/ 165 w 615"/>
                  <a:gd name="T13" fmla="*/ 240 h 600"/>
                  <a:gd name="T14" fmla="*/ 150 w 615"/>
                  <a:gd name="T15" fmla="*/ 240 h 600"/>
                  <a:gd name="T16" fmla="*/ 120 w 615"/>
                  <a:gd name="T17" fmla="*/ 255 h 600"/>
                  <a:gd name="T18" fmla="*/ 60 w 615"/>
                  <a:gd name="T19" fmla="*/ 285 h 600"/>
                  <a:gd name="T20" fmla="*/ 45 w 615"/>
                  <a:gd name="T21" fmla="*/ 300 h 600"/>
                  <a:gd name="T22" fmla="*/ 30 w 615"/>
                  <a:gd name="T23" fmla="*/ 300 h 600"/>
                  <a:gd name="T24" fmla="*/ 15 w 615"/>
                  <a:gd name="T25" fmla="*/ 330 h 600"/>
                  <a:gd name="T26" fmla="*/ 0 w 615"/>
                  <a:gd name="T27" fmla="*/ 360 h 600"/>
                  <a:gd name="T28" fmla="*/ 30 w 615"/>
                  <a:gd name="T29" fmla="*/ 405 h 600"/>
                  <a:gd name="T30" fmla="*/ 75 w 615"/>
                  <a:gd name="T31" fmla="*/ 405 h 600"/>
                  <a:gd name="T32" fmla="*/ 105 w 615"/>
                  <a:gd name="T33" fmla="*/ 435 h 600"/>
                  <a:gd name="T34" fmla="*/ 105 w 615"/>
                  <a:gd name="T35" fmla="*/ 495 h 600"/>
                  <a:gd name="T36" fmla="*/ 120 w 615"/>
                  <a:gd name="T37" fmla="*/ 525 h 600"/>
                  <a:gd name="T38" fmla="*/ 120 w 615"/>
                  <a:gd name="T39" fmla="*/ 540 h 600"/>
                  <a:gd name="T40" fmla="*/ 120 w 615"/>
                  <a:gd name="T41" fmla="*/ 555 h 600"/>
                  <a:gd name="T42" fmla="*/ 120 w 615"/>
                  <a:gd name="T43" fmla="*/ 570 h 600"/>
                  <a:gd name="T44" fmla="*/ 135 w 615"/>
                  <a:gd name="T45" fmla="*/ 570 h 600"/>
                  <a:gd name="T46" fmla="*/ 150 w 615"/>
                  <a:gd name="T47" fmla="*/ 585 h 600"/>
                  <a:gd name="T48" fmla="*/ 180 w 615"/>
                  <a:gd name="T49" fmla="*/ 600 h 600"/>
                  <a:gd name="T50" fmla="*/ 210 w 615"/>
                  <a:gd name="T51" fmla="*/ 600 h 600"/>
                  <a:gd name="T52" fmla="*/ 240 w 615"/>
                  <a:gd name="T53" fmla="*/ 600 h 600"/>
                  <a:gd name="T54" fmla="*/ 240 w 615"/>
                  <a:gd name="T55" fmla="*/ 600 h 600"/>
                  <a:gd name="T56" fmla="*/ 270 w 615"/>
                  <a:gd name="T57" fmla="*/ 600 h 600"/>
                  <a:gd name="T58" fmla="*/ 285 w 615"/>
                  <a:gd name="T59" fmla="*/ 585 h 600"/>
                  <a:gd name="T60" fmla="*/ 300 w 615"/>
                  <a:gd name="T61" fmla="*/ 585 h 600"/>
                  <a:gd name="T62" fmla="*/ 345 w 615"/>
                  <a:gd name="T63" fmla="*/ 555 h 600"/>
                  <a:gd name="T64" fmla="*/ 375 w 615"/>
                  <a:gd name="T65" fmla="*/ 540 h 600"/>
                  <a:gd name="T66" fmla="*/ 405 w 615"/>
                  <a:gd name="T67" fmla="*/ 495 h 600"/>
                  <a:gd name="T68" fmla="*/ 420 w 615"/>
                  <a:gd name="T69" fmla="*/ 480 h 600"/>
                  <a:gd name="T70" fmla="*/ 450 w 615"/>
                  <a:gd name="T71" fmla="*/ 435 h 600"/>
                  <a:gd name="T72" fmla="*/ 465 w 615"/>
                  <a:gd name="T73" fmla="*/ 420 h 600"/>
                  <a:gd name="T74" fmla="*/ 480 w 615"/>
                  <a:gd name="T75" fmla="*/ 390 h 600"/>
                  <a:gd name="T76" fmla="*/ 510 w 615"/>
                  <a:gd name="T77" fmla="*/ 360 h 600"/>
                  <a:gd name="T78" fmla="*/ 555 w 615"/>
                  <a:gd name="T79" fmla="*/ 345 h 600"/>
                  <a:gd name="T80" fmla="*/ 600 w 615"/>
                  <a:gd name="T81" fmla="*/ 300 h 600"/>
                  <a:gd name="T82" fmla="*/ 600 w 615"/>
                  <a:gd name="T83" fmla="*/ 285 h 600"/>
                  <a:gd name="T84" fmla="*/ 615 w 615"/>
                  <a:gd name="T85" fmla="*/ 240 h 600"/>
                  <a:gd name="T86" fmla="*/ 615 w 615"/>
                  <a:gd name="T87" fmla="*/ 225 h 600"/>
                  <a:gd name="T88" fmla="*/ 600 w 615"/>
                  <a:gd name="T89" fmla="*/ 180 h 600"/>
                  <a:gd name="T90" fmla="*/ 600 w 615"/>
                  <a:gd name="T91" fmla="*/ 150 h 600"/>
                  <a:gd name="T92" fmla="*/ 555 w 615"/>
                  <a:gd name="T93" fmla="*/ 90 h 600"/>
                  <a:gd name="T94" fmla="*/ 540 w 615"/>
                  <a:gd name="T95" fmla="*/ 45 h 600"/>
                  <a:gd name="T96" fmla="*/ 525 w 615"/>
                  <a:gd name="T97" fmla="*/ 0 h 600"/>
                  <a:gd name="T98" fmla="*/ 480 w 615"/>
                  <a:gd name="T99" fmla="*/ 0 h 600"/>
                  <a:gd name="T100" fmla="*/ 240 w 615"/>
                  <a:gd name="T101" fmla="*/ 75 h 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5"/>
                  <a:gd name="T154" fmla="*/ 0 h 600"/>
                  <a:gd name="T155" fmla="*/ 615 w 615"/>
                  <a:gd name="T156" fmla="*/ 600 h 6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5" h="600">
                    <a:moveTo>
                      <a:pt x="240" y="75"/>
                    </a:moveTo>
                    <a:lnTo>
                      <a:pt x="240" y="75"/>
                    </a:lnTo>
                    <a:lnTo>
                      <a:pt x="240" y="105"/>
                    </a:lnTo>
                    <a:lnTo>
                      <a:pt x="240" y="120"/>
                    </a:lnTo>
                    <a:lnTo>
                      <a:pt x="225" y="135"/>
                    </a:lnTo>
                    <a:lnTo>
                      <a:pt x="225" y="150"/>
                    </a:lnTo>
                    <a:lnTo>
                      <a:pt x="210" y="180"/>
                    </a:lnTo>
                    <a:lnTo>
                      <a:pt x="195" y="195"/>
                    </a:lnTo>
                    <a:lnTo>
                      <a:pt x="180" y="210"/>
                    </a:lnTo>
                    <a:lnTo>
                      <a:pt x="180" y="225"/>
                    </a:lnTo>
                    <a:lnTo>
                      <a:pt x="165" y="240"/>
                    </a:lnTo>
                    <a:lnTo>
                      <a:pt x="150" y="240"/>
                    </a:lnTo>
                    <a:lnTo>
                      <a:pt x="135" y="240"/>
                    </a:lnTo>
                    <a:lnTo>
                      <a:pt x="120" y="255"/>
                    </a:lnTo>
                    <a:lnTo>
                      <a:pt x="90" y="270"/>
                    </a:lnTo>
                    <a:lnTo>
                      <a:pt x="60" y="285"/>
                    </a:lnTo>
                    <a:lnTo>
                      <a:pt x="45" y="300"/>
                    </a:lnTo>
                    <a:lnTo>
                      <a:pt x="30" y="300"/>
                    </a:lnTo>
                    <a:lnTo>
                      <a:pt x="15" y="315"/>
                    </a:lnTo>
                    <a:lnTo>
                      <a:pt x="15" y="330"/>
                    </a:lnTo>
                    <a:lnTo>
                      <a:pt x="0" y="345"/>
                    </a:lnTo>
                    <a:lnTo>
                      <a:pt x="0" y="360"/>
                    </a:lnTo>
                    <a:lnTo>
                      <a:pt x="0" y="390"/>
                    </a:lnTo>
                    <a:lnTo>
                      <a:pt x="30" y="405"/>
                    </a:lnTo>
                    <a:lnTo>
                      <a:pt x="60" y="405"/>
                    </a:lnTo>
                    <a:lnTo>
                      <a:pt x="75" y="405"/>
                    </a:lnTo>
                    <a:lnTo>
                      <a:pt x="105" y="390"/>
                    </a:lnTo>
                    <a:lnTo>
                      <a:pt x="105" y="435"/>
                    </a:lnTo>
                    <a:lnTo>
                      <a:pt x="105" y="480"/>
                    </a:lnTo>
                    <a:lnTo>
                      <a:pt x="105" y="495"/>
                    </a:lnTo>
                    <a:lnTo>
                      <a:pt x="120" y="510"/>
                    </a:lnTo>
                    <a:lnTo>
                      <a:pt x="120" y="525"/>
                    </a:lnTo>
                    <a:lnTo>
                      <a:pt x="120" y="540"/>
                    </a:lnTo>
                    <a:lnTo>
                      <a:pt x="120" y="555"/>
                    </a:lnTo>
                    <a:lnTo>
                      <a:pt x="120" y="570"/>
                    </a:lnTo>
                    <a:lnTo>
                      <a:pt x="135" y="570"/>
                    </a:lnTo>
                    <a:lnTo>
                      <a:pt x="150" y="585"/>
                    </a:lnTo>
                    <a:lnTo>
                      <a:pt x="165" y="600"/>
                    </a:lnTo>
                    <a:lnTo>
                      <a:pt x="180" y="600"/>
                    </a:lnTo>
                    <a:lnTo>
                      <a:pt x="210" y="600"/>
                    </a:lnTo>
                    <a:lnTo>
                      <a:pt x="225" y="600"/>
                    </a:lnTo>
                    <a:lnTo>
                      <a:pt x="240" y="600"/>
                    </a:lnTo>
                    <a:lnTo>
                      <a:pt x="255" y="600"/>
                    </a:lnTo>
                    <a:lnTo>
                      <a:pt x="270" y="600"/>
                    </a:lnTo>
                    <a:lnTo>
                      <a:pt x="285" y="600"/>
                    </a:lnTo>
                    <a:lnTo>
                      <a:pt x="285" y="585"/>
                    </a:lnTo>
                    <a:lnTo>
                      <a:pt x="300" y="585"/>
                    </a:lnTo>
                    <a:lnTo>
                      <a:pt x="315" y="570"/>
                    </a:lnTo>
                    <a:lnTo>
                      <a:pt x="345" y="555"/>
                    </a:lnTo>
                    <a:lnTo>
                      <a:pt x="360" y="540"/>
                    </a:lnTo>
                    <a:lnTo>
                      <a:pt x="375" y="540"/>
                    </a:lnTo>
                    <a:lnTo>
                      <a:pt x="390" y="510"/>
                    </a:lnTo>
                    <a:lnTo>
                      <a:pt x="405" y="495"/>
                    </a:lnTo>
                    <a:lnTo>
                      <a:pt x="420" y="480"/>
                    </a:lnTo>
                    <a:lnTo>
                      <a:pt x="435" y="450"/>
                    </a:lnTo>
                    <a:lnTo>
                      <a:pt x="450" y="435"/>
                    </a:lnTo>
                    <a:lnTo>
                      <a:pt x="465" y="420"/>
                    </a:lnTo>
                    <a:lnTo>
                      <a:pt x="480" y="405"/>
                    </a:lnTo>
                    <a:lnTo>
                      <a:pt x="480" y="390"/>
                    </a:lnTo>
                    <a:lnTo>
                      <a:pt x="495" y="375"/>
                    </a:lnTo>
                    <a:lnTo>
                      <a:pt x="510" y="360"/>
                    </a:lnTo>
                    <a:lnTo>
                      <a:pt x="540" y="360"/>
                    </a:lnTo>
                    <a:lnTo>
                      <a:pt x="555" y="345"/>
                    </a:lnTo>
                    <a:lnTo>
                      <a:pt x="585" y="315"/>
                    </a:lnTo>
                    <a:lnTo>
                      <a:pt x="600" y="300"/>
                    </a:lnTo>
                    <a:lnTo>
                      <a:pt x="600" y="285"/>
                    </a:lnTo>
                    <a:lnTo>
                      <a:pt x="615" y="270"/>
                    </a:lnTo>
                    <a:lnTo>
                      <a:pt x="615" y="240"/>
                    </a:lnTo>
                    <a:lnTo>
                      <a:pt x="615" y="225"/>
                    </a:lnTo>
                    <a:lnTo>
                      <a:pt x="615" y="195"/>
                    </a:lnTo>
                    <a:lnTo>
                      <a:pt x="600" y="180"/>
                    </a:lnTo>
                    <a:lnTo>
                      <a:pt x="600" y="150"/>
                    </a:lnTo>
                    <a:lnTo>
                      <a:pt x="570" y="120"/>
                    </a:lnTo>
                    <a:lnTo>
                      <a:pt x="555" y="90"/>
                    </a:lnTo>
                    <a:lnTo>
                      <a:pt x="540" y="60"/>
                    </a:lnTo>
                    <a:lnTo>
                      <a:pt x="540" y="45"/>
                    </a:lnTo>
                    <a:lnTo>
                      <a:pt x="525" y="30"/>
                    </a:lnTo>
                    <a:lnTo>
                      <a:pt x="525" y="0"/>
                    </a:lnTo>
                    <a:lnTo>
                      <a:pt x="480" y="0"/>
                    </a:lnTo>
                    <a:lnTo>
                      <a:pt x="270" y="60"/>
                    </a:lnTo>
                    <a:lnTo>
                      <a:pt x="240" y="75"/>
                    </a:lnTo>
                    <a:close/>
                  </a:path>
                </a:pathLst>
              </a:custGeom>
              <a:solidFill>
                <a:srgbClr val="FFCCB2"/>
              </a:solidFill>
              <a:ln w="9525">
                <a:noFill/>
                <a:round/>
                <a:headEnd/>
                <a:tailEnd/>
              </a:ln>
            </p:spPr>
            <p:txBody>
              <a:bodyPr/>
              <a:lstStyle/>
              <a:p>
                <a:endParaRPr lang="tr-TR"/>
              </a:p>
            </p:txBody>
          </p:sp>
          <p:sp>
            <p:nvSpPr>
              <p:cNvPr id="588" name="Freeform 23"/>
              <p:cNvSpPr>
                <a:spLocks/>
              </p:cNvSpPr>
              <p:nvPr/>
            </p:nvSpPr>
            <p:spPr bwMode="auto">
              <a:xfrm>
                <a:off x="600" y="4185"/>
                <a:ext cx="735" cy="675"/>
              </a:xfrm>
              <a:custGeom>
                <a:avLst/>
                <a:gdLst>
                  <a:gd name="T0" fmla="*/ 45 w 735"/>
                  <a:gd name="T1" fmla="*/ 45 h 675"/>
                  <a:gd name="T2" fmla="*/ 45 w 735"/>
                  <a:gd name="T3" fmla="*/ 105 h 675"/>
                  <a:gd name="T4" fmla="*/ 15 w 735"/>
                  <a:gd name="T5" fmla="*/ 210 h 675"/>
                  <a:gd name="T6" fmla="*/ 0 w 735"/>
                  <a:gd name="T7" fmla="*/ 270 h 675"/>
                  <a:gd name="T8" fmla="*/ 0 w 735"/>
                  <a:gd name="T9" fmla="*/ 315 h 675"/>
                  <a:gd name="T10" fmla="*/ 0 w 735"/>
                  <a:gd name="T11" fmla="*/ 345 h 675"/>
                  <a:gd name="T12" fmla="*/ 30 w 735"/>
                  <a:gd name="T13" fmla="*/ 390 h 675"/>
                  <a:gd name="T14" fmla="*/ 60 w 735"/>
                  <a:gd name="T15" fmla="*/ 435 h 675"/>
                  <a:gd name="T16" fmla="*/ 135 w 735"/>
                  <a:gd name="T17" fmla="*/ 525 h 675"/>
                  <a:gd name="T18" fmla="*/ 195 w 735"/>
                  <a:gd name="T19" fmla="*/ 600 h 675"/>
                  <a:gd name="T20" fmla="*/ 225 w 735"/>
                  <a:gd name="T21" fmla="*/ 630 h 675"/>
                  <a:gd name="T22" fmla="*/ 240 w 735"/>
                  <a:gd name="T23" fmla="*/ 660 h 675"/>
                  <a:gd name="T24" fmla="*/ 270 w 735"/>
                  <a:gd name="T25" fmla="*/ 675 h 675"/>
                  <a:gd name="T26" fmla="*/ 285 w 735"/>
                  <a:gd name="T27" fmla="*/ 675 h 675"/>
                  <a:gd name="T28" fmla="*/ 330 w 735"/>
                  <a:gd name="T29" fmla="*/ 660 h 675"/>
                  <a:gd name="T30" fmla="*/ 390 w 735"/>
                  <a:gd name="T31" fmla="*/ 630 h 675"/>
                  <a:gd name="T32" fmla="*/ 435 w 735"/>
                  <a:gd name="T33" fmla="*/ 570 h 675"/>
                  <a:gd name="T34" fmla="*/ 510 w 735"/>
                  <a:gd name="T35" fmla="*/ 510 h 675"/>
                  <a:gd name="T36" fmla="*/ 555 w 735"/>
                  <a:gd name="T37" fmla="*/ 450 h 675"/>
                  <a:gd name="T38" fmla="*/ 585 w 735"/>
                  <a:gd name="T39" fmla="*/ 405 h 675"/>
                  <a:gd name="T40" fmla="*/ 630 w 735"/>
                  <a:gd name="T41" fmla="*/ 360 h 675"/>
                  <a:gd name="T42" fmla="*/ 690 w 735"/>
                  <a:gd name="T43" fmla="*/ 300 h 675"/>
                  <a:gd name="T44" fmla="*/ 705 w 735"/>
                  <a:gd name="T45" fmla="*/ 255 h 675"/>
                  <a:gd name="T46" fmla="*/ 735 w 735"/>
                  <a:gd name="T47" fmla="*/ 210 h 675"/>
                  <a:gd name="T48" fmla="*/ 735 w 735"/>
                  <a:gd name="T49" fmla="*/ 195 h 675"/>
                  <a:gd name="T50" fmla="*/ 735 w 735"/>
                  <a:gd name="T51" fmla="*/ 150 h 675"/>
                  <a:gd name="T52" fmla="*/ 720 w 735"/>
                  <a:gd name="T53" fmla="*/ 135 h 675"/>
                  <a:gd name="T54" fmla="*/ 705 w 735"/>
                  <a:gd name="T55" fmla="*/ 120 h 675"/>
                  <a:gd name="T56" fmla="*/ 690 w 735"/>
                  <a:gd name="T57" fmla="*/ 90 h 675"/>
                  <a:gd name="T58" fmla="*/ 645 w 735"/>
                  <a:gd name="T59" fmla="*/ 60 h 675"/>
                  <a:gd name="T60" fmla="*/ 525 w 735"/>
                  <a:gd name="T61" fmla="*/ 0 h 675"/>
                  <a:gd name="T62" fmla="*/ 540 w 735"/>
                  <a:gd name="T63" fmla="*/ 30 h 675"/>
                  <a:gd name="T64" fmla="*/ 570 w 735"/>
                  <a:gd name="T65" fmla="*/ 75 h 675"/>
                  <a:gd name="T66" fmla="*/ 570 w 735"/>
                  <a:gd name="T67" fmla="*/ 120 h 675"/>
                  <a:gd name="T68" fmla="*/ 570 w 735"/>
                  <a:gd name="T69" fmla="*/ 150 h 675"/>
                  <a:gd name="T70" fmla="*/ 570 w 735"/>
                  <a:gd name="T71" fmla="*/ 165 h 675"/>
                  <a:gd name="T72" fmla="*/ 570 w 735"/>
                  <a:gd name="T73" fmla="*/ 180 h 675"/>
                  <a:gd name="T74" fmla="*/ 525 w 735"/>
                  <a:gd name="T75" fmla="*/ 210 h 675"/>
                  <a:gd name="T76" fmla="*/ 510 w 735"/>
                  <a:gd name="T77" fmla="*/ 240 h 675"/>
                  <a:gd name="T78" fmla="*/ 450 w 735"/>
                  <a:gd name="T79" fmla="*/ 330 h 675"/>
                  <a:gd name="T80" fmla="*/ 435 w 735"/>
                  <a:gd name="T81" fmla="*/ 360 h 675"/>
                  <a:gd name="T82" fmla="*/ 390 w 735"/>
                  <a:gd name="T83" fmla="*/ 405 h 675"/>
                  <a:gd name="T84" fmla="*/ 360 w 735"/>
                  <a:gd name="T85" fmla="*/ 420 h 675"/>
                  <a:gd name="T86" fmla="*/ 330 w 735"/>
                  <a:gd name="T87" fmla="*/ 435 h 675"/>
                  <a:gd name="T88" fmla="*/ 300 w 735"/>
                  <a:gd name="T89" fmla="*/ 450 h 675"/>
                  <a:gd name="T90" fmla="*/ 270 w 735"/>
                  <a:gd name="T91" fmla="*/ 435 h 675"/>
                  <a:gd name="T92" fmla="*/ 255 w 735"/>
                  <a:gd name="T93" fmla="*/ 435 h 675"/>
                  <a:gd name="T94" fmla="*/ 225 w 735"/>
                  <a:gd name="T95" fmla="*/ 420 h 675"/>
                  <a:gd name="T96" fmla="*/ 195 w 735"/>
                  <a:gd name="T97" fmla="*/ 390 h 675"/>
                  <a:gd name="T98" fmla="*/ 165 w 735"/>
                  <a:gd name="T99" fmla="*/ 360 h 675"/>
                  <a:gd name="T100" fmla="*/ 150 w 735"/>
                  <a:gd name="T101" fmla="*/ 330 h 675"/>
                  <a:gd name="T102" fmla="*/ 150 w 735"/>
                  <a:gd name="T103" fmla="*/ 255 h 675"/>
                  <a:gd name="T104" fmla="*/ 135 w 735"/>
                  <a:gd name="T105" fmla="*/ 195 h 675"/>
                  <a:gd name="T106" fmla="*/ 150 w 735"/>
                  <a:gd name="T107" fmla="*/ 150 h 675"/>
                  <a:gd name="T108" fmla="*/ 150 w 735"/>
                  <a:gd name="T109" fmla="*/ 105 h 675"/>
                  <a:gd name="T110" fmla="*/ 105 w 735"/>
                  <a:gd name="T111" fmla="*/ 30 h 6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35"/>
                  <a:gd name="T169" fmla="*/ 0 h 675"/>
                  <a:gd name="T170" fmla="*/ 735 w 735"/>
                  <a:gd name="T171" fmla="*/ 675 h 6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35" h="675">
                    <a:moveTo>
                      <a:pt x="45" y="30"/>
                    </a:moveTo>
                    <a:lnTo>
                      <a:pt x="45" y="30"/>
                    </a:lnTo>
                    <a:lnTo>
                      <a:pt x="45" y="45"/>
                    </a:lnTo>
                    <a:lnTo>
                      <a:pt x="45" y="75"/>
                    </a:lnTo>
                    <a:lnTo>
                      <a:pt x="45" y="90"/>
                    </a:lnTo>
                    <a:lnTo>
                      <a:pt x="45" y="105"/>
                    </a:lnTo>
                    <a:lnTo>
                      <a:pt x="30" y="150"/>
                    </a:lnTo>
                    <a:lnTo>
                      <a:pt x="30" y="180"/>
                    </a:lnTo>
                    <a:lnTo>
                      <a:pt x="15" y="210"/>
                    </a:lnTo>
                    <a:lnTo>
                      <a:pt x="15" y="225"/>
                    </a:lnTo>
                    <a:lnTo>
                      <a:pt x="15" y="240"/>
                    </a:lnTo>
                    <a:lnTo>
                      <a:pt x="0" y="270"/>
                    </a:lnTo>
                    <a:lnTo>
                      <a:pt x="0" y="300"/>
                    </a:lnTo>
                    <a:lnTo>
                      <a:pt x="0" y="315"/>
                    </a:lnTo>
                    <a:lnTo>
                      <a:pt x="0" y="330"/>
                    </a:lnTo>
                    <a:lnTo>
                      <a:pt x="0" y="345"/>
                    </a:lnTo>
                    <a:lnTo>
                      <a:pt x="15" y="360"/>
                    </a:lnTo>
                    <a:lnTo>
                      <a:pt x="15" y="375"/>
                    </a:lnTo>
                    <a:lnTo>
                      <a:pt x="30" y="390"/>
                    </a:lnTo>
                    <a:lnTo>
                      <a:pt x="45" y="420"/>
                    </a:lnTo>
                    <a:lnTo>
                      <a:pt x="60" y="435"/>
                    </a:lnTo>
                    <a:lnTo>
                      <a:pt x="75" y="450"/>
                    </a:lnTo>
                    <a:lnTo>
                      <a:pt x="105" y="495"/>
                    </a:lnTo>
                    <a:lnTo>
                      <a:pt x="135" y="525"/>
                    </a:lnTo>
                    <a:lnTo>
                      <a:pt x="165" y="555"/>
                    </a:lnTo>
                    <a:lnTo>
                      <a:pt x="180" y="570"/>
                    </a:lnTo>
                    <a:lnTo>
                      <a:pt x="195" y="600"/>
                    </a:lnTo>
                    <a:lnTo>
                      <a:pt x="210" y="615"/>
                    </a:lnTo>
                    <a:lnTo>
                      <a:pt x="210" y="630"/>
                    </a:lnTo>
                    <a:lnTo>
                      <a:pt x="225" y="630"/>
                    </a:lnTo>
                    <a:lnTo>
                      <a:pt x="225" y="645"/>
                    </a:lnTo>
                    <a:lnTo>
                      <a:pt x="240" y="645"/>
                    </a:lnTo>
                    <a:lnTo>
                      <a:pt x="240" y="660"/>
                    </a:lnTo>
                    <a:lnTo>
                      <a:pt x="255" y="660"/>
                    </a:lnTo>
                    <a:lnTo>
                      <a:pt x="270" y="675"/>
                    </a:lnTo>
                    <a:lnTo>
                      <a:pt x="285" y="675"/>
                    </a:lnTo>
                    <a:lnTo>
                      <a:pt x="300" y="675"/>
                    </a:lnTo>
                    <a:lnTo>
                      <a:pt x="330" y="675"/>
                    </a:lnTo>
                    <a:lnTo>
                      <a:pt x="330" y="660"/>
                    </a:lnTo>
                    <a:lnTo>
                      <a:pt x="345" y="645"/>
                    </a:lnTo>
                    <a:lnTo>
                      <a:pt x="360" y="645"/>
                    </a:lnTo>
                    <a:lnTo>
                      <a:pt x="390" y="630"/>
                    </a:lnTo>
                    <a:lnTo>
                      <a:pt x="390" y="615"/>
                    </a:lnTo>
                    <a:lnTo>
                      <a:pt x="420" y="600"/>
                    </a:lnTo>
                    <a:lnTo>
                      <a:pt x="435" y="570"/>
                    </a:lnTo>
                    <a:lnTo>
                      <a:pt x="450" y="570"/>
                    </a:lnTo>
                    <a:lnTo>
                      <a:pt x="465" y="540"/>
                    </a:lnTo>
                    <a:lnTo>
                      <a:pt x="510" y="510"/>
                    </a:lnTo>
                    <a:lnTo>
                      <a:pt x="525" y="465"/>
                    </a:lnTo>
                    <a:lnTo>
                      <a:pt x="540" y="450"/>
                    </a:lnTo>
                    <a:lnTo>
                      <a:pt x="555" y="450"/>
                    </a:lnTo>
                    <a:lnTo>
                      <a:pt x="570" y="420"/>
                    </a:lnTo>
                    <a:lnTo>
                      <a:pt x="585" y="405"/>
                    </a:lnTo>
                    <a:lnTo>
                      <a:pt x="615" y="390"/>
                    </a:lnTo>
                    <a:lnTo>
                      <a:pt x="630" y="375"/>
                    </a:lnTo>
                    <a:lnTo>
                      <a:pt x="630" y="360"/>
                    </a:lnTo>
                    <a:lnTo>
                      <a:pt x="645" y="330"/>
                    </a:lnTo>
                    <a:lnTo>
                      <a:pt x="660" y="330"/>
                    </a:lnTo>
                    <a:lnTo>
                      <a:pt x="690" y="300"/>
                    </a:lnTo>
                    <a:lnTo>
                      <a:pt x="690" y="285"/>
                    </a:lnTo>
                    <a:lnTo>
                      <a:pt x="705" y="270"/>
                    </a:lnTo>
                    <a:lnTo>
                      <a:pt x="705" y="255"/>
                    </a:lnTo>
                    <a:lnTo>
                      <a:pt x="720" y="225"/>
                    </a:lnTo>
                    <a:lnTo>
                      <a:pt x="720" y="210"/>
                    </a:lnTo>
                    <a:lnTo>
                      <a:pt x="735" y="210"/>
                    </a:lnTo>
                    <a:lnTo>
                      <a:pt x="735" y="195"/>
                    </a:lnTo>
                    <a:lnTo>
                      <a:pt x="735" y="180"/>
                    </a:lnTo>
                    <a:lnTo>
                      <a:pt x="735" y="165"/>
                    </a:lnTo>
                    <a:lnTo>
                      <a:pt x="735" y="150"/>
                    </a:lnTo>
                    <a:lnTo>
                      <a:pt x="720" y="135"/>
                    </a:lnTo>
                    <a:lnTo>
                      <a:pt x="720" y="120"/>
                    </a:lnTo>
                    <a:lnTo>
                      <a:pt x="705" y="120"/>
                    </a:lnTo>
                    <a:lnTo>
                      <a:pt x="705" y="105"/>
                    </a:lnTo>
                    <a:lnTo>
                      <a:pt x="690" y="105"/>
                    </a:lnTo>
                    <a:lnTo>
                      <a:pt x="690" y="90"/>
                    </a:lnTo>
                    <a:lnTo>
                      <a:pt x="675" y="90"/>
                    </a:lnTo>
                    <a:lnTo>
                      <a:pt x="660" y="75"/>
                    </a:lnTo>
                    <a:lnTo>
                      <a:pt x="645" y="60"/>
                    </a:lnTo>
                    <a:lnTo>
                      <a:pt x="630" y="45"/>
                    </a:lnTo>
                    <a:lnTo>
                      <a:pt x="585" y="30"/>
                    </a:lnTo>
                    <a:lnTo>
                      <a:pt x="525" y="0"/>
                    </a:lnTo>
                    <a:lnTo>
                      <a:pt x="525" y="15"/>
                    </a:lnTo>
                    <a:lnTo>
                      <a:pt x="540" y="30"/>
                    </a:lnTo>
                    <a:lnTo>
                      <a:pt x="555" y="60"/>
                    </a:lnTo>
                    <a:lnTo>
                      <a:pt x="570" y="75"/>
                    </a:lnTo>
                    <a:lnTo>
                      <a:pt x="570" y="90"/>
                    </a:lnTo>
                    <a:lnTo>
                      <a:pt x="570" y="105"/>
                    </a:lnTo>
                    <a:lnTo>
                      <a:pt x="570" y="120"/>
                    </a:lnTo>
                    <a:lnTo>
                      <a:pt x="570" y="135"/>
                    </a:lnTo>
                    <a:lnTo>
                      <a:pt x="570" y="150"/>
                    </a:lnTo>
                    <a:lnTo>
                      <a:pt x="570" y="165"/>
                    </a:lnTo>
                    <a:lnTo>
                      <a:pt x="570" y="180"/>
                    </a:lnTo>
                    <a:lnTo>
                      <a:pt x="555" y="180"/>
                    </a:lnTo>
                    <a:lnTo>
                      <a:pt x="540" y="195"/>
                    </a:lnTo>
                    <a:lnTo>
                      <a:pt x="525" y="210"/>
                    </a:lnTo>
                    <a:lnTo>
                      <a:pt x="510" y="240"/>
                    </a:lnTo>
                    <a:lnTo>
                      <a:pt x="495" y="270"/>
                    </a:lnTo>
                    <a:lnTo>
                      <a:pt x="480" y="300"/>
                    </a:lnTo>
                    <a:lnTo>
                      <a:pt x="450" y="330"/>
                    </a:lnTo>
                    <a:lnTo>
                      <a:pt x="435" y="360"/>
                    </a:lnTo>
                    <a:lnTo>
                      <a:pt x="420" y="375"/>
                    </a:lnTo>
                    <a:lnTo>
                      <a:pt x="405" y="390"/>
                    </a:lnTo>
                    <a:lnTo>
                      <a:pt x="390" y="405"/>
                    </a:lnTo>
                    <a:lnTo>
                      <a:pt x="375" y="420"/>
                    </a:lnTo>
                    <a:lnTo>
                      <a:pt x="360" y="420"/>
                    </a:lnTo>
                    <a:lnTo>
                      <a:pt x="345" y="420"/>
                    </a:lnTo>
                    <a:lnTo>
                      <a:pt x="345" y="435"/>
                    </a:lnTo>
                    <a:lnTo>
                      <a:pt x="330" y="435"/>
                    </a:lnTo>
                    <a:lnTo>
                      <a:pt x="315" y="435"/>
                    </a:lnTo>
                    <a:lnTo>
                      <a:pt x="300" y="450"/>
                    </a:lnTo>
                    <a:lnTo>
                      <a:pt x="285" y="450"/>
                    </a:lnTo>
                    <a:lnTo>
                      <a:pt x="270" y="435"/>
                    </a:lnTo>
                    <a:lnTo>
                      <a:pt x="255" y="435"/>
                    </a:lnTo>
                    <a:lnTo>
                      <a:pt x="240" y="420"/>
                    </a:lnTo>
                    <a:lnTo>
                      <a:pt x="225" y="420"/>
                    </a:lnTo>
                    <a:lnTo>
                      <a:pt x="210" y="405"/>
                    </a:lnTo>
                    <a:lnTo>
                      <a:pt x="195" y="390"/>
                    </a:lnTo>
                    <a:lnTo>
                      <a:pt x="180" y="375"/>
                    </a:lnTo>
                    <a:lnTo>
                      <a:pt x="165" y="360"/>
                    </a:lnTo>
                    <a:lnTo>
                      <a:pt x="165" y="345"/>
                    </a:lnTo>
                    <a:lnTo>
                      <a:pt x="165" y="330"/>
                    </a:lnTo>
                    <a:lnTo>
                      <a:pt x="150" y="330"/>
                    </a:lnTo>
                    <a:lnTo>
                      <a:pt x="150" y="300"/>
                    </a:lnTo>
                    <a:lnTo>
                      <a:pt x="150" y="270"/>
                    </a:lnTo>
                    <a:lnTo>
                      <a:pt x="150" y="255"/>
                    </a:lnTo>
                    <a:lnTo>
                      <a:pt x="135" y="225"/>
                    </a:lnTo>
                    <a:lnTo>
                      <a:pt x="135" y="210"/>
                    </a:lnTo>
                    <a:lnTo>
                      <a:pt x="135" y="195"/>
                    </a:lnTo>
                    <a:lnTo>
                      <a:pt x="135" y="165"/>
                    </a:lnTo>
                    <a:lnTo>
                      <a:pt x="135" y="150"/>
                    </a:lnTo>
                    <a:lnTo>
                      <a:pt x="150" y="150"/>
                    </a:lnTo>
                    <a:lnTo>
                      <a:pt x="150" y="135"/>
                    </a:lnTo>
                    <a:lnTo>
                      <a:pt x="150" y="120"/>
                    </a:lnTo>
                    <a:lnTo>
                      <a:pt x="150" y="105"/>
                    </a:lnTo>
                    <a:lnTo>
                      <a:pt x="150" y="90"/>
                    </a:lnTo>
                    <a:lnTo>
                      <a:pt x="120" y="60"/>
                    </a:lnTo>
                    <a:lnTo>
                      <a:pt x="105" y="30"/>
                    </a:lnTo>
                    <a:lnTo>
                      <a:pt x="90" y="30"/>
                    </a:lnTo>
                    <a:lnTo>
                      <a:pt x="45" y="30"/>
                    </a:lnTo>
                    <a:close/>
                  </a:path>
                </a:pathLst>
              </a:custGeom>
              <a:solidFill>
                <a:srgbClr val="CC994C"/>
              </a:solidFill>
              <a:ln w="9525">
                <a:noFill/>
                <a:round/>
                <a:headEnd/>
                <a:tailEnd/>
              </a:ln>
            </p:spPr>
            <p:txBody>
              <a:bodyPr/>
              <a:lstStyle/>
              <a:p>
                <a:endParaRPr lang="tr-TR"/>
              </a:p>
            </p:txBody>
          </p:sp>
          <p:sp>
            <p:nvSpPr>
              <p:cNvPr id="589" name="Freeform 24"/>
              <p:cNvSpPr>
                <a:spLocks/>
              </p:cNvSpPr>
              <p:nvPr/>
            </p:nvSpPr>
            <p:spPr bwMode="auto">
              <a:xfrm>
                <a:off x="825" y="4200"/>
                <a:ext cx="495" cy="660"/>
              </a:xfrm>
              <a:custGeom>
                <a:avLst/>
                <a:gdLst>
                  <a:gd name="T0" fmla="*/ 315 w 495"/>
                  <a:gd name="T1" fmla="*/ 15 h 660"/>
                  <a:gd name="T2" fmla="*/ 330 w 495"/>
                  <a:gd name="T3" fmla="*/ 15 h 660"/>
                  <a:gd name="T4" fmla="*/ 345 w 495"/>
                  <a:gd name="T5" fmla="*/ 45 h 660"/>
                  <a:gd name="T6" fmla="*/ 345 w 495"/>
                  <a:gd name="T7" fmla="*/ 60 h 660"/>
                  <a:gd name="T8" fmla="*/ 360 w 495"/>
                  <a:gd name="T9" fmla="*/ 75 h 660"/>
                  <a:gd name="T10" fmla="*/ 360 w 495"/>
                  <a:gd name="T11" fmla="*/ 90 h 660"/>
                  <a:gd name="T12" fmla="*/ 375 w 495"/>
                  <a:gd name="T13" fmla="*/ 120 h 660"/>
                  <a:gd name="T14" fmla="*/ 375 w 495"/>
                  <a:gd name="T15" fmla="*/ 165 h 660"/>
                  <a:gd name="T16" fmla="*/ 375 w 495"/>
                  <a:gd name="T17" fmla="*/ 195 h 660"/>
                  <a:gd name="T18" fmla="*/ 360 w 495"/>
                  <a:gd name="T19" fmla="*/ 225 h 660"/>
                  <a:gd name="T20" fmla="*/ 345 w 495"/>
                  <a:gd name="T21" fmla="*/ 240 h 660"/>
                  <a:gd name="T22" fmla="*/ 345 w 495"/>
                  <a:gd name="T23" fmla="*/ 255 h 660"/>
                  <a:gd name="T24" fmla="*/ 330 w 495"/>
                  <a:gd name="T25" fmla="*/ 315 h 660"/>
                  <a:gd name="T26" fmla="*/ 300 w 495"/>
                  <a:gd name="T27" fmla="*/ 330 h 660"/>
                  <a:gd name="T28" fmla="*/ 285 w 495"/>
                  <a:gd name="T29" fmla="*/ 360 h 660"/>
                  <a:gd name="T30" fmla="*/ 240 w 495"/>
                  <a:gd name="T31" fmla="*/ 420 h 660"/>
                  <a:gd name="T32" fmla="*/ 195 w 495"/>
                  <a:gd name="T33" fmla="*/ 465 h 660"/>
                  <a:gd name="T34" fmla="*/ 120 w 495"/>
                  <a:gd name="T35" fmla="*/ 525 h 660"/>
                  <a:gd name="T36" fmla="*/ 75 w 495"/>
                  <a:gd name="T37" fmla="*/ 555 h 660"/>
                  <a:gd name="T38" fmla="*/ 45 w 495"/>
                  <a:gd name="T39" fmla="*/ 585 h 660"/>
                  <a:gd name="T40" fmla="*/ 30 w 495"/>
                  <a:gd name="T41" fmla="*/ 600 h 660"/>
                  <a:gd name="T42" fmla="*/ 15 w 495"/>
                  <a:gd name="T43" fmla="*/ 615 h 660"/>
                  <a:gd name="T44" fmla="*/ 0 w 495"/>
                  <a:gd name="T45" fmla="*/ 615 h 660"/>
                  <a:gd name="T46" fmla="*/ 0 w 495"/>
                  <a:gd name="T47" fmla="*/ 630 h 660"/>
                  <a:gd name="T48" fmla="*/ 30 w 495"/>
                  <a:gd name="T49" fmla="*/ 645 h 660"/>
                  <a:gd name="T50" fmla="*/ 45 w 495"/>
                  <a:gd name="T51" fmla="*/ 645 h 660"/>
                  <a:gd name="T52" fmla="*/ 60 w 495"/>
                  <a:gd name="T53" fmla="*/ 660 h 660"/>
                  <a:gd name="T54" fmla="*/ 90 w 495"/>
                  <a:gd name="T55" fmla="*/ 660 h 660"/>
                  <a:gd name="T56" fmla="*/ 105 w 495"/>
                  <a:gd name="T57" fmla="*/ 645 h 660"/>
                  <a:gd name="T58" fmla="*/ 120 w 495"/>
                  <a:gd name="T59" fmla="*/ 645 h 660"/>
                  <a:gd name="T60" fmla="*/ 150 w 495"/>
                  <a:gd name="T61" fmla="*/ 615 h 660"/>
                  <a:gd name="T62" fmla="*/ 180 w 495"/>
                  <a:gd name="T63" fmla="*/ 600 h 660"/>
                  <a:gd name="T64" fmla="*/ 225 w 495"/>
                  <a:gd name="T65" fmla="*/ 555 h 660"/>
                  <a:gd name="T66" fmla="*/ 285 w 495"/>
                  <a:gd name="T67" fmla="*/ 495 h 660"/>
                  <a:gd name="T68" fmla="*/ 345 w 495"/>
                  <a:gd name="T69" fmla="*/ 435 h 660"/>
                  <a:gd name="T70" fmla="*/ 405 w 495"/>
                  <a:gd name="T71" fmla="*/ 375 h 660"/>
                  <a:gd name="T72" fmla="*/ 435 w 495"/>
                  <a:gd name="T73" fmla="*/ 330 h 660"/>
                  <a:gd name="T74" fmla="*/ 465 w 495"/>
                  <a:gd name="T75" fmla="*/ 300 h 660"/>
                  <a:gd name="T76" fmla="*/ 480 w 495"/>
                  <a:gd name="T77" fmla="*/ 270 h 660"/>
                  <a:gd name="T78" fmla="*/ 495 w 495"/>
                  <a:gd name="T79" fmla="*/ 240 h 660"/>
                  <a:gd name="T80" fmla="*/ 495 w 495"/>
                  <a:gd name="T81" fmla="*/ 210 h 660"/>
                  <a:gd name="T82" fmla="*/ 495 w 495"/>
                  <a:gd name="T83" fmla="*/ 180 h 660"/>
                  <a:gd name="T84" fmla="*/ 495 w 495"/>
                  <a:gd name="T85" fmla="*/ 150 h 660"/>
                  <a:gd name="T86" fmla="*/ 495 w 495"/>
                  <a:gd name="T87" fmla="*/ 135 h 660"/>
                  <a:gd name="T88" fmla="*/ 495 w 495"/>
                  <a:gd name="T89" fmla="*/ 120 h 660"/>
                  <a:gd name="T90" fmla="*/ 480 w 495"/>
                  <a:gd name="T91" fmla="*/ 105 h 660"/>
                  <a:gd name="T92" fmla="*/ 465 w 495"/>
                  <a:gd name="T93" fmla="*/ 75 h 660"/>
                  <a:gd name="T94" fmla="*/ 450 w 495"/>
                  <a:gd name="T95" fmla="*/ 60 h 660"/>
                  <a:gd name="T96" fmla="*/ 435 w 495"/>
                  <a:gd name="T97" fmla="*/ 60 h 660"/>
                  <a:gd name="T98" fmla="*/ 405 w 495"/>
                  <a:gd name="T99" fmla="*/ 30 h 660"/>
                  <a:gd name="T100" fmla="*/ 375 w 495"/>
                  <a:gd name="T101" fmla="*/ 15 h 660"/>
                  <a:gd name="T102" fmla="*/ 345 w 495"/>
                  <a:gd name="T103" fmla="*/ 15 h 660"/>
                  <a:gd name="T104" fmla="*/ 315 w 495"/>
                  <a:gd name="T105" fmla="*/ 0 h 6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5"/>
                  <a:gd name="T160" fmla="*/ 0 h 660"/>
                  <a:gd name="T161" fmla="*/ 495 w 495"/>
                  <a:gd name="T162" fmla="*/ 660 h 6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5" h="660">
                    <a:moveTo>
                      <a:pt x="315" y="15"/>
                    </a:moveTo>
                    <a:lnTo>
                      <a:pt x="315" y="15"/>
                    </a:lnTo>
                    <a:lnTo>
                      <a:pt x="330" y="15"/>
                    </a:lnTo>
                    <a:lnTo>
                      <a:pt x="345" y="30"/>
                    </a:lnTo>
                    <a:lnTo>
                      <a:pt x="345" y="45"/>
                    </a:lnTo>
                    <a:lnTo>
                      <a:pt x="345" y="60"/>
                    </a:lnTo>
                    <a:lnTo>
                      <a:pt x="360" y="75"/>
                    </a:lnTo>
                    <a:lnTo>
                      <a:pt x="360" y="90"/>
                    </a:lnTo>
                    <a:lnTo>
                      <a:pt x="360" y="105"/>
                    </a:lnTo>
                    <a:lnTo>
                      <a:pt x="375" y="120"/>
                    </a:lnTo>
                    <a:lnTo>
                      <a:pt x="375" y="135"/>
                    </a:lnTo>
                    <a:lnTo>
                      <a:pt x="375" y="165"/>
                    </a:lnTo>
                    <a:lnTo>
                      <a:pt x="375" y="180"/>
                    </a:lnTo>
                    <a:lnTo>
                      <a:pt x="375" y="195"/>
                    </a:lnTo>
                    <a:lnTo>
                      <a:pt x="360" y="195"/>
                    </a:lnTo>
                    <a:lnTo>
                      <a:pt x="360" y="225"/>
                    </a:lnTo>
                    <a:lnTo>
                      <a:pt x="360" y="240"/>
                    </a:lnTo>
                    <a:lnTo>
                      <a:pt x="345" y="240"/>
                    </a:lnTo>
                    <a:lnTo>
                      <a:pt x="345" y="255"/>
                    </a:lnTo>
                    <a:lnTo>
                      <a:pt x="345" y="270"/>
                    </a:lnTo>
                    <a:lnTo>
                      <a:pt x="330" y="315"/>
                    </a:lnTo>
                    <a:lnTo>
                      <a:pt x="315" y="315"/>
                    </a:lnTo>
                    <a:lnTo>
                      <a:pt x="300" y="330"/>
                    </a:lnTo>
                    <a:lnTo>
                      <a:pt x="285" y="345"/>
                    </a:lnTo>
                    <a:lnTo>
                      <a:pt x="285" y="360"/>
                    </a:lnTo>
                    <a:lnTo>
                      <a:pt x="270" y="390"/>
                    </a:lnTo>
                    <a:lnTo>
                      <a:pt x="240" y="420"/>
                    </a:lnTo>
                    <a:lnTo>
                      <a:pt x="225" y="435"/>
                    </a:lnTo>
                    <a:lnTo>
                      <a:pt x="195" y="465"/>
                    </a:lnTo>
                    <a:lnTo>
                      <a:pt x="165" y="480"/>
                    </a:lnTo>
                    <a:lnTo>
                      <a:pt x="120" y="525"/>
                    </a:lnTo>
                    <a:lnTo>
                      <a:pt x="90" y="555"/>
                    </a:lnTo>
                    <a:lnTo>
                      <a:pt x="75" y="555"/>
                    </a:lnTo>
                    <a:lnTo>
                      <a:pt x="60" y="570"/>
                    </a:lnTo>
                    <a:lnTo>
                      <a:pt x="45" y="585"/>
                    </a:lnTo>
                    <a:lnTo>
                      <a:pt x="30" y="585"/>
                    </a:lnTo>
                    <a:lnTo>
                      <a:pt x="30" y="600"/>
                    </a:lnTo>
                    <a:lnTo>
                      <a:pt x="15" y="600"/>
                    </a:lnTo>
                    <a:lnTo>
                      <a:pt x="15" y="615"/>
                    </a:lnTo>
                    <a:lnTo>
                      <a:pt x="0" y="615"/>
                    </a:lnTo>
                    <a:lnTo>
                      <a:pt x="0" y="630"/>
                    </a:lnTo>
                    <a:lnTo>
                      <a:pt x="15" y="630"/>
                    </a:lnTo>
                    <a:lnTo>
                      <a:pt x="30" y="645"/>
                    </a:lnTo>
                    <a:lnTo>
                      <a:pt x="45" y="645"/>
                    </a:lnTo>
                    <a:lnTo>
                      <a:pt x="45" y="660"/>
                    </a:lnTo>
                    <a:lnTo>
                      <a:pt x="60" y="660"/>
                    </a:lnTo>
                    <a:lnTo>
                      <a:pt x="75" y="660"/>
                    </a:lnTo>
                    <a:lnTo>
                      <a:pt x="90" y="660"/>
                    </a:lnTo>
                    <a:lnTo>
                      <a:pt x="105" y="645"/>
                    </a:lnTo>
                    <a:lnTo>
                      <a:pt x="120" y="645"/>
                    </a:lnTo>
                    <a:lnTo>
                      <a:pt x="120" y="630"/>
                    </a:lnTo>
                    <a:lnTo>
                      <a:pt x="150" y="615"/>
                    </a:lnTo>
                    <a:lnTo>
                      <a:pt x="165" y="615"/>
                    </a:lnTo>
                    <a:lnTo>
                      <a:pt x="180" y="600"/>
                    </a:lnTo>
                    <a:lnTo>
                      <a:pt x="210" y="585"/>
                    </a:lnTo>
                    <a:lnTo>
                      <a:pt x="225" y="555"/>
                    </a:lnTo>
                    <a:lnTo>
                      <a:pt x="255" y="525"/>
                    </a:lnTo>
                    <a:lnTo>
                      <a:pt x="285" y="495"/>
                    </a:lnTo>
                    <a:lnTo>
                      <a:pt x="315" y="450"/>
                    </a:lnTo>
                    <a:lnTo>
                      <a:pt x="345" y="435"/>
                    </a:lnTo>
                    <a:lnTo>
                      <a:pt x="375" y="405"/>
                    </a:lnTo>
                    <a:lnTo>
                      <a:pt x="405" y="375"/>
                    </a:lnTo>
                    <a:lnTo>
                      <a:pt x="420" y="345"/>
                    </a:lnTo>
                    <a:lnTo>
                      <a:pt x="435" y="330"/>
                    </a:lnTo>
                    <a:lnTo>
                      <a:pt x="450" y="315"/>
                    </a:lnTo>
                    <a:lnTo>
                      <a:pt x="465" y="300"/>
                    </a:lnTo>
                    <a:lnTo>
                      <a:pt x="465" y="285"/>
                    </a:lnTo>
                    <a:lnTo>
                      <a:pt x="480" y="270"/>
                    </a:lnTo>
                    <a:lnTo>
                      <a:pt x="480" y="255"/>
                    </a:lnTo>
                    <a:lnTo>
                      <a:pt x="495" y="240"/>
                    </a:lnTo>
                    <a:lnTo>
                      <a:pt x="495" y="225"/>
                    </a:lnTo>
                    <a:lnTo>
                      <a:pt x="495" y="210"/>
                    </a:lnTo>
                    <a:lnTo>
                      <a:pt x="495" y="195"/>
                    </a:lnTo>
                    <a:lnTo>
                      <a:pt x="495" y="180"/>
                    </a:lnTo>
                    <a:lnTo>
                      <a:pt x="495" y="165"/>
                    </a:lnTo>
                    <a:lnTo>
                      <a:pt x="495" y="150"/>
                    </a:lnTo>
                    <a:lnTo>
                      <a:pt x="495" y="135"/>
                    </a:lnTo>
                    <a:lnTo>
                      <a:pt x="495" y="120"/>
                    </a:lnTo>
                    <a:lnTo>
                      <a:pt x="480" y="105"/>
                    </a:lnTo>
                    <a:lnTo>
                      <a:pt x="465" y="75"/>
                    </a:lnTo>
                    <a:lnTo>
                      <a:pt x="450" y="60"/>
                    </a:lnTo>
                    <a:lnTo>
                      <a:pt x="435" y="60"/>
                    </a:lnTo>
                    <a:lnTo>
                      <a:pt x="420" y="45"/>
                    </a:lnTo>
                    <a:lnTo>
                      <a:pt x="405" y="30"/>
                    </a:lnTo>
                    <a:lnTo>
                      <a:pt x="390" y="15"/>
                    </a:lnTo>
                    <a:lnTo>
                      <a:pt x="375" y="15"/>
                    </a:lnTo>
                    <a:lnTo>
                      <a:pt x="360" y="15"/>
                    </a:lnTo>
                    <a:lnTo>
                      <a:pt x="345" y="15"/>
                    </a:lnTo>
                    <a:lnTo>
                      <a:pt x="330" y="0"/>
                    </a:lnTo>
                    <a:lnTo>
                      <a:pt x="315" y="0"/>
                    </a:lnTo>
                    <a:lnTo>
                      <a:pt x="315" y="15"/>
                    </a:lnTo>
                    <a:close/>
                  </a:path>
                </a:pathLst>
              </a:custGeom>
              <a:solidFill>
                <a:srgbClr val="7F3333"/>
              </a:solidFill>
              <a:ln w="9525">
                <a:noFill/>
                <a:round/>
                <a:headEnd/>
                <a:tailEnd/>
              </a:ln>
            </p:spPr>
            <p:txBody>
              <a:bodyPr/>
              <a:lstStyle/>
              <a:p>
                <a:endParaRPr lang="tr-TR"/>
              </a:p>
            </p:txBody>
          </p:sp>
          <p:sp>
            <p:nvSpPr>
              <p:cNvPr id="590" name="Freeform 25"/>
              <p:cNvSpPr>
                <a:spLocks/>
              </p:cNvSpPr>
              <p:nvPr/>
            </p:nvSpPr>
            <p:spPr bwMode="auto">
              <a:xfrm>
                <a:off x="735" y="4305"/>
                <a:ext cx="195" cy="315"/>
              </a:xfrm>
              <a:custGeom>
                <a:avLst/>
                <a:gdLst>
                  <a:gd name="T0" fmla="*/ 0 w 195"/>
                  <a:gd name="T1" fmla="*/ 90 h 315"/>
                  <a:gd name="T2" fmla="*/ 0 w 195"/>
                  <a:gd name="T3" fmla="*/ 120 h 315"/>
                  <a:gd name="T4" fmla="*/ 15 w 195"/>
                  <a:gd name="T5" fmla="*/ 150 h 315"/>
                  <a:gd name="T6" fmla="*/ 15 w 195"/>
                  <a:gd name="T7" fmla="*/ 195 h 315"/>
                  <a:gd name="T8" fmla="*/ 30 w 195"/>
                  <a:gd name="T9" fmla="*/ 225 h 315"/>
                  <a:gd name="T10" fmla="*/ 60 w 195"/>
                  <a:gd name="T11" fmla="*/ 270 h 315"/>
                  <a:gd name="T12" fmla="*/ 75 w 195"/>
                  <a:gd name="T13" fmla="*/ 270 h 315"/>
                  <a:gd name="T14" fmla="*/ 90 w 195"/>
                  <a:gd name="T15" fmla="*/ 300 h 315"/>
                  <a:gd name="T16" fmla="*/ 105 w 195"/>
                  <a:gd name="T17" fmla="*/ 300 h 315"/>
                  <a:gd name="T18" fmla="*/ 135 w 195"/>
                  <a:gd name="T19" fmla="*/ 315 h 315"/>
                  <a:gd name="T20" fmla="*/ 135 w 195"/>
                  <a:gd name="T21" fmla="*/ 315 h 315"/>
                  <a:gd name="T22" fmla="*/ 165 w 195"/>
                  <a:gd name="T23" fmla="*/ 315 h 315"/>
                  <a:gd name="T24" fmla="*/ 180 w 195"/>
                  <a:gd name="T25" fmla="*/ 315 h 315"/>
                  <a:gd name="T26" fmla="*/ 195 w 195"/>
                  <a:gd name="T27" fmla="*/ 315 h 315"/>
                  <a:gd name="T28" fmla="*/ 195 w 195"/>
                  <a:gd name="T29" fmla="*/ 300 h 315"/>
                  <a:gd name="T30" fmla="*/ 165 w 195"/>
                  <a:gd name="T31" fmla="*/ 285 h 315"/>
                  <a:gd name="T32" fmla="*/ 135 w 195"/>
                  <a:gd name="T33" fmla="*/ 270 h 315"/>
                  <a:gd name="T34" fmla="*/ 120 w 195"/>
                  <a:gd name="T35" fmla="*/ 240 h 315"/>
                  <a:gd name="T36" fmla="*/ 90 w 195"/>
                  <a:gd name="T37" fmla="*/ 210 h 315"/>
                  <a:gd name="T38" fmla="*/ 75 w 195"/>
                  <a:gd name="T39" fmla="*/ 180 h 315"/>
                  <a:gd name="T40" fmla="*/ 75 w 195"/>
                  <a:gd name="T41" fmla="*/ 150 h 315"/>
                  <a:gd name="T42" fmla="*/ 60 w 195"/>
                  <a:gd name="T43" fmla="*/ 90 h 315"/>
                  <a:gd name="T44" fmla="*/ 60 w 195"/>
                  <a:gd name="T45" fmla="*/ 90 h 315"/>
                  <a:gd name="T46" fmla="*/ 60 w 195"/>
                  <a:gd name="T47" fmla="*/ 60 h 315"/>
                  <a:gd name="T48" fmla="*/ 75 w 195"/>
                  <a:gd name="T49" fmla="*/ 30 h 315"/>
                  <a:gd name="T50" fmla="*/ 60 w 195"/>
                  <a:gd name="T51" fmla="*/ 15 h 315"/>
                  <a:gd name="T52" fmla="*/ 45 w 195"/>
                  <a:gd name="T53" fmla="*/ 0 h 315"/>
                  <a:gd name="T54" fmla="*/ 30 w 195"/>
                  <a:gd name="T55" fmla="*/ 0 h 315"/>
                  <a:gd name="T56" fmla="*/ 15 w 195"/>
                  <a:gd name="T57" fmla="*/ 0 h 315"/>
                  <a:gd name="T58" fmla="*/ 15 w 195"/>
                  <a:gd name="T59" fmla="*/ 15 h 315"/>
                  <a:gd name="T60" fmla="*/ 0 w 195"/>
                  <a:gd name="T61" fmla="*/ 30 h 315"/>
                  <a:gd name="T62" fmla="*/ 0 w 195"/>
                  <a:gd name="T63" fmla="*/ 30 h 315"/>
                  <a:gd name="T64" fmla="*/ 0 w 195"/>
                  <a:gd name="T65" fmla="*/ 60 h 3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5"/>
                  <a:gd name="T100" fmla="*/ 0 h 315"/>
                  <a:gd name="T101" fmla="*/ 195 w 195"/>
                  <a:gd name="T102" fmla="*/ 315 h 3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5" h="315">
                    <a:moveTo>
                      <a:pt x="0" y="90"/>
                    </a:moveTo>
                    <a:lnTo>
                      <a:pt x="0" y="90"/>
                    </a:lnTo>
                    <a:lnTo>
                      <a:pt x="0" y="105"/>
                    </a:lnTo>
                    <a:lnTo>
                      <a:pt x="0" y="120"/>
                    </a:lnTo>
                    <a:lnTo>
                      <a:pt x="0" y="150"/>
                    </a:lnTo>
                    <a:lnTo>
                      <a:pt x="15" y="150"/>
                    </a:lnTo>
                    <a:lnTo>
                      <a:pt x="15" y="180"/>
                    </a:lnTo>
                    <a:lnTo>
                      <a:pt x="15" y="195"/>
                    </a:lnTo>
                    <a:lnTo>
                      <a:pt x="15" y="210"/>
                    </a:lnTo>
                    <a:lnTo>
                      <a:pt x="30" y="225"/>
                    </a:lnTo>
                    <a:lnTo>
                      <a:pt x="45" y="255"/>
                    </a:lnTo>
                    <a:lnTo>
                      <a:pt x="60" y="270"/>
                    </a:lnTo>
                    <a:lnTo>
                      <a:pt x="75" y="270"/>
                    </a:lnTo>
                    <a:lnTo>
                      <a:pt x="75" y="285"/>
                    </a:lnTo>
                    <a:lnTo>
                      <a:pt x="90" y="300"/>
                    </a:lnTo>
                    <a:lnTo>
                      <a:pt x="105" y="300"/>
                    </a:lnTo>
                    <a:lnTo>
                      <a:pt x="120" y="315"/>
                    </a:lnTo>
                    <a:lnTo>
                      <a:pt x="135" y="315"/>
                    </a:lnTo>
                    <a:lnTo>
                      <a:pt x="150" y="315"/>
                    </a:lnTo>
                    <a:lnTo>
                      <a:pt x="165" y="315"/>
                    </a:lnTo>
                    <a:lnTo>
                      <a:pt x="180" y="315"/>
                    </a:lnTo>
                    <a:lnTo>
                      <a:pt x="195" y="315"/>
                    </a:lnTo>
                    <a:lnTo>
                      <a:pt x="195" y="300"/>
                    </a:lnTo>
                    <a:lnTo>
                      <a:pt x="180" y="300"/>
                    </a:lnTo>
                    <a:lnTo>
                      <a:pt x="165" y="285"/>
                    </a:lnTo>
                    <a:lnTo>
                      <a:pt x="150" y="270"/>
                    </a:lnTo>
                    <a:lnTo>
                      <a:pt x="135" y="270"/>
                    </a:lnTo>
                    <a:lnTo>
                      <a:pt x="135" y="255"/>
                    </a:lnTo>
                    <a:lnTo>
                      <a:pt x="120" y="240"/>
                    </a:lnTo>
                    <a:lnTo>
                      <a:pt x="105" y="225"/>
                    </a:lnTo>
                    <a:lnTo>
                      <a:pt x="90" y="210"/>
                    </a:lnTo>
                    <a:lnTo>
                      <a:pt x="90" y="195"/>
                    </a:lnTo>
                    <a:lnTo>
                      <a:pt x="75" y="180"/>
                    </a:lnTo>
                    <a:lnTo>
                      <a:pt x="75" y="150"/>
                    </a:lnTo>
                    <a:lnTo>
                      <a:pt x="75" y="120"/>
                    </a:lnTo>
                    <a:lnTo>
                      <a:pt x="60" y="90"/>
                    </a:lnTo>
                    <a:lnTo>
                      <a:pt x="60" y="75"/>
                    </a:lnTo>
                    <a:lnTo>
                      <a:pt x="60" y="60"/>
                    </a:lnTo>
                    <a:lnTo>
                      <a:pt x="75" y="30"/>
                    </a:lnTo>
                    <a:lnTo>
                      <a:pt x="60" y="15"/>
                    </a:lnTo>
                    <a:lnTo>
                      <a:pt x="60" y="0"/>
                    </a:lnTo>
                    <a:lnTo>
                      <a:pt x="45" y="0"/>
                    </a:lnTo>
                    <a:lnTo>
                      <a:pt x="30" y="0"/>
                    </a:lnTo>
                    <a:lnTo>
                      <a:pt x="15" y="0"/>
                    </a:lnTo>
                    <a:lnTo>
                      <a:pt x="15" y="15"/>
                    </a:lnTo>
                    <a:lnTo>
                      <a:pt x="0" y="15"/>
                    </a:lnTo>
                    <a:lnTo>
                      <a:pt x="0" y="30"/>
                    </a:lnTo>
                    <a:lnTo>
                      <a:pt x="0" y="45"/>
                    </a:lnTo>
                    <a:lnTo>
                      <a:pt x="0" y="60"/>
                    </a:lnTo>
                    <a:lnTo>
                      <a:pt x="0" y="90"/>
                    </a:lnTo>
                    <a:close/>
                  </a:path>
                </a:pathLst>
              </a:custGeom>
              <a:solidFill>
                <a:srgbClr val="7F3333"/>
              </a:solidFill>
              <a:ln w="9525">
                <a:noFill/>
                <a:round/>
                <a:headEnd/>
                <a:tailEnd/>
              </a:ln>
            </p:spPr>
            <p:txBody>
              <a:bodyPr/>
              <a:lstStyle/>
              <a:p>
                <a:endParaRPr lang="tr-TR"/>
              </a:p>
            </p:txBody>
          </p:sp>
          <p:sp>
            <p:nvSpPr>
              <p:cNvPr id="591" name="Freeform 26"/>
              <p:cNvSpPr>
                <a:spLocks/>
              </p:cNvSpPr>
              <p:nvPr/>
            </p:nvSpPr>
            <p:spPr bwMode="auto">
              <a:xfrm>
                <a:off x="780" y="4320"/>
                <a:ext cx="150" cy="315"/>
              </a:xfrm>
              <a:custGeom>
                <a:avLst/>
                <a:gdLst>
                  <a:gd name="T0" fmla="*/ 30 w 150"/>
                  <a:gd name="T1" fmla="*/ 15 h 315"/>
                  <a:gd name="T2" fmla="*/ 30 w 150"/>
                  <a:gd name="T3" fmla="*/ 15 h 315"/>
                  <a:gd name="T4" fmla="*/ 30 w 150"/>
                  <a:gd name="T5" fmla="*/ 15 h 315"/>
                  <a:gd name="T6" fmla="*/ 30 w 150"/>
                  <a:gd name="T7" fmla="*/ 30 h 315"/>
                  <a:gd name="T8" fmla="*/ 30 w 150"/>
                  <a:gd name="T9" fmla="*/ 75 h 315"/>
                  <a:gd name="T10" fmla="*/ 30 w 150"/>
                  <a:gd name="T11" fmla="*/ 90 h 315"/>
                  <a:gd name="T12" fmla="*/ 30 w 150"/>
                  <a:gd name="T13" fmla="*/ 135 h 315"/>
                  <a:gd name="T14" fmla="*/ 30 w 150"/>
                  <a:gd name="T15" fmla="*/ 150 h 315"/>
                  <a:gd name="T16" fmla="*/ 45 w 150"/>
                  <a:gd name="T17" fmla="*/ 180 h 315"/>
                  <a:gd name="T18" fmla="*/ 45 w 150"/>
                  <a:gd name="T19" fmla="*/ 180 h 315"/>
                  <a:gd name="T20" fmla="*/ 45 w 150"/>
                  <a:gd name="T21" fmla="*/ 195 h 315"/>
                  <a:gd name="T22" fmla="*/ 60 w 150"/>
                  <a:gd name="T23" fmla="*/ 210 h 315"/>
                  <a:gd name="T24" fmla="*/ 75 w 150"/>
                  <a:gd name="T25" fmla="*/ 225 h 315"/>
                  <a:gd name="T26" fmla="*/ 90 w 150"/>
                  <a:gd name="T27" fmla="*/ 240 h 315"/>
                  <a:gd name="T28" fmla="*/ 90 w 150"/>
                  <a:gd name="T29" fmla="*/ 255 h 315"/>
                  <a:gd name="T30" fmla="*/ 105 w 150"/>
                  <a:gd name="T31" fmla="*/ 255 h 315"/>
                  <a:gd name="T32" fmla="*/ 120 w 150"/>
                  <a:gd name="T33" fmla="*/ 255 h 315"/>
                  <a:gd name="T34" fmla="*/ 135 w 150"/>
                  <a:gd name="T35" fmla="*/ 255 h 315"/>
                  <a:gd name="T36" fmla="*/ 150 w 150"/>
                  <a:gd name="T37" fmla="*/ 285 h 315"/>
                  <a:gd name="T38" fmla="*/ 150 w 150"/>
                  <a:gd name="T39" fmla="*/ 285 h 315"/>
                  <a:gd name="T40" fmla="*/ 150 w 150"/>
                  <a:gd name="T41" fmla="*/ 285 h 315"/>
                  <a:gd name="T42" fmla="*/ 150 w 150"/>
                  <a:gd name="T43" fmla="*/ 285 h 315"/>
                  <a:gd name="T44" fmla="*/ 150 w 150"/>
                  <a:gd name="T45" fmla="*/ 300 h 315"/>
                  <a:gd name="T46" fmla="*/ 150 w 150"/>
                  <a:gd name="T47" fmla="*/ 300 h 315"/>
                  <a:gd name="T48" fmla="*/ 150 w 150"/>
                  <a:gd name="T49" fmla="*/ 315 h 315"/>
                  <a:gd name="T50" fmla="*/ 150 w 150"/>
                  <a:gd name="T51" fmla="*/ 315 h 315"/>
                  <a:gd name="T52" fmla="*/ 150 w 150"/>
                  <a:gd name="T53" fmla="*/ 315 h 315"/>
                  <a:gd name="T54" fmla="*/ 150 w 150"/>
                  <a:gd name="T55" fmla="*/ 315 h 315"/>
                  <a:gd name="T56" fmla="*/ 150 w 150"/>
                  <a:gd name="T57" fmla="*/ 315 h 315"/>
                  <a:gd name="T58" fmla="*/ 135 w 150"/>
                  <a:gd name="T59" fmla="*/ 315 h 315"/>
                  <a:gd name="T60" fmla="*/ 105 w 150"/>
                  <a:gd name="T61" fmla="*/ 285 h 315"/>
                  <a:gd name="T62" fmla="*/ 90 w 150"/>
                  <a:gd name="T63" fmla="*/ 285 h 315"/>
                  <a:gd name="T64" fmla="*/ 90 w 150"/>
                  <a:gd name="T65" fmla="*/ 270 h 315"/>
                  <a:gd name="T66" fmla="*/ 75 w 150"/>
                  <a:gd name="T67" fmla="*/ 255 h 315"/>
                  <a:gd name="T68" fmla="*/ 60 w 150"/>
                  <a:gd name="T69" fmla="*/ 255 h 315"/>
                  <a:gd name="T70" fmla="*/ 60 w 150"/>
                  <a:gd name="T71" fmla="*/ 240 h 315"/>
                  <a:gd name="T72" fmla="*/ 45 w 150"/>
                  <a:gd name="T73" fmla="*/ 225 h 315"/>
                  <a:gd name="T74" fmla="*/ 30 w 150"/>
                  <a:gd name="T75" fmla="*/ 195 h 315"/>
                  <a:gd name="T76" fmla="*/ 30 w 150"/>
                  <a:gd name="T77" fmla="*/ 195 h 315"/>
                  <a:gd name="T78" fmla="*/ 15 w 150"/>
                  <a:gd name="T79" fmla="*/ 195 h 315"/>
                  <a:gd name="T80" fmla="*/ 15 w 150"/>
                  <a:gd name="T81" fmla="*/ 180 h 315"/>
                  <a:gd name="T82" fmla="*/ 15 w 150"/>
                  <a:gd name="T83" fmla="*/ 165 h 315"/>
                  <a:gd name="T84" fmla="*/ 0 w 150"/>
                  <a:gd name="T85" fmla="*/ 135 h 315"/>
                  <a:gd name="T86" fmla="*/ 0 w 150"/>
                  <a:gd name="T87" fmla="*/ 120 h 315"/>
                  <a:gd name="T88" fmla="*/ 0 w 150"/>
                  <a:gd name="T89" fmla="*/ 90 h 315"/>
                  <a:gd name="T90" fmla="*/ 0 w 150"/>
                  <a:gd name="T91" fmla="*/ 75 h 315"/>
                  <a:gd name="T92" fmla="*/ 0 w 150"/>
                  <a:gd name="T93" fmla="*/ 75 h 315"/>
                  <a:gd name="T94" fmla="*/ 15 w 150"/>
                  <a:gd name="T95" fmla="*/ 30 h 315"/>
                  <a:gd name="T96" fmla="*/ 15 w 150"/>
                  <a:gd name="T97" fmla="*/ 0 h 315"/>
                  <a:gd name="T98" fmla="*/ 15 w 150"/>
                  <a:gd name="T99" fmla="*/ 0 h 315"/>
                  <a:gd name="T100" fmla="*/ 15 w 150"/>
                  <a:gd name="T101" fmla="*/ 0 h 315"/>
                  <a:gd name="T102" fmla="*/ 15 w 150"/>
                  <a:gd name="T103" fmla="*/ 0 h 315"/>
                  <a:gd name="T104" fmla="*/ 30 w 150"/>
                  <a:gd name="T105" fmla="*/ 0 h 315"/>
                  <a:gd name="T106" fmla="*/ 30 w 150"/>
                  <a:gd name="T107" fmla="*/ 0 h 315"/>
                  <a:gd name="T108" fmla="*/ 30 w 150"/>
                  <a:gd name="T109" fmla="*/ 0 h 315"/>
                  <a:gd name="T110" fmla="*/ 30 w 150"/>
                  <a:gd name="T111" fmla="*/ 0 h 315"/>
                  <a:gd name="T112" fmla="*/ 30 w 150"/>
                  <a:gd name="T113" fmla="*/ 0 h 315"/>
                  <a:gd name="T114" fmla="*/ 30 w 150"/>
                  <a:gd name="T115" fmla="*/ 15 h 3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0"/>
                  <a:gd name="T175" fmla="*/ 0 h 315"/>
                  <a:gd name="T176" fmla="*/ 150 w 150"/>
                  <a:gd name="T177" fmla="*/ 315 h 3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0" h="315">
                    <a:moveTo>
                      <a:pt x="30" y="15"/>
                    </a:moveTo>
                    <a:lnTo>
                      <a:pt x="30" y="15"/>
                    </a:lnTo>
                    <a:lnTo>
                      <a:pt x="30" y="30"/>
                    </a:lnTo>
                    <a:lnTo>
                      <a:pt x="30" y="75"/>
                    </a:lnTo>
                    <a:lnTo>
                      <a:pt x="30" y="90"/>
                    </a:lnTo>
                    <a:lnTo>
                      <a:pt x="30" y="135"/>
                    </a:lnTo>
                    <a:lnTo>
                      <a:pt x="30" y="150"/>
                    </a:lnTo>
                    <a:lnTo>
                      <a:pt x="45" y="180"/>
                    </a:lnTo>
                    <a:lnTo>
                      <a:pt x="45" y="195"/>
                    </a:lnTo>
                    <a:lnTo>
                      <a:pt x="60" y="210"/>
                    </a:lnTo>
                    <a:lnTo>
                      <a:pt x="75" y="225"/>
                    </a:lnTo>
                    <a:lnTo>
                      <a:pt x="90" y="240"/>
                    </a:lnTo>
                    <a:lnTo>
                      <a:pt x="90" y="255"/>
                    </a:lnTo>
                    <a:lnTo>
                      <a:pt x="105" y="255"/>
                    </a:lnTo>
                    <a:lnTo>
                      <a:pt x="120" y="255"/>
                    </a:lnTo>
                    <a:lnTo>
                      <a:pt x="135" y="255"/>
                    </a:lnTo>
                    <a:lnTo>
                      <a:pt x="150" y="285"/>
                    </a:lnTo>
                    <a:lnTo>
                      <a:pt x="150" y="300"/>
                    </a:lnTo>
                    <a:lnTo>
                      <a:pt x="150" y="315"/>
                    </a:lnTo>
                    <a:lnTo>
                      <a:pt x="135" y="315"/>
                    </a:lnTo>
                    <a:lnTo>
                      <a:pt x="105" y="285"/>
                    </a:lnTo>
                    <a:lnTo>
                      <a:pt x="90" y="285"/>
                    </a:lnTo>
                    <a:lnTo>
                      <a:pt x="90" y="270"/>
                    </a:lnTo>
                    <a:lnTo>
                      <a:pt x="75" y="255"/>
                    </a:lnTo>
                    <a:lnTo>
                      <a:pt x="60" y="255"/>
                    </a:lnTo>
                    <a:lnTo>
                      <a:pt x="60" y="240"/>
                    </a:lnTo>
                    <a:lnTo>
                      <a:pt x="45" y="225"/>
                    </a:lnTo>
                    <a:lnTo>
                      <a:pt x="30" y="195"/>
                    </a:lnTo>
                    <a:lnTo>
                      <a:pt x="15" y="195"/>
                    </a:lnTo>
                    <a:lnTo>
                      <a:pt x="15" y="180"/>
                    </a:lnTo>
                    <a:lnTo>
                      <a:pt x="15" y="165"/>
                    </a:lnTo>
                    <a:lnTo>
                      <a:pt x="0" y="135"/>
                    </a:lnTo>
                    <a:lnTo>
                      <a:pt x="0" y="120"/>
                    </a:lnTo>
                    <a:lnTo>
                      <a:pt x="0" y="90"/>
                    </a:lnTo>
                    <a:lnTo>
                      <a:pt x="0" y="75"/>
                    </a:lnTo>
                    <a:lnTo>
                      <a:pt x="15" y="30"/>
                    </a:lnTo>
                    <a:lnTo>
                      <a:pt x="15" y="0"/>
                    </a:lnTo>
                    <a:lnTo>
                      <a:pt x="30" y="0"/>
                    </a:lnTo>
                    <a:lnTo>
                      <a:pt x="30" y="15"/>
                    </a:lnTo>
                    <a:close/>
                  </a:path>
                </a:pathLst>
              </a:custGeom>
              <a:solidFill>
                <a:srgbClr val="000000"/>
              </a:solidFill>
              <a:ln w="9525">
                <a:noFill/>
                <a:round/>
                <a:headEnd/>
                <a:tailEnd/>
              </a:ln>
            </p:spPr>
            <p:txBody>
              <a:bodyPr/>
              <a:lstStyle/>
              <a:p>
                <a:endParaRPr lang="tr-TR"/>
              </a:p>
            </p:txBody>
          </p:sp>
          <p:sp>
            <p:nvSpPr>
              <p:cNvPr id="592" name="Freeform 27"/>
              <p:cNvSpPr>
                <a:spLocks/>
              </p:cNvSpPr>
              <p:nvPr/>
            </p:nvSpPr>
            <p:spPr bwMode="auto">
              <a:xfrm>
                <a:off x="30" y="4575"/>
                <a:ext cx="795" cy="1260"/>
              </a:xfrm>
              <a:custGeom>
                <a:avLst/>
                <a:gdLst>
                  <a:gd name="T0" fmla="*/ 600 w 795"/>
                  <a:gd name="T1" fmla="*/ 0 h 1260"/>
                  <a:gd name="T2" fmla="*/ 540 w 795"/>
                  <a:gd name="T3" fmla="*/ 15 h 1260"/>
                  <a:gd name="T4" fmla="*/ 570 w 795"/>
                  <a:gd name="T5" fmla="*/ 90 h 1260"/>
                  <a:gd name="T6" fmla="*/ 510 w 795"/>
                  <a:gd name="T7" fmla="*/ 105 h 1260"/>
                  <a:gd name="T8" fmla="*/ 495 w 795"/>
                  <a:gd name="T9" fmla="*/ 120 h 1260"/>
                  <a:gd name="T10" fmla="*/ 465 w 795"/>
                  <a:gd name="T11" fmla="*/ 165 h 1260"/>
                  <a:gd name="T12" fmla="*/ 465 w 795"/>
                  <a:gd name="T13" fmla="*/ 240 h 1260"/>
                  <a:gd name="T14" fmla="*/ 435 w 795"/>
                  <a:gd name="T15" fmla="*/ 255 h 1260"/>
                  <a:gd name="T16" fmla="*/ 420 w 795"/>
                  <a:gd name="T17" fmla="*/ 330 h 1260"/>
                  <a:gd name="T18" fmla="*/ 420 w 795"/>
                  <a:gd name="T19" fmla="*/ 360 h 1260"/>
                  <a:gd name="T20" fmla="*/ 375 w 795"/>
                  <a:gd name="T21" fmla="*/ 375 h 1260"/>
                  <a:gd name="T22" fmla="*/ 360 w 795"/>
                  <a:gd name="T23" fmla="*/ 390 h 1260"/>
                  <a:gd name="T24" fmla="*/ 345 w 795"/>
                  <a:gd name="T25" fmla="*/ 420 h 1260"/>
                  <a:gd name="T26" fmla="*/ 360 w 795"/>
                  <a:gd name="T27" fmla="*/ 465 h 1260"/>
                  <a:gd name="T28" fmla="*/ 300 w 795"/>
                  <a:gd name="T29" fmla="*/ 495 h 1260"/>
                  <a:gd name="T30" fmla="*/ 315 w 795"/>
                  <a:gd name="T31" fmla="*/ 555 h 1260"/>
                  <a:gd name="T32" fmla="*/ 225 w 795"/>
                  <a:gd name="T33" fmla="*/ 555 h 1260"/>
                  <a:gd name="T34" fmla="*/ 240 w 795"/>
                  <a:gd name="T35" fmla="*/ 615 h 1260"/>
                  <a:gd name="T36" fmla="*/ 135 w 795"/>
                  <a:gd name="T37" fmla="*/ 660 h 1260"/>
                  <a:gd name="T38" fmla="*/ 150 w 795"/>
                  <a:gd name="T39" fmla="*/ 705 h 1260"/>
                  <a:gd name="T40" fmla="*/ 180 w 795"/>
                  <a:gd name="T41" fmla="*/ 735 h 1260"/>
                  <a:gd name="T42" fmla="*/ 120 w 795"/>
                  <a:gd name="T43" fmla="*/ 780 h 1260"/>
                  <a:gd name="T44" fmla="*/ 135 w 795"/>
                  <a:gd name="T45" fmla="*/ 840 h 1260"/>
                  <a:gd name="T46" fmla="*/ 120 w 795"/>
                  <a:gd name="T47" fmla="*/ 885 h 1260"/>
                  <a:gd name="T48" fmla="*/ 45 w 795"/>
                  <a:gd name="T49" fmla="*/ 900 h 1260"/>
                  <a:gd name="T50" fmla="*/ 90 w 795"/>
                  <a:gd name="T51" fmla="*/ 930 h 1260"/>
                  <a:gd name="T52" fmla="*/ 60 w 795"/>
                  <a:gd name="T53" fmla="*/ 960 h 1260"/>
                  <a:gd name="T54" fmla="*/ 60 w 795"/>
                  <a:gd name="T55" fmla="*/ 1035 h 1260"/>
                  <a:gd name="T56" fmla="*/ 45 w 795"/>
                  <a:gd name="T57" fmla="*/ 1050 h 1260"/>
                  <a:gd name="T58" fmla="*/ 30 w 795"/>
                  <a:gd name="T59" fmla="*/ 1110 h 1260"/>
                  <a:gd name="T60" fmla="*/ 60 w 795"/>
                  <a:gd name="T61" fmla="*/ 1170 h 1260"/>
                  <a:gd name="T62" fmla="*/ 90 w 795"/>
                  <a:gd name="T63" fmla="*/ 1245 h 1260"/>
                  <a:gd name="T64" fmla="*/ 150 w 795"/>
                  <a:gd name="T65" fmla="*/ 1230 h 1260"/>
                  <a:gd name="T66" fmla="*/ 195 w 795"/>
                  <a:gd name="T67" fmla="*/ 1200 h 1260"/>
                  <a:gd name="T68" fmla="*/ 270 w 795"/>
                  <a:gd name="T69" fmla="*/ 1110 h 1260"/>
                  <a:gd name="T70" fmla="*/ 330 w 795"/>
                  <a:gd name="T71" fmla="*/ 1020 h 1260"/>
                  <a:gd name="T72" fmla="*/ 420 w 795"/>
                  <a:gd name="T73" fmla="*/ 855 h 1260"/>
                  <a:gd name="T74" fmla="*/ 480 w 795"/>
                  <a:gd name="T75" fmla="*/ 735 h 1260"/>
                  <a:gd name="T76" fmla="*/ 555 w 795"/>
                  <a:gd name="T77" fmla="*/ 630 h 1260"/>
                  <a:gd name="T78" fmla="*/ 660 w 795"/>
                  <a:gd name="T79" fmla="*/ 480 h 1260"/>
                  <a:gd name="T80" fmla="*/ 720 w 795"/>
                  <a:gd name="T81" fmla="*/ 390 h 1260"/>
                  <a:gd name="T82" fmla="*/ 780 w 795"/>
                  <a:gd name="T83" fmla="*/ 300 h 1260"/>
                  <a:gd name="T84" fmla="*/ 795 w 795"/>
                  <a:gd name="T85" fmla="*/ 255 h 1260"/>
                  <a:gd name="T86" fmla="*/ 780 w 795"/>
                  <a:gd name="T87" fmla="*/ 240 h 1260"/>
                  <a:gd name="T88" fmla="*/ 750 w 795"/>
                  <a:gd name="T89" fmla="*/ 210 h 1260"/>
                  <a:gd name="T90" fmla="*/ 720 w 795"/>
                  <a:gd name="T91" fmla="*/ 150 h 1260"/>
                  <a:gd name="T92" fmla="*/ 645 w 795"/>
                  <a:gd name="T93" fmla="*/ 15 h 1260"/>
                  <a:gd name="T94" fmla="*/ 630 w 795"/>
                  <a:gd name="T95" fmla="*/ 0 h 12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5"/>
                  <a:gd name="T145" fmla="*/ 0 h 1260"/>
                  <a:gd name="T146" fmla="*/ 795 w 795"/>
                  <a:gd name="T147" fmla="*/ 1260 h 12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5" h="1260">
                    <a:moveTo>
                      <a:pt x="630" y="0"/>
                    </a:moveTo>
                    <a:lnTo>
                      <a:pt x="630" y="0"/>
                    </a:lnTo>
                    <a:lnTo>
                      <a:pt x="615" y="0"/>
                    </a:lnTo>
                    <a:lnTo>
                      <a:pt x="600" y="0"/>
                    </a:lnTo>
                    <a:lnTo>
                      <a:pt x="585" y="0"/>
                    </a:lnTo>
                    <a:lnTo>
                      <a:pt x="570" y="0"/>
                    </a:lnTo>
                    <a:lnTo>
                      <a:pt x="540" y="15"/>
                    </a:lnTo>
                    <a:lnTo>
                      <a:pt x="540" y="45"/>
                    </a:lnTo>
                    <a:lnTo>
                      <a:pt x="555" y="60"/>
                    </a:lnTo>
                    <a:lnTo>
                      <a:pt x="570" y="75"/>
                    </a:lnTo>
                    <a:lnTo>
                      <a:pt x="570" y="90"/>
                    </a:lnTo>
                    <a:lnTo>
                      <a:pt x="540" y="90"/>
                    </a:lnTo>
                    <a:lnTo>
                      <a:pt x="525" y="105"/>
                    </a:lnTo>
                    <a:lnTo>
                      <a:pt x="510" y="105"/>
                    </a:lnTo>
                    <a:lnTo>
                      <a:pt x="495" y="105"/>
                    </a:lnTo>
                    <a:lnTo>
                      <a:pt x="495" y="120"/>
                    </a:lnTo>
                    <a:lnTo>
                      <a:pt x="480" y="120"/>
                    </a:lnTo>
                    <a:lnTo>
                      <a:pt x="525" y="165"/>
                    </a:lnTo>
                    <a:lnTo>
                      <a:pt x="465" y="165"/>
                    </a:lnTo>
                    <a:lnTo>
                      <a:pt x="465" y="180"/>
                    </a:lnTo>
                    <a:lnTo>
                      <a:pt x="465" y="210"/>
                    </a:lnTo>
                    <a:lnTo>
                      <a:pt x="465" y="240"/>
                    </a:lnTo>
                    <a:lnTo>
                      <a:pt x="465" y="255"/>
                    </a:lnTo>
                    <a:lnTo>
                      <a:pt x="450" y="255"/>
                    </a:lnTo>
                    <a:lnTo>
                      <a:pt x="435" y="255"/>
                    </a:lnTo>
                    <a:lnTo>
                      <a:pt x="420" y="255"/>
                    </a:lnTo>
                    <a:lnTo>
                      <a:pt x="420" y="285"/>
                    </a:lnTo>
                    <a:lnTo>
                      <a:pt x="420" y="300"/>
                    </a:lnTo>
                    <a:lnTo>
                      <a:pt x="420" y="330"/>
                    </a:lnTo>
                    <a:lnTo>
                      <a:pt x="420" y="360"/>
                    </a:lnTo>
                    <a:lnTo>
                      <a:pt x="405" y="375"/>
                    </a:lnTo>
                    <a:lnTo>
                      <a:pt x="375" y="375"/>
                    </a:lnTo>
                    <a:lnTo>
                      <a:pt x="360" y="390"/>
                    </a:lnTo>
                    <a:lnTo>
                      <a:pt x="360" y="405"/>
                    </a:lnTo>
                    <a:lnTo>
                      <a:pt x="345" y="405"/>
                    </a:lnTo>
                    <a:lnTo>
                      <a:pt x="345" y="420"/>
                    </a:lnTo>
                    <a:lnTo>
                      <a:pt x="360" y="420"/>
                    </a:lnTo>
                    <a:lnTo>
                      <a:pt x="360" y="435"/>
                    </a:lnTo>
                    <a:lnTo>
                      <a:pt x="360" y="465"/>
                    </a:lnTo>
                    <a:lnTo>
                      <a:pt x="360" y="480"/>
                    </a:lnTo>
                    <a:lnTo>
                      <a:pt x="285" y="480"/>
                    </a:lnTo>
                    <a:lnTo>
                      <a:pt x="300" y="495"/>
                    </a:lnTo>
                    <a:lnTo>
                      <a:pt x="300" y="510"/>
                    </a:lnTo>
                    <a:lnTo>
                      <a:pt x="300" y="525"/>
                    </a:lnTo>
                    <a:lnTo>
                      <a:pt x="300" y="540"/>
                    </a:lnTo>
                    <a:lnTo>
                      <a:pt x="315" y="555"/>
                    </a:lnTo>
                    <a:lnTo>
                      <a:pt x="300" y="555"/>
                    </a:lnTo>
                    <a:lnTo>
                      <a:pt x="270" y="555"/>
                    </a:lnTo>
                    <a:lnTo>
                      <a:pt x="240" y="555"/>
                    </a:lnTo>
                    <a:lnTo>
                      <a:pt x="225" y="555"/>
                    </a:lnTo>
                    <a:lnTo>
                      <a:pt x="225" y="585"/>
                    </a:lnTo>
                    <a:lnTo>
                      <a:pt x="240" y="600"/>
                    </a:lnTo>
                    <a:lnTo>
                      <a:pt x="240" y="615"/>
                    </a:lnTo>
                    <a:lnTo>
                      <a:pt x="240" y="630"/>
                    </a:lnTo>
                    <a:lnTo>
                      <a:pt x="240" y="645"/>
                    </a:lnTo>
                    <a:lnTo>
                      <a:pt x="255" y="660"/>
                    </a:lnTo>
                    <a:lnTo>
                      <a:pt x="135" y="660"/>
                    </a:lnTo>
                    <a:lnTo>
                      <a:pt x="135" y="675"/>
                    </a:lnTo>
                    <a:lnTo>
                      <a:pt x="135" y="690"/>
                    </a:lnTo>
                    <a:lnTo>
                      <a:pt x="150" y="705"/>
                    </a:lnTo>
                    <a:lnTo>
                      <a:pt x="150" y="720"/>
                    </a:lnTo>
                    <a:lnTo>
                      <a:pt x="165" y="720"/>
                    </a:lnTo>
                    <a:lnTo>
                      <a:pt x="180" y="735"/>
                    </a:lnTo>
                    <a:lnTo>
                      <a:pt x="180" y="750"/>
                    </a:lnTo>
                    <a:lnTo>
                      <a:pt x="195" y="780"/>
                    </a:lnTo>
                    <a:lnTo>
                      <a:pt x="165" y="780"/>
                    </a:lnTo>
                    <a:lnTo>
                      <a:pt x="120" y="780"/>
                    </a:lnTo>
                    <a:lnTo>
                      <a:pt x="120" y="795"/>
                    </a:lnTo>
                    <a:lnTo>
                      <a:pt x="135" y="810"/>
                    </a:lnTo>
                    <a:lnTo>
                      <a:pt x="135" y="825"/>
                    </a:lnTo>
                    <a:lnTo>
                      <a:pt x="135" y="840"/>
                    </a:lnTo>
                    <a:lnTo>
                      <a:pt x="150" y="855"/>
                    </a:lnTo>
                    <a:lnTo>
                      <a:pt x="165" y="885"/>
                    </a:lnTo>
                    <a:lnTo>
                      <a:pt x="120" y="885"/>
                    </a:lnTo>
                    <a:lnTo>
                      <a:pt x="105" y="885"/>
                    </a:lnTo>
                    <a:lnTo>
                      <a:pt x="75" y="885"/>
                    </a:lnTo>
                    <a:lnTo>
                      <a:pt x="45" y="885"/>
                    </a:lnTo>
                    <a:lnTo>
                      <a:pt x="45" y="900"/>
                    </a:lnTo>
                    <a:lnTo>
                      <a:pt x="60" y="900"/>
                    </a:lnTo>
                    <a:lnTo>
                      <a:pt x="60" y="915"/>
                    </a:lnTo>
                    <a:lnTo>
                      <a:pt x="90" y="930"/>
                    </a:lnTo>
                    <a:lnTo>
                      <a:pt x="90" y="945"/>
                    </a:lnTo>
                    <a:lnTo>
                      <a:pt x="105" y="945"/>
                    </a:lnTo>
                    <a:lnTo>
                      <a:pt x="75" y="960"/>
                    </a:lnTo>
                    <a:lnTo>
                      <a:pt x="60" y="960"/>
                    </a:lnTo>
                    <a:lnTo>
                      <a:pt x="45" y="975"/>
                    </a:lnTo>
                    <a:lnTo>
                      <a:pt x="30" y="975"/>
                    </a:lnTo>
                    <a:lnTo>
                      <a:pt x="75" y="1035"/>
                    </a:lnTo>
                    <a:lnTo>
                      <a:pt x="60" y="1035"/>
                    </a:lnTo>
                    <a:lnTo>
                      <a:pt x="60" y="1050"/>
                    </a:lnTo>
                    <a:lnTo>
                      <a:pt x="45" y="1050"/>
                    </a:lnTo>
                    <a:lnTo>
                      <a:pt x="15" y="1050"/>
                    </a:lnTo>
                    <a:lnTo>
                      <a:pt x="0" y="1050"/>
                    </a:lnTo>
                    <a:lnTo>
                      <a:pt x="0" y="1065"/>
                    </a:lnTo>
                    <a:lnTo>
                      <a:pt x="30" y="1110"/>
                    </a:lnTo>
                    <a:lnTo>
                      <a:pt x="45" y="1140"/>
                    </a:lnTo>
                    <a:lnTo>
                      <a:pt x="60" y="1140"/>
                    </a:lnTo>
                    <a:lnTo>
                      <a:pt x="60" y="1155"/>
                    </a:lnTo>
                    <a:lnTo>
                      <a:pt x="60" y="1170"/>
                    </a:lnTo>
                    <a:lnTo>
                      <a:pt x="75" y="1185"/>
                    </a:lnTo>
                    <a:lnTo>
                      <a:pt x="75" y="1200"/>
                    </a:lnTo>
                    <a:lnTo>
                      <a:pt x="90" y="1230"/>
                    </a:lnTo>
                    <a:lnTo>
                      <a:pt x="90" y="1245"/>
                    </a:lnTo>
                    <a:lnTo>
                      <a:pt x="90" y="1260"/>
                    </a:lnTo>
                    <a:lnTo>
                      <a:pt x="120" y="1260"/>
                    </a:lnTo>
                    <a:lnTo>
                      <a:pt x="120" y="1245"/>
                    </a:lnTo>
                    <a:lnTo>
                      <a:pt x="150" y="1230"/>
                    </a:lnTo>
                    <a:lnTo>
                      <a:pt x="165" y="1215"/>
                    </a:lnTo>
                    <a:lnTo>
                      <a:pt x="180" y="1215"/>
                    </a:lnTo>
                    <a:lnTo>
                      <a:pt x="180" y="1200"/>
                    </a:lnTo>
                    <a:lnTo>
                      <a:pt x="195" y="1200"/>
                    </a:lnTo>
                    <a:lnTo>
                      <a:pt x="225" y="1170"/>
                    </a:lnTo>
                    <a:lnTo>
                      <a:pt x="240" y="1155"/>
                    </a:lnTo>
                    <a:lnTo>
                      <a:pt x="240" y="1140"/>
                    </a:lnTo>
                    <a:lnTo>
                      <a:pt x="270" y="1110"/>
                    </a:lnTo>
                    <a:lnTo>
                      <a:pt x="285" y="1095"/>
                    </a:lnTo>
                    <a:lnTo>
                      <a:pt x="300" y="1080"/>
                    </a:lnTo>
                    <a:lnTo>
                      <a:pt x="315" y="1050"/>
                    </a:lnTo>
                    <a:lnTo>
                      <a:pt x="330" y="1020"/>
                    </a:lnTo>
                    <a:lnTo>
                      <a:pt x="360" y="975"/>
                    </a:lnTo>
                    <a:lnTo>
                      <a:pt x="375" y="945"/>
                    </a:lnTo>
                    <a:lnTo>
                      <a:pt x="390" y="900"/>
                    </a:lnTo>
                    <a:lnTo>
                      <a:pt x="420" y="855"/>
                    </a:lnTo>
                    <a:lnTo>
                      <a:pt x="420" y="840"/>
                    </a:lnTo>
                    <a:lnTo>
                      <a:pt x="450" y="795"/>
                    </a:lnTo>
                    <a:lnTo>
                      <a:pt x="465" y="765"/>
                    </a:lnTo>
                    <a:lnTo>
                      <a:pt x="480" y="735"/>
                    </a:lnTo>
                    <a:lnTo>
                      <a:pt x="480" y="720"/>
                    </a:lnTo>
                    <a:lnTo>
                      <a:pt x="510" y="690"/>
                    </a:lnTo>
                    <a:lnTo>
                      <a:pt x="525" y="675"/>
                    </a:lnTo>
                    <a:lnTo>
                      <a:pt x="555" y="630"/>
                    </a:lnTo>
                    <a:lnTo>
                      <a:pt x="585" y="585"/>
                    </a:lnTo>
                    <a:lnTo>
                      <a:pt x="615" y="540"/>
                    </a:lnTo>
                    <a:lnTo>
                      <a:pt x="660" y="495"/>
                    </a:lnTo>
                    <a:lnTo>
                      <a:pt x="660" y="480"/>
                    </a:lnTo>
                    <a:lnTo>
                      <a:pt x="675" y="450"/>
                    </a:lnTo>
                    <a:lnTo>
                      <a:pt x="705" y="420"/>
                    </a:lnTo>
                    <a:lnTo>
                      <a:pt x="720" y="405"/>
                    </a:lnTo>
                    <a:lnTo>
                      <a:pt x="720" y="390"/>
                    </a:lnTo>
                    <a:lnTo>
                      <a:pt x="735" y="360"/>
                    </a:lnTo>
                    <a:lnTo>
                      <a:pt x="765" y="330"/>
                    </a:lnTo>
                    <a:lnTo>
                      <a:pt x="780" y="300"/>
                    </a:lnTo>
                    <a:lnTo>
                      <a:pt x="780" y="285"/>
                    </a:lnTo>
                    <a:lnTo>
                      <a:pt x="795" y="270"/>
                    </a:lnTo>
                    <a:lnTo>
                      <a:pt x="795" y="255"/>
                    </a:lnTo>
                    <a:lnTo>
                      <a:pt x="780" y="240"/>
                    </a:lnTo>
                    <a:lnTo>
                      <a:pt x="780" y="225"/>
                    </a:lnTo>
                    <a:lnTo>
                      <a:pt x="750" y="210"/>
                    </a:lnTo>
                    <a:lnTo>
                      <a:pt x="735" y="195"/>
                    </a:lnTo>
                    <a:lnTo>
                      <a:pt x="735" y="180"/>
                    </a:lnTo>
                    <a:lnTo>
                      <a:pt x="720" y="180"/>
                    </a:lnTo>
                    <a:lnTo>
                      <a:pt x="720" y="150"/>
                    </a:lnTo>
                    <a:lnTo>
                      <a:pt x="675" y="90"/>
                    </a:lnTo>
                    <a:lnTo>
                      <a:pt x="660" y="60"/>
                    </a:lnTo>
                    <a:lnTo>
                      <a:pt x="660" y="30"/>
                    </a:lnTo>
                    <a:lnTo>
                      <a:pt x="645" y="15"/>
                    </a:lnTo>
                    <a:lnTo>
                      <a:pt x="630" y="15"/>
                    </a:lnTo>
                    <a:lnTo>
                      <a:pt x="630" y="0"/>
                    </a:lnTo>
                    <a:lnTo>
                      <a:pt x="615" y="0"/>
                    </a:lnTo>
                    <a:lnTo>
                      <a:pt x="630" y="0"/>
                    </a:lnTo>
                    <a:close/>
                  </a:path>
                </a:pathLst>
              </a:custGeom>
              <a:solidFill>
                <a:srgbClr val="C1C7D5"/>
              </a:solidFill>
              <a:ln w="9525">
                <a:noFill/>
                <a:round/>
                <a:headEnd/>
                <a:tailEnd/>
              </a:ln>
            </p:spPr>
            <p:txBody>
              <a:bodyPr/>
              <a:lstStyle/>
              <a:p>
                <a:endParaRPr lang="tr-TR"/>
              </a:p>
            </p:txBody>
          </p:sp>
          <p:sp>
            <p:nvSpPr>
              <p:cNvPr id="593" name="Freeform 28"/>
              <p:cNvSpPr>
                <a:spLocks/>
              </p:cNvSpPr>
              <p:nvPr/>
            </p:nvSpPr>
            <p:spPr bwMode="auto">
              <a:xfrm>
                <a:off x="1890" y="4110"/>
                <a:ext cx="240" cy="225"/>
              </a:xfrm>
              <a:custGeom>
                <a:avLst/>
                <a:gdLst>
                  <a:gd name="T0" fmla="*/ 75 w 240"/>
                  <a:gd name="T1" fmla="*/ 180 h 225"/>
                  <a:gd name="T2" fmla="*/ 75 w 240"/>
                  <a:gd name="T3" fmla="*/ 180 h 225"/>
                  <a:gd name="T4" fmla="*/ 60 w 240"/>
                  <a:gd name="T5" fmla="*/ 165 h 225"/>
                  <a:gd name="T6" fmla="*/ 60 w 240"/>
                  <a:gd name="T7" fmla="*/ 165 h 225"/>
                  <a:gd name="T8" fmla="*/ 45 w 240"/>
                  <a:gd name="T9" fmla="*/ 165 h 225"/>
                  <a:gd name="T10" fmla="*/ 30 w 240"/>
                  <a:gd name="T11" fmla="*/ 150 h 225"/>
                  <a:gd name="T12" fmla="*/ 30 w 240"/>
                  <a:gd name="T13" fmla="*/ 135 h 225"/>
                  <a:gd name="T14" fmla="*/ 15 w 240"/>
                  <a:gd name="T15" fmla="*/ 120 h 225"/>
                  <a:gd name="T16" fmla="*/ 15 w 240"/>
                  <a:gd name="T17" fmla="*/ 120 h 225"/>
                  <a:gd name="T18" fmla="*/ 15 w 240"/>
                  <a:gd name="T19" fmla="*/ 105 h 225"/>
                  <a:gd name="T20" fmla="*/ 0 w 240"/>
                  <a:gd name="T21" fmla="*/ 105 h 225"/>
                  <a:gd name="T22" fmla="*/ 0 w 240"/>
                  <a:gd name="T23" fmla="*/ 105 h 225"/>
                  <a:gd name="T24" fmla="*/ 0 w 240"/>
                  <a:gd name="T25" fmla="*/ 90 h 225"/>
                  <a:gd name="T26" fmla="*/ 15 w 240"/>
                  <a:gd name="T27" fmla="*/ 90 h 225"/>
                  <a:gd name="T28" fmla="*/ 15 w 240"/>
                  <a:gd name="T29" fmla="*/ 75 h 225"/>
                  <a:gd name="T30" fmla="*/ 30 w 240"/>
                  <a:gd name="T31" fmla="*/ 60 h 225"/>
                  <a:gd name="T32" fmla="*/ 30 w 240"/>
                  <a:gd name="T33" fmla="*/ 60 h 225"/>
                  <a:gd name="T34" fmla="*/ 45 w 240"/>
                  <a:gd name="T35" fmla="*/ 45 h 225"/>
                  <a:gd name="T36" fmla="*/ 60 w 240"/>
                  <a:gd name="T37" fmla="*/ 45 h 225"/>
                  <a:gd name="T38" fmla="*/ 60 w 240"/>
                  <a:gd name="T39" fmla="*/ 45 h 225"/>
                  <a:gd name="T40" fmla="*/ 75 w 240"/>
                  <a:gd name="T41" fmla="*/ 30 h 225"/>
                  <a:gd name="T42" fmla="*/ 90 w 240"/>
                  <a:gd name="T43" fmla="*/ 30 h 225"/>
                  <a:gd name="T44" fmla="*/ 105 w 240"/>
                  <a:gd name="T45" fmla="*/ 15 h 225"/>
                  <a:gd name="T46" fmla="*/ 120 w 240"/>
                  <a:gd name="T47" fmla="*/ 15 h 225"/>
                  <a:gd name="T48" fmla="*/ 120 w 240"/>
                  <a:gd name="T49" fmla="*/ 15 h 225"/>
                  <a:gd name="T50" fmla="*/ 150 w 240"/>
                  <a:gd name="T51" fmla="*/ 0 h 225"/>
                  <a:gd name="T52" fmla="*/ 165 w 240"/>
                  <a:gd name="T53" fmla="*/ 0 h 225"/>
                  <a:gd name="T54" fmla="*/ 180 w 240"/>
                  <a:gd name="T55" fmla="*/ 0 h 225"/>
                  <a:gd name="T56" fmla="*/ 180 w 240"/>
                  <a:gd name="T57" fmla="*/ 0 h 225"/>
                  <a:gd name="T58" fmla="*/ 180 w 240"/>
                  <a:gd name="T59" fmla="*/ 0 h 225"/>
                  <a:gd name="T60" fmla="*/ 180 w 240"/>
                  <a:gd name="T61" fmla="*/ 15 h 225"/>
                  <a:gd name="T62" fmla="*/ 195 w 240"/>
                  <a:gd name="T63" fmla="*/ 15 h 225"/>
                  <a:gd name="T64" fmla="*/ 195 w 240"/>
                  <a:gd name="T65" fmla="*/ 30 h 225"/>
                  <a:gd name="T66" fmla="*/ 210 w 240"/>
                  <a:gd name="T67" fmla="*/ 30 h 225"/>
                  <a:gd name="T68" fmla="*/ 225 w 240"/>
                  <a:gd name="T69" fmla="*/ 45 h 225"/>
                  <a:gd name="T70" fmla="*/ 240 w 240"/>
                  <a:gd name="T71" fmla="*/ 60 h 225"/>
                  <a:gd name="T72" fmla="*/ 240 w 240"/>
                  <a:gd name="T73" fmla="*/ 75 h 225"/>
                  <a:gd name="T74" fmla="*/ 240 w 240"/>
                  <a:gd name="T75" fmla="*/ 90 h 225"/>
                  <a:gd name="T76" fmla="*/ 240 w 240"/>
                  <a:gd name="T77" fmla="*/ 90 h 225"/>
                  <a:gd name="T78" fmla="*/ 240 w 240"/>
                  <a:gd name="T79" fmla="*/ 105 h 225"/>
                  <a:gd name="T80" fmla="*/ 240 w 240"/>
                  <a:gd name="T81" fmla="*/ 105 h 225"/>
                  <a:gd name="T82" fmla="*/ 240 w 240"/>
                  <a:gd name="T83" fmla="*/ 105 h 225"/>
                  <a:gd name="T84" fmla="*/ 240 w 240"/>
                  <a:gd name="T85" fmla="*/ 105 h 225"/>
                  <a:gd name="T86" fmla="*/ 240 w 240"/>
                  <a:gd name="T87" fmla="*/ 120 h 225"/>
                  <a:gd name="T88" fmla="*/ 240 w 240"/>
                  <a:gd name="T89" fmla="*/ 135 h 225"/>
                  <a:gd name="T90" fmla="*/ 210 w 240"/>
                  <a:gd name="T91" fmla="*/ 165 h 225"/>
                  <a:gd name="T92" fmla="*/ 180 w 240"/>
                  <a:gd name="T93" fmla="*/ 195 h 225"/>
                  <a:gd name="T94" fmla="*/ 180 w 240"/>
                  <a:gd name="T95" fmla="*/ 210 h 225"/>
                  <a:gd name="T96" fmla="*/ 165 w 240"/>
                  <a:gd name="T97" fmla="*/ 225 h 225"/>
                  <a:gd name="T98" fmla="*/ 75 w 240"/>
                  <a:gd name="T99" fmla="*/ 180 h 2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0"/>
                  <a:gd name="T151" fmla="*/ 0 h 225"/>
                  <a:gd name="T152" fmla="*/ 240 w 240"/>
                  <a:gd name="T153" fmla="*/ 225 h 2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0" h="225">
                    <a:moveTo>
                      <a:pt x="75" y="180"/>
                    </a:moveTo>
                    <a:lnTo>
                      <a:pt x="75" y="180"/>
                    </a:lnTo>
                    <a:lnTo>
                      <a:pt x="60" y="165"/>
                    </a:lnTo>
                    <a:lnTo>
                      <a:pt x="45" y="165"/>
                    </a:lnTo>
                    <a:lnTo>
                      <a:pt x="30" y="150"/>
                    </a:lnTo>
                    <a:lnTo>
                      <a:pt x="30" y="135"/>
                    </a:lnTo>
                    <a:lnTo>
                      <a:pt x="15" y="120"/>
                    </a:lnTo>
                    <a:lnTo>
                      <a:pt x="15" y="105"/>
                    </a:lnTo>
                    <a:lnTo>
                      <a:pt x="0" y="105"/>
                    </a:lnTo>
                    <a:lnTo>
                      <a:pt x="0" y="90"/>
                    </a:lnTo>
                    <a:lnTo>
                      <a:pt x="15" y="90"/>
                    </a:lnTo>
                    <a:lnTo>
                      <a:pt x="15" y="75"/>
                    </a:lnTo>
                    <a:lnTo>
                      <a:pt x="30" y="60"/>
                    </a:lnTo>
                    <a:lnTo>
                      <a:pt x="45" y="45"/>
                    </a:lnTo>
                    <a:lnTo>
                      <a:pt x="60" y="45"/>
                    </a:lnTo>
                    <a:lnTo>
                      <a:pt x="75" y="30"/>
                    </a:lnTo>
                    <a:lnTo>
                      <a:pt x="90" y="30"/>
                    </a:lnTo>
                    <a:lnTo>
                      <a:pt x="105" y="15"/>
                    </a:lnTo>
                    <a:lnTo>
                      <a:pt x="120" y="15"/>
                    </a:lnTo>
                    <a:lnTo>
                      <a:pt x="150" y="0"/>
                    </a:lnTo>
                    <a:lnTo>
                      <a:pt x="165" y="0"/>
                    </a:lnTo>
                    <a:lnTo>
                      <a:pt x="180" y="0"/>
                    </a:lnTo>
                    <a:lnTo>
                      <a:pt x="180" y="15"/>
                    </a:lnTo>
                    <a:lnTo>
                      <a:pt x="195" y="15"/>
                    </a:lnTo>
                    <a:lnTo>
                      <a:pt x="195" y="30"/>
                    </a:lnTo>
                    <a:lnTo>
                      <a:pt x="210" y="30"/>
                    </a:lnTo>
                    <a:lnTo>
                      <a:pt x="225" y="45"/>
                    </a:lnTo>
                    <a:lnTo>
                      <a:pt x="240" y="60"/>
                    </a:lnTo>
                    <a:lnTo>
                      <a:pt x="240" y="75"/>
                    </a:lnTo>
                    <a:lnTo>
                      <a:pt x="240" y="90"/>
                    </a:lnTo>
                    <a:lnTo>
                      <a:pt x="240" y="105"/>
                    </a:lnTo>
                    <a:lnTo>
                      <a:pt x="240" y="120"/>
                    </a:lnTo>
                    <a:lnTo>
                      <a:pt x="240" y="135"/>
                    </a:lnTo>
                    <a:lnTo>
                      <a:pt x="210" y="165"/>
                    </a:lnTo>
                    <a:lnTo>
                      <a:pt x="180" y="195"/>
                    </a:lnTo>
                    <a:lnTo>
                      <a:pt x="180" y="210"/>
                    </a:lnTo>
                    <a:lnTo>
                      <a:pt x="165" y="225"/>
                    </a:lnTo>
                    <a:lnTo>
                      <a:pt x="75" y="180"/>
                    </a:lnTo>
                    <a:close/>
                  </a:path>
                </a:pathLst>
              </a:custGeom>
              <a:solidFill>
                <a:srgbClr val="CC994C"/>
              </a:solidFill>
              <a:ln w="9525">
                <a:noFill/>
                <a:round/>
                <a:headEnd/>
                <a:tailEnd/>
              </a:ln>
            </p:spPr>
            <p:txBody>
              <a:bodyPr/>
              <a:lstStyle/>
              <a:p>
                <a:endParaRPr lang="tr-TR"/>
              </a:p>
            </p:txBody>
          </p:sp>
          <p:sp>
            <p:nvSpPr>
              <p:cNvPr id="594" name="Freeform 29"/>
              <p:cNvSpPr>
                <a:spLocks/>
              </p:cNvSpPr>
              <p:nvPr/>
            </p:nvSpPr>
            <p:spPr bwMode="auto">
              <a:xfrm>
                <a:off x="2100" y="4365"/>
                <a:ext cx="330" cy="645"/>
              </a:xfrm>
              <a:custGeom>
                <a:avLst/>
                <a:gdLst>
                  <a:gd name="T0" fmla="*/ 0 w 330"/>
                  <a:gd name="T1" fmla="*/ 105 h 645"/>
                  <a:gd name="T2" fmla="*/ 0 w 330"/>
                  <a:gd name="T3" fmla="*/ 105 h 645"/>
                  <a:gd name="T4" fmla="*/ 0 w 330"/>
                  <a:gd name="T5" fmla="*/ 135 h 645"/>
                  <a:gd name="T6" fmla="*/ 15 w 330"/>
                  <a:gd name="T7" fmla="*/ 150 h 645"/>
                  <a:gd name="T8" fmla="*/ 15 w 330"/>
                  <a:gd name="T9" fmla="*/ 165 h 645"/>
                  <a:gd name="T10" fmla="*/ 30 w 330"/>
                  <a:gd name="T11" fmla="*/ 195 h 645"/>
                  <a:gd name="T12" fmla="*/ 30 w 330"/>
                  <a:gd name="T13" fmla="*/ 225 h 645"/>
                  <a:gd name="T14" fmla="*/ 45 w 330"/>
                  <a:gd name="T15" fmla="*/ 255 h 645"/>
                  <a:gd name="T16" fmla="*/ 75 w 330"/>
                  <a:gd name="T17" fmla="*/ 285 h 645"/>
                  <a:gd name="T18" fmla="*/ 90 w 330"/>
                  <a:gd name="T19" fmla="*/ 330 h 645"/>
                  <a:gd name="T20" fmla="*/ 120 w 330"/>
                  <a:gd name="T21" fmla="*/ 390 h 645"/>
                  <a:gd name="T22" fmla="*/ 150 w 330"/>
                  <a:gd name="T23" fmla="*/ 420 h 645"/>
                  <a:gd name="T24" fmla="*/ 150 w 330"/>
                  <a:gd name="T25" fmla="*/ 450 h 645"/>
                  <a:gd name="T26" fmla="*/ 150 w 330"/>
                  <a:gd name="T27" fmla="*/ 450 h 645"/>
                  <a:gd name="T28" fmla="*/ 180 w 330"/>
                  <a:gd name="T29" fmla="*/ 510 h 645"/>
                  <a:gd name="T30" fmla="*/ 195 w 330"/>
                  <a:gd name="T31" fmla="*/ 540 h 645"/>
                  <a:gd name="T32" fmla="*/ 195 w 330"/>
                  <a:gd name="T33" fmla="*/ 555 h 645"/>
                  <a:gd name="T34" fmla="*/ 195 w 330"/>
                  <a:gd name="T35" fmla="*/ 555 h 645"/>
                  <a:gd name="T36" fmla="*/ 195 w 330"/>
                  <a:gd name="T37" fmla="*/ 570 h 645"/>
                  <a:gd name="T38" fmla="*/ 195 w 330"/>
                  <a:gd name="T39" fmla="*/ 585 h 645"/>
                  <a:gd name="T40" fmla="*/ 210 w 330"/>
                  <a:gd name="T41" fmla="*/ 615 h 645"/>
                  <a:gd name="T42" fmla="*/ 210 w 330"/>
                  <a:gd name="T43" fmla="*/ 615 h 645"/>
                  <a:gd name="T44" fmla="*/ 210 w 330"/>
                  <a:gd name="T45" fmla="*/ 630 h 645"/>
                  <a:gd name="T46" fmla="*/ 210 w 330"/>
                  <a:gd name="T47" fmla="*/ 630 h 645"/>
                  <a:gd name="T48" fmla="*/ 210 w 330"/>
                  <a:gd name="T49" fmla="*/ 630 h 645"/>
                  <a:gd name="T50" fmla="*/ 210 w 330"/>
                  <a:gd name="T51" fmla="*/ 630 h 645"/>
                  <a:gd name="T52" fmla="*/ 210 w 330"/>
                  <a:gd name="T53" fmla="*/ 645 h 645"/>
                  <a:gd name="T54" fmla="*/ 210 w 330"/>
                  <a:gd name="T55" fmla="*/ 645 h 645"/>
                  <a:gd name="T56" fmla="*/ 210 w 330"/>
                  <a:gd name="T57" fmla="*/ 645 h 645"/>
                  <a:gd name="T58" fmla="*/ 225 w 330"/>
                  <a:gd name="T59" fmla="*/ 645 h 645"/>
                  <a:gd name="T60" fmla="*/ 240 w 330"/>
                  <a:gd name="T61" fmla="*/ 645 h 645"/>
                  <a:gd name="T62" fmla="*/ 270 w 330"/>
                  <a:gd name="T63" fmla="*/ 645 h 645"/>
                  <a:gd name="T64" fmla="*/ 270 w 330"/>
                  <a:gd name="T65" fmla="*/ 630 h 645"/>
                  <a:gd name="T66" fmla="*/ 300 w 330"/>
                  <a:gd name="T67" fmla="*/ 630 h 645"/>
                  <a:gd name="T68" fmla="*/ 315 w 330"/>
                  <a:gd name="T69" fmla="*/ 615 h 645"/>
                  <a:gd name="T70" fmla="*/ 315 w 330"/>
                  <a:gd name="T71" fmla="*/ 600 h 645"/>
                  <a:gd name="T72" fmla="*/ 330 w 330"/>
                  <a:gd name="T73" fmla="*/ 600 h 645"/>
                  <a:gd name="T74" fmla="*/ 330 w 330"/>
                  <a:gd name="T75" fmla="*/ 570 h 645"/>
                  <a:gd name="T76" fmla="*/ 330 w 330"/>
                  <a:gd name="T77" fmla="*/ 570 h 645"/>
                  <a:gd name="T78" fmla="*/ 330 w 330"/>
                  <a:gd name="T79" fmla="*/ 570 h 645"/>
                  <a:gd name="T80" fmla="*/ 330 w 330"/>
                  <a:gd name="T81" fmla="*/ 555 h 645"/>
                  <a:gd name="T82" fmla="*/ 330 w 330"/>
                  <a:gd name="T83" fmla="*/ 525 h 645"/>
                  <a:gd name="T84" fmla="*/ 330 w 330"/>
                  <a:gd name="T85" fmla="*/ 525 h 645"/>
                  <a:gd name="T86" fmla="*/ 315 w 330"/>
                  <a:gd name="T87" fmla="*/ 510 h 645"/>
                  <a:gd name="T88" fmla="*/ 300 w 330"/>
                  <a:gd name="T89" fmla="*/ 495 h 645"/>
                  <a:gd name="T90" fmla="*/ 300 w 330"/>
                  <a:gd name="T91" fmla="*/ 480 h 645"/>
                  <a:gd name="T92" fmla="*/ 285 w 330"/>
                  <a:gd name="T93" fmla="*/ 465 h 645"/>
                  <a:gd name="T94" fmla="*/ 270 w 330"/>
                  <a:gd name="T95" fmla="*/ 390 h 645"/>
                  <a:gd name="T96" fmla="*/ 255 w 330"/>
                  <a:gd name="T97" fmla="*/ 330 h 645"/>
                  <a:gd name="T98" fmla="*/ 255 w 330"/>
                  <a:gd name="T99" fmla="*/ 300 h 645"/>
                  <a:gd name="T100" fmla="*/ 240 w 330"/>
                  <a:gd name="T101" fmla="*/ 270 h 645"/>
                  <a:gd name="T102" fmla="*/ 225 w 330"/>
                  <a:gd name="T103" fmla="*/ 240 h 645"/>
                  <a:gd name="T104" fmla="*/ 210 w 330"/>
                  <a:gd name="T105" fmla="*/ 210 h 645"/>
                  <a:gd name="T106" fmla="*/ 210 w 330"/>
                  <a:gd name="T107" fmla="*/ 150 h 645"/>
                  <a:gd name="T108" fmla="*/ 180 w 330"/>
                  <a:gd name="T109" fmla="*/ 105 h 645"/>
                  <a:gd name="T110" fmla="*/ 165 w 330"/>
                  <a:gd name="T111" fmla="*/ 75 h 645"/>
                  <a:gd name="T112" fmla="*/ 150 w 330"/>
                  <a:gd name="T113" fmla="*/ 45 h 645"/>
                  <a:gd name="T114" fmla="*/ 150 w 330"/>
                  <a:gd name="T115" fmla="*/ 30 h 645"/>
                  <a:gd name="T116" fmla="*/ 135 w 330"/>
                  <a:gd name="T117" fmla="*/ 0 h 645"/>
                  <a:gd name="T118" fmla="*/ 0 w 330"/>
                  <a:gd name="T119" fmla="*/ 105 h 6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0"/>
                  <a:gd name="T181" fmla="*/ 0 h 645"/>
                  <a:gd name="T182" fmla="*/ 330 w 330"/>
                  <a:gd name="T183" fmla="*/ 645 h 6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0" h="645">
                    <a:moveTo>
                      <a:pt x="0" y="105"/>
                    </a:moveTo>
                    <a:lnTo>
                      <a:pt x="0" y="105"/>
                    </a:lnTo>
                    <a:lnTo>
                      <a:pt x="0" y="135"/>
                    </a:lnTo>
                    <a:lnTo>
                      <a:pt x="15" y="150"/>
                    </a:lnTo>
                    <a:lnTo>
                      <a:pt x="15" y="165"/>
                    </a:lnTo>
                    <a:lnTo>
                      <a:pt x="30" y="195"/>
                    </a:lnTo>
                    <a:lnTo>
                      <a:pt x="30" y="225"/>
                    </a:lnTo>
                    <a:lnTo>
                      <a:pt x="45" y="255"/>
                    </a:lnTo>
                    <a:lnTo>
                      <a:pt x="75" y="285"/>
                    </a:lnTo>
                    <a:lnTo>
                      <a:pt x="90" y="330"/>
                    </a:lnTo>
                    <a:lnTo>
                      <a:pt x="120" y="390"/>
                    </a:lnTo>
                    <a:lnTo>
                      <a:pt x="150" y="420"/>
                    </a:lnTo>
                    <a:lnTo>
                      <a:pt x="150" y="450"/>
                    </a:lnTo>
                    <a:lnTo>
                      <a:pt x="180" y="510"/>
                    </a:lnTo>
                    <a:lnTo>
                      <a:pt x="195" y="540"/>
                    </a:lnTo>
                    <a:lnTo>
                      <a:pt x="195" y="555"/>
                    </a:lnTo>
                    <a:lnTo>
                      <a:pt x="195" y="570"/>
                    </a:lnTo>
                    <a:lnTo>
                      <a:pt x="195" y="585"/>
                    </a:lnTo>
                    <a:lnTo>
                      <a:pt x="210" y="615"/>
                    </a:lnTo>
                    <a:lnTo>
                      <a:pt x="210" y="630"/>
                    </a:lnTo>
                    <a:lnTo>
                      <a:pt x="210" y="645"/>
                    </a:lnTo>
                    <a:lnTo>
                      <a:pt x="225" y="645"/>
                    </a:lnTo>
                    <a:lnTo>
                      <a:pt x="240" y="645"/>
                    </a:lnTo>
                    <a:lnTo>
                      <a:pt x="270" y="645"/>
                    </a:lnTo>
                    <a:lnTo>
                      <a:pt x="270" y="630"/>
                    </a:lnTo>
                    <a:lnTo>
                      <a:pt x="300" y="630"/>
                    </a:lnTo>
                    <a:lnTo>
                      <a:pt x="315" y="615"/>
                    </a:lnTo>
                    <a:lnTo>
                      <a:pt x="315" y="600"/>
                    </a:lnTo>
                    <a:lnTo>
                      <a:pt x="330" y="600"/>
                    </a:lnTo>
                    <a:lnTo>
                      <a:pt x="330" y="570"/>
                    </a:lnTo>
                    <a:lnTo>
                      <a:pt x="330" y="555"/>
                    </a:lnTo>
                    <a:lnTo>
                      <a:pt x="330" y="525"/>
                    </a:lnTo>
                    <a:lnTo>
                      <a:pt x="315" y="510"/>
                    </a:lnTo>
                    <a:lnTo>
                      <a:pt x="300" y="495"/>
                    </a:lnTo>
                    <a:lnTo>
                      <a:pt x="300" y="480"/>
                    </a:lnTo>
                    <a:lnTo>
                      <a:pt x="285" y="465"/>
                    </a:lnTo>
                    <a:lnTo>
                      <a:pt x="270" y="390"/>
                    </a:lnTo>
                    <a:lnTo>
                      <a:pt x="255" y="330"/>
                    </a:lnTo>
                    <a:lnTo>
                      <a:pt x="255" y="300"/>
                    </a:lnTo>
                    <a:lnTo>
                      <a:pt x="240" y="270"/>
                    </a:lnTo>
                    <a:lnTo>
                      <a:pt x="225" y="240"/>
                    </a:lnTo>
                    <a:lnTo>
                      <a:pt x="210" y="210"/>
                    </a:lnTo>
                    <a:lnTo>
                      <a:pt x="210" y="150"/>
                    </a:lnTo>
                    <a:lnTo>
                      <a:pt x="180" y="105"/>
                    </a:lnTo>
                    <a:lnTo>
                      <a:pt x="165" y="75"/>
                    </a:lnTo>
                    <a:lnTo>
                      <a:pt x="150" y="45"/>
                    </a:lnTo>
                    <a:lnTo>
                      <a:pt x="150" y="30"/>
                    </a:lnTo>
                    <a:lnTo>
                      <a:pt x="135" y="0"/>
                    </a:lnTo>
                    <a:lnTo>
                      <a:pt x="0" y="105"/>
                    </a:lnTo>
                    <a:close/>
                  </a:path>
                </a:pathLst>
              </a:custGeom>
              <a:solidFill>
                <a:srgbClr val="CC994C"/>
              </a:solidFill>
              <a:ln w="9525">
                <a:noFill/>
                <a:round/>
                <a:headEnd/>
                <a:tailEnd/>
              </a:ln>
            </p:spPr>
            <p:txBody>
              <a:bodyPr/>
              <a:lstStyle/>
              <a:p>
                <a:endParaRPr lang="tr-TR"/>
              </a:p>
            </p:txBody>
          </p:sp>
          <p:sp>
            <p:nvSpPr>
              <p:cNvPr id="595" name="Freeform 30"/>
              <p:cNvSpPr>
                <a:spLocks/>
              </p:cNvSpPr>
              <p:nvPr/>
            </p:nvSpPr>
            <p:spPr bwMode="auto">
              <a:xfrm>
                <a:off x="2130" y="4620"/>
                <a:ext cx="480" cy="735"/>
              </a:xfrm>
              <a:custGeom>
                <a:avLst/>
                <a:gdLst>
                  <a:gd name="T0" fmla="*/ 135 w 480"/>
                  <a:gd name="T1" fmla="*/ 375 h 735"/>
                  <a:gd name="T2" fmla="*/ 120 w 480"/>
                  <a:gd name="T3" fmla="*/ 375 h 735"/>
                  <a:gd name="T4" fmla="*/ 90 w 480"/>
                  <a:gd name="T5" fmla="*/ 375 h 735"/>
                  <a:gd name="T6" fmla="*/ 75 w 480"/>
                  <a:gd name="T7" fmla="*/ 375 h 735"/>
                  <a:gd name="T8" fmla="*/ 60 w 480"/>
                  <a:gd name="T9" fmla="*/ 390 h 735"/>
                  <a:gd name="T10" fmla="*/ 45 w 480"/>
                  <a:gd name="T11" fmla="*/ 435 h 735"/>
                  <a:gd name="T12" fmla="*/ 15 w 480"/>
                  <a:gd name="T13" fmla="*/ 480 h 735"/>
                  <a:gd name="T14" fmla="*/ 0 w 480"/>
                  <a:gd name="T15" fmla="*/ 540 h 735"/>
                  <a:gd name="T16" fmla="*/ 0 w 480"/>
                  <a:gd name="T17" fmla="*/ 555 h 735"/>
                  <a:gd name="T18" fmla="*/ 0 w 480"/>
                  <a:gd name="T19" fmla="*/ 600 h 735"/>
                  <a:gd name="T20" fmla="*/ 30 w 480"/>
                  <a:gd name="T21" fmla="*/ 645 h 735"/>
                  <a:gd name="T22" fmla="*/ 60 w 480"/>
                  <a:gd name="T23" fmla="*/ 675 h 735"/>
                  <a:gd name="T24" fmla="*/ 120 w 480"/>
                  <a:gd name="T25" fmla="*/ 720 h 735"/>
                  <a:gd name="T26" fmla="*/ 150 w 480"/>
                  <a:gd name="T27" fmla="*/ 735 h 735"/>
                  <a:gd name="T28" fmla="*/ 180 w 480"/>
                  <a:gd name="T29" fmla="*/ 735 h 735"/>
                  <a:gd name="T30" fmla="*/ 240 w 480"/>
                  <a:gd name="T31" fmla="*/ 705 h 735"/>
                  <a:gd name="T32" fmla="*/ 300 w 480"/>
                  <a:gd name="T33" fmla="*/ 675 h 735"/>
                  <a:gd name="T34" fmla="*/ 315 w 480"/>
                  <a:gd name="T35" fmla="*/ 615 h 735"/>
                  <a:gd name="T36" fmla="*/ 330 w 480"/>
                  <a:gd name="T37" fmla="*/ 555 h 735"/>
                  <a:gd name="T38" fmla="*/ 330 w 480"/>
                  <a:gd name="T39" fmla="*/ 525 h 735"/>
                  <a:gd name="T40" fmla="*/ 360 w 480"/>
                  <a:gd name="T41" fmla="*/ 495 h 735"/>
                  <a:gd name="T42" fmla="*/ 375 w 480"/>
                  <a:gd name="T43" fmla="*/ 480 h 735"/>
                  <a:gd name="T44" fmla="*/ 375 w 480"/>
                  <a:gd name="T45" fmla="*/ 435 h 735"/>
                  <a:gd name="T46" fmla="*/ 360 w 480"/>
                  <a:gd name="T47" fmla="*/ 375 h 735"/>
                  <a:gd name="T48" fmla="*/ 375 w 480"/>
                  <a:gd name="T49" fmla="*/ 330 h 735"/>
                  <a:gd name="T50" fmla="*/ 420 w 480"/>
                  <a:gd name="T51" fmla="*/ 285 h 735"/>
                  <a:gd name="T52" fmla="*/ 465 w 480"/>
                  <a:gd name="T53" fmla="*/ 240 h 735"/>
                  <a:gd name="T54" fmla="*/ 480 w 480"/>
                  <a:gd name="T55" fmla="*/ 195 h 735"/>
                  <a:gd name="T56" fmla="*/ 480 w 480"/>
                  <a:gd name="T57" fmla="*/ 165 h 735"/>
                  <a:gd name="T58" fmla="*/ 480 w 480"/>
                  <a:gd name="T59" fmla="*/ 135 h 735"/>
                  <a:gd name="T60" fmla="*/ 480 w 480"/>
                  <a:gd name="T61" fmla="*/ 75 h 735"/>
                  <a:gd name="T62" fmla="*/ 435 w 480"/>
                  <a:gd name="T63" fmla="*/ 135 h 735"/>
                  <a:gd name="T64" fmla="*/ 405 w 480"/>
                  <a:gd name="T65" fmla="*/ 195 h 735"/>
                  <a:gd name="T66" fmla="*/ 405 w 480"/>
                  <a:gd name="T67" fmla="*/ 135 h 735"/>
                  <a:gd name="T68" fmla="*/ 405 w 480"/>
                  <a:gd name="T69" fmla="*/ 120 h 735"/>
                  <a:gd name="T70" fmla="*/ 390 w 480"/>
                  <a:gd name="T71" fmla="*/ 120 h 735"/>
                  <a:gd name="T72" fmla="*/ 390 w 480"/>
                  <a:gd name="T73" fmla="*/ 90 h 735"/>
                  <a:gd name="T74" fmla="*/ 405 w 480"/>
                  <a:gd name="T75" fmla="*/ 30 h 735"/>
                  <a:gd name="T76" fmla="*/ 405 w 480"/>
                  <a:gd name="T77" fmla="*/ 15 h 735"/>
                  <a:gd name="T78" fmla="*/ 390 w 480"/>
                  <a:gd name="T79" fmla="*/ 0 h 735"/>
                  <a:gd name="T80" fmla="*/ 360 w 480"/>
                  <a:gd name="T81" fmla="*/ 30 h 735"/>
                  <a:gd name="T82" fmla="*/ 345 w 480"/>
                  <a:gd name="T83" fmla="*/ 120 h 735"/>
                  <a:gd name="T84" fmla="*/ 330 w 480"/>
                  <a:gd name="T85" fmla="*/ 135 h 735"/>
                  <a:gd name="T86" fmla="*/ 300 w 480"/>
                  <a:gd name="T87" fmla="*/ 165 h 735"/>
                  <a:gd name="T88" fmla="*/ 270 w 480"/>
                  <a:gd name="T89" fmla="*/ 195 h 735"/>
                  <a:gd name="T90" fmla="*/ 255 w 480"/>
                  <a:gd name="T91" fmla="*/ 225 h 735"/>
                  <a:gd name="T92" fmla="*/ 270 w 480"/>
                  <a:gd name="T93" fmla="*/ 255 h 735"/>
                  <a:gd name="T94" fmla="*/ 285 w 480"/>
                  <a:gd name="T95" fmla="*/ 315 h 735"/>
                  <a:gd name="T96" fmla="*/ 285 w 480"/>
                  <a:gd name="T97" fmla="*/ 345 h 735"/>
                  <a:gd name="T98" fmla="*/ 240 w 480"/>
                  <a:gd name="T99" fmla="*/ 375 h 735"/>
                  <a:gd name="T100" fmla="*/ 195 w 480"/>
                  <a:gd name="T101" fmla="*/ 375 h 7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0"/>
                  <a:gd name="T154" fmla="*/ 0 h 735"/>
                  <a:gd name="T155" fmla="*/ 480 w 480"/>
                  <a:gd name="T156" fmla="*/ 735 h 7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0" h="735">
                    <a:moveTo>
                      <a:pt x="135" y="375"/>
                    </a:moveTo>
                    <a:lnTo>
                      <a:pt x="135" y="375"/>
                    </a:lnTo>
                    <a:lnTo>
                      <a:pt x="120" y="375"/>
                    </a:lnTo>
                    <a:lnTo>
                      <a:pt x="105" y="375"/>
                    </a:lnTo>
                    <a:lnTo>
                      <a:pt x="90" y="375"/>
                    </a:lnTo>
                    <a:lnTo>
                      <a:pt x="75" y="375"/>
                    </a:lnTo>
                    <a:lnTo>
                      <a:pt x="60" y="390"/>
                    </a:lnTo>
                    <a:lnTo>
                      <a:pt x="60" y="405"/>
                    </a:lnTo>
                    <a:lnTo>
                      <a:pt x="60" y="420"/>
                    </a:lnTo>
                    <a:lnTo>
                      <a:pt x="45" y="435"/>
                    </a:lnTo>
                    <a:lnTo>
                      <a:pt x="30" y="450"/>
                    </a:lnTo>
                    <a:lnTo>
                      <a:pt x="30" y="465"/>
                    </a:lnTo>
                    <a:lnTo>
                      <a:pt x="15" y="480"/>
                    </a:lnTo>
                    <a:lnTo>
                      <a:pt x="0" y="510"/>
                    </a:lnTo>
                    <a:lnTo>
                      <a:pt x="0" y="525"/>
                    </a:lnTo>
                    <a:lnTo>
                      <a:pt x="0" y="540"/>
                    </a:lnTo>
                    <a:lnTo>
                      <a:pt x="0" y="555"/>
                    </a:lnTo>
                    <a:lnTo>
                      <a:pt x="0" y="585"/>
                    </a:lnTo>
                    <a:lnTo>
                      <a:pt x="0" y="600"/>
                    </a:lnTo>
                    <a:lnTo>
                      <a:pt x="15" y="615"/>
                    </a:lnTo>
                    <a:lnTo>
                      <a:pt x="30" y="615"/>
                    </a:lnTo>
                    <a:lnTo>
                      <a:pt x="30" y="645"/>
                    </a:lnTo>
                    <a:lnTo>
                      <a:pt x="45" y="660"/>
                    </a:lnTo>
                    <a:lnTo>
                      <a:pt x="60" y="675"/>
                    </a:lnTo>
                    <a:lnTo>
                      <a:pt x="90" y="690"/>
                    </a:lnTo>
                    <a:lnTo>
                      <a:pt x="105" y="705"/>
                    </a:lnTo>
                    <a:lnTo>
                      <a:pt x="120" y="720"/>
                    </a:lnTo>
                    <a:lnTo>
                      <a:pt x="135" y="735"/>
                    </a:lnTo>
                    <a:lnTo>
                      <a:pt x="150" y="735"/>
                    </a:lnTo>
                    <a:lnTo>
                      <a:pt x="165" y="735"/>
                    </a:lnTo>
                    <a:lnTo>
                      <a:pt x="180" y="735"/>
                    </a:lnTo>
                    <a:lnTo>
                      <a:pt x="195" y="735"/>
                    </a:lnTo>
                    <a:lnTo>
                      <a:pt x="225" y="720"/>
                    </a:lnTo>
                    <a:lnTo>
                      <a:pt x="240" y="705"/>
                    </a:lnTo>
                    <a:lnTo>
                      <a:pt x="270" y="675"/>
                    </a:lnTo>
                    <a:lnTo>
                      <a:pt x="285" y="675"/>
                    </a:lnTo>
                    <a:lnTo>
                      <a:pt x="300" y="675"/>
                    </a:lnTo>
                    <a:lnTo>
                      <a:pt x="300" y="645"/>
                    </a:lnTo>
                    <a:lnTo>
                      <a:pt x="315" y="630"/>
                    </a:lnTo>
                    <a:lnTo>
                      <a:pt x="315" y="615"/>
                    </a:lnTo>
                    <a:lnTo>
                      <a:pt x="330" y="615"/>
                    </a:lnTo>
                    <a:lnTo>
                      <a:pt x="330" y="555"/>
                    </a:lnTo>
                    <a:lnTo>
                      <a:pt x="330" y="540"/>
                    </a:lnTo>
                    <a:lnTo>
                      <a:pt x="330" y="525"/>
                    </a:lnTo>
                    <a:lnTo>
                      <a:pt x="345" y="510"/>
                    </a:lnTo>
                    <a:lnTo>
                      <a:pt x="360" y="495"/>
                    </a:lnTo>
                    <a:lnTo>
                      <a:pt x="375" y="480"/>
                    </a:lnTo>
                    <a:lnTo>
                      <a:pt x="375" y="465"/>
                    </a:lnTo>
                    <a:lnTo>
                      <a:pt x="375" y="450"/>
                    </a:lnTo>
                    <a:lnTo>
                      <a:pt x="375" y="435"/>
                    </a:lnTo>
                    <a:lnTo>
                      <a:pt x="375" y="420"/>
                    </a:lnTo>
                    <a:lnTo>
                      <a:pt x="375" y="390"/>
                    </a:lnTo>
                    <a:lnTo>
                      <a:pt x="360" y="375"/>
                    </a:lnTo>
                    <a:lnTo>
                      <a:pt x="360" y="360"/>
                    </a:lnTo>
                    <a:lnTo>
                      <a:pt x="375" y="345"/>
                    </a:lnTo>
                    <a:lnTo>
                      <a:pt x="375" y="330"/>
                    </a:lnTo>
                    <a:lnTo>
                      <a:pt x="375" y="315"/>
                    </a:lnTo>
                    <a:lnTo>
                      <a:pt x="390" y="315"/>
                    </a:lnTo>
                    <a:lnTo>
                      <a:pt x="420" y="285"/>
                    </a:lnTo>
                    <a:lnTo>
                      <a:pt x="435" y="270"/>
                    </a:lnTo>
                    <a:lnTo>
                      <a:pt x="450" y="255"/>
                    </a:lnTo>
                    <a:lnTo>
                      <a:pt x="465" y="240"/>
                    </a:lnTo>
                    <a:lnTo>
                      <a:pt x="465" y="225"/>
                    </a:lnTo>
                    <a:lnTo>
                      <a:pt x="480" y="210"/>
                    </a:lnTo>
                    <a:lnTo>
                      <a:pt x="480" y="195"/>
                    </a:lnTo>
                    <a:lnTo>
                      <a:pt x="480" y="180"/>
                    </a:lnTo>
                    <a:lnTo>
                      <a:pt x="480" y="165"/>
                    </a:lnTo>
                    <a:lnTo>
                      <a:pt x="480" y="150"/>
                    </a:lnTo>
                    <a:lnTo>
                      <a:pt x="480" y="135"/>
                    </a:lnTo>
                    <a:lnTo>
                      <a:pt x="480" y="105"/>
                    </a:lnTo>
                    <a:lnTo>
                      <a:pt x="480" y="60"/>
                    </a:lnTo>
                    <a:lnTo>
                      <a:pt x="480" y="75"/>
                    </a:lnTo>
                    <a:lnTo>
                      <a:pt x="465" y="105"/>
                    </a:lnTo>
                    <a:lnTo>
                      <a:pt x="450" y="135"/>
                    </a:lnTo>
                    <a:lnTo>
                      <a:pt x="435" y="135"/>
                    </a:lnTo>
                    <a:lnTo>
                      <a:pt x="420" y="165"/>
                    </a:lnTo>
                    <a:lnTo>
                      <a:pt x="420" y="180"/>
                    </a:lnTo>
                    <a:lnTo>
                      <a:pt x="405" y="195"/>
                    </a:lnTo>
                    <a:lnTo>
                      <a:pt x="390" y="210"/>
                    </a:lnTo>
                    <a:lnTo>
                      <a:pt x="405" y="165"/>
                    </a:lnTo>
                    <a:lnTo>
                      <a:pt x="405" y="135"/>
                    </a:lnTo>
                    <a:lnTo>
                      <a:pt x="405" y="120"/>
                    </a:lnTo>
                    <a:lnTo>
                      <a:pt x="390" y="120"/>
                    </a:lnTo>
                    <a:lnTo>
                      <a:pt x="390" y="105"/>
                    </a:lnTo>
                    <a:lnTo>
                      <a:pt x="390" y="90"/>
                    </a:lnTo>
                    <a:lnTo>
                      <a:pt x="390" y="75"/>
                    </a:lnTo>
                    <a:lnTo>
                      <a:pt x="405" y="60"/>
                    </a:lnTo>
                    <a:lnTo>
                      <a:pt x="405" y="30"/>
                    </a:lnTo>
                    <a:lnTo>
                      <a:pt x="420" y="30"/>
                    </a:lnTo>
                    <a:lnTo>
                      <a:pt x="420" y="15"/>
                    </a:lnTo>
                    <a:lnTo>
                      <a:pt x="405" y="15"/>
                    </a:lnTo>
                    <a:lnTo>
                      <a:pt x="390" y="15"/>
                    </a:lnTo>
                    <a:lnTo>
                      <a:pt x="390" y="0"/>
                    </a:lnTo>
                    <a:lnTo>
                      <a:pt x="375" y="0"/>
                    </a:lnTo>
                    <a:lnTo>
                      <a:pt x="360" y="0"/>
                    </a:lnTo>
                    <a:lnTo>
                      <a:pt x="360" y="30"/>
                    </a:lnTo>
                    <a:lnTo>
                      <a:pt x="360" y="75"/>
                    </a:lnTo>
                    <a:lnTo>
                      <a:pt x="345" y="90"/>
                    </a:lnTo>
                    <a:lnTo>
                      <a:pt x="345" y="120"/>
                    </a:lnTo>
                    <a:lnTo>
                      <a:pt x="345" y="135"/>
                    </a:lnTo>
                    <a:lnTo>
                      <a:pt x="330" y="135"/>
                    </a:lnTo>
                    <a:lnTo>
                      <a:pt x="315" y="150"/>
                    </a:lnTo>
                    <a:lnTo>
                      <a:pt x="300" y="165"/>
                    </a:lnTo>
                    <a:lnTo>
                      <a:pt x="300" y="180"/>
                    </a:lnTo>
                    <a:lnTo>
                      <a:pt x="285" y="180"/>
                    </a:lnTo>
                    <a:lnTo>
                      <a:pt x="270" y="195"/>
                    </a:lnTo>
                    <a:lnTo>
                      <a:pt x="270" y="210"/>
                    </a:lnTo>
                    <a:lnTo>
                      <a:pt x="255" y="225"/>
                    </a:lnTo>
                    <a:lnTo>
                      <a:pt x="255" y="255"/>
                    </a:lnTo>
                    <a:lnTo>
                      <a:pt x="270" y="255"/>
                    </a:lnTo>
                    <a:lnTo>
                      <a:pt x="270" y="285"/>
                    </a:lnTo>
                    <a:lnTo>
                      <a:pt x="285" y="315"/>
                    </a:lnTo>
                    <a:lnTo>
                      <a:pt x="285" y="345"/>
                    </a:lnTo>
                    <a:lnTo>
                      <a:pt x="270" y="360"/>
                    </a:lnTo>
                    <a:lnTo>
                      <a:pt x="255" y="375"/>
                    </a:lnTo>
                    <a:lnTo>
                      <a:pt x="240" y="375"/>
                    </a:lnTo>
                    <a:lnTo>
                      <a:pt x="210" y="375"/>
                    </a:lnTo>
                    <a:lnTo>
                      <a:pt x="195" y="375"/>
                    </a:lnTo>
                    <a:lnTo>
                      <a:pt x="180" y="375"/>
                    </a:lnTo>
                    <a:lnTo>
                      <a:pt x="135" y="375"/>
                    </a:lnTo>
                    <a:close/>
                  </a:path>
                </a:pathLst>
              </a:custGeom>
              <a:solidFill>
                <a:srgbClr val="33626E"/>
              </a:solidFill>
              <a:ln w="9525">
                <a:noFill/>
                <a:round/>
                <a:headEnd/>
                <a:tailEnd/>
              </a:ln>
            </p:spPr>
            <p:txBody>
              <a:bodyPr/>
              <a:lstStyle/>
              <a:p>
                <a:endParaRPr lang="tr-TR"/>
              </a:p>
            </p:txBody>
          </p:sp>
          <p:sp>
            <p:nvSpPr>
              <p:cNvPr id="596" name="Freeform 31"/>
              <p:cNvSpPr>
                <a:spLocks/>
              </p:cNvSpPr>
              <p:nvPr/>
            </p:nvSpPr>
            <p:spPr bwMode="auto">
              <a:xfrm>
                <a:off x="2130" y="5055"/>
                <a:ext cx="240" cy="330"/>
              </a:xfrm>
              <a:custGeom>
                <a:avLst/>
                <a:gdLst>
                  <a:gd name="T0" fmla="*/ 60 w 240"/>
                  <a:gd name="T1" fmla="*/ 0 h 330"/>
                  <a:gd name="T2" fmla="*/ 45 w 240"/>
                  <a:gd name="T3" fmla="*/ 0 h 330"/>
                  <a:gd name="T4" fmla="*/ 30 w 240"/>
                  <a:gd name="T5" fmla="*/ 15 h 330"/>
                  <a:gd name="T6" fmla="*/ 15 w 240"/>
                  <a:gd name="T7" fmla="*/ 30 h 330"/>
                  <a:gd name="T8" fmla="*/ 0 w 240"/>
                  <a:gd name="T9" fmla="*/ 60 h 330"/>
                  <a:gd name="T10" fmla="*/ 0 w 240"/>
                  <a:gd name="T11" fmla="*/ 60 h 330"/>
                  <a:gd name="T12" fmla="*/ 0 w 240"/>
                  <a:gd name="T13" fmla="*/ 90 h 330"/>
                  <a:gd name="T14" fmla="*/ 0 w 240"/>
                  <a:gd name="T15" fmla="*/ 120 h 330"/>
                  <a:gd name="T16" fmla="*/ 0 w 240"/>
                  <a:gd name="T17" fmla="*/ 150 h 330"/>
                  <a:gd name="T18" fmla="*/ 0 w 240"/>
                  <a:gd name="T19" fmla="*/ 180 h 330"/>
                  <a:gd name="T20" fmla="*/ 0 w 240"/>
                  <a:gd name="T21" fmla="*/ 180 h 330"/>
                  <a:gd name="T22" fmla="*/ 0 w 240"/>
                  <a:gd name="T23" fmla="*/ 210 h 330"/>
                  <a:gd name="T24" fmla="*/ 15 w 240"/>
                  <a:gd name="T25" fmla="*/ 240 h 330"/>
                  <a:gd name="T26" fmla="*/ 45 w 240"/>
                  <a:gd name="T27" fmla="*/ 270 h 330"/>
                  <a:gd name="T28" fmla="*/ 60 w 240"/>
                  <a:gd name="T29" fmla="*/ 300 h 330"/>
                  <a:gd name="T30" fmla="*/ 75 w 240"/>
                  <a:gd name="T31" fmla="*/ 300 h 330"/>
                  <a:gd name="T32" fmla="*/ 105 w 240"/>
                  <a:gd name="T33" fmla="*/ 315 h 330"/>
                  <a:gd name="T34" fmla="*/ 120 w 240"/>
                  <a:gd name="T35" fmla="*/ 315 h 330"/>
                  <a:gd name="T36" fmla="*/ 150 w 240"/>
                  <a:gd name="T37" fmla="*/ 330 h 330"/>
                  <a:gd name="T38" fmla="*/ 180 w 240"/>
                  <a:gd name="T39" fmla="*/ 315 h 330"/>
                  <a:gd name="T40" fmla="*/ 195 w 240"/>
                  <a:gd name="T41" fmla="*/ 315 h 330"/>
                  <a:gd name="T42" fmla="*/ 210 w 240"/>
                  <a:gd name="T43" fmla="*/ 300 h 330"/>
                  <a:gd name="T44" fmla="*/ 225 w 240"/>
                  <a:gd name="T45" fmla="*/ 300 h 330"/>
                  <a:gd name="T46" fmla="*/ 240 w 240"/>
                  <a:gd name="T47" fmla="*/ 285 h 330"/>
                  <a:gd name="T48" fmla="*/ 240 w 240"/>
                  <a:gd name="T49" fmla="*/ 270 h 330"/>
                  <a:gd name="T50" fmla="*/ 240 w 240"/>
                  <a:gd name="T51" fmla="*/ 240 h 330"/>
                  <a:gd name="T52" fmla="*/ 240 w 240"/>
                  <a:gd name="T53" fmla="*/ 225 h 330"/>
                  <a:gd name="T54" fmla="*/ 240 w 240"/>
                  <a:gd name="T55" fmla="*/ 195 h 330"/>
                  <a:gd name="T56" fmla="*/ 240 w 240"/>
                  <a:gd name="T57" fmla="*/ 180 h 330"/>
                  <a:gd name="T58" fmla="*/ 240 w 240"/>
                  <a:gd name="T59" fmla="*/ 180 h 330"/>
                  <a:gd name="T60" fmla="*/ 240 w 240"/>
                  <a:gd name="T61" fmla="*/ 150 h 330"/>
                  <a:gd name="T62" fmla="*/ 240 w 240"/>
                  <a:gd name="T63" fmla="*/ 120 h 330"/>
                  <a:gd name="T64" fmla="*/ 225 w 240"/>
                  <a:gd name="T65" fmla="*/ 120 h 330"/>
                  <a:gd name="T66" fmla="*/ 195 w 240"/>
                  <a:gd name="T67" fmla="*/ 75 h 330"/>
                  <a:gd name="T68" fmla="*/ 180 w 240"/>
                  <a:gd name="T69" fmla="*/ 60 h 330"/>
                  <a:gd name="T70" fmla="*/ 135 w 240"/>
                  <a:gd name="T71" fmla="*/ 45 h 330"/>
                  <a:gd name="T72" fmla="*/ 120 w 240"/>
                  <a:gd name="T73" fmla="*/ 30 h 330"/>
                  <a:gd name="T74" fmla="*/ 75 w 240"/>
                  <a:gd name="T75" fmla="*/ 15 h 330"/>
                  <a:gd name="T76" fmla="*/ 45 w 240"/>
                  <a:gd name="T77" fmla="*/ 15 h 330"/>
                  <a:gd name="T78" fmla="*/ 60 w 240"/>
                  <a:gd name="T79" fmla="*/ 0 h 3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0"/>
                  <a:gd name="T121" fmla="*/ 0 h 330"/>
                  <a:gd name="T122" fmla="*/ 240 w 240"/>
                  <a:gd name="T123" fmla="*/ 330 h 3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0" h="330">
                    <a:moveTo>
                      <a:pt x="60" y="0"/>
                    </a:moveTo>
                    <a:lnTo>
                      <a:pt x="60" y="0"/>
                    </a:lnTo>
                    <a:lnTo>
                      <a:pt x="45" y="0"/>
                    </a:lnTo>
                    <a:lnTo>
                      <a:pt x="45" y="15"/>
                    </a:lnTo>
                    <a:lnTo>
                      <a:pt x="30" y="15"/>
                    </a:lnTo>
                    <a:lnTo>
                      <a:pt x="15" y="30"/>
                    </a:lnTo>
                    <a:lnTo>
                      <a:pt x="0" y="45"/>
                    </a:lnTo>
                    <a:lnTo>
                      <a:pt x="0" y="60"/>
                    </a:lnTo>
                    <a:lnTo>
                      <a:pt x="0" y="75"/>
                    </a:lnTo>
                    <a:lnTo>
                      <a:pt x="0" y="90"/>
                    </a:lnTo>
                    <a:lnTo>
                      <a:pt x="0" y="105"/>
                    </a:lnTo>
                    <a:lnTo>
                      <a:pt x="0" y="120"/>
                    </a:lnTo>
                    <a:lnTo>
                      <a:pt x="0" y="135"/>
                    </a:lnTo>
                    <a:lnTo>
                      <a:pt x="0" y="150"/>
                    </a:lnTo>
                    <a:lnTo>
                      <a:pt x="0" y="165"/>
                    </a:lnTo>
                    <a:lnTo>
                      <a:pt x="0" y="180"/>
                    </a:lnTo>
                    <a:lnTo>
                      <a:pt x="0" y="210"/>
                    </a:lnTo>
                    <a:lnTo>
                      <a:pt x="0" y="225"/>
                    </a:lnTo>
                    <a:lnTo>
                      <a:pt x="15" y="240"/>
                    </a:lnTo>
                    <a:lnTo>
                      <a:pt x="30" y="240"/>
                    </a:lnTo>
                    <a:lnTo>
                      <a:pt x="45" y="270"/>
                    </a:lnTo>
                    <a:lnTo>
                      <a:pt x="60" y="285"/>
                    </a:lnTo>
                    <a:lnTo>
                      <a:pt x="60" y="300"/>
                    </a:lnTo>
                    <a:lnTo>
                      <a:pt x="75" y="300"/>
                    </a:lnTo>
                    <a:lnTo>
                      <a:pt x="90" y="300"/>
                    </a:lnTo>
                    <a:lnTo>
                      <a:pt x="105" y="315"/>
                    </a:lnTo>
                    <a:lnTo>
                      <a:pt x="120" y="315"/>
                    </a:lnTo>
                    <a:lnTo>
                      <a:pt x="135" y="315"/>
                    </a:lnTo>
                    <a:lnTo>
                      <a:pt x="150" y="330"/>
                    </a:lnTo>
                    <a:lnTo>
                      <a:pt x="165" y="330"/>
                    </a:lnTo>
                    <a:lnTo>
                      <a:pt x="180" y="315"/>
                    </a:lnTo>
                    <a:lnTo>
                      <a:pt x="195" y="315"/>
                    </a:lnTo>
                    <a:lnTo>
                      <a:pt x="195" y="300"/>
                    </a:lnTo>
                    <a:lnTo>
                      <a:pt x="210" y="300"/>
                    </a:lnTo>
                    <a:lnTo>
                      <a:pt x="225" y="300"/>
                    </a:lnTo>
                    <a:lnTo>
                      <a:pt x="240" y="285"/>
                    </a:lnTo>
                    <a:lnTo>
                      <a:pt x="240" y="270"/>
                    </a:lnTo>
                    <a:lnTo>
                      <a:pt x="240" y="255"/>
                    </a:lnTo>
                    <a:lnTo>
                      <a:pt x="240" y="240"/>
                    </a:lnTo>
                    <a:lnTo>
                      <a:pt x="240" y="225"/>
                    </a:lnTo>
                    <a:lnTo>
                      <a:pt x="240" y="210"/>
                    </a:lnTo>
                    <a:lnTo>
                      <a:pt x="240" y="195"/>
                    </a:lnTo>
                    <a:lnTo>
                      <a:pt x="240" y="180"/>
                    </a:lnTo>
                    <a:lnTo>
                      <a:pt x="240" y="165"/>
                    </a:lnTo>
                    <a:lnTo>
                      <a:pt x="240" y="150"/>
                    </a:lnTo>
                    <a:lnTo>
                      <a:pt x="240" y="135"/>
                    </a:lnTo>
                    <a:lnTo>
                      <a:pt x="240" y="120"/>
                    </a:lnTo>
                    <a:lnTo>
                      <a:pt x="225" y="120"/>
                    </a:lnTo>
                    <a:lnTo>
                      <a:pt x="210" y="90"/>
                    </a:lnTo>
                    <a:lnTo>
                      <a:pt x="195" y="75"/>
                    </a:lnTo>
                    <a:lnTo>
                      <a:pt x="180" y="60"/>
                    </a:lnTo>
                    <a:lnTo>
                      <a:pt x="165" y="60"/>
                    </a:lnTo>
                    <a:lnTo>
                      <a:pt x="135" y="45"/>
                    </a:lnTo>
                    <a:lnTo>
                      <a:pt x="120" y="30"/>
                    </a:lnTo>
                    <a:lnTo>
                      <a:pt x="105" y="30"/>
                    </a:lnTo>
                    <a:lnTo>
                      <a:pt x="75" y="15"/>
                    </a:lnTo>
                    <a:lnTo>
                      <a:pt x="60" y="15"/>
                    </a:lnTo>
                    <a:lnTo>
                      <a:pt x="45" y="15"/>
                    </a:lnTo>
                    <a:lnTo>
                      <a:pt x="15" y="15"/>
                    </a:lnTo>
                    <a:lnTo>
                      <a:pt x="60" y="0"/>
                    </a:lnTo>
                    <a:close/>
                  </a:path>
                </a:pathLst>
              </a:custGeom>
              <a:solidFill>
                <a:srgbClr val="CCCCCC"/>
              </a:solidFill>
              <a:ln w="9525">
                <a:noFill/>
                <a:round/>
                <a:headEnd/>
                <a:tailEnd/>
              </a:ln>
            </p:spPr>
            <p:txBody>
              <a:bodyPr/>
              <a:lstStyle/>
              <a:p>
                <a:endParaRPr lang="tr-TR"/>
              </a:p>
            </p:txBody>
          </p:sp>
          <p:sp>
            <p:nvSpPr>
              <p:cNvPr id="597" name="Freeform 32"/>
              <p:cNvSpPr>
                <a:spLocks/>
              </p:cNvSpPr>
              <p:nvPr/>
            </p:nvSpPr>
            <p:spPr bwMode="auto">
              <a:xfrm>
                <a:off x="615" y="5640"/>
                <a:ext cx="930" cy="675"/>
              </a:xfrm>
              <a:custGeom>
                <a:avLst/>
                <a:gdLst>
                  <a:gd name="T0" fmla="*/ 615 w 930"/>
                  <a:gd name="T1" fmla="*/ 135 h 675"/>
                  <a:gd name="T2" fmla="*/ 570 w 930"/>
                  <a:gd name="T3" fmla="*/ 135 h 675"/>
                  <a:gd name="T4" fmla="*/ 555 w 930"/>
                  <a:gd name="T5" fmla="*/ 135 h 675"/>
                  <a:gd name="T6" fmla="*/ 540 w 930"/>
                  <a:gd name="T7" fmla="*/ 150 h 675"/>
                  <a:gd name="T8" fmla="*/ 495 w 930"/>
                  <a:gd name="T9" fmla="*/ 195 h 675"/>
                  <a:gd name="T10" fmla="*/ 480 w 930"/>
                  <a:gd name="T11" fmla="*/ 225 h 675"/>
                  <a:gd name="T12" fmla="*/ 450 w 930"/>
                  <a:gd name="T13" fmla="*/ 240 h 675"/>
                  <a:gd name="T14" fmla="*/ 420 w 930"/>
                  <a:gd name="T15" fmla="*/ 255 h 675"/>
                  <a:gd name="T16" fmla="*/ 390 w 930"/>
                  <a:gd name="T17" fmla="*/ 255 h 675"/>
                  <a:gd name="T18" fmla="*/ 375 w 930"/>
                  <a:gd name="T19" fmla="*/ 240 h 675"/>
                  <a:gd name="T20" fmla="*/ 315 w 930"/>
                  <a:gd name="T21" fmla="*/ 210 h 675"/>
                  <a:gd name="T22" fmla="*/ 285 w 930"/>
                  <a:gd name="T23" fmla="*/ 195 h 675"/>
                  <a:gd name="T24" fmla="*/ 255 w 930"/>
                  <a:gd name="T25" fmla="*/ 195 h 675"/>
                  <a:gd name="T26" fmla="*/ 195 w 930"/>
                  <a:gd name="T27" fmla="*/ 195 h 675"/>
                  <a:gd name="T28" fmla="*/ 135 w 930"/>
                  <a:gd name="T29" fmla="*/ 225 h 675"/>
                  <a:gd name="T30" fmla="*/ 90 w 930"/>
                  <a:gd name="T31" fmla="*/ 255 h 675"/>
                  <a:gd name="T32" fmla="*/ 60 w 930"/>
                  <a:gd name="T33" fmla="*/ 270 h 675"/>
                  <a:gd name="T34" fmla="*/ 30 w 930"/>
                  <a:gd name="T35" fmla="*/ 285 h 675"/>
                  <a:gd name="T36" fmla="*/ 15 w 930"/>
                  <a:gd name="T37" fmla="*/ 315 h 675"/>
                  <a:gd name="T38" fmla="*/ 15 w 930"/>
                  <a:gd name="T39" fmla="*/ 345 h 675"/>
                  <a:gd name="T40" fmla="*/ 0 w 930"/>
                  <a:gd name="T41" fmla="*/ 375 h 675"/>
                  <a:gd name="T42" fmla="*/ 15 w 930"/>
                  <a:gd name="T43" fmla="*/ 420 h 675"/>
                  <a:gd name="T44" fmla="*/ 15 w 930"/>
                  <a:gd name="T45" fmla="*/ 465 h 675"/>
                  <a:gd name="T46" fmla="*/ 30 w 930"/>
                  <a:gd name="T47" fmla="*/ 495 h 675"/>
                  <a:gd name="T48" fmla="*/ 45 w 930"/>
                  <a:gd name="T49" fmla="*/ 540 h 675"/>
                  <a:gd name="T50" fmla="*/ 75 w 930"/>
                  <a:gd name="T51" fmla="*/ 570 h 675"/>
                  <a:gd name="T52" fmla="*/ 105 w 930"/>
                  <a:gd name="T53" fmla="*/ 600 h 675"/>
                  <a:gd name="T54" fmla="*/ 135 w 930"/>
                  <a:gd name="T55" fmla="*/ 630 h 675"/>
                  <a:gd name="T56" fmla="*/ 165 w 930"/>
                  <a:gd name="T57" fmla="*/ 660 h 675"/>
                  <a:gd name="T58" fmla="*/ 195 w 930"/>
                  <a:gd name="T59" fmla="*/ 675 h 675"/>
                  <a:gd name="T60" fmla="*/ 240 w 930"/>
                  <a:gd name="T61" fmla="*/ 675 h 675"/>
                  <a:gd name="T62" fmla="*/ 285 w 930"/>
                  <a:gd name="T63" fmla="*/ 675 h 675"/>
                  <a:gd name="T64" fmla="*/ 315 w 930"/>
                  <a:gd name="T65" fmla="*/ 675 h 675"/>
                  <a:gd name="T66" fmla="*/ 360 w 930"/>
                  <a:gd name="T67" fmla="*/ 660 h 675"/>
                  <a:gd name="T68" fmla="*/ 420 w 930"/>
                  <a:gd name="T69" fmla="*/ 630 h 675"/>
                  <a:gd name="T70" fmla="*/ 495 w 930"/>
                  <a:gd name="T71" fmla="*/ 570 h 675"/>
                  <a:gd name="T72" fmla="*/ 525 w 930"/>
                  <a:gd name="T73" fmla="*/ 555 h 675"/>
                  <a:gd name="T74" fmla="*/ 555 w 930"/>
                  <a:gd name="T75" fmla="*/ 540 h 675"/>
                  <a:gd name="T76" fmla="*/ 585 w 930"/>
                  <a:gd name="T77" fmla="*/ 525 h 675"/>
                  <a:gd name="T78" fmla="*/ 615 w 930"/>
                  <a:gd name="T79" fmla="*/ 525 h 675"/>
                  <a:gd name="T80" fmla="*/ 615 w 930"/>
                  <a:gd name="T81" fmla="*/ 525 h 675"/>
                  <a:gd name="T82" fmla="*/ 645 w 930"/>
                  <a:gd name="T83" fmla="*/ 495 h 675"/>
                  <a:gd name="T84" fmla="*/ 690 w 930"/>
                  <a:gd name="T85" fmla="*/ 465 h 675"/>
                  <a:gd name="T86" fmla="*/ 750 w 930"/>
                  <a:gd name="T87" fmla="*/ 405 h 675"/>
                  <a:gd name="T88" fmla="*/ 780 w 930"/>
                  <a:gd name="T89" fmla="*/ 375 h 675"/>
                  <a:gd name="T90" fmla="*/ 855 w 930"/>
                  <a:gd name="T91" fmla="*/ 360 h 675"/>
                  <a:gd name="T92" fmla="*/ 885 w 930"/>
                  <a:gd name="T93" fmla="*/ 330 h 675"/>
                  <a:gd name="T94" fmla="*/ 915 w 930"/>
                  <a:gd name="T95" fmla="*/ 315 h 675"/>
                  <a:gd name="T96" fmla="*/ 930 w 930"/>
                  <a:gd name="T97" fmla="*/ 285 h 675"/>
                  <a:gd name="T98" fmla="*/ 930 w 930"/>
                  <a:gd name="T99" fmla="*/ 270 h 675"/>
                  <a:gd name="T100" fmla="*/ 930 w 930"/>
                  <a:gd name="T101" fmla="*/ 240 h 675"/>
                  <a:gd name="T102" fmla="*/ 915 w 930"/>
                  <a:gd name="T103" fmla="*/ 165 h 675"/>
                  <a:gd name="T104" fmla="*/ 885 w 930"/>
                  <a:gd name="T105" fmla="*/ 45 h 675"/>
                  <a:gd name="T106" fmla="*/ 855 w 930"/>
                  <a:gd name="T107" fmla="*/ 0 h 675"/>
                  <a:gd name="T108" fmla="*/ 840 w 930"/>
                  <a:gd name="T109" fmla="*/ 45 h 675"/>
                  <a:gd name="T110" fmla="*/ 795 w 930"/>
                  <a:gd name="T111" fmla="*/ 75 h 675"/>
                  <a:gd name="T112" fmla="*/ 765 w 930"/>
                  <a:gd name="T113" fmla="*/ 105 h 675"/>
                  <a:gd name="T114" fmla="*/ 735 w 930"/>
                  <a:gd name="T115" fmla="*/ 120 h 675"/>
                  <a:gd name="T116" fmla="*/ 690 w 930"/>
                  <a:gd name="T117" fmla="*/ 135 h 675"/>
                  <a:gd name="T118" fmla="*/ 615 w 930"/>
                  <a:gd name="T119" fmla="*/ 135 h 6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30"/>
                  <a:gd name="T181" fmla="*/ 0 h 675"/>
                  <a:gd name="T182" fmla="*/ 930 w 930"/>
                  <a:gd name="T183" fmla="*/ 675 h 6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30" h="675">
                    <a:moveTo>
                      <a:pt x="615" y="135"/>
                    </a:moveTo>
                    <a:lnTo>
                      <a:pt x="615" y="135"/>
                    </a:lnTo>
                    <a:lnTo>
                      <a:pt x="600" y="135"/>
                    </a:lnTo>
                    <a:lnTo>
                      <a:pt x="585" y="135"/>
                    </a:lnTo>
                    <a:lnTo>
                      <a:pt x="570" y="135"/>
                    </a:lnTo>
                    <a:lnTo>
                      <a:pt x="555" y="135"/>
                    </a:lnTo>
                    <a:lnTo>
                      <a:pt x="540" y="135"/>
                    </a:lnTo>
                    <a:lnTo>
                      <a:pt x="540" y="150"/>
                    </a:lnTo>
                    <a:lnTo>
                      <a:pt x="525" y="165"/>
                    </a:lnTo>
                    <a:lnTo>
                      <a:pt x="510" y="180"/>
                    </a:lnTo>
                    <a:lnTo>
                      <a:pt x="495" y="195"/>
                    </a:lnTo>
                    <a:lnTo>
                      <a:pt x="495" y="210"/>
                    </a:lnTo>
                    <a:lnTo>
                      <a:pt x="480" y="225"/>
                    </a:lnTo>
                    <a:lnTo>
                      <a:pt x="465" y="225"/>
                    </a:lnTo>
                    <a:lnTo>
                      <a:pt x="450" y="240"/>
                    </a:lnTo>
                    <a:lnTo>
                      <a:pt x="435" y="255"/>
                    </a:lnTo>
                    <a:lnTo>
                      <a:pt x="420" y="255"/>
                    </a:lnTo>
                    <a:lnTo>
                      <a:pt x="405" y="255"/>
                    </a:lnTo>
                    <a:lnTo>
                      <a:pt x="390" y="255"/>
                    </a:lnTo>
                    <a:lnTo>
                      <a:pt x="375" y="255"/>
                    </a:lnTo>
                    <a:lnTo>
                      <a:pt x="375" y="240"/>
                    </a:lnTo>
                    <a:lnTo>
                      <a:pt x="345" y="225"/>
                    </a:lnTo>
                    <a:lnTo>
                      <a:pt x="330" y="210"/>
                    </a:lnTo>
                    <a:lnTo>
                      <a:pt x="315" y="210"/>
                    </a:lnTo>
                    <a:lnTo>
                      <a:pt x="300" y="195"/>
                    </a:lnTo>
                    <a:lnTo>
                      <a:pt x="285" y="195"/>
                    </a:lnTo>
                    <a:lnTo>
                      <a:pt x="270" y="195"/>
                    </a:lnTo>
                    <a:lnTo>
                      <a:pt x="255" y="195"/>
                    </a:lnTo>
                    <a:lnTo>
                      <a:pt x="225" y="195"/>
                    </a:lnTo>
                    <a:lnTo>
                      <a:pt x="210" y="195"/>
                    </a:lnTo>
                    <a:lnTo>
                      <a:pt x="195" y="195"/>
                    </a:lnTo>
                    <a:lnTo>
                      <a:pt x="180" y="210"/>
                    </a:lnTo>
                    <a:lnTo>
                      <a:pt x="150" y="210"/>
                    </a:lnTo>
                    <a:lnTo>
                      <a:pt x="135" y="225"/>
                    </a:lnTo>
                    <a:lnTo>
                      <a:pt x="120" y="225"/>
                    </a:lnTo>
                    <a:lnTo>
                      <a:pt x="105" y="240"/>
                    </a:lnTo>
                    <a:lnTo>
                      <a:pt x="90" y="255"/>
                    </a:lnTo>
                    <a:lnTo>
                      <a:pt x="75" y="255"/>
                    </a:lnTo>
                    <a:lnTo>
                      <a:pt x="60" y="255"/>
                    </a:lnTo>
                    <a:lnTo>
                      <a:pt x="60" y="270"/>
                    </a:lnTo>
                    <a:lnTo>
                      <a:pt x="45" y="270"/>
                    </a:lnTo>
                    <a:lnTo>
                      <a:pt x="45" y="285"/>
                    </a:lnTo>
                    <a:lnTo>
                      <a:pt x="30" y="285"/>
                    </a:lnTo>
                    <a:lnTo>
                      <a:pt x="30" y="300"/>
                    </a:lnTo>
                    <a:lnTo>
                      <a:pt x="15" y="315"/>
                    </a:lnTo>
                    <a:lnTo>
                      <a:pt x="15" y="330"/>
                    </a:lnTo>
                    <a:lnTo>
                      <a:pt x="15" y="345"/>
                    </a:lnTo>
                    <a:lnTo>
                      <a:pt x="15" y="360"/>
                    </a:lnTo>
                    <a:lnTo>
                      <a:pt x="15" y="375"/>
                    </a:lnTo>
                    <a:lnTo>
                      <a:pt x="0" y="375"/>
                    </a:lnTo>
                    <a:lnTo>
                      <a:pt x="15" y="390"/>
                    </a:lnTo>
                    <a:lnTo>
                      <a:pt x="15" y="405"/>
                    </a:lnTo>
                    <a:lnTo>
                      <a:pt x="15" y="420"/>
                    </a:lnTo>
                    <a:lnTo>
                      <a:pt x="15" y="435"/>
                    </a:lnTo>
                    <a:lnTo>
                      <a:pt x="15" y="450"/>
                    </a:lnTo>
                    <a:lnTo>
                      <a:pt x="15" y="465"/>
                    </a:lnTo>
                    <a:lnTo>
                      <a:pt x="15" y="480"/>
                    </a:lnTo>
                    <a:lnTo>
                      <a:pt x="15" y="495"/>
                    </a:lnTo>
                    <a:lnTo>
                      <a:pt x="30" y="495"/>
                    </a:lnTo>
                    <a:lnTo>
                      <a:pt x="30" y="510"/>
                    </a:lnTo>
                    <a:lnTo>
                      <a:pt x="45" y="525"/>
                    </a:lnTo>
                    <a:lnTo>
                      <a:pt x="45" y="540"/>
                    </a:lnTo>
                    <a:lnTo>
                      <a:pt x="60" y="555"/>
                    </a:lnTo>
                    <a:lnTo>
                      <a:pt x="75" y="555"/>
                    </a:lnTo>
                    <a:lnTo>
                      <a:pt x="75" y="570"/>
                    </a:lnTo>
                    <a:lnTo>
                      <a:pt x="75" y="585"/>
                    </a:lnTo>
                    <a:lnTo>
                      <a:pt x="90" y="600"/>
                    </a:lnTo>
                    <a:lnTo>
                      <a:pt x="105" y="600"/>
                    </a:lnTo>
                    <a:lnTo>
                      <a:pt x="120" y="615"/>
                    </a:lnTo>
                    <a:lnTo>
                      <a:pt x="135" y="615"/>
                    </a:lnTo>
                    <a:lnTo>
                      <a:pt x="135" y="630"/>
                    </a:lnTo>
                    <a:lnTo>
                      <a:pt x="150" y="645"/>
                    </a:lnTo>
                    <a:lnTo>
                      <a:pt x="165" y="660"/>
                    </a:lnTo>
                    <a:lnTo>
                      <a:pt x="180" y="660"/>
                    </a:lnTo>
                    <a:lnTo>
                      <a:pt x="195" y="675"/>
                    </a:lnTo>
                    <a:lnTo>
                      <a:pt x="210" y="675"/>
                    </a:lnTo>
                    <a:lnTo>
                      <a:pt x="225" y="675"/>
                    </a:lnTo>
                    <a:lnTo>
                      <a:pt x="240" y="675"/>
                    </a:lnTo>
                    <a:lnTo>
                      <a:pt x="255" y="675"/>
                    </a:lnTo>
                    <a:lnTo>
                      <a:pt x="270" y="675"/>
                    </a:lnTo>
                    <a:lnTo>
                      <a:pt x="285" y="675"/>
                    </a:lnTo>
                    <a:lnTo>
                      <a:pt x="300" y="675"/>
                    </a:lnTo>
                    <a:lnTo>
                      <a:pt x="315" y="675"/>
                    </a:lnTo>
                    <a:lnTo>
                      <a:pt x="330" y="675"/>
                    </a:lnTo>
                    <a:lnTo>
                      <a:pt x="345" y="675"/>
                    </a:lnTo>
                    <a:lnTo>
                      <a:pt x="360" y="660"/>
                    </a:lnTo>
                    <a:lnTo>
                      <a:pt x="375" y="660"/>
                    </a:lnTo>
                    <a:lnTo>
                      <a:pt x="390" y="645"/>
                    </a:lnTo>
                    <a:lnTo>
                      <a:pt x="420" y="630"/>
                    </a:lnTo>
                    <a:lnTo>
                      <a:pt x="435" y="615"/>
                    </a:lnTo>
                    <a:lnTo>
                      <a:pt x="450" y="615"/>
                    </a:lnTo>
                    <a:lnTo>
                      <a:pt x="495" y="570"/>
                    </a:lnTo>
                    <a:lnTo>
                      <a:pt x="510" y="555"/>
                    </a:lnTo>
                    <a:lnTo>
                      <a:pt x="525" y="555"/>
                    </a:lnTo>
                    <a:lnTo>
                      <a:pt x="540" y="555"/>
                    </a:lnTo>
                    <a:lnTo>
                      <a:pt x="555" y="540"/>
                    </a:lnTo>
                    <a:lnTo>
                      <a:pt x="570" y="525"/>
                    </a:lnTo>
                    <a:lnTo>
                      <a:pt x="585" y="525"/>
                    </a:lnTo>
                    <a:lnTo>
                      <a:pt x="600" y="525"/>
                    </a:lnTo>
                    <a:lnTo>
                      <a:pt x="615" y="525"/>
                    </a:lnTo>
                    <a:lnTo>
                      <a:pt x="630" y="510"/>
                    </a:lnTo>
                    <a:lnTo>
                      <a:pt x="645" y="495"/>
                    </a:lnTo>
                    <a:lnTo>
                      <a:pt x="660" y="495"/>
                    </a:lnTo>
                    <a:lnTo>
                      <a:pt x="675" y="495"/>
                    </a:lnTo>
                    <a:lnTo>
                      <a:pt x="690" y="465"/>
                    </a:lnTo>
                    <a:lnTo>
                      <a:pt x="720" y="435"/>
                    </a:lnTo>
                    <a:lnTo>
                      <a:pt x="735" y="405"/>
                    </a:lnTo>
                    <a:lnTo>
                      <a:pt x="750" y="405"/>
                    </a:lnTo>
                    <a:lnTo>
                      <a:pt x="765" y="390"/>
                    </a:lnTo>
                    <a:lnTo>
                      <a:pt x="780" y="375"/>
                    </a:lnTo>
                    <a:lnTo>
                      <a:pt x="795" y="375"/>
                    </a:lnTo>
                    <a:lnTo>
                      <a:pt x="825" y="360"/>
                    </a:lnTo>
                    <a:lnTo>
                      <a:pt x="855" y="360"/>
                    </a:lnTo>
                    <a:lnTo>
                      <a:pt x="855" y="345"/>
                    </a:lnTo>
                    <a:lnTo>
                      <a:pt x="870" y="345"/>
                    </a:lnTo>
                    <a:lnTo>
                      <a:pt x="885" y="330"/>
                    </a:lnTo>
                    <a:lnTo>
                      <a:pt x="900" y="315"/>
                    </a:lnTo>
                    <a:lnTo>
                      <a:pt x="915" y="315"/>
                    </a:lnTo>
                    <a:lnTo>
                      <a:pt x="915" y="300"/>
                    </a:lnTo>
                    <a:lnTo>
                      <a:pt x="930" y="285"/>
                    </a:lnTo>
                    <a:lnTo>
                      <a:pt x="930" y="270"/>
                    </a:lnTo>
                    <a:lnTo>
                      <a:pt x="930" y="255"/>
                    </a:lnTo>
                    <a:lnTo>
                      <a:pt x="930" y="240"/>
                    </a:lnTo>
                    <a:lnTo>
                      <a:pt x="930" y="195"/>
                    </a:lnTo>
                    <a:lnTo>
                      <a:pt x="915" y="180"/>
                    </a:lnTo>
                    <a:lnTo>
                      <a:pt x="915" y="165"/>
                    </a:lnTo>
                    <a:lnTo>
                      <a:pt x="915" y="120"/>
                    </a:lnTo>
                    <a:lnTo>
                      <a:pt x="900" y="75"/>
                    </a:lnTo>
                    <a:lnTo>
                      <a:pt x="885" y="45"/>
                    </a:lnTo>
                    <a:lnTo>
                      <a:pt x="870" y="15"/>
                    </a:lnTo>
                    <a:lnTo>
                      <a:pt x="855" y="0"/>
                    </a:lnTo>
                    <a:lnTo>
                      <a:pt x="855" y="15"/>
                    </a:lnTo>
                    <a:lnTo>
                      <a:pt x="840" y="30"/>
                    </a:lnTo>
                    <a:lnTo>
                      <a:pt x="840" y="45"/>
                    </a:lnTo>
                    <a:lnTo>
                      <a:pt x="825" y="60"/>
                    </a:lnTo>
                    <a:lnTo>
                      <a:pt x="810" y="75"/>
                    </a:lnTo>
                    <a:lnTo>
                      <a:pt x="795" y="75"/>
                    </a:lnTo>
                    <a:lnTo>
                      <a:pt x="795" y="90"/>
                    </a:lnTo>
                    <a:lnTo>
                      <a:pt x="780" y="105"/>
                    </a:lnTo>
                    <a:lnTo>
                      <a:pt x="765" y="105"/>
                    </a:lnTo>
                    <a:lnTo>
                      <a:pt x="750" y="120"/>
                    </a:lnTo>
                    <a:lnTo>
                      <a:pt x="735" y="120"/>
                    </a:lnTo>
                    <a:lnTo>
                      <a:pt x="720" y="135"/>
                    </a:lnTo>
                    <a:lnTo>
                      <a:pt x="690" y="135"/>
                    </a:lnTo>
                    <a:lnTo>
                      <a:pt x="675" y="135"/>
                    </a:lnTo>
                    <a:lnTo>
                      <a:pt x="660" y="135"/>
                    </a:lnTo>
                    <a:lnTo>
                      <a:pt x="615" y="135"/>
                    </a:lnTo>
                    <a:close/>
                  </a:path>
                </a:pathLst>
              </a:custGeom>
              <a:solidFill>
                <a:srgbClr val="B28C7F"/>
              </a:solidFill>
              <a:ln w="9525">
                <a:noFill/>
                <a:round/>
                <a:headEnd/>
                <a:tailEnd/>
              </a:ln>
            </p:spPr>
            <p:txBody>
              <a:bodyPr/>
              <a:lstStyle/>
              <a:p>
                <a:endParaRPr lang="tr-TR"/>
              </a:p>
            </p:txBody>
          </p:sp>
          <p:sp>
            <p:nvSpPr>
              <p:cNvPr id="598" name="Freeform 33"/>
              <p:cNvSpPr>
                <a:spLocks/>
              </p:cNvSpPr>
              <p:nvPr/>
            </p:nvSpPr>
            <p:spPr bwMode="auto">
              <a:xfrm>
                <a:off x="1530" y="5655"/>
                <a:ext cx="900" cy="510"/>
              </a:xfrm>
              <a:custGeom>
                <a:avLst/>
                <a:gdLst>
                  <a:gd name="T0" fmla="*/ 0 w 900"/>
                  <a:gd name="T1" fmla="*/ 15 h 510"/>
                  <a:gd name="T2" fmla="*/ 0 w 900"/>
                  <a:gd name="T3" fmla="*/ 60 h 510"/>
                  <a:gd name="T4" fmla="*/ 0 w 900"/>
                  <a:gd name="T5" fmla="*/ 120 h 510"/>
                  <a:gd name="T6" fmla="*/ 0 w 900"/>
                  <a:gd name="T7" fmla="*/ 210 h 510"/>
                  <a:gd name="T8" fmla="*/ 0 w 900"/>
                  <a:gd name="T9" fmla="*/ 240 h 510"/>
                  <a:gd name="T10" fmla="*/ 15 w 900"/>
                  <a:gd name="T11" fmla="*/ 240 h 510"/>
                  <a:gd name="T12" fmla="*/ 30 w 900"/>
                  <a:gd name="T13" fmla="*/ 255 h 510"/>
                  <a:gd name="T14" fmla="*/ 75 w 900"/>
                  <a:gd name="T15" fmla="*/ 255 h 510"/>
                  <a:gd name="T16" fmla="*/ 105 w 900"/>
                  <a:gd name="T17" fmla="*/ 255 h 510"/>
                  <a:gd name="T18" fmla="*/ 135 w 900"/>
                  <a:gd name="T19" fmla="*/ 285 h 510"/>
                  <a:gd name="T20" fmla="*/ 180 w 900"/>
                  <a:gd name="T21" fmla="*/ 315 h 510"/>
                  <a:gd name="T22" fmla="*/ 195 w 900"/>
                  <a:gd name="T23" fmla="*/ 345 h 510"/>
                  <a:gd name="T24" fmla="*/ 225 w 900"/>
                  <a:gd name="T25" fmla="*/ 360 h 510"/>
                  <a:gd name="T26" fmla="*/ 270 w 900"/>
                  <a:gd name="T27" fmla="*/ 375 h 510"/>
                  <a:gd name="T28" fmla="*/ 300 w 900"/>
                  <a:gd name="T29" fmla="*/ 405 h 510"/>
                  <a:gd name="T30" fmla="*/ 330 w 900"/>
                  <a:gd name="T31" fmla="*/ 420 h 510"/>
                  <a:gd name="T32" fmla="*/ 360 w 900"/>
                  <a:gd name="T33" fmla="*/ 450 h 510"/>
                  <a:gd name="T34" fmla="*/ 375 w 900"/>
                  <a:gd name="T35" fmla="*/ 480 h 510"/>
                  <a:gd name="T36" fmla="*/ 405 w 900"/>
                  <a:gd name="T37" fmla="*/ 495 h 510"/>
                  <a:gd name="T38" fmla="*/ 420 w 900"/>
                  <a:gd name="T39" fmla="*/ 510 h 510"/>
                  <a:gd name="T40" fmla="*/ 465 w 900"/>
                  <a:gd name="T41" fmla="*/ 510 h 510"/>
                  <a:gd name="T42" fmla="*/ 645 w 900"/>
                  <a:gd name="T43" fmla="*/ 495 h 510"/>
                  <a:gd name="T44" fmla="*/ 720 w 900"/>
                  <a:gd name="T45" fmla="*/ 480 h 510"/>
                  <a:gd name="T46" fmla="*/ 810 w 900"/>
                  <a:gd name="T47" fmla="*/ 465 h 510"/>
                  <a:gd name="T48" fmla="*/ 855 w 900"/>
                  <a:gd name="T49" fmla="*/ 420 h 510"/>
                  <a:gd name="T50" fmla="*/ 885 w 900"/>
                  <a:gd name="T51" fmla="*/ 390 h 510"/>
                  <a:gd name="T52" fmla="*/ 900 w 900"/>
                  <a:gd name="T53" fmla="*/ 360 h 510"/>
                  <a:gd name="T54" fmla="*/ 900 w 900"/>
                  <a:gd name="T55" fmla="*/ 300 h 510"/>
                  <a:gd name="T56" fmla="*/ 885 w 900"/>
                  <a:gd name="T57" fmla="*/ 225 h 510"/>
                  <a:gd name="T58" fmla="*/ 855 w 900"/>
                  <a:gd name="T59" fmla="*/ 135 h 510"/>
                  <a:gd name="T60" fmla="*/ 825 w 900"/>
                  <a:gd name="T61" fmla="*/ 75 h 510"/>
                  <a:gd name="T62" fmla="*/ 780 w 900"/>
                  <a:gd name="T63" fmla="*/ 30 h 510"/>
                  <a:gd name="T64" fmla="*/ 735 w 900"/>
                  <a:gd name="T65" fmla="*/ 15 h 510"/>
                  <a:gd name="T66" fmla="*/ 720 w 900"/>
                  <a:gd name="T67" fmla="*/ 0 h 510"/>
                  <a:gd name="T68" fmla="*/ 675 w 900"/>
                  <a:gd name="T69" fmla="*/ 15 h 510"/>
                  <a:gd name="T70" fmla="*/ 615 w 900"/>
                  <a:gd name="T71" fmla="*/ 30 h 510"/>
                  <a:gd name="T72" fmla="*/ 540 w 900"/>
                  <a:gd name="T73" fmla="*/ 60 h 510"/>
                  <a:gd name="T74" fmla="*/ 495 w 900"/>
                  <a:gd name="T75" fmla="*/ 90 h 510"/>
                  <a:gd name="T76" fmla="*/ 480 w 900"/>
                  <a:gd name="T77" fmla="*/ 120 h 510"/>
                  <a:gd name="T78" fmla="*/ 450 w 900"/>
                  <a:gd name="T79" fmla="*/ 135 h 510"/>
                  <a:gd name="T80" fmla="*/ 450 w 900"/>
                  <a:gd name="T81" fmla="*/ 135 h 510"/>
                  <a:gd name="T82" fmla="*/ 420 w 900"/>
                  <a:gd name="T83" fmla="*/ 135 h 510"/>
                  <a:gd name="T84" fmla="*/ 405 w 900"/>
                  <a:gd name="T85" fmla="*/ 120 h 510"/>
                  <a:gd name="T86" fmla="*/ 360 w 900"/>
                  <a:gd name="T87" fmla="*/ 120 h 510"/>
                  <a:gd name="T88" fmla="*/ 360 w 900"/>
                  <a:gd name="T89" fmla="*/ 120 h 510"/>
                  <a:gd name="T90" fmla="*/ 360 w 900"/>
                  <a:gd name="T91" fmla="*/ 105 h 510"/>
                  <a:gd name="T92" fmla="*/ 345 w 900"/>
                  <a:gd name="T93" fmla="*/ 75 h 510"/>
                  <a:gd name="T94" fmla="*/ 330 w 900"/>
                  <a:gd name="T95" fmla="*/ 60 h 510"/>
                  <a:gd name="T96" fmla="*/ 315 w 900"/>
                  <a:gd name="T97" fmla="*/ 60 h 510"/>
                  <a:gd name="T98" fmla="*/ 300 w 900"/>
                  <a:gd name="T99" fmla="*/ 60 h 510"/>
                  <a:gd name="T100" fmla="*/ 150 w 900"/>
                  <a:gd name="T101" fmla="*/ 60 h 510"/>
                  <a:gd name="T102" fmla="*/ 105 w 900"/>
                  <a:gd name="T103" fmla="*/ 45 h 510"/>
                  <a:gd name="T104" fmla="*/ 75 w 900"/>
                  <a:gd name="T105" fmla="*/ 45 h 510"/>
                  <a:gd name="T106" fmla="*/ 30 w 900"/>
                  <a:gd name="T107" fmla="*/ 15 h 5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00"/>
                  <a:gd name="T163" fmla="*/ 0 h 510"/>
                  <a:gd name="T164" fmla="*/ 900 w 900"/>
                  <a:gd name="T165" fmla="*/ 510 h 5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00" h="510">
                    <a:moveTo>
                      <a:pt x="0" y="0"/>
                    </a:moveTo>
                    <a:lnTo>
                      <a:pt x="0" y="0"/>
                    </a:lnTo>
                    <a:lnTo>
                      <a:pt x="0" y="15"/>
                    </a:lnTo>
                    <a:lnTo>
                      <a:pt x="0" y="45"/>
                    </a:lnTo>
                    <a:lnTo>
                      <a:pt x="0" y="60"/>
                    </a:lnTo>
                    <a:lnTo>
                      <a:pt x="0" y="75"/>
                    </a:lnTo>
                    <a:lnTo>
                      <a:pt x="0" y="105"/>
                    </a:lnTo>
                    <a:lnTo>
                      <a:pt x="0" y="120"/>
                    </a:lnTo>
                    <a:lnTo>
                      <a:pt x="0" y="180"/>
                    </a:lnTo>
                    <a:lnTo>
                      <a:pt x="0" y="210"/>
                    </a:lnTo>
                    <a:lnTo>
                      <a:pt x="0" y="225"/>
                    </a:lnTo>
                    <a:lnTo>
                      <a:pt x="0" y="240"/>
                    </a:lnTo>
                    <a:lnTo>
                      <a:pt x="15" y="240"/>
                    </a:lnTo>
                    <a:lnTo>
                      <a:pt x="30" y="255"/>
                    </a:lnTo>
                    <a:lnTo>
                      <a:pt x="45" y="255"/>
                    </a:lnTo>
                    <a:lnTo>
                      <a:pt x="60" y="255"/>
                    </a:lnTo>
                    <a:lnTo>
                      <a:pt x="75" y="255"/>
                    </a:lnTo>
                    <a:lnTo>
                      <a:pt x="90" y="255"/>
                    </a:lnTo>
                    <a:lnTo>
                      <a:pt x="105" y="255"/>
                    </a:lnTo>
                    <a:lnTo>
                      <a:pt x="120" y="270"/>
                    </a:lnTo>
                    <a:lnTo>
                      <a:pt x="120" y="285"/>
                    </a:lnTo>
                    <a:lnTo>
                      <a:pt x="135" y="285"/>
                    </a:lnTo>
                    <a:lnTo>
                      <a:pt x="150" y="300"/>
                    </a:lnTo>
                    <a:lnTo>
                      <a:pt x="165" y="300"/>
                    </a:lnTo>
                    <a:lnTo>
                      <a:pt x="180" y="315"/>
                    </a:lnTo>
                    <a:lnTo>
                      <a:pt x="180" y="330"/>
                    </a:lnTo>
                    <a:lnTo>
                      <a:pt x="180" y="345"/>
                    </a:lnTo>
                    <a:lnTo>
                      <a:pt x="195" y="345"/>
                    </a:lnTo>
                    <a:lnTo>
                      <a:pt x="195" y="360"/>
                    </a:lnTo>
                    <a:lnTo>
                      <a:pt x="210" y="360"/>
                    </a:lnTo>
                    <a:lnTo>
                      <a:pt x="225" y="360"/>
                    </a:lnTo>
                    <a:lnTo>
                      <a:pt x="240" y="360"/>
                    </a:lnTo>
                    <a:lnTo>
                      <a:pt x="240" y="375"/>
                    </a:lnTo>
                    <a:lnTo>
                      <a:pt x="270" y="375"/>
                    </a:lnTo>
                    <a:lnTo>
                      <a:pt x="285" y="390"/>
                    </a:lnTo>
                    <a:lnTo>
                      <a:pt x="300" y="390"/>
                    </a:lnTo>
                    <a:lnTo>
                      <a:pt x="300" y="405"/>
                    </a:lnTo>
                    <a:lnTo>
                      <a:pt x="315" y="405"/>
                    </a:lnTo>
                    <a:lnTo>
                      <a:pt x="315" y="420"/>
                    </a:lnTo>
                    <a:lnTo>
                      <a:pt x="330" y="420"/>
                    </a:lnTo>
                    <a:lnTo>
                      <a:pt x="345" y="435"/>
                    </a:lnTo>
                    <a:lnTo>
                      <a:pt x="360" y="450"/>
                    </a:lnTo>
                    <a:lnTo>
                      <a:pt x="360" y="465"/>
                    </a:lnTo>
                    <a:lnTo>
                      <a:pt x="360" y="480"/>
                    </a:lnTo>
                    <a:lnTo>
                      <a:pt x="375" y="480"/>
                    </a:lnTo>
                    <a:lnTo>
                      <a:pt x="390" y="480"/>
                    </a:lnTo>
                    <a:lnTo>
                      <a:pt x="390" y="495"/>
                    </a:lnTo>
                    <a:lnTo>
                      <a:pt x="405" y="495"/>
                    </a:lnTo>
                    <a:lnTo>
                      <a:pt x="420" y="510"/>
                    </a:lnTo>
                    <a:lnTo>
                      <a:pt x="435" y="510"/>
                    </a:lnTo>
                    <a:lnTo>
                      <a:pt x="465" y="510"/>
                    </a:lnTo>
                    <a:lnTo>
                      <a:pt x="525" y="510"/>
                    </a:lnTo>
                    <a:lnTo>
                      <a:pt x="600" y="510"/>
                    </a:lnTo>
                    <a:lnTo>
                      <a:pt x="645" y="495"/>
                    </a:lnTo>
                    <a:lnTo>
                      <a:pt x="675" y="495"/>
                    </a:lnTo>
                    <a:lnTo>
                      <a:pt x="720" y="480"/>
                    </a:lnTo>
                    <a:lnTo>
                      <a:pt x="735" y="480"/>
                    </a:lnTo>
                    <a:lnTo>
                      <a:pt x="780" y="480"/>
                    </a:lnTo>
                    <a:lnTo>
                      <a:pt x="810" y="465"/>
                    </a:lnTo>
                    <a:lnTo>
                      <a:pt x="840" y="435"/>
                    </a:lnTo>
                    <a:lnTo>
                      <a:pt x="855" y="420"/>
                    </a:lnTo>
                    <a:lnTo>
                      <a:pt x="870" y="420"/>
                    </a:lnTo>
                    <a:lnTo>
                      <a:pt x="870" y="405"/>
                    </a:lnTo>
                    <a:lnTo>
                      <a:pt x="885" y="390"/>
                    </a:lnTo>
                    <a:lnTo>
                      <a:pt x="900" y="375"/>
                    </a:lnTo>
                    <a:lnTo>
                      <a:pt x="900" y="360"/>
                    </a:lnTo>
                    <a:lnTo>
                      <a:pt x="900" y="345"/>
                    </a:lnTo>
                    <a:lnTo>
                      <a:pt x="900" y="315"/>
                    </a:lnTo>
                    <a:lnTo>
                      <a:pt x="900" y="300"/>
                    </a:lnTo>
                    <a:lnTo>
                      <a:pt x="900" y="270"/>
                    </a:lnTo>
                    <a:lnTo>
                      <a:pt x="900" y="240"/>
                    </a:lnTo>
                    <a:lnTo>
                      <a:pt x="885" y="225"/>
                    </a:lnTo>
                    <a:lnTo>
                      <a:pt x="885" y="195"/>
                    </a:lnTo>
                    <a:lnTo>
                      <a:pt x="870" y="180"/>
                    </a:lnTo>
                    <a:lnTo>
                      <a:pt x="855" y="135"/>
                    </a:lnTo>
                    <a:lnTo>
                      <a:pt x="840" y="120"/>
                    </a:lnTo>
                    <a:lnTo>
                      <a:pt x="840" y="105"/>
                    </a:lnTo>
                    <a:lnTo>
                      <a:pt x="825" y="75"/>
                    </a:lnTo>
                    <a:lnTo>
                      <a:pt x="810" y="60"/>
                    </a:lnTo>
                    <a:lnTo>
                      <a:pt x="780" y="45"/>
                    </a:lnTo>
                    <a:lnTo>
                      <a:pt x="780" y="30"/>
                    </a:lnTo>
                    <a:lnTo>
                      <a:pt x="765" y="15"/>
                    </a:lnTo>
                    <a:lnTo>
                      <a:pt x="750" y="15"/>
                    </a:lnTo>
                    <a:lnTo>
                      <a:pt x="735" y="15"/>
                    </a:lnTo>
                    <a:lnTo>
                      <a:pt x="735" y="0"/>
                    </a:lnTo>
                    <a:lnTo>
                      <a:pt x="720" y="0"/>
                    </a:lnTo>
                    <a:lnTo>
                      <a:pt x="705" y="0"/>
                    </a:lnTo>
                    <a:lnTo>
                      <a:pt x="690" y="0"/>
                    </a:lnTo>
                    <a:lnTo>
                      <a:pt x="675" y="15"/>
                    </a:lnTo>
                    <a:lnTo>
                      <a:pt x="660" y="15"/>
                    </a:lnTo>
                    <a:lnTo>
                      <a:pt x="630" y="30"/>
                    </a:lnTo>
                    <a:lnTo>
                      <a:pt x="615" y="30"/>
                    </a:lnTo>
                    <a:lnTo>
                      <a:pt x="600" y="45"/>
                    </a:lnTo>
                    <a:lnTo>
                      <a:pt x="570" y="60"/>
                    </a:lnTo>
                    <a:lnTo>
                      <a:pt x="540" y="60"/>
                    </a:lnTo>
                    <a:lnTo>
                      <a:pt x="525" y="75"/>
                    </a:lnTo>
                    <a:lnTo>
                      <a:pt x="495" y="90"/>
                    </a:lnTo>
                    <a:lnTo>
                      <a:pt x="495" y="105"/>
                    </a:lnTo>
                    <a:lnTo>
                      <a:pt x="480" y="105"/>
                    </a:lnTo>
                    <a:lnTo>
                      <a:pt x="480" y="120"/>
                    </a:lnTo>
                    <a:lnTo>
                      <a:pt x="465" y="120"/>
                    </a:lnTo>
                    <a:lnTo>
                      <a:pt x="450" y="135"/>
                    </a:lnTo>
                    <a:lnTo>
                      <a:pt x="435" y="135"/>
                    </a:lnTo>
                    <a:lnTo>
                      <a:pt x="420" y="135"/>
                    </a:lnTo>
                    <a:lnTo>
                      <a:pt x="405" y="135"/>
                    </a:lnTo>
                    <a:lnTo>
                      <a:pt x="405" y="120"/>
                    </a:lnTo>
                    <a:lnTo>
                      <a:pt x="390" y="120"/>
                    </a:lnTo>
                    <a:lnTo>
                      <a:pt x="375" y="120"/>
                    </a:lnTo>
                    <a:lnTo>
                      <a:pt x="360" y="120"/>
                    </a:lnTo>
                    <a:lnTo>
                      <a:pt x="360" y="105"/>
                    </a:lnTo>
                    <a:lnTo>
                      <a:pt x="345" y="90"/>
                    </a:lnTo>
                    <a:lnTo>
                      <a:pt x="345" y="75"/>
                    </a:lnTo>
                    <a:lnTo>
                      <a:pt x="345" y="60"/>
                    </a:lnTo>
                    <a:lnTo>
                      <a:pt x="330" y="60"/>
                    </a:lnTo>
                    <a:lnTo>
                      <a:pt x="315" y="60"/>
                    </a:lnTo>
                    <a:lnTo>
                      <a:pt x="300" y="60"/>
                    </a:lnTo>
                    <a:lnTo>
                      <a:pt x="285" y="60"/>
                    </a:lnTo>
                    <a:lnTo>
                      <a:pt x="270" y="60"/>
                    </a:lnTo>
                    <a:lnTo>
                      <a:pt x="150" y="60"/>
                    </a:lnTo>
                    <a:lnTo>
                      <a:pt x="120" y="60"/>
                    </a:lnTo>
                    <a:lnTo>
                      <a:pt x="105" y="45"/>
                    </a:lnTo>
                    <a:lnTo>
                      <a:pt x="90" y="45"/>
                    </a:lnTo>
                    <a:lnTo>
                      <a:pt x="75" y="45"/>
                    </a:lnTo>
                    <a:lnTo>
                      <a:pt x="60" y="30"/>
                    </a:lnTo>
                    <a:lnTo>
                      <a:pt x="45" y="30"/>
                    </a:lnTo>
                    <a:lnTo>
                      <a:pt x="30" y="15"/>
                    </a:lnTo>
                    <a:lnTo>
                      <a:pt x="15" y="0"/>
                    </a:lnTo>
                    <a:lnTo>
                      <a:pt x="0" y="0"/>
                    </a:lnTo>
                    <a:close/>
                  </a:path>
                </a:pathLst>
              </a:custGeom>
              <a:solidFill>
                <a:srgbClr val="B28C7F"/>
              </a:solidFill>
              <a:ln w="9525">
                <a:noFill/>
                <a:round/>
                <a:headEnd/>
                <a:tailEnd/>
              </a:ln>
            </p:spPr>
            <p:txBody>
              <a:bodyPr/>
              <a:lstStyle/>
              <a:p>
                <a:endParaRPr lang="tr-TR"/>
              </a:p>
            </p:txBody>
          </p:sp>
          <p:sp>
            <p:nvSpPr>
              <p:cNvPr id="599" name="Freeform 34"/>
              <p:cNvSpPr>
                <a:spLocks/>
              </p:cNvSpPr>
              <p:nvPr/>
            </p:nvSpPr>
            <p:spPr bwMode="auto">
              <a:xfrm>
                <a:off x="1125" y="315"/>
                <a:ext cx="525" cy="165"/>
              </a:xfrm>
              <a:custGeom>
                <a:avLst/>
                <a:gdLst>
                  <a:gd name="T0" fmla="*/ 15 w 525"/>
                  <a:gd name="T1" fmla="*/ 90 h 165"/>
                  <a:gd name="T2" fmla="*/ 30 w 525"/>
                  <a:gd name="T3" fmla="*/ 120 h 165"/>
                  <a:gd name="T4" fmla="*/ 45 w 525"/>
                  <a:gd name="T5" fmla="*/ 135 h 165"/>
                  <a:gd name="T6" fmla="*/ 60 w 525"/>
                  <a:gd name="T7" fmla="*/ 135 h 165"/>
                  <a:gd name="T8" fmla="*/ 105 w 525"/>
                  <a:gd name="T9" fmla="*/ 135 h 165"/>
                  <a:gd name="T10" fmla="*/ 150 w 525"/>
                  <a:gd name="T11" fmla="*/ 135 h 165"/>
                  <a:gd name="T12" fmla="*/ 180 w 525"/>
                  <a:gd name="T13" fmla="*/ 120 h 165"/>
                  <a:gd name="T14" fmla="*/ 210 w 525"/>
                  <a:gd name="T15" fmla="*/ 75 h 165"/>
                  <a:gd name="T16" fmla="*/ 255 w 525"/>
                  <a:gd name="T17" fmla="*/ 45 h 165"/>
                  <a:gd name="T18" fmla="*/ 285 w 525"/>
                  <a:gd name="T19" fmla="*/ 15 h 165"/>
                  <a:gd name="T20" fmla="*/ 300 w 525"/>
                  <a:gd name="T21" fmla="*/ 15 h 165"/>
                  <a:gd name="T22" fmla="*/ 345 w 525"/>
                  <a:gd name="T23" fmla="*/ 0 h 165"/>
                  <a:gd name="T24" fmla="*/ 390 w 525"/>
                  <a:gd name="T25" fmla="*/ 0 h 165"/>
                  <a:gd name="T26" fmla="*/ 420 w 525"/>
                  <a:gd name="T27" fmla="*/ 0 h 165"/>
                  <a:gd name="T28" fmla="*/ 465 w 525"/>
                  <a:gd name="T29" fmla="*/ 15 h 165"/>
                  <a:gd name="T30" fmla="*/ 495 w 525"/>
                  <a:gd name="T31" fmla="*/ 30 h 165"/>
                  <a:gd name="T32" fmla="*/ 495 w 525"/>
                  <a:gd name="T33" fmla="*/ 45 h 165"/>
                  <a:gd name="T34" fmla="*/ 510 w 525"/>
                  <a:gd name="T35" fmla="*/ 60 h 165"/>
                  <a:gd name="T36" fmla="*/ 510 w 525"/>
                  <a:gd name="T37" fmla="*/ 75 h 165"/>
                  <a:gd name="T38" fmla="*/ 525 w 525"/>
                  <a:gd name="T39" fmla="*/ 75 h 165"/>
                  <a:gd name="T40" fmla="*/ 510 w 525"/>
                  <a:gd name="T41" fmla="*/ 75 h 165"/>
                  <a:gd name="T42" fmla="*/ 495 w 525"/>
                  <a:gd name="T43" fmla="*/ 75 h 165"/>
                  <a:gd name="T44" fmla="*/ 480 w 525"/>
                  <a:gd name="T45" fmla="*/ 75 h 165"/>
                  <a:gd name="T46" fmla="*/ 465 w 525"/>
                  <a:gd name="T47" fmla="*/ 75 h 165"/>
                  <a:gd name="T48" fmla="*/ 420 w 525"/>
                  <a:gd name="T49" fmla="*/ 60 h 165"/>
                  <a:gd name="T50" fmla="*/ 390 w 525"/>
                  <a:gd name="T51" fmla="*/ 45 h 165"/>
                  <a:gd name="T52" fmla="*/ 375 w 525"/>
                  <a:gd name="T53" fmla="*/ 30 h 165"/>
                  <a:gd name="T54" fmla="*/ 345 w 525"/>
                  <a:gd name="T55" fmla="*/ 30 h 165"/>
                  <a:gd name="T56" fmla="*/ 330 w 525"/>
                  <a:gd name="T57" fmla="*/ 30 h 165"/>
                  <a:gd name="T58" fmla="*/ 300 w 525"/>
                  <a:gd name="T59" fmla="*/ 45 h 165"/>
                  <a:gd name="T60" fmla="*/ 270 w 525"/>
                  <a:gd name="T61" fmla="*/ 75 h 165"/>
                  <a:gd name="T62" fmla="*/ 225 w 525"/>
                  <a:gd name="T63" fmla="*/ 90 h 165"/>
                  <a:gd name="T64" fmla="*/ 210 w 525"/>
                  <a:gd name="T65" fmla="*/ 135 h 165"/>
                  <a:gd name="T66" fmla="*/ 180 w 525"/>
                  <a:gd name="T67" fmla="*/ 135 h 165"/>
                  <a:gd name="T68" fmla="*/ 150 w 525"/>
                  <a:gd name="T69" fmla="*/ 150 h 165"/>
                  <a:gd name="T70" fmla="*/ 105 w 525"/>
                  <a:gd name="T71" fmla="*/ 165 h 165"/>
                  <a:gd name="T72" fmla="*/ 90 w 525"/>
                  <a:gd name="T73" fmla="*/ 165 h 165"/>
                  <a:gd name="T74" fmla="*/ 45 w 525"/>
                  <a:gd name="T75" fmla="*/ 165 h 165"/>
                  <a:gd name="T76" fmla="*/ 45 w 525"/>
                  <a:gd name="T77" fmla="*/ 150 h 165"/>
                  <a:gd name="T78" fmla="*/ 30 w 525"/>
                  <a:gd name="T79" fmla="*/ 135 h 165"/>
                  <a:gd name="T80" fmla="*/ 0 w 525"/>
                  <a:gd name="T81" fmla="*/ 120 h 165"/>
                  <a:gd name="T82" fmla="*/ 0 w 525"/>
                  <a:gd name="T83" fmla="*/ 90 h 165"/>
                  <a:gd name="T84" fmla="*/ 0 w 525"/>
                  <a:gd name="T85" fmla="*/ 90 h 165"/>
                  <a:gd name="T86" fmla="*/ 0 w 525"/>
                  <a:gd name="T87" fmla="*/ 90 h 165"/>
                  <a:gd name="T88" fmla="*/ 15 w 525"/>
                  <a:gd name="T89" fmla="*/ 90 h 1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5"/>
                  <a:gd name="T136" fmla="*/ 0 h 165"/>
                  <a:gd name="T137" fmla="*/ 525 w 525"/>
                  <a:gd name="T138" fmla="*/ 165 h 1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5" h="165">
                    <a:moveTo>
                      <a:pt x="15" y="90"/>
                    </a:moveTo>
                    <a:lnTo>
                      <a:pt x="15" y="90"/>
                    </a:lnTo>
                    <a:lnTo>
                      <a:pt x="15" y="105"/>
                    </a:lnTo>
                    <a:lnTo>
                      <a:pt x="30" y="120"/>
                    </a:lnTo>
                    <a:lnTo>
                      <a:pt x="45" y="135"/>
                    </a:lnTo>
                    <a:lnTo>
                      <a:pt x="60" y="135"/>
                    </a:lnTo>
                    <a:lnTo>
                      <a:pt x="90" y="135"/>
                    </a:lnTo>
                    <a:lnTo>
                      <a:pt x="105" y="135"/>
                    </a:lnTo>
                    <a:lnTo>
                      <a:pt x="135" y="135"/>
                    </a:lnTo>
                    <a:lnTo>
                      <a:pt x="150" y="135"/>
                    </a:lnTo>
                    <a:lnTo>
                      <a:pt x="165" y="120"/>
                    </a:lnTo>
                    <a:lnTo>
                      <a:pt x="180" y="120"/>
                    </a:lnTo>
                    <a:lnTo>
                      <a:pt x="195" y="105"/>
                    </a:lnTo>
                    <a:lnTo>
                      <a:pt x="210" y="75"/>
                    </a:lnTo>
                    <a:lnTo>
                      <a:pt x="225" y="75"/>
                    </a:lnTo>
                    <a:lnTo>
                      <a:pt x="255" y="45"/>
                    </a:lnTo>
                    <a:lnTo>
                      <a:pt x="270" y="30"/>
                    </a:lnTo>
                    <a:lnTo>
                      <a:pt x="285" y="15"/>
                    </a:lnTo>
                    <a:lnTo>
                      <a:pt x="300" y="15"/>
                    </a:lnTo>
                    <a:lnTo>
                      <a:pt x="330" y="15"/>
                    </a:lnTo>
                    <a:lnTo>
                      <a:pt x="345" y="0"/>
                    </a:lnTo>
                    <a:lnTo>
                      <a:pt x="375" y="0"/>
                    </a:lnTo>
                    <a:lnTo>
                      <a:pt x="390" y="0"/>
                    </a:lnTo>
                    <a:lnTo>
                      <a:pt x="405" y="0"/>
                    </a:lnTo>
                    <a:lnTo>
                      <a:pt x="420" y="0"/>
                    </a:lnTo>
                    <a:lnTo>
                      <a:pt x="450" y="15"/>
                    </a:lnTo>
                    <a:lnTo>
                      <a:pt x="465" y="15"/>
                    </a:lnTo>
                    <a:lnTo>
                      <a:pt x="480" y="15"/>
                    </a:lnTo>
                    <a:lnTo>
                      <a:pt x="495" y="30"/>
                    </a:lnTo>
                    <a:lnTo>
                      <a:pt x="495" y="45"/>
                    </a:lnTo>
                    <a:lnTo>
                      <a:pt x="510" y="60"/>
                    </a:lnTo>
                    <a:lnTo>
                      <a:pt x="510" y="75"/>
                    </a:lnTo>
                    <a:lnTo>
                      <a:pt x="525" y="75"/>
                    </a:lnTo>
                    <a:lnTo>
                      <a:pt x="510" y="75"/>
                    </a:lnTo>
                    <a:lnTo>
                      <a:pt x="495" y="75"/>
                    </a:lnTo>
                    <a:lnTo>
                      <a:pt x="480" y="75"/>
                    </a:lnTo>
                    <a:lnTo>
                      <a:pt x="465" y="75"/>
                    </a:lnTo>
                    <a:lnTo>
                      <a:pt x="420" y="60"/>
                    </a:lnTo>
                    <a:lnTo>
                      <a:pt x="405" y="45"/>
                    </a:lnTo>
                    <a:lnTo>
                      <a:pt x="390" y="45"/>
                    </a:lnTo>
                    <a:lnTo>
                      <a:pt x="375" y="45"/>
                    </a:lnTo>
                    <a:lnTo>
                      <a:pt x="375" y="30"/>
                    </a:lnTo>
                    <a:lnTo>
                      <a:pt x="345" y="30"/>
                    </a:lnTo>
                    <a:lnTo>
                      <a:pt x="330" y="30"/>
                    </a:lnTo>
                    <a:lnTo>
                      <a:pt x="315" y="30"/>
                    </a:lnTo>
                    <a:lnTo>
                      <a:pt x="300" y="45"/>
                    </a:lnTo>
                    <a:lnTo>
                      <a:pt x="285" y="60"/>
                    </a:lnTo>
                    <a:lnTo>
                      <a:pt x="270" y="75"/>
                    </a:lnTo>
                    <a:lnTo>
                      <a:pt x="255" y="75"/>
                    </a:lnTo>
                    <a:lnTo>
                      <a:pt x="225" y="90"/>
                    </a:lnTo>
                    <a:lnTo>
                      <a:pt x="225" y="120"/>
                    </a:lnTo>
                    <a:lnTo>
                      <a:pt x="210" y="135"/>
                    </a:lnTo>
                    <a:lnTo>
                      <a:pt x="195" y="135"/>
                    </a:lnTo>
                    <a:lnTo>
                      <a:pt x="180" y="135"/>
                    </a:lnTo>
                    <a:lnTo>
                      <a:pt x="165" y="150"/>
                    </a:lnTo>
                    <a:lnTo>
                      <a:pt x="150" y="150"/>
                    </a:lnTo>
                    <a:lnTo>
                      <a:pt x="135" y="165"/>
                    </a:lnTo>
                    <a:lnTo>
                      <a:pt x="105" y="165"/>
                    </a:lnTo>
                    <a:lnTo>
                      <a:pt x="90" y="165"/>
                    </a:lnTo>
                    <a:lnTo>
                      <a:pt x="75" y="165"/>
                    </a:lnTo>
                    <a:lnTo>
                      <a:pt x="45" y="165"/>
                    </a:lnTo>
                    <a:lnTo>
                      <a:pt x="45" y="150"/>
                    </a:lnTo>
                    <a:lnTo>
                      <a:pt x="30" y="135"/>
                    </a:lnTo>
                    <a:lnTo>
                      <a:pt x="15" y="135"/>
                    </a:lnTo>
                    <a:lnTo>
                      <a:pt x="0" y="120"/>
                    </a:lnTo>
                    <a:lnTo>
                      <a:pt x="0" y="90"/>
                    </a:lnTo>
                    <a:lnTo>
                      <a:pt x="15" y="90"/>
                    </a:lnTo>
                    <a:close/>
                  </a:path>
                </a:pathLst>
              </a:custGeom>
              <a:solidFill>
                <a:srgbClr val="000000"/>
              </a:solidFill>
              <a:ln w="9525">
                <a:noFill/>
                <a:round/>
                <a:headEnd/>
                <a:tailEnd/>
              </a:ln>
            </p:spPr>
            <p:txBody>
              <a:bodyPr/>
              <a:lstStyle/>
              <a:p>
                <a:endParaRPr lang="tr-TR"/>
              </a:p>
            </p:txBody>
          </p:sp>
          <p:sp>
            <p:nvSpPr>
              <p:cNvPr id="600" name="Freeform 35"/>
              <p:cNvSpPr>
                <a:spLocks/>
              </p:cNvSpPr>
              <p:nvPr/>
            </p:nvSpPr>
            <p:spPr bwMode="auto">
              <a:xfrm>
                <a:off x="1440" y="435"/>
                <a:ext cx="60" cy="120"/>
              </a:xfrm>
              <a:custGeom>
                <a:avLst/>
                <a:gdLst>
                  <a:gd name="T0" fmla="*/ 60 w 60"/>
                  <a:gd name="T1" fmla="*/ 15 h 120"/>
                  <a:gd name="T2" fmla="*/ 60 w 60"/>
                  <a:gd name="T3" fmla="*/ 15 h 120"/>
                  <a:gd name="T4" fmla="*/ 60 w 60"/>
                  <a:gd name="T5" fmla="*/ 45 h 120"/>
                  <a:gd name="T6" fmla="*/ 60 w 60"/>
                  <a:gd name="T7" fmla="*/ 75 h 120"/>
                  <a:gd name="T8" fmla="*/ 60 w 60"/>
                  <a:gd name="T9" fmla="*/ 75 h 120"/>
                  <a:gd name="T10" fmla="*/ 60 w 60"/>
                  <a:gd name="T11" fmla="*/ 90 h 120"/>
                  <a:gd name="T12" fmla="*/ 60 w 60"/>
                  <a:gd name="T13" fmla="*/ 90 h 120"/>
                  <a:gd name="T14" fmla="*/ 60 w 60"/>
                  <a:gd name="T15" fmla="*/ 105 h 120"/>
                  <a:gd name="T16" fmla="*/ 45 w 60"/>
                  <a:gd name="T17" fmla="*/ 105 h 120"/>
                  <a:gd name="T18" fmla="*/ 45 w 60"/>
                  <a:gd name="T19" fmla="*/ 120 h 120"/>
                  <a:gd name="T20" fmla="*/ 30 w 60"/>
                  <a:gd name="T21" fmla="*/ 120 h 120"/>
                  <a:gd name="T22" fmla="*/ 30 w 60"/>
                  <a:gd name="T23" fmla="*/ 105 h 120"/>
                  <a:gd name="T24" fmla="*/ 30 w 60"/>
                  <a:gd name="T25" fmla="*/ 105 h 120"/>
                  <a:gd name="T26" fmla="*/ 15 w 60"/>
                  <a:gd name="T27" fmla="*/ 90 h 120"/>
                  <a:gd name="T28" fmla="*/ 15 w 60"/>
                  <a:gd name="T29" fmla="*/ 90 h 120"/>
                  <a:gd name="T30" fmla="*/ 15 w 60"/>
                  <a:gd name="T31" fmla="*/ 75 h 120"/>
                  <a:gd name="T32" fmla="*/ 15 w 60"/>
                  <a:gd name="T33" fmla="*/ 60 h 120"/>
                  <a:gd name="T34" fmla="*/ 0 w 60"/>
                  <a:gd name="T35" fmla="*/ 15 h 120"/>
                  <a:gd name="T36" fmla="*/ 0 w 60"/>
                  <a:gd name="T37" fmla="*/ 15 h 120"/>
                  <a:gd name="T38" fmla="*/ 0 w 60"/>
                  <a:gd name="T39" fmla="*/ 15 h 120"/>
                  <a:gd name="T40" fmla="*/ 15 w 60"/>
                  <a:gd name="T41" fmla="*/ 15 h 120"/>
                  <a:gd name="T42" fmla="*/ 15 w 60"/>
                  <a:gd name="T43" fmla="*/ 0 h 120"/>
                  <a:gd name="T44" fmla="*/ 30 w 60"/>
                  <a:gd name="T45" fmla="*/ 0 h 120"/>
                  <a:gd name="T46" fmla="*/ 30 w 60"/>
                  <a:gd name="T47" fmla="*/ 0 h 120"/>
                  <a:gd name="T48" fmla="*/ 30 w 60"/>
                  <a:gd name="T49" fmla="*/ 0 h 120"/>
                  <a:gd name="T50" fmla="*/ 30 w 60"/>
                  <a:gd name="T51" fmla="*/ 0 h 120"/>
                  <a:gd name="T52" fmla="*/ 45 w 60"/>
                  <a:gd name="T53" fmla="*/ 0 h 120"/>
                  <a:gd name="T54" fmla="*/ 60 w 60"/>
                  <a:gd name="T55" fmla="*/ 15 h 120"/>
                  <a:gd name="T56" fmla="*/ 60 w 60"/>
                  <a:gd name="T57" fmla="*/ 15 h 120"/>
                  <a:gd name="T58" fmla="*/ 60 w 60"/>
                  <a:gd name="T59" fmla="*/ 15 h 1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0"/>
                  <a:gd name="T91" fmla="*/ 0 h 120"/>
                  <a:gd name="T92" fmla="*/ 60 w 60"/>
                  <a:gd name="T93" fmla="*/ 120 h 1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0" h="120">
                    <a:moveTo>
                      <a:pt x="60" y="15"/>
                    </a:moveTo>
                    <a:lnTo>
                      <a:pt x="60" y="15"/>
                    </a:lnTo>
                    <a:lnTo>
                      <a:pt x="60" y="45"/>
                    </a:lnTo>
                    <a:lnTo>
                      <a:pt x="60" y="75"/>
                    </a:lnTo>
                    <a:lnTo>
                      <a:pt x="60" y="90"/>
                    </a:lnTo>
                    <a:lnTo>
                      <a:pt x="60" y="105"/>
                    </a:lnTo>
                    <a:lnTo>
                      <a:pt x="45" y="105"/>
                    </a:lnTo>
                    <a:lnTo>
                      <a:pt x="45" y="120"/>
                    </a:lnTo>
                    <a:lnTo>
                      <a:pt x="30" y="120"/>
                    </a:lnTo>
                    <a:lnTo>
                      <a:pt x="30" y="105"/>
                    </a:lnTo>
                    <a:lnTo>
                      <a:pt x="15" y="90"/>
                    </a:lnTo>
                    <a:lnTo>
                      <a:pt x="15" y="75"/>
                    </a:lnTo>
                    <a:lnTo>
                      <a:pt x="15" y="60"/>
                    </a:lnTo>
                    <a:lnTo>
                      <a:pt x="0" y="15"/>
                    </a:lnTo>
                    <a:lnTo>
                      <a:pt x="15" y="15"/>
                    </a:lnTo>
                    <a:lnTo>
                      <a:pt x="15" y="0"/>
                    </a:lnTo>
                    <a:lnTo>
                      <a:pt x="30" y="0"/>
                    </a:lnTo>
                    <a:lnTo>
                      <a:pt x="45" y="0"/>
                    </a:lnTo>
                    <a:lnTo>
                      <a:pt x="60" y="15"/>
                    </a:lnTo>
                    <a:close/>
                  </a:path>
                </a:pathLst>
              </a:custGeom>
              <a:solidFill>
                <a:srgbClr val="000000"/>
              </a:solidFill>
              <a:ln w="9525">
                <a:noFill/>
                <a:round/>
                <a:headEnd/>
                <a:tailEnd/>
              </a:ln>
            </p:spPr>
            <p:txBody>
              <a:bodyPr/>
              <a:lstStyle/>
              <a:p>
                <a:endParaRPr lang="tr-TR"/>
              </a:p>
            </p:txBody>
          </p:sp>
          <p:sp>
            <p:nvSpPr>
              <p:cNvPr id="601" name="Freeform 36"/>
              <p:cNvSpPr>
                <a:spLocks/>
              </p:cNvSpPr>
              <p:nvPr/>
            </p:nvSpPr>
            <p:spPr bwMode="auto">
              <a:xfrm>
                <a:off x="1230" y="450"/>
                <a:ext cx="60" cy="120"/>
              </a:xfrm>
              <a:custGeom>
                <a:avLst/>
                <a:gdLst>
                  <a:gd name="T0" fmla="*/ 60 w 60"/>
                  <a:gd name="T1" fmla="*/ 45 h 120"/>
                  <a:gd name="T2" fmla="*/ 60 w 60"/>
                  <a:gd name="T3" fmla="*/ 45 h 120"/>
                  <a:gd name="T4" fmla="*/ 60 w 60"/>
                  <a:gd name="T5" fmla="*/ 45 h 120"/>
                  <a:gd name="T6" fmla="*/ 60 w 60"/>
                  <a:gd name="T7" fmla="*/ 60 h 120"/>
                  <a:gd name="T8" fmla="*/ 60 w 60"/>
                  <a:gd name="T9" fmla="*/ 60 h 120"/>
                  <a:gd name="T10" fmla="*/ 60 w 60"/>
                  <a:gd name="T11" fmla="*/ 75 h 120"/>
                  <a:gd name="T12" fmla="*/ 60 w 60"/>
                  <a:gd name="T13" fmla="*/ 90 h 120"/>
                  <a:gd name="T14" fmla="*/ 60 w 60"/>
                  <a:gd name="T15" fmla="*/ 105 h 120"/>
                  <a:gd name="T16" fmla="*/ 60 w 60"/>
                  <a:gd name="T17" fmla="*/ 105 h 120"/>
                  <a:gd name="T18" fmla="*/ 60 w 60"/>
                  <a:gd name="T19" fmla="*/ 105 h 120"/>
                  <a:gd name="T20" fmla="*/ 60 w 60"/>
                  <a:gd name="T21" fmla="*/ 120 h 120"/>
                  <a:gd name="T22" fmla="*/ 60 w 60"/>
                  <a:gd name="T23" fmla="*/ 120 h 120"/>
                  <a:gd name="T24" fmla="*/ 45 w 60"/>
                  <a:gd name="T25" fmla="*/ 120 h 120"/>
                  <a:gd name="T26" fmla="*/ 30 w 60"/>
                  <a:gd name="T27" fmla="*/ 120 h 120"/>
                  <a:gd name="T28" fmla="*/ 15 w 60"/>
                  <a:gd name="T29" fmla="*/ 120 h 120"/>
                  <a:gd name="T30" fmla="*/ 15 w 60"/>
                  <a:gd name="T31" fmla="*/ 120 h 120"/>
                  <a:gd name="T32" fmla="*/ 0 w 60"/>
                  <a:gd name="T33" fmla="*/ 120 h 120"/>
                  <a:gd name="T34" fmla="*/ 0 w 60"/>
                  <a:gd name="T35" fmla="*/ 120 h 120"/>
                  <a:gd name="T36" fmla="*/ 0 w 60"/>
                  <a:gd name="T37" fmla="*/ 105 h 120"/>
                  <a:gd name="T38" fmla="*/ 0 w 60"/>
                  <a:gd name="T39" fmla="*/ 105 h 120"/>
                  <a:gd name="T40" fmla="*/ 0 w 60"/>
                  <a:gd name="T41" fmla="*/ 90 h 120"/>
                  <a:gd name="T42" fmla="*/ 0 w 60"/>
                  <a:gd name="T43" fmla="*/ 60 h 120"/>
                  <a:gd name="T44" fmla="*/ 0 w 60"/>
                  <a:gd name="T45" fmla="*/ 60 h 120"/>
                  <a:gd name="T46" fmla="*/ 0 w 60"/>
                  <a:gd name="T47" fmla="*/ 45 h 120"/>
                  <a:gd name="T48" fmla="*/ 15 w 60"/>
                  <a:gd name="T49" fmla="*/ 15 h 120"/>
                  <a:gd name="T50" fmla="*/ 15 w 60"/>
                  <a:gd name="T51" fmla="*/ 15 h 120"/>
                  <a:gd name="T52" fmla="*/ 30 w 60"/>
                  <a:gd name="T53" fmla="*/ 0 h 120"/>
                  <a:gd name="T54" fmla="*/ 30 w 60"/>
                  <a:gd name="T55" fmla="*/ 0 h 120"/>
                  <a:gd name="T56" fmla="*/ 30 w 60"/>
                  <a:gd name="T57" fmla="*/ 0 h 120"/>
                  <a:gd name="T58" fmla="*/ 45 w 60"/>
                  <a:gd name="T59" fmla="*/ 0 h 120"/>
                  <a:gd name="T60" fmla="*/ 45 w 60"/>
                  <a:gd name="T61" fmla="*/ 0 h 120"/>
                  <a:gd name="T62" fmla="*/ 60 w 60"/>
                  <a:gd name="T63" fmla="*/ 0 h 120"/>
                  <a:gd name="T64" fmla="*/ 60 w 60"/>
                  <a:gd name="T65" fmla="*/ 15 h 120"/>
                  <a:gd name="T66" fmla="*/ 60 w 60"/>
                  <a:gd name="T67" fmla="*/ 15 h 120"/>
                  <a:gd name="T68" fmla="*/ 60 w 60"/>
                  <a:gd name="T69" fmla="*/ 30 h 120"/>
                  <a:gd name="T70" fmla="*/ 60 w 60"/>
                  <a:gd name="T71" fmla="*/ 30 h 120"/>
                  <a:gd name="T72" fmla="*/ 60 w 60"/>
                  <a:gd name="T73" fmla="*/ 45 h 1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120"/>
                  <a:gd name="T113" fmla="*/ 60 w 60"/>
                  <a:gd name="T114" fmla="*/ 120 h 1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120">
                    <a:moveTo>
                      <a:pt x="60" y="45"/>
                    </a:moveTo>
                    <a:lnTo>
                      <a:pt x="60" y="45"/>
                    </a:lnTo>
                    <a:lnTo>
                      <a:pt x="60" y="60"/>
                    </a:lnTo>
                    <a:lnTo>
                      <a:pt x="60" y="75"/>
                    </a:lnTo>
                    <a:lnTo>
                      <a:pt x="60" y="90"/>
                    </a:lnTo>
                    <a:lnTo>
                      <a:pt x="60" y="105"/>
                    </a:lnTo>
                    <a:lnTo>
                      <a:pt x="60" y="120"/>
                    </a:lnTo>
                    <a:lnTo>
                      <a:pt x="45" y="120"/>
                    </a:lnTo>
                    <a:lnTo>
                      <a:pt x="30" y="120"/>
                    </a:lnTo>
                    <a:lnTo>
                      <a:pt x="15" y="120"/>
                    </a:lnTo>
                    <a:lnTo>
                      <a:pt x="0" y="120"/>
                    </a:lnTo>
                    <a:lnTo>
                      <a:pt x="0" y="105"/>
                    </a:lnTo>
                    <a:lnTo>
                      <a:pt x="0" y="90"/>
                    </a:lnTo>
                    <a:lnTo>
                      <a:pt x="0" y="60"/>
                    </a:lnTo>
                    <a:lnTo>
                      <a:pt x="0" y="45"/>
                    </a:lnTo>
                    <a:lnTo>
                      <a:pt x="15" y="15"/>
                    </a:lnTo>
                    <a:lnTo>
                      <a:pt x="30" y="0"/>
                    </a:lnTo>
                    <a:lnTo>
                      <a:pt x="45" y="0"/>
                    </a:lnTo>
                    <a:lnTo>
                      <a:pt x="60" y="0"/>
                    </a:lnTo>
                    <a:lnTo>
                      <a:pt x="60" y="15"/>
                    </a:lnTo>
                    <a:lnTo>
                      <a:pt x="60" y="30"/>
                    </a:lnTo>
                    <a:lnTo>
                      <a:pt x="60" y="45"/>
                    </a:lnTo>
                    <a:close/>
                  </a:path>
                </a:pathLst>
              </a:custGeom>
              <a:solidFill>
                <a:srgbClr val="000000"/>
              </a:solidFill>
              <a:ln w="9525">
                <a:noFill/>
                <a:round/>
                <a:headEnd/>
                <a:tailEnd/>
              </a:ln>
            </p:spPr>
            <p:txBody>
              <a:bodyPr/>
              <a:lstStyle/>
              <a:p>
                <a:endParaRPr lang="tr-TR"/>
              </a:p>
            </p:txBody>
          </p:sp>
          <p:sp>
            <p:nvSpPr>
              <p:cNvPr id="602" name="Freeform 37"/>
              <p:cNvSpPr>
                <a:spLocks/>
              </p:cNvSpPr>
              <p:nvPr/>
            </p:nvSpPr>
            <p:spPr bwMode="auto">
              <a:xfrm>
                <a:off x="1320" y="405"/>
                <a:ext cx="180" cy="615"/>
              </a:xfrm>
              <a:custGeom>
                <a:avLst/>
                <a:gdLst>
                  <a:gd name="T0" fmla="*/ 30 w 180"/>
                  <a:gd name="T1" fmla="*/ 60 h 615"/>
                  <a:gd name="T2" fmla="*/ 30 w 180"/>
                  <a:gd name="T3" fmla="*/ 105 h 615"/>
                  <a:gd name="T4" fmla="*/ 45 w 180"/>
                  <a:gd name="T5" fmla="*/ 165 h 615"/>
                  <a:gd name="T6" fmla="*/ 30 w 180"/>
                  <a:gd name="T7" fmla="*/ 285 h 615"/>
                  <a:gd name="T8" fmla="*/ 30 w 180"/>
                  <a:gd name="T9" fmla="*/ 345 h 615"/>
                  <a:gd name="T10" fmla="*/ 30 w 180"/>
                  <a:gd name="T11" fmla="*/ 405 h 615"/>
                  <a:gd name="T12" fmla="*/ 30 w 180"/>
                  <a:gd name="T13" fmla="*/ 465 h 615"/>
                  <a:gd name="T14" fmla="*/ 45 w 180"/>
                  <a:gd name="T15" fmla="*/ 525 h 615"/>
                  <a:gd name="T16" fmla="*/ 60 w 180"/>
                  <a:gd name="T17" fmla="*/ 540 h 615"/>
                  <a:gd name="T18" fmla="*/ 75 w 180"/>
                  <a:gd name="T19" fmla="*/ 570 h 615"/>
                  <a:gd name="T20" fmla="*/ 90 w 180"/>
                  <a:gd name="T21" fmla="*/ 570 h 615"/>
                  <a:gd name="T22" fmla="*/ 105 w 180"/>
                  <a:gd name="T23" fmla="*/ 570 h 615"/>
                  <a:gd name="T24" fmla="*/ 135 w 180"/>
                  <a:gd name="T25" fmla="*/ 570 h 615"/>
                  <a:gd name="T26" fmla="*/ 135 w 180"/>
                  <a:gd name="T27" fmla="*/ 540 h 615"/>
                  <a:gd name="T28" fmla="*/ 135 w 180"/>
                  <a:gd name="T29" fmla="*/ 495 h 615"/>
                  <a:gd name="T30" fmla="*/ 135 w 180"/>
                  <a:gd name="T31" fmla="*/ 465 h 615"/>
                  <a:gd name="T32" fmla="*/ 120 w 180"/>
                  <a:gd name="T33" fmla="*/ 435 h 615"/>
                  <a:gd name="T34" fmla="*/ 105 w 180"/>
                  <a:gd name="T35" fmla="*/ 405 h 615"/>
                  <a:gd name="T36" fmla="*/ 90 w 180"/>
                  <a:gd name="T37" fmla="*/ 360 h 615"/>
                  <a:gd name="T38" fmla="*/ 90 w 180"/>
                  <a:gd name="T39" fmla="*/ 330 h 615"/>
                  <a:gd name="T40" fmla="*/ 75 w 180"/>
                  <a:gd name="T41" fmla="*/ 180 h 615"/>
                  <a:gd name="T42" fmla="*/ 75 w 180"/>
                  <a:gd name="T43" fmla="*/ 90 h 615"/>
                  <a:gd name="T44" fmla="*/ 90 w 180"/>
                  <a:gd name="T45" fmla="*/ 0 h 615"/>
                  <a:gd name="T46" fmla="*/ 90 w 180"/>
                  <a:gd name="T47" fmla="*/ 15 h 615"/>
                  <a:gd name="T48" fmla="*/ 90 w 180"/>
                  <a:gd name="T49" fmla="*/ 45 h 615"/>
                  <a:gd name="T50" fmla="*/ 90 w 180"/>
                  <a:gd name="T51" fmla="*/ 120 h 615"/>
                  <a:gd name="T52" fmla="*/ 105 w 180"/>
                  <a:gd name="T53" fmla="*/ 240 h 615"/>
                  <a:gd name="T54" fmla="*/ 120 w 180"/>
                  <a:gd name="T55" fmla="*/ 345 h 615"/>
                  <a:gd name="T56" fmla="*/ 150 w 180"/>
                  <a:gd name="T57" fmla="*/ 360 h 615"/>
                  <a:gd name="T58" fmla="*/ 150 w 180"/>
                  <a:gd name="T59" fmla="*/ 405 h 615"/>
                  <a:gd name="T60" fmla="*/ 165 w 180"/>
                  <a:gd name="T61" fmla="*/ 450 h 615"/>
                  <a:gd name="T62" fmla="*/ 180 w 180"/>
                  <a:gd name="T63" fmla="*/ 495 h 615"/>
                  <a:gd name="T64" fmla="*/ 165 w 180"/>
                  <a:gd name="T65" fmla="*/ 570 h 615"/>
                  <a:gd name="T66" fmla="*/ 150 w 180"/>
                  <a:gd name="T67" fmla="*/ 585 h 615"/>
                  <a:gd name="T68" fmla="*/ 120 w 180"/>
                  <a:gd name="T69" fmla="*/ 600 h 615"/>
                  <a:gd name="T70" fmla="*/ 105 w 180"/>
                  <a:gd name="T71" fmla="*/ 615 h 615"/>
                  <a:gd name="T72" fmla="*/ 90 w 180"/>
                  <a:gd name="T73" fmla="*/ 615 h 615"/>
                  <a:gd name="T74" fmla="*/ 60 w 180"/>
                  <a:gd name="T75" fmla="*/ 600 h 615"/>
                  <a:gd name="T76" fmla="*/ 45 w 180"/>
                  <a:gd name="T77" fmla="*/ 585 h 615"/>
                  <a:gd name="T78" fmla="*/ 30 w 180"/>
                  <a:gd name="T79" fmla="*/ 570 h 615"/>
                  <a:gd name="T80" fmla="*/ 30 w 180"/>
                  <a:gd name="T81" fmla="*/ 540 h 615"/>
                  <a:gd name="T82" fmla="*/ 15 w 180"/>
                  <a:gd name="T83" fmla="*/ 495 h 615"/>
                  <a:gd name="T84" fmla="*/ 15 w 180"/>
                  <a:gd name="T85" fmla="*/ 390 h 615"/>
                  <a:gd name="T86" fmla="*/ 15 w 180"/>
                  <a:gd name="T87" fmla="*/ 285 h 615"/>
                  <a:gd name="T88" fmla="*/ 15 w 180"/>
                  <a:gd name="T89" fmla="*/ 165 h 615"/>
                  <a:gd name="T90" fmla="*/ 15 w 180"/>
                  <a:gd name="T91" fmla="*/ 90 h 615"/>
                  <a:gd name="T92" fmla="*/ 0 w 180"/>
                  <a:gd name="T93" fmla="*/ 30 h 615"/>
                  <a:gd name="T94" fmla="*/ 15 w 180"/>
                  <a:gd name="T95" fmla="*/ 30 h 6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0"/>
                  <a:gd name="T145" fmla="*/ 0 h 615"/>
                  <a:gd name="T146" fmla="*/ 180 w 180"/>
                  <a:gd name="T147" fmla="*/ 615 h 6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0" h="615">
                    <a:moveTo>
                      <a:pt x="15" y="30"/>
                    </a:moveTo>
                    <a:lnTo>
                      <a:pt x="15" y="30"/>
                    </a:lnTo>
                    <a:lnTo>
                      <a:pt x="30" y="60"/>
                    </a:lnTo>
                    <a:lnTo>
                      <a:pt x="30" y="75"/>
                    </a:lnTo>
                    <a:lnTo>
                      <a:pt x="30" y="90"/>
                    </a:lnTo>
                    <a:lnTo>
                      <a:pt x="30" y="105"/>
                    </a:lnTo>
                    <a:lnTo>
                      <a:pt x="30" y="120"/>
                    </a:lnTo>
                    <a:lnTo>
                      <a:pt x="45" y="150"/>
                    </a:lnTo>
                    <a:lnTo>
                      <a:pt x="45" y="165"/>
                    </a:lnTo>
                    <a:lnTo>
                      <a:pt x="45" y="210"/>
                    </a:lnTo>
                    <a:lnTo>
                      <a:pt x="45" y="255"/>
                    </a:lnTo>
                    <a:lnTo>
                      <a:pt x="30" y="285"/>
                    </a:lnTo>
                    <a:lnTo>
                      <a:pt x="30" y="315"/>
                    </a:lnTo>
                    <a:lnTo>
                      <a:pt x="30" y="345"/>
                    </a:lnTo>
                    <a:lnTo>
                      <a:pt x="30" y="375"/>
                    </a:lnTo>
                    <a:lnTo>
                      <a:pt x="30" y="390"/>
                    </a:lnTo>
                    <a:lnTo>
                      <a:pt x="30" y="405"/>
                    </a:lnTo>
                    <a:lnTo>
                      <a:pt x="30" y="450"/>
                    </a:lnTo>
                    <a:lnTo>
                      <a:pt x="30" y="465"/>
                    </a:lnTo>
                    <a:lnTo>
                      <a:pt x="30" y="495"/>
                    </a:lnTo>
                    <a:lnTo>
                      <a:pt x="45" y="510"/>
                    </a:lnTo>
                    <a:lnTo>
                      <a:pt x="45" y="525"/>
                    </a:lnTo>
                    <a:lnTo>
                      <a:pt x="60" y="525"/>
                    </a:lnTo>
                    <a:lnTo>
                      <a:pt x="60" y="540"/>
                    </a:lnTo>
                    <a:lnTo>
                      <a:pt x="60" y="555"/>
                    </a:lnTo>
                    <a:lnTo>
                      <a:pt x="75" y="555"/>
                    </a:lnTo>
                    <a:lnTo>
                      <a:pt x="75" y="570"/>
                    </a:lnTo>
                    <a:lnTo>
                      <a:pt x="90" y="570"/>
                    </a:lnTo>
                    <a:lnTo>
                      <a:pt x="105" y="570"/>
                    </a:lnTo>
                    <a:lnTo>
                      <a:pt x="120" y="570"/>
                    </a:lnTo>
                    <a:lnTo>
                      <a:pt x="135" y="570"/>
                    </a:lnTo>
                    <a:lnTo>
                      <a:pt x="135" y="555"/>
                    </a:lnTo>
                    <a:lnTo>
                      <a:pt x="135" y="540"/>
                    </a:lnTo>
                    <a:lnTo>
                      <a:pt x="135" y="525"/>
                    </a:lnTo>
                    <a:lnTo>
                      <a:pt x="135" y="510"/>
                    </a:lnTo>
                    <a:lnTo>
                      <a:pt x="135" y="495"/>
                    </a:lnTo>
                    <a:lnTo>
                      <a:pt x="135" y="480"/>
                    </a:lnTo>
                    <a:lnTo>
                      <a:pt x="135" y="465"/>
                    </a:lnTo>
                    <a:lnTo>
                      <a:pt x="120" y="450"/>
                    </a:lnTo>
                    <a:lnTo>
                      <a:pt x="120" y="435"/>
                    </a:lnTo>
                    <a:lnTo>
                      <a:pt x="120" y="420"/>
                    </a:lnTo>
                    <a:lnTo>
                      <a:pt x="105" y="405"/>
                    </a:lnTo>
                    <a:lnTo>
                      <a:pt x="105" y="390"/>
                    </a:lnTo>
                    <a:lnTo>
                      <a:pt x="105" y="375"/>
                    </a:lnTo>
                    <a:lnTo>
                      <a:pt x="90" y="360"/>
                    </a:lnTo>
                    <a:lnTo>
                      <a:pt x="90" y="345"/>
                    </a:lnTo>
                    <a:lnTo>
                      <a:pt x="90" y="330"/>
                    </a:lnTo>
                    <a:lnTo>
                      <a:pt x="75" y="240"/>
                    </a:lnTo>
                    <a:lnTo>
                      <a:pt x="75" y="210"/>
                    </a:lnTo>
                    <a:lnTo>
                      <a:pt x="75" y="180"/>
                    </a:lnTo>
                    <a:lnTo>
                      <a:pt x="75" y="165"/>
                    </a:lnTo>
                    <a:lnTo>
                      <a:pt x="75" y="120"/>
                    </a:lnTo>
                    <a:lnTo>
                      <a:pt x="75" y="90"/>
                    </a:lnTo>
                    <a:lnTo>
                      <a:pt x="75" y="45"/>
                    </a:lnTo>
                    <a:lnTo>
                      <a:pt x="90" y="15"/>
                    </a:lnTo>
                    <a:lnTo>
                      <a:pt x="90" y="0"/>
                    </a:lnTo>
                    <a:lnTo>
                      <a:pt x="90" y="15"/>
                    </a:lnTo>
                    <a:lnTo>
                      <a:pt x="90" y="30"/>
                    </a:lnTo>
                    <a:lnTo>
                      <a:pt x="90" y="45"/>
                    </a:lnTo>
                    <a:lnTo>
                      <a:pt x="90" y="60"/>
                    </a:lnTo>
                    <a:lnTo>
                      <a:pt x="90" y="90"/>
                    </a:lnTo>
                    <a:lnTo>
                      <a:pt x="90" y="120"/>
                    </a:lnTo>
                    <a:lnTo>
                      <a:pt x="90" y="165"/>
                    </a:lnTo>
                    <a:lnTo>
                      <a:pt x="90" y="210"/>
                    </a:lnTo>
                    <a:lnTo>
                      <a:pt x="105" y="240"/>
                    </a:lnTo>
                    <a:lnTo>
                      <a:pt x="120" y="315"/>
                    </a:lnTo>
                    <a:lnTo>
                      <a:pt x="120" y="330"/>
                    </a:lnTo>
                    <a:lnTo>
                      <a:pt x="120" y="345"/>
                    </a:lnTo>
                    <a:lnTo>
                      <a:pt x="135" y="345"/>
                    </a:lnTo>
                    <a:lnTo>
                      <a:pt x="150" y="360"/>
                    </a:lnTo>
                    <a:lnTo>
                      <a:pt x="150" y="375"/>
                    </a:lnTo>
                    <a:lnTo>
                      <a:pt x="150" y="390"/>
                    </a:lnTo>
                    <a:lnTo>
                      <a:pt x="150" y="405"/>
                    </a:lnTo>
                    <a:lnTo>
                      <a:pt x="150" y="420"/>
                    </a:lnTo>
                    <a:lnTo>
                      <a:pt x="165" y="450"/>
                    </a:lnTo>
                    <a:lnTo>
                      <a:pt x="165" y="465"/>
                    </a:lnTo>
                    <a:lnTo>
                      <a:pt x="180" y="480"/>
                    </a:lnTo>
                    <a:lnTo>
                      <a:pt x="180" y="495"/>
                    </a:lnTo>
                    <a:lnTo>
                      <a:pt x="165" y="525"/>
                    </a:lnTo>
                    <a:lnTo>
                      <a:pt x="165" y="555"/>
                    </a:lnTo>
                    <a:lnTo>
                      <a:pt x="165" y="570"/>
                    </a:lnTo>
                    <a:lnTo>
                      <a:pt x="150" y="570"/>
                    </a:lnTo>
                    <a:lnTo>
                      <a:pt x="150" y="585"/>
                    </a:lnTo>
                    <a:lnTo>
                      <a:pt x="135" y="600"/>
                    </a:lnTo>
                    <a:lnTo>
                      <a:pt x="120" y="600"/>
                    </a:lnTo>
                    <a:lnTo>
                      <a:pt x="105" y="615"/>
                    </a:lnTo>
                    <a:lnTo>
                      <a:pt x="90" y="615"/>
                    </a:lnTo>
                    <a:lnTo>
                      <a:pt x="75" y="615"/>
                    </a:lnTo>
                    <a:lnTo>
                      <a:pt x="60" y="600"/>
                    </a:lnTo>
                    <a:lnTo>
                      <a:pt x="45" y="600"/>
                    </a:lnTo>
                    <a:lnTo>
                      <a:pt x="45" y="585"/>
                    </a:lnTo>
                    <a:lnTo>
                      <a:pt x="30" y="585"/>
                    </a:lnTo>
                    <a:lnTo>
                      <a:pt x="30" y="570"/>
                    </a:lnTo>
                    <a:lnTo>
                      <a:pt x="30" y="555"/>
                    </a:lnTo>
                    <a:lnTo>
                      <a:pt x="30" y="540"/>
                    </a:lnTo>
                    <a:lnTo>
                      <a:pt x="15" y="525"/>
                    </a:lnTo>
                    <a:lnTo>
                      <a:pt x="15" y="495"/>
                    </a:lnTo>
                    <a:lnTo>
                      <a:pt x="15" y="480"/>
                    </a:lnTo>
                    <a:lnTo>
                      <a:pt x="15" y="465"/>
                    </a:lnTo>
                    <a:lnTo>
                      <a:pt x="15" y="390"/>
                    </a:lnTo>
                    <a:lnTo>
                      <a:pt x="15" y="345"/>
                    </a:lnTo>
                    <a:lnTo>
                      <a:pt x="15" y="315"/>
                    </a:lnTo>
                    <a:lnTo>
                      <a:pt x="15" y="285"/>
                    </a:lnTo>
                    <a:lnTo>
                      <a:pt x="15" y="240"/>
                    </a:lnTo>
                    <a:lnTo>
                      <a:pt x="15" y="210"/>
                    </a:lnTo>
                    <a:lnTo>
                      <a:pt x="15" y="165"/>
                    </a:lnTo>
                    <a:lnTo>
                      <a:pt x="15" y="120"/>
                    </a:lnTo>
                    <a:lnTo>
                      <a:pt x="15" y="105"/>
                    </a:lnTo>
                    <a:lnTo>
                      <a:pt x="15" y="90"/>
                    </a:lnTo>
                    <a:lnTo>
                      <a:pt x="15" y="60"/>
                    </a:lnTo>
                    <a:lnTo>
                      <a:pt x="0" y="45"/>
                    </a:lnTo>
                    <a:lnTo>
                      <a:pt x="0" y="30"/>
                    </a:lnTo>
                    <a:lnTo>
                      <a:pt x="15" y="30"/>
                    </a:lnTo>
                    <a:close/>
                  </a:path>
                </a:pathLst>
              </a:custGeom>
              <a:solidFill>
                <a:srgbClr val="000000"/>
              </a:solidFill>
              <a:ln w="9525">
                <a:noFill/>
                <a:round/>
                <a:headEnd/>
                <a:tailEnd/>
              </a:ln>
            </p:spPr>
            <p:txBody>
              <a:bodyPr/>
              <a:lstStyle/>
              <a:p>
                <a:endParaRPr lang="tr-TR"/>
              </a:p>
            </p:txBody>
          </p:sp>
          <p:sp>
            <p:nvSpPr>
              <p:cNvPr id="603" name="Freeform 38"/>
              <p:cNvSpPr>
                <a:spLocks/>
              </p:cNvSpPr>
              <p:nvPr/>
            </p:nvSpPr>
            <p:spPr bwMode="auto">
              <a:xfrm>
                <a:off x="1350" y="1080"/>
                <a:ext cx="180" cy="60"/>
              </a:xfrm>
              <a:custGeom>
                <a:avLst/>
                <a:gdLst>
                  <a:gd name="T0" fmla="*/ 0 w 180"/>
                  <a:gd name="T1" fmla="*/ 30 h 60"/>
                  <a:gd name="T2" fmla="*/ 0 w 180"/>
                  <a:gd name="T3" fmla="*/ 30 h 60"/>
                  <a:gd name="T4" fmla="*/ 0 w 180"/>
                  <a:gd name="T5" fmla="*/ 30 h 60"/>
                  <a:gd name="T6" fmla="*/ 0 w 180"/>
                  <a:gd name="T7" fmla="*/ 30 h 60"/>
                  <a:gd name="T8" fmla="*/ 15 w 180"/>
                  <a:gd name="T9" fmla="*/ 30 h 60"/>
                  <a:gd name="T10" fmla="*/ 15 w 180"/>
                  <a:gd name="T11" fmla="*/ 30 h 60"/>
                  <a:gd name="T12" fmla="*/ 30 w 180"/>
                  <a:gd name="T13" fmla="*/ 30 h 60"/>
                  <a:gd name="T14" fmla="*/ 30 w 180"/>
                  <a:gd name="T15" fmla="*/ 30 h 60"/>
                  <a:gd name="T16" fmla="*/ 45 w 180"/>
                  <a:gd name="T17" fmla="*/ 30 h 60"/>
                  <a:gd name="T18" fmla="*/ 60 w 180"/>
                  <a:gd name="T19" fmla="*/ 15 h 60"/>
                  <a:gd name="T20" fmla="*/ 75 w 180"/>
                  <a:gd name="T21" fmla="*/ 15 h 60"/>
                  <a:gd name="T22" fmla="*/ 90 w 180"/>
                  <a:gd name="T23" fmla="*/ 15 h 60"/>
                  <a:gd name="T24" fmla="*/ 105 w 180"/>
                  <a:gd name="T25" fmla="*/ 0 h 60"/>
                  <a:gd name="T26" fmla="*/ 120 w 180"/>
                  <a:gd name="T27" fmla="*/ 0 h 60"/>
                  <a:gd name="T28" fmla="*/ 120 w 180"/>
                  <a:gd name="T29" fmla="*/ 0 h 60"/>
                  <a:gd name="T30" fmla="*/ 135 w 180"/>
                  <a:gd name="T31" fmla="*/ 0 h 60"/>
                  <a:gd name="T32" fmla="*/ 135 w 180"/>
                  <a:gd name="T33" fmla="*/ 0 h 60"/>
                  <a:gd name="T34" fmla="*/ 150 w 180"/>
                  <a:gd name="T35" fmla="*/ 0 h 60"/>
                  <a:gd name="T36" fmla="*/ 150 w 180"/>
                  <a:gd name="T37" fmla="*/ 0 h 60"/>
                  <a:gd name="T38" fmla="*/ 165 w 180"/>
                  <a:gd name="T39" fmla="*/ 0 h 60"/>
                  <a:gd name="T40" fmla="*/ 165 w 180"/>
                  <a:gd name="T41" fmla="*/ 0 h 60"/>
                  <a:gd name="T42" fmla="*/ 180 w 180"/>
                  <a:gd name="T43" fmla="*/ 15 h 60"/>
                  <a:gd name="T44" fmla="*/ 180 w 180"/>
                  <a:gd name="T45" fmla="*/ 15 h 60"/>
                  <a:gd name="T46" fmla="*/ 180 w 180"/>
                  <a:gd name="T47" fmla="*/ 15 h 60"/>
                  <a:gd name="T48" fmla="*/ 180 w 180"/>
                  <a:gd name="T49" fmla="*/ 30 h 60"/>
                  <a:gd name="T50" fmla="*/ 180 w 180"/>
                  <a:gd name="T51" fmla="*/ 30 h 60"/>
                  <a:gd name="T52" fmla="*/ 180 w 180"/>
                  <a:gd name="T53" fmla="*/ 30 h 60"/>
                  <a:gd name="T54" fmla="*/ 180 w 180"/>
                  <a:gd name="T55" fmla="*/ 30 h 60"/>
                  <a:gd name="T56" fmla="*/ 180 w 180"/>
                  <a:gd name="T57" fmla="*/ 30 h 60"/>
                  <a:gd name="T58" fmla="*/ 180 w 180"/>
                  <a:gd name="T59" fmla="*/ 45 h 60"/>
                  <a:gd name="T60" fmla="*/ 180 w 180"/>
                  <a:gd name="T61" fmla="*/ 45 h 60"/>
                  <a:gd name="T62" fmla="*/ 180 w 180"/>
                  <a:gd name="T63" fmla="*/ 45 h 60"/>
                  <a:gd name="T64" fmla="*/ 165 w 180"/>
                  <a:gd name="T65" fmla="*/ 60 h 60"/>
                  <a:gd name="T66" fmla="*/ 165 w 180"/>
                  <a:gd name="T67" fmla="*/ 60 h 60"/>
                  <a:gd name="T68" fmla="*/ 150 w 180"/>
                  <a:gd name="T69" fmla="*/ 60 h 60"/>
                  <a:gd name="T70" fmla="*/ 150 w 180"/>
                  <a:gd name="T71" fmla="*/ 60 h 60"/>
                  <a:gd name="T72" fmla="*/ 135 w 180"/>
                  <a:gd name="T73" fmla="*/ 60 h 60"/>
                  <a:gd name="T74" fmla="*/ 135 w 180"/>
                  <a:gd name="T75" fmla="*/ 45 h 60"/>
                  <a:gd name="T76" fmla="*/ 120 w 180"/>
                  <a:gd name="T77" fmla="*/ 45 h 60"/>
                  <a:gd name="T78" fmla="*/ 105 w 180"/>
                  <a:gd name="T79" fmla="*/ 30 h 60"/>
                  <a:gd name="T80" fmla="*/ 90 w 180"/>
                  <a:gd name="T81" fmla="*/ 30 h 60"/>
                  <a:gd name="T82" fmla="*/ 90 w 180"/>
                  <a:gd name="T83" fmla="*/ 30 h 60"/>
                  <a:gd name="T84" fmla="*/ 75 w 180"/>
                  <a:gd name="T85" fmla="*/ 30 h 60"/>
                  <a:gd name="T86" fmla="*/ 60 w 180"/>
                  <a:gd name="T87" fmla="*/ 30 h 60"/>
                  <a:gd name="T88" fmla="*/ 60 w 180"/>
                  <a:gd name="T89" fmla="*/ 45 h 60"/>
                  <a:gd name="T90" fmla="*/ 45 w 180"/>
                  <a:gd name="T91" fmla="*/ 45 h 60"/>
                  <a:gd name="T92" fmla="*/ 30 w 180"/>
                  <a:gd name="T93" fmla="*/ 45 h 60"/>
                  <a:gd name="T94" fmla="*/ 30 w 180"/>
                  <a:gd name="T95" fmla="*/ 45 h 60"/>
                  <a:gd name="T96" fmla="*/ 30 w 180"/>
                  <a:gd name="T97" fmla="*/ 45 h 60"/>
                  <a:gd name="T98" fmla="*/ 15 w 180"/>
                  <a:gd name="T99" fmla="*/ 45 h 60"/>
                  <a:gd name="T100" fmla="*/ 15 w 180"/>
                  <a:gd name="T101" fmla="*/ 30 h 60"/>
                  <a:gd name="T102" fmla="*/ 0 w 180"/>
                  <a:gd name="T103" fmla="*/ 30 h 60"/>
                  <a:gd name="T104" fmla="*/ 0 w 180"/>
                  <a:gd name="T105" fmla="*/ 30 h 60"/>
                  <a:gd name="T106" fmla="*/ 0 w 180"/>
                  <a:gd name="T107" fmla="*/ 30 h 60"/>
                  <a:gd name="T108" fmla="*/ 0 w 180"/>
                  <a:gd name="T109" fmla="*/ 30 h 60"/>
                  <a:gd name="T110" fmla="*/ 0 w 180"/>
                  <a:gd name="T111" fmla="*/ 30 h 60"/>
                  <a:gd name="T112" fmla="*/ 0 w 180"/>
                  <a:gd name="T113" fmla="*/ 30 h 60"/>
                  <a:gd name="T114" fmla="*/ 0 w 180"/>
                  <a:gd name="T115" fmla="*/ 30 h 60"/>
                  <a:gd name="T116" fmla="*/ 0 w 180"/>
                  <a:gd name="T117" fmla="*/ 15 h 60"/>
                  <a:gd name="T118" fmla="*/ 0 w 180"/>
                  <a:gd name="T119" fmla="*/ 15 h 60"/>
                  <a:gd name="T120" fmla="*/ 0 w 180"/>
                  <a:gd name="T121" fmla="*/ 15 h 60"/>
                  <a:gd name="T122" fmla="*/ 0 w 180"/>
                  <a:gd name="T123" fmla="*/ 15 h 60"/>
                  <a:gd name="T124" fmla="*/ 0 w 180"/>
                  <a:gd name="T125" fmla="*/ 30 h 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0"/>
                  <a:gd name="T190" fmla="*/ 0 h 60"/>
                  <a:gd name="T191" fmla="*/ 180 w 180"/>
                  <a:gd name="T192" fmla="*/ 60 h 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0" h="60">
                    <a:moveTo>
                      <a:pt x="0" y="30"/>
                    </a:moveTo>
                    <a:lnTo>
                      <a:pt x="0" y="30"/>
                    </a:lnTo>
                    <a:lnTo>
                      <a:pt x="15" y="30"/>
                    </a:lnTo>
                    <a:lnTo>
                      <a:pt x="30" y="30"/>
                    </a:lnTo>
                    <a:lnTo>
                      <a:pt x="45" y="30"/>
                    </a:lnTo>
                    <a:lnTo>
                      <a:pt x="60" y="15"/>
                    </a:lnTo>
                    <a:lnTo>
                      <a:pt x="75" y="15"/>
                    </a:lnTo>
                    <a:lnTo>
                      <a:pt x="90" y="15"/>
                    </a:lnTo>
                    <a:lnTo>
                      <a:pt x="105" y="0"/>
                    </a:lnTo>
                    <a:lnTo>
                      <a:pt x="120" y="0"/>
                    </a:lnTo>
                    <a:lnTo>
                      <a:pt x="135" y="0"/>
                    </a:lnTo>
                    <a:lnTo>
                      <a:pt x="150" y="0"/>
                    </a:lnTo>
                    <a:lnTo>
                      <a:pt x="165" y="0"/>
                    </a:lnTo>
                    <a:lnTo>
                      <a:pt x="180" y="15"/>
                    </a:lnTo>
                    <a:lnTo>
                      <a:pt x="180" y="30"/>
                    </a:lnTo>
                    <a:lnTo>
                      <a:pt x="180" y="45"/>
                    </a:lnTo>
                    <a:lnTo>
                      <a:pt x="165" y="60"/>
                    </a:lnTo>
                    <a:lnTo>
                      <a:pt x="150" y="60"/>
                    </a:lnTo>
                    <a:lnTo>
                      <a:pt x="135" y="60"/>
                    </a:lnTo>
                    <a:lnTo>
                      <a:pt x="135" y="45"/>
                    </a:lnTo>
                    <a:lnTo>
                      <a:pt x="120" y="45"/>
                    </a:lnTo>
                    <a:lnTo>
                      <a:pt x="105" y="30"/>
                    </a:lnTo>
                    <a:lnTo>
                      <a:pt x="90" y="30"/>
                    </a:lnTo>
                    <a:lnTo>
                      <a:pt x="75" y="30"/>
                    </a:lnTo>
                    <a:lnTo>
                      <a:pt x="60" y="30"/>
                    </a:lnTo>
                    <a:lnTo>
                      <a:pt x="60" y="45"/>
                    </a:lnTo>
                    <a:lnTo>
                      <a:pt x="45" y="45"/>
                    </a:lnTo>
                    <a:lnTo>
                      <a:pt x="30" y="45"/>
                    </a:lnTo>
                    <a:lnTo>
                      <a:pt x="15" y="45"/>
                    </a:lnTo>
                    <a:lnTo>
                      <a:pt x="15" y="30"/>
                    </a:lnTo>
                    <a:lnTo>
                      <a:pt x="0" y="30"/>
                    </a:lnTo>
                    <a:lnTo>
                      <a:pt x="0" y="15"/>
                    </a:lnTo>
                    <a:lnTo>
                      <a:pt x="0" y="30"/>
                    </a:lnTo>
                    <a:close/>
                  </a:path>
                </a:pathLst>
              </a:custGeom>
              <a:solidFill>
                <a:srgbClr val="000000"/>
              </a:solidFill>
              <a:ln w="9525">
                <a:noFill/>
                <a:round/>
                <a:headEnd/>
                <a:tailEnd/>
              </a:ln>
            </p:spPr>
            <p:txBody>
              <a:bodyPr/>
              <a:lstStyle/>
              <a:p>
                <a:endParaRPr lang="tr-TR"/>
              </a:p>
            </p:txBody>
          </p:sp>
          <p:sp>
            <p:nvSpPr>
              <p:cNvPr id="604" name="Freeform 39"/>
              <p:cNvSpPr>
                <a:spLocks/>
              </p:cNvSpPr>
              <p:nvPr/>
            </p:nvSpPr>
            <p:spPr bwMode="auto">
              <a:xfrm>
                <a:off x="825" y="480"/>
                <a:ext cx="180" cy="30"/>
              </a:xfrm>
              <a:custGeom>
                <a:avLst/>
                <a:gdLst>
                  <a:gd name="T0" fmla="*/ 180 w 180"/>
                  <a:gd name="T1" fmla="*/ 30 h 30"/>
                  <a:gd name="T2" fmla="*/ 180 w 180"/>
                  <a:gd name="T3" fmla="*/ 30 h 30"/>
                  <a:gd name="T4" fmla="*/ 165 w 180"/>
                  <a:gd name="T5" fmla="*/ 30 h 30"/>
                  <a:gd name="T6" fmla="*/ 135 w 180"/>
                  <a:gd name="T7" fmla="*/ 30 h 30"/>
                  <a:gd name="T8" fmla="*/ 105 w 180"/>
                  <a:gd name="T9" fmla="*/ 30 h 30"/>
                  <a:gd name="T10" fmla="*/ 90 w 180"/>
                  <a:gd name="T11" fmla="*/ 30 h 30"/>
                  <a:gd name="T12" fmla="*/ 60 w 180"/>
                  <a:gd name="T13" fmla="*/ 30 h 30"/>
                  <a:gd name="T14" fmla="*/ 45 w 180"/>
                  <a:gd name="T15" fmla="*/ 30 h 30"/>
                  <a:gd name="T16" fmla="*/ 45 w 180"/>
                  <a:gd name="T17" fmla="*/ 30 h 30"/>
                  <a:gd name="T18" fmla="*/ 45 w 180"/>
                  <a:gd name="T19" fmla="*/ 30 h 30"/>
                  <a:gd name="T20" fmla="*/ 15 w 180"/>
                  <a:gd name="T21" fmla="*/ 30 h 30"/>
                  <a:gd name="T22" fmla="*/ 15 w 180"/>
                  <a:gd name="T23" fmla="*/ 30 h 30"/>
                  <a:gd name="T24" fmla="*/ 15 w 180"/>
                  <a:gd name="T25" fmla="*/ 30 h 30"/>
                  <a:gd name="T26" fmla="*/ 0 w 180"/>
                  <a:gd name="T27" fmla="*/ 30 h 30"/>
                  <a:gd name="T28" fmla="*/ 15 w 180"/>
                  <a:gd name="T29" fmla="*/ 30 h 30"/>
                  <a:gd name="T30" fmla="*/ 30 w 180"/>
                  <a:gd name="T31" fmla="*/ 30 h 30"/>
                  <a:gd name="T32" fmla="*/ 45 w 180"/>
                  <a:gd name="T33" fmla="*/ 15 h 30"/>
                  <a:gd name="T34" fmla="*/ 45 w 180"/>
                  <a:gd name="T35" fmla="*/ 15 h 30"/>
                  <a:gd name="T36" fmla="*/ 60 w 180"/>
                  <a:gd name="T37" fmla="*/ 15 h 30"/>
                  <a:gd name="T38" fmla="*/ 75 w 180"/>
                  <a:gd name="T39" fmla="*/ 0 h 30"/>
                  <a:gd name="T40" fmla="*/ 90 w 180"/>
                  <a:gd name="T41" fmla="*/ 0 h 30"/>
                  <a:gd name="T42" fmla="*/ 105 w 180"/>
                  <a:gd name="T43" fmla="*/ 0 h 30"/>
                  <a:gd name="T44" fmla="*/ 135 w 180"/>
                  <a:gd name="T45" fmla="*/ 0 h 30"/>
                  <a:gd name="T46" fmla="*/ 180 w 180"/>
                  <a:gd name="T47" fmla="*/ 15 h 30"/>
                  <a:gd name="T48" fmla="*/ 180 w 180"/>
                  <a:gd name="T49" fmla="*/ 15 h 30"/>
                  <a:gd name="T50" fmla="*/ 180 w 180"/>
                  <a:gd name="T51" fmla="*/ 15 h 30"/>
                  <a:gd name="T52" fmla="*/ 180 w 180"/>
                  <a:gd name="T53" fmla="*/ 15 h 30"/>
                  <a:gd name="T54" fmla="*/ 180 w 180"/>
                  <a:gd name="T55" fmla="*/ 15 h 30"/>
                  <a:gd name="T56" fmla="*/ 180 w 180"/>
                  <a:gd name="T57" fmla="*/ 30 h 30"/>
                  <a:gd name="T58" fmla="*/ 180 w 180"/>
                  <a:gd name="T59" fmla="*/ 30 h 30"/>
                  <a:gd name="T60" fmla="*/ 180 w 180"/>
                  <a:gd name="T61" fmla="*/ 30 h 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0"/>
                  <a:gd name="T94" fmla="*/ 0 h 30"/>
                  <a:gd name="T95" fmla="*/ 180 w 180"/>
                  <a:gd name="T96" fmla="*/ 30 h 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0" h="30">
                    <a:moveTo>
                      <a:pt x="180" y="30"/>
                    </a:moveTo>
                    <a:lnTo>
                      <a:pt x="180" y="30"/>
                    </a:lnTo>
                    <a:lnTo>
                      <a:pt x="165" y="30"/>
                    </a:lnTo>
                    <a:lnTo>
                      <a:pt x="135" y="30"/>
                    </a:lnTo>
                    <a:lnTo>
                      <a:pt x="105" y="30"/>
                    </a:lnTo>
                    <a:lnTo>
                      <a:pt x="90" y="30"/>
                    </a:lnTo>
                    <a:lnTo>
                      <a:pt x="60" y="30"/>
                    </a:lnTo>
                    <a:lnTo>
                      <a:pt x="45" y="30"/>
                    </a:lnTo>
                    <a:lnTo>
                      <a:pt x="15" y="30"/>
                    </a:lnTo>
                    <a:lnTo>
                      <a:pt x="0" y="30"/>
                    </a:lnTo>
                    <a:lnTo>
                      <a:pt x="15" y="30"/>
                    </a:lnTo>
                    <a:lnTo>
                      <a:pt x="30" y="30"/>
                    </a:lnTo>
                    <a:lnTo>
                      <a:pt x="45" y="15"/>
                    </a:lnTo>
                    <a:lnTo>
                      <a:pt x="60" y="15"/>
                    </a:lnTo>
                    <a:lnTo>
                      <a:pt x="75" y="0"/>
                    </a:lnTo>
                    <a:lnTo>
                      <a:pt x="90" y="0"/>
                    </a:lnTo>
                    <a:lnTo>
                      <a:pt x="105" y="0"/>
                    </a:lnTo>
                    <a:lnTo>
                      <a:pt x="135" y="0"/>
                    </a:lnTo>
                    <a:lnTo>
                      <a:pt x="180" y="15"/>
                    </a:lnTo>
                    <a:lnTo>
                      <a:pt x="180" y="30"/>
                    </a:lnTo>
                    <a:close/>
                  </a:path>
                </a:pathLst>
              </a:custGeom>
              <a:solidFill>
                <a:srgbClr val="000000"/>
              </a:solidFill>
              <a:ln w="9525">
                <a:noFill/>
                <a:round/>
                <a:headEnd/>
                <a:tailEnd/>
              </a:ln>
            </p:spPr>
            <p:txBody>
              <a:bodyPr/>
              <a:lstStyle/>
              <a:p>
                <a:endParaRPr lang="tr-TR"/>
              </a:p>
            </p:txBody>
          </p:sp>
          <p:sp>
            <p:nvSpPr>
              <p:cNvPr id="605" name="Freeform 40"/>
              <p:cNvSpPr>
                <a:spLocks/>
              </p:cNvSpPr>
              <p:nvPr/>
            </p:nvSpPr>
            <p:spPr bwMode="auto">
              <a:xfrm>
                <a:off x="780" y="510"/>
                <a:ext cx="390" cy="495"/>
              </a:xfrm>
              <a:custGeom>
                <a:avLst/>
                <a:gdLst>
                  <a:gd name="T0" fmla="*/ 210 w 390"/>
                  <a:gd name="T1" fmla="*/ 45 h 495"/>
                  <a:gd name="T2" fmla="*/ 135 w 390"/>
                  <a:gd name="T3" fmla="*/ 15 h 495"/>
                  <a:gd name="T4" fmla="*/ 90 w 390"/>
                  <a:gd name="T5" fmla="*/ 15 h 495"/>
                  <a:gd name="T6" fmla="*/ 30 w 390"/>
                  <a:gd name="T7" fmla="*/ 45 h 495"/>
                  <a:gd name="T8" fmla="*/ 30 w 390"/>
                  <a:gd name="T9" fmla="*/ 75 h 495"/>
                  <a:gd name="T10" fmla="*/ 30 w 390"/>
                  <a:gd name="T11" fmla="*/ 120 h 495"/>
                  <a:gd name="T12" fmla="*/ 30 w 390"/>
                  <a:gd name="T13" fmla="*/ 180 h 495"/>
                  <a:gd name="T14" fmla="*/ 60 w 390"/>
                  <a:gd name="T15" fmla="*/ 210 h 495"/>
                  <a:gd name="T16" fmla="*/ 90 w 390"/>
                  <a:gd name="T17" fmla="*/ 240 h 495"/>
                  <a:gd name="T18" fmla="*/ 105 w 390"/>
                  <a:gd name="T19" fmla="*/ 255 h 495"/>
                  <a:gd name="T20" fmla="*/ 165 w 390"/>
                  <a:gd name="T21" fmla="*/ 300 h 495"/>
                  <a:gd name="T22" fmla="*/ 240 w 390"/>
                  <a:gd name="T23" fmla="*/ 330 h 495"/>
                  <a:gd name="T24" fmla="*/ 270 w 390"/>
                  <a:gd name="T25" fmla="*/ 345 h 495"/>
                  <a:gd name="T26" fmla="*/ 300 w 390"/>
                  <a:gd name="T27" fmla="*/ 375 h 495"/>
                  <a:gd name="T28" fmla="*/ 330 w 390"/>
                  <a:gd name="T29" fmla="*/ 390 h 495"/>
                  <a:gd name="T30" fmla="*/ 330 w 390"/>
                  <a:gd name="T31" fmla="*/ 420 h 495"/>
                  <a:gd name="T32" fmla="*/ 360 w 390"/>
                  <a:gd name="T33" fmla="*/ 420 h 495"/>
                  <a:gd name="T34" fmla="*/ 390 w 390"/>
                  <a:gd name="T35" fmla="*/ 465 h 495"/>
                  <a:gd name="T36" fmla="*/ 390 w 390"/>
                  <a:gd name="T37" fmla="*/ 480 h 495"/>
                  <a:gd name="T38" fmla="*/ 390 w 390"/>
                  <a:gd name="T39" fmla="*/ 480 h 495"/>
                  <a:gd name="T40" fmla="*/ 390 w 390"/>
                  <a:gd name="T41" fmla="*/ 495 h 495"/>
                  <a:gd name="T42" fmla="*/ 360 w 390"/>
                  <a:gd name="T43" fmla="*/ 495 h 495"/>
                  <a:gd name="T44" fmla="*/ 360 w 390"/>
                  <a:gd name="T45" fmla="*/ 480 h 495"/>
                  <a:gd name="T46" fmla="*/ 330 w 390"/>
                  <a:gd name="T47" fmla="*/ 465 h 495"/>
                  <a:gd name="T48" fmla="*/ 315 w 390"/>
                  <a:gd name="T49" fmla="*/ 435 h 495"/>
                  <a:gd name="T50" fmla="*/ 285 w 390"/>
                  <a:gd name="T51" fmla="*/ 420 h 495"/>
                  <a:gd name="T52" fmla="*/ 270 w 390"/>
                  <a:gd name="T53" fmla="*/ 405 h 495"/>
                  <a:gd name="T54" fmla="*/ 240 w 390"/>
                  <a:gd name="T55" fmla="*/ 375 h 495"/>
                  <a:gd name="T56" fmla="*/ 195 w 390"/>
                  <a:gd name="T57" fmla="*/ 345 h 495"/>
                  <a:gd name="T58" fmla="*/ 90 w 390"/>
                  <a:gd name="T59" fmla="*/ 285 h 495"/>
                  <a:gd name="T60" fmla="*/ 60 w 390"/>
                  <a:gd name="T61" fmla="*/ 255 h 495"/>
                  <a:gd name="T62" fmla="*/ 45 w 390"/>
                  <a:gd name="T63" fmla="*/ 240 h 495"/>
                  <a:gd name="T64" fmla="*/ 30 w 390"/>
                  <a:gd name="T65" fmla="*/ 195 h 495"/>
                  <a:gd name="T66" fmla="*/ 15 w 390"/>
                  <a:gd name="T67" fmla="*/ 165 h 495"/>
                  <a:gd name="T68" fmla="*/ 0 w 390"/>
                  <a:gd name="T69" fmla="*/ 120 h 495"/>
                  <a:gd name="T70" fmla="*/ 0 w 390"/>
                  <a:gd name="T71" fmla="*/ 75 h 495"/>
                  <a:gd name="T72" fmla="*/ 15 w 390"/>
                  <a:gd name="T73" fmla="*/ 60 h 495"/>
                  <a:gd name="T74" fmla="*/ 30 w 390"/>
                  <a:gd name="T75" fmla="*/ 15 h 495"/>
                  <a:gd name="T76" fmla="*/ 90 w 390"/>
                  <a:gd name="T77" fmla="*/ 0 h 495"/>
                  <a:gd name="T78" fmla="*/ 150 w 390"/>
                  <a:gd name="T79" fmla="*/ 0 h 495"/>
                  <a:gd name="T80" fmla="*/ 240 w 390"/>
                  <a:gd name="T81" fmla="*/ 45 h 495"/>
                  <a:gd name="T82" fmla="*/ 255 w 390"/>
                  <a:gd name="T83" fmla="*/ 45 h 495"/>
                  <a:gd name="T84" fmla="*/ 240 w 390"/>
                  <a:gd name="T85" fmla="*/ 60 h 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495"/>
                  <a:gd name="T131" fmla="*/ 390 w 390"/>
                  <a:gd name="T132" fmla="*/ 495 h 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495">
                    <a:moveTo>
                      <a:pt x="240" y="60"/>
                    </a:moveTo>
                    <a:lnTo>
                      <a:pt x="240" y="60"/>
                    </a:lnTo>
                    <a:lnTo>
                      <a:pt x="210" y="45"/>
                    </a:lnTo>
                    <a:lnTo>
                      <a:pt x="180" y="30"/>
                    </a:lnTo>
                    <a:lnTo>
                      <a:pt x="150" y="15"/>
                    </a:lnTo>
                    <a:lnTo>
                      <a:pt x="135" y="15"/>
                    </a:lnTo>
                    <a:lnTo>
                      <a:pt x="105" y="15"/>
                    </a:lnTo>
                    <a:lnTo>
                      <a:pt x="90" y="15"/>
                    </a:lnTo>
                    <a:lnTo>
                      <a:pt x="60" y="30"/>
                    </a:lnTo>
                    <a:lnTo>
                      <a:pt x="45" y="30"/>
                    </a:lnTo>
                    <a:lnTo>
                      <a:pt x="30" y="45"/>
                    </a:lnTo>
                    <a:lnTo>
                      <a:pt x="30" y="60"/>
                    </a:lnTo>
                    <a:lnTo>
                      <a:pt x="30" y="75"/>
                    </a:lnTo>
                    <a:lnTo>
                      <a:pt x="30" y="90"/>
                    </a:lnTo>
                    <a:lnTo>
                      <a:pt x="30" y="120"/>
                    </a:lnTo>
                    <a:lnTo>
                      <a:pt x="30" y="150"/>
                    </a:lnTo>
                    <a:lnTo>
                      <a:pt x="30" y="165"/>
                    </a:lnTo>
                    <a:lnTo>
                      <a:pt x="30" y="180"/>
                    </a:lnTo>
                    <a:lnTo>
                      <a:pt x="45" y="180"/>
                    </a:lnTo>
                    <a:lnTo>
                      <a:pt x="45" y="195"/>
                    </a:lnTo>
                    <a:lnTo>
                      <a:pt x="60" y="210"/>
                    </a:lnTo>
                    <a:lnTo>
                      <a:pt x="60" y="225"/>
                    </a:lnTo>
                    <a:lnTo>
                      <a:pt x="75" y="225"/>
                    </a:lnTo>
                    <a:lnTo>
                      <a:pt x="90" y="240"/>
                    </a:lnTo>
                    <a:lnTo>
                      <a:pt x="105" y="255"/>
                    </a:lnTo>
                    <a:lnTo>
                      <a:pt x="135" y="270"/>
                    </a:lnTo>
                    <a:lnTo>
                      <a:pt x="150" y="285"/>
                    </a:lnTo>
                    <a:lnTo>
                      <a:pt x="165" y="300"/>
                    </a:lnTo>
                    <a:lnTo>
                      <a:pt x="195" y="300"/>
                    </a:lnTo>
                    <a:lnTo>
                      <a:pt x="210" y="300"/>
                    </a:lnTo>
                    <a:lnTo>
                      <a:pt x="240" y="330"/>
                    </a:lnTo>
                    <a:lnTo>
                      <a:pt x="255" y="330"/>
                    </a:lnTo>
                    <a:lnTo>
                      <a:pt x="270" y="345"/>
                    </a:lnTo>
                    <a:lnTo>
                      <a:pt x="285" y="360"/>
                    </a:lnTo>
                    <a:lnTo>
                      <a:pt x="300" y="360"/>
                    </a:lnTo>
                    <a:lnTo>
                      <a:pt x="300" y="375"/>
                    </a:lnTo>
                    <a:lnTo>
                      <a:pt x="315" y="375"/>
                    </a:lnTo>
                    <a:lnTo>
                      <a:pt x="315" y="390"/>
                    </a:lnTo>
                    <a:lnTo>
                      <a:pt x="330" y="390"/>
                    </a:lnTo>
                    <a:lnTo>
                      <a:pt x="330" y="405"/>
                    </a:lnTo>
                    <a:lnTo>
                      <a:pt x="330" y="420"/>
                    </a:lnTo>
                    <a:lnTo>
                      <a:pt x="345" y="420"/>
                    </a:lnTo>
                    <a:lnTo>
                      <a:pt x="360" y="420"/>
                    </a:lnTo>
                    <a:lnTo>
                      <a:pt x="375" y="435"/>
                    </a:lnTo>
                    <a:lnTo>
                      <a:pt x="390" y="450"/>
                    </a:lnTo>
                    <a:lnTo>
                      <a:pt x="390" y="465"/>
                    </a:lnTo>
                    <a:lnTo>
                      <a:pt x="390" y="480"/>
                    </a:lnTo>
                    <a:lnTo>
                      <a:pt x="390" y="495"/>
                    </a:lnTo>
                    <a:lnTo>
                      <a:pt x="375" y="495"/>
                    </a:lnTo>
                    <a:lnTo>
                      <a:pt x="360" y="495"/>
                    </a:lnTo>
                    <a:lnTo>
                      <a:pt x="360" y="480"/>
                    </a:lnTo>
                    <a:lnTo>
                      <a:pt x="345" y="480"/>
                    </a:lnTo>
                    <a:lnTo>
                      <a:pt x="330" y="465"/>
                    </a:lnTo>
                    <a:lnTo>
                      <a:pt x="315" y="450"/>
                    </a:lnTo>
                    <a:lnTo>
                      <a:pt x="315" y="435"/>
                    </a:lnTo>
                    <a:lnTo>
                      <a:pt x="300" y="420"/>
                    </a:lnTo>
                    <a:lnTo>
                      <a:pt x="285" y="420"/>
                    </a:lnTo>
                    <a:lnTo>
                      <a:pt x="270" y="420"/>
                    </a:lnTo>
                    <a:lnTo>
                      <a:pt x="270" y="405"/>
                    </a:lnTo>
                    <a:lnTo>
                      <a:pt x="270" y="390"/>
                    </a:lnTo>
                    <a:lnTo>
                      <a:pt x="255" y="390"/>
                    </a:lnTo>
                    <a:lnTo>
                      <a:pt x="240" y="375"/>
                    </a:lnTo>
                    <a:lnTo>
                      <a:pt x="225" y="360"/>
                    </a:lnTo>
                    <a:lnTo>
                      <a:pt x="210" y="360"/>
                    </a:lnTo>
                    <a:lnTo>
                      <a:pt x="195" y="345"/>
                    </a:lnTo>
                    <a:lnTo>
                      <a:pt x="150" y="300"/>
                    </a:lnTo>
                    <a:lnTo>
                      <a:pt x="120" y="300"/>
                    </a:lnTo>
                    <a:lnTo>
                      <a:pt x="90" y="285"/>
                    </a:lnTo>
                    <a:lnTo>
                      <a:pt x="90" y="270"/>
                    </a:lnTo>
                    <a:lnTo>
                      <a:pt x="60" y="255"/>
                    </a:lnTo>
                    <a:lnTo>
                      <a:pt x="60" y="240"/>
                    </a:lnTo>
                    <a:lnTo>
                      <a:pt x="45" y="240"/>
                    </a:lnTo>
                    <a:lnTo>
                      <a:pt x="30" y="225"/>
                    </a:lnTo>
                    <a:lnTo>
                      <a:pt x="30" y="210"/>
                    </a:lnTo>
                    <a:lnTo>
                      <a:pt x="30" y="195"/>
                    </a:lnTo>
                    <a:lnTo>
                      <a:pt x="30" y="180"/>
                    </a:lnTo>
                    <a:lnTo>
                      <a:pt x="15" y="180"/>
                    </a:lnTo>
                    <a:lnTo>
                      <a:pt x="15" y="165"/>
                    </a:lnTo>
                    <a:lnTo>
                      <a:pt x="0" y="150"/>
                    </a:lnTo>
                    <a:lnTo>
                      <a:pt x="0" y="135"/>
                    </a:lnTo>
                    <a:lnTo>
                      <a:pt x="0" y="120"/>
                    </a:lnTo>
                    <a:lnTo>
                      <a:pt x="0" y="90"/>
                    </a:lnTo>
                    <a:lnTo>
                      <a:pt x="0" y="75"/>
                    </a:lnTo>
                    <a:lnTo>
                      <a:pt x="0" y="60"/>
                    </a:lnTo>
                    <a:lnTo>
                      <a:pt x="15" y="60"/>
                    </a:lnTo>
                    <a:lnTo>
                      <a:pt x="15" y="30"/>
                    </a:lnTo>
                    <a:lnTo>
                      <a:pt x="30" y="15"/>
                    </a:lnTo>
                    <a:lnTo>
                      <a:pt x="45" y="15"/>
                    </a:lnTo>
                    <a:lnTo>
                      <a:pt x="60" y="0"/>
                    </a:lnTo>
                    <a:lnTo>
                      <a:pt x="90" y="0"/>
                    </a:lnTo>
                    <a:lnTo>
                      <a:pt x="120" y="0"/>
                    </a:lnTo>
                    <a:lnTo>
                      <a:pt x="150" y="0"/>
                    </a:lnTo>
                    <a:lnTo>
                      <a:pt x="180" y="15"/>
                    </a:lnTo>
                    <a:lnTo>
                      <a:pt x="210" y="30"/>
                    </a:lnTo>
                    <a:lnTo>
                      <a:pt x="240" y="45"/>
                    </a:lnTo>
                    <a:lnTo>
                      <a:pt x="255" y="45"/>
                    </a:lnTo>
                    <a:lnTo>
                      <a:pt x="255" y="60"/>
                    </a:lnTo>
                    <a:lnTo>
                      <a:pt x="240" y="60"/>
                    </a:lnTo>
                    <a:close/>
                  </a:path>
                </a:pathLst>
              </a:custGeom>
              <a:solidFill>
                <a:srgbClr val="000000"/>
              </a:solidFill>
              <a:ln w="9525">
                <a:noFill/>
                <a:round/>
                <a:headEnd/>
                <a:tailEnd/>
              </a:ln>
            </p:spPr>
            <p:txBody>
              <a:bodyPr/>
              <a:lstStyle/>
              <a:p>
                <a:endParaRPr lang="tr-TR"/>
              </a:p>
            </p:txBody>
          </p:sp>
          <p:sp>
            <p:nvSpPr>
              <p:cNvPr id="606" name="Freeform 41"/>
              <p:cNvSpPr>
                <a:spLocks/>
              </p:cNvSpPr>
              <p:nvPr/>
            </p:nvSpPr>
            <p:spPr bwMode="auto">
              <a:xfrm>
                <a:off x="1710" y="450"/>
                <a:ext cx="210" cy="15"/>
              </a:xfrm>
              <a:custGeom>
                <a:avLst/>
                <a:gdLst>
                  <a:gd name="T0" fmla="*/ 15 w 210"/>
                  <a:gd name="T1" fmla="*/ 0 h 15"/>
                  <a:gd name="T2" fmla="*/ 15 w 210"/>
                  <a:gd name="T3" fmla="*/ 0 h 15"/>
                  <a:gd name="T4" fmla="*/ 30 w 210"/>
                  <a:gd name="T5" fmla="*/ 0 h 15"/>
                  <a:gd name="T6" fmla="*/ 45 w 210"/>
                  <a:gd name="T7" fmla="*/ 0 h 15"/>
                  <a:gd name="T8" fmla="*/ 60 w 210"/>
                  <a:gd name="T9" fmla="*/ 0 h 15"/>
                  <a:gd name="T10" fmla="*/ 90 w 210"/>
                  <a:gd name="T11" fmla="*/ 0 h 15"/>
                  <a:gd name="T12" fmla="*/ 120 w 210"/>
                  <a:gd name="T13" fmla="*/ 0 h 15"/>
                  <a:gd name="T14" fmla="*/ 135 w 210"/>
                  <a:gd name="T15" fmla="*/ 0 h 15"/>
                  <a:gd name="T16" fmla="*/ 165 w 210"/>
                  <a:gd name="T17" fmla="*/ 0 h 15"/>
                  <a:gd name="T18" fmla="*/ 180 w 210"/>
                  <a:gd name="T19" fmla="*/ 0 h 15"/>
                  <a:gd name="T20" fmla="*/ 210 w 210"/>
                  <a:gd name="T21" fmla="*/ 0 h 15"/>
                  <a:gd name="T22" fmla="*/ 210 w 210"/>
                  <a:gd name="T23" fmla="*/ 0 h 15"/>
                  <a:gd name="T24" fmla="*/ 210 w 210"/>
                  <a:gd name="T25" fmla="*/ 0 h 15"/>
                  <a:gd name="T26" fmla="*/ 210 w 210"/>
                  <a:gd name="T27" fmla="*/ 0 h 15"/>
                  <a:gd name="T28" fmla="*/ 210 w 210"/>
                  <a:gd name="T29" fmla="*/ 0 h 15"/>
                  <a:gd name="T30" fmla="*/ 210 w 210"/>
                  <a:gd name="T31" fmla="*/ 0 h 15"/>
                  <a:gd name="T32" fmla="*/ 180 w 210"/>
                  <a:gd name="T33" fmla="*/ 0 h 15"/>
                  <a:gd name="T34" fmla="*/ 165 w 210"/>
                  <a:gd name="T35" fmla="*/ 0 h 15"/>
                  <a:gd name="T36" fmla="*/ 150 w 210"/>
                  <a:gd name="T37" fmla="*/ 15 h 15"/>
                  <a:gd name="T38" fmla="*/ 120 w 210"/>
                  <a:gd name="T39" fmla="*/ 15 h 15"/>
                  <a:gd name="T40" fmla="*/ 90 w 210"/>
                  <a:gd name="T41" fmla="*/ 15 h 15"/>
                  <a:gd name="T42" fmla="*/ 60 w 210"/>
                  <a:gd name="T43" fmla="*/ 15 h 15"/>
                  <a:gd name="T44" fmla="*/ 0 w 210"/>
                  <a:gd name="T45" fmla="*/ 15 h 15"/>
                  <a:gd name="T46" fmla="*/ 0 w 210"/>
                  <a:gd name="T47" fmla="*/ 15 h 15"/>
                  <a:gd name="T48" fmla="*/ 0 w 210"/>
                  <a:gd name="T49" fmla="*/ 15 h 15"/>
                  <a:gd name="T50" fmla="*/ 0 w 210"/>
                  <a:gd name="T51" fmla="*/ 15 h 15"/>
                  <a:gd name="T52" fmla="*/ 0 w 210"/>
                  <a:gd name="T53" fmla="*/ 0 h 15"/>
                  <a:gd name="T54" fmla="*/ 0 w 210"/>
                  <a:gd name="T55" fmla="*/ 0 h 15"/>
                  <a:gd name="T56" fmla="*/ 0 w 210"/>
                  <a:gd name="T57" fmla="*/ 0 h 15"/>
                  <a:gd name="T58" fmla="*/ 15 w 210"/>
                  <a:gd name="T59" fmla="*/ 0 h 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0"/>
                  <a:gd name="T91" fmla="*/ 0 h 15"/>
                  <a:gd name="T92" fmla="*/ 210 w 210"/>
                  <a:gd name="T93" fmla="*/ 15 h 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0" h="15">
                    <a:moveTo>
                      <a:pt x="15" y="0"/>
                    </a:moveTo>
                    <a:lnTo>
                      <a:pt x="15" y="0"/>
                    </a:lnTo>
                    <a:lnTo>
                      <a:pt x="30" y="0"/>
                    </a:lnTo>
                    <a:lnTo>
                      <a:pt x="45" y="0"/>
                    </a:lnTo>
                    <a:lnTo>
                      <a:pt x="60" y="0"/>
                    </a:lnTo>
                    <a:lnTo>
                      <a:pt x="90" y="0"/>
                    </a:lnTo>
                    <a:lnTo>
                      <a:pt x="120" y="0"/>
                    </a:lnTo>
                    <a:lnTo>
                      <a:pt x="135" y="0"/>
                    </a:lnTo>
                    <a:lnTo>
                      <a:pt x="165" y="0"/>
                    </a:lnTo>
                    <a:lnTo>
                      <a:pt x="180" y="0"/>
                    </a:lnTo>
                    <a:lnTo>
                      <a:pt x="210" y="0"/>
                    </a:lnTo>
                    <a:lnTo>
                      <a:pt x="180" y="0"/>
                    </a:lnTo>
                    <a:lnTo>
                      <a:pt x="165" y="0"/>
                    </a:lnTo>
                    <a:lnTo>
                      <a:pt x="150" y="15"/>
                    </a:lnTo>
                    <a:lnTo>
                      <a:pt x="120" y="15"/>
                    </a:lnTo>
                    <a:lnTo>
                      <a:pt x="90" y="15"/>
                    </a:lnTo>
                    <a:lnTo>
                      <a:pt x="60" y="15"/>
                    </a:lnTo>
                    <a:lnTo>
                      <a:pt x="0" y="15"/>
                    </a:lnTo>
                    <a:lnTo>
                      <a:pt x="0" y="0"/>
                    </a:lnTo>
                    <a:lnTo>
                      <a:pt x="15" y="0"/>
                    </a:lnTo>
                    <a:close/>
                  </a:path>
                </a:pathLst>
              </a:custGeom>
              <a:solidFill>
                <a:srgbClr val="000000"/>
              </a:solidFill>
              <a:ln w="9525">
                <a:noFill/>
                <a:round/>
                <a:headEnd/>
                <a:tailEnd/>
              </a:ln>
            </p:spPr>
            <p:txBody>
              <a:bodyPr/>
              <a:lstStyle/>
              <a:p>
                <a:endParaRPr lang="tr-TR"/>
              </a:p>
            </p:txBody>
          </p:sp>
          <p:sp>
            <p:nvSpPr>
              <p:cNvPr id="607" name="Freeform 42"/>
              <p:cNvSpPr>
                <a:spLocks/>
              </p:cNvSpPr>
              <p:nvPr/>
            </p:nvSpPr>
            <p:spPr bwMode="auto">
              <a:xfrm>
                <a:off x="1650" y="450"/>
                <a:ext cx="300" cy="570"/>
              </a:xfrm>
              <a:custGeom>
                <a:avLst/>
                <a:gdLst>
                  <a:gd name="T0" fmla="*/ 90 w 300"/>
                  <a:gd name="T1" fmla="*/ 60 h 570"/>
                  <a:gd name="T2" fmla="*/ 135 w 300"/>
                  <a:gd name="T3" fmla="*/ 30 h 570"/>
                  <a:gd name="T4" fmla="*/ 165 w 300"/>
                  <a:gd name="T5" fmla="*/ 15 h 570"/>
                  <a:gd name="T6" fmla="*/ 195 w 300"/>
                  <a:gd name="T7" fmla="*/ 0 h 570"/>
                  <a:gd name="T8" fmla="*/ 240 w 300"/>
                  <a:gd name="T9" fmla="*/ 0 h 570"/>
                  <a:gd name="T10" fmla="*/ 270 w 300"/>
                  <a:gd name="T11" fmla="*/ 0 h 570"/>
                  <a:gd name="T12" fmla="*/ 300 w 300"/>
                  <a:gd name="T13" fmla="*/ 15 h 570"/>
                  <a:gd name="T14" fmla="*/ 300 w 300"/>
                  <a:gd name="T15" fmla="*/ 45 h 570"/>
                  <a:gd name="T16" fmla="*/ 300 w 300"/>
                  <a:gd name="T17" fmla="*/ 60 h 570"/>
                  <a:gd name="T18" fmla="*/ 300 w 300"/>
                  <a:gd name="T19" fmla="*/ 105 h 570"/>
                  <a:gd name="T20" fmla="*/ 300 w 300"/>
                  <a:gd name="T21" fmla="*/ 135 h 570"/>
                  <a:gd name="T22" fmla="*/ 270 w 300"/>
                  <a:gd name="T23" fmla="*/ 195 h 570"/>
                  <a:gd name="T24" fmla="*/ 240 w 300"/>
                  <a:gd name="T25" fmla="*/ 240 h 570"/>
                  <a:gd name="T26" fmla="*/ 240 w 300"/>
                  <a:gd name="T27" fmla="*/ 255 h 570"/>
                  <a:gd name="T28" fmla="*/ 195 w 300"/>
                  <a:gd name="T29" fmla="*/ 300 h 570"/>
                  <a:gd name="T30" fmla="*/ 180 w 300"/>
                  <a:gd name="T31" fmla="*/ 330 h 570"/>
                  <a:gd name="T32" fmla="*/ 135 w 300"/>
                  <a:gd name="T33" fmla="*/ 360 h 570"/>
                  <a:gd name="T34" fmla="*/ 120 w 300"/>
                  <a:gd name="T35" fmla="*/ 405 h 570"/>
                  <a:gd name="T36" fmla="*/ 90 w 300"/>
                  <a:gd name="T37" fmla="*/ 420 h 570"/>
                  <a:gd name="T38" fmla="*/ 30 w 300"/>
                  <a:gd name="T39" fmla="*/ 540 h 570"/>
                  <a:gd name="T40" fmla="*/ 0 w 300"/>
                  <a:gd name="T41" fmla="*/ 570 h 570"/>
                  <a:gd name="T42" fmla="*/ 0 w 300"/>
                  <a:gd name="T43" fmla="*/ 570 h 570"/>
                  <a:gd name="T44" fmla="*/ 0 w 300"/>
                  <a:gd name="T45" fmla="*/ 570 h 570"/>
                  <a:gd name="T46" fmla="*/ 0 w 300"/>
                  <a:gd name="T47" fmla="*/ 555 h 570"/>
                  <a:gd name="T48" fmla="*/ 0 w 300"/>
                  <a:gd name="T49" fmla="*/ 555 h 570"/>
                  <a:gd name="T50" fmla="*/ 0 w 300"/>
                  <a:gd name="T51" fmla="*/ 540 h 570"/>
                  <a:gd name="T52" fmla="*/ 15 w 300"/>
                  <a:gd name="T53" fmla="*/ 510 h 570"/>
                  <a:gd name="T54" fmla="*/ 30 w 300"/>
                  <a:gd name="T55" fmla="*/ 465 h 570"/>
                  <a:gd name="T56" fmla="*/ 45 w 300"/>
                  <a:gd name="T57" fmla="*/ 420 h 570"/>
                  <a:gd name="T58" fmla="*/ 60 w 300"/>
                  <a:gd name="T59" fmla="*/ 390 h 570"/>
                  <a:gd name="T60" fmla="*/ 90 w 300"/>
                  <a:gd name="T61" fmla="*/ 360 h 570"/>
                  <a:gd name="T62" fmla="*/ 120 w 300"/>
                  <a:gd name="T63" fmla="*/ 330 h 570"/>
                  <a:gd name="T64" fmla="*/ 180 w 300"/>
                  <a:gd name="T65" fmla="*/ 255 h 570"/>
                  <a:gd name="T66" fmla="*/ 210 w 300"/>
                  <a:gd name="T67" fmla="*/ 240 h 570"/>
                  <a:gd name="T68" fmla="*/ 240 w 300"/>
                  <a:gd name="T69" fmla="*/ 180 h 570"/>
                  <a:gd name="T70" fmla="*/ 270 w 300"/>
                  <a:gd name="T71" fmla="*/ 135 h 570"/>
                  <a:gd name="T72" fmla="*/ 285 w 300"/>
                  <a:gd name="T73" fmla="*/ 105 h 570"/>
                  <a:gd name="T74" fmla="*/ 300 w 300"/>
                  <a:gd name="T75" fmla="*/ 75 h 570"/>
                  <a:gd name="T76" fmla="*/ 300 w 300"/>
                  <a:gd name="T77" fmla="*/ 60 h 570"/>
                  <a:gd name="T78" fmla="*/ 285 w 300"/>
                  <a:gd name="T79" fmla="*/ 30 h 570"/>
                  <a:gd name="T80" fmla="*/ 270 w 300"/>
                  <a:gd name="T81" fmla="*/ 15 h 570"/>
                  <a:gd name="T82" fmla="*/ 255 w 300"/>
                  <a:gd name="T83" fmla="*/ 15 h 570"/>
                  <a:gd name="T84" fmla="*/ 225 w 300"/>
                  <a:gd name="T85" fmla="*/ 15 h 570"/>
                  <a:gd name="T86" fmla="*/ 180 w 300"/>
                  <a:gd name="T87" fmla="*/ 30 h 570"/>
                  <a:gd name="T88" fmla="*/ 120 w 300"/>
                  <a:gd name="T89" fmla="*/ 60 h 570"/>
                  <a:gd name="T90" fmla="*/ 90 w 300"/>
                  <a:gd name="T91" fmla="*/ 60 h 570"/>
                  <a:gd name="T92" fmla="*/ 90 w 300"/>
                  <a:gd name="T93" fmla="*/ 60 h 570"/>
                  <a:gd name="T94" fmla="*/ 90 w 300"/>
                  <a:gd name="T95" fmla="*/ 60 h 5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0"/>
                  <a:gd name="T145" fmla="*/ 0 h 570"/>
                  <a:gd name="T146" fmla="*/ 300 w 300"/>
                  <a:gd name="T147" fmla="*/ 570 h 5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0" h="570">
                    <a:moveTo>
                      <a:pt x="90" y="60"/>
                    </a:moveTo>
                    <a:lnTo>
                      <a:pt x="90" y="60"/>
                    </a:lnTo>
                    <a:lnTo>
                      <a:pt x="120" y="45"/>
                    </a:lnTo>
                    <a:lnTo>
                      <a:pt x="135" y="30"/>
                    </a:lnTo>
                    <a:lnTo>
                      <a:pt x="150" y="15"/>
                    </a:lnTo>
                    <a:lnTo>
                      <a:pt x="165" y="15"/>
                    </a:lnTo>
                    <a:lnTo>
                      <a:pt x="180" y="0"/>
                    </a:lnTo>
                    <a:lnTo>
                      <a:pt x="195" y="0"/>
                    </a:lnTo>
                    <a:lnTo>
                      <a:pt x="225" y="0"/>
                    </a:lnTo>
                    <a:lnTo>
                      <a:pt x="240" y="0"/>
                    </a:lnTo>
                    <a:lnTo>
                      <a:pt x="255" y="0"/>
                    </a:lnTo>
                    <a:lnTo>
                      <a:pt x="270" y="0"/>
                    </a:lnTo>
                    <a:lnTo>
                      <a:pt x="285" y="0"/>
                    </a:lnTo>
                    <a:lnTo>
                      <a:pt x="300" y="15"/>
                    </a:lnTo>
                    <a:lnTo>
                      <a:pt x="300" y="30"/>
                    </a:lnTo>
                    <a:lnTo>
                      <a:pt x="300" y="45"/>
                    </a:lnTo>
                    <a:lnTo>
                      <a:pt x="300" y="60"/>
                    </a:lnTo>
                    <a:lnTo>
                      <a:pt x="300" y="90"/>
                    </a:lnTo>
                    <a:lnTo>
                      <a:pt x="300" y="105"/>
                    </a:lnTo>
                    <a:lnTo>
                      <a:pt x="300" y="120"/>
                    </a:lnTo>
                    <a:lnTo>
                      <a:pt x="300" y="135"/>
                    </a:lnTo>
                    <a:lnTo>
                      <a:pt x="285" y="165"/>
                    </a:lnTo>
                    <a:lnTo>
                      <a:pt x="270" y="195"/>
                    </a:lnTo>
                    <a:lnTo>
                      <a:pt x="255" y="225"/>
                    </a:lnTo>
                    <a:lnTo>
                      <a:pt x="240" y="240"/>
                    </a:lnTo>
                    <a:lnTo>
                      <a:pt x="240" y="255"/>
                    </a:lnTo>
                    <a:lnTo>
                      <a:pt x="210" y="285"/>
                    </a:lnTo>
                    <a:lnTo>
                      <a:pt x="195" y="300"/>
                    </a:lnTo>
                    <a:lnTo>
                      <a:pt x="180" y="300"/>
                    </a:lnTo>
                    <a:lnTo>
                      <a:pt x="180" y="330"/>
                    </a:lnTo>
                    <a:lnTo>
                      <a:pt x="150" y="360"/>
                    </a:lnTo>
                    <a:lnTo>
                      <a:pt x="135" y="360"/>
                    </a:lnTo>
                    <a:lnTo>
                      <a:pt x="120" y="405"/>
                    </a:lnTo>
                    <a:lnTo>
                      <a:pt x="105" y="420"/>
                    </a:lnTo>
                    <a:lnTo>
                      <a:pt x="90" y="420"/>
                    </a:lnTo>
                    <a:lnTo>
                      <a:pt x="45" y="495"/>
                    </a:lnTo>
                    <a:lnTo>
                      <a:pt x="30" y="540"/>
                    </a:lnTo>
                    <a:lnTo>
                      <a:pt x="0" y="570"/>
                    </a:lnTo>
                    <a:lnTo>
                      <a:pt x="0" y="555"/>
                    </a:lnTo>
                    <a:lnTo>
                      <a:pt x="0" y="540"/>
                    </a:lnTo>
                    <a:lnTo>
                      <a:pt x="15" y="525"/>
                    </a:lnTo>
                    <a:lnTo>
                      <a:pt x="15" y="510"/>
                    </a:lnTo>
                    <a:lnTo>
                      <a:pt x="30" y="480"/>
                    </a:lnTo>
                    <a:lnTo>
                      <a:pt x="30" y="465"/>
                    </a:lnTo>
                    <a:lnTo>
                      <a:pt x="45" y="450"/>
                    </a:lnTo>
                    <a:lnTo>
                      <a:pt x="45" y="420"/>
                    </a:lnTo>
                    <a:lnTo>
                      <a:pt x="60" y="420"/>
                    </a:lnTo>
                    <a:lnTo>
                      <a:pt x="60" y="390"/>
                    </a:lnTo>
                    <a:lnTo>
                      <a:pt x="75" y="375"/>
                    </a:lnTo>
                    <a:lnTo>
                      <a:pt x="90" y="360"/>
                    </a:lnTo>
                    <a:lnTo>
                      <a:pt x="105" y="360"/>
                    </a:lnTo>
                    <a:lnTo>
                      <a:pt x="120" y="330"/>
                    </a:lnTo>
                    <a:lnTo>
                      <a:pt x="150" y="300"/>
                    </a:lnTo>
                    <a:lnTo>
                      <a:pt x="180" y="255"/>
                    </a:lnTo>
                    <a:lnTo>
                      <a:pt x="195" y="240"/>
                    </a:lnTo>
                    <a:lnTo>
                      <a:pt x="210" y="240"/>
                    </a:lnTo>
                    <a:lnTo>
                      <a:pt x="225" y="225"/>
                    </a:lnTo>
                    <a:lnTo>
                      <a:pt x="240" y="180"/>
                    </a:lnTo>
                    <a:lnTo>
                      <a:pt x="255" y="165"/>
                    </a:lnTo>
                    <a:lnTo>
                      <a:pt x="270" y="135"/>
                    </a:lnTo>
                    <a:lnTo>
                      <a:pt x="285" y="120"/>
                    </a:lnTo>
                    <a:lnTo>
                      <a:pt x="285" y="105"/>
                    </a:lnTo>
                    <a:lnTo>
                      <a:pt x="300" y="90"/>
                    </a:lnTo>
                    <a:lnTo>
                      <a:pt x="300" y="75"/>
                    </a:lnTo>
                    <a:lnTo>
                      <a:pt x="300" y="60"/>
                    </a:lnTo>
                    <a:lnTo>
                      <a:pt x="285" y="45"/>
                    </a:lnTo>
                    <a:lnTo>
                      <a:pt x="285" y="30"/>
                    </a:lnTo>
                    <a:lnTo>
                      <a:pt x="270" y="30"/>
                    </a:lnTo>
                    <a:lnTo>
                      <a:pt x="270" y="15"/>
                    </a:lnTo>
                    <a:lnTo>
                      <a:pt x="255" y="15"/>
                    </a:lnTo>
                    <a:lnTo>
                      <a:pt x="240" y="0"/>
                    </a:lnTo>
                    <a:lnTo>
                      <a:pt x="225" y="15"/>
                    </a:lnTo>
                    <a:lnTo>
                      <a:pt x="195" y="15"/>
                    </a:lnTo>
                    <a:lnTo>
                      <a:pt x="180" y="30"/>
                    </a:lnTo>
                    <a:lnTo>
                      <a:pt x="150" y="45"/>
                    </a:lnTo>
                    <a:lnTo>
                      <a:pt x="120" y="60"/>
                    </a:lnTo>
                    <a:lnTo>
                      <a:pt x="105" y="60"/>
                    </a:lnTo>
                    <a:lnTo>
                      <a:pt x="90" y="60"/>
                    </a:lnTo>
                    <a:close/>
                  </a:path>
                </a:pathLst>
              </a:custGeom>
              <a:solidFill>
                <a:srgbClr val="000000"/>
              </a:solidFill>
              <a:ln w="9525">
                <a:noFill/>
                <a:round/>
                <a:headEnd/>
                <a:tailEnd/>
              </a:ln>
            </p:spPr>
            <p:txBody>
              <a:bodyPr/>
              <a:lstStyle/>
              <a:p>
                <a:endParaRPr lang="tr-TR"/>
              </a:p>
            </p:txBody>
          </p:sp>
          <p:sp>
            <p:nvSpPr>
              <p:cNvPr id="608" name="Freeform 43"/>
              <p:cNvSpPr>
                <a:spLocks/>
              </p:cNvSpPr>
              <p:nvPr/>
            </p:nvSpPr>
            <p:spPr bwMode="auto">
              <a:xfrm>
                <a:off x="1095" y="870"/>
                <a:ext cx="555" cy="525"/>
              </a:xfrm>
              <a:custGeom>
                <a:avLst/>
                <a:gdLst>
                  <a:gd name="T0" fmla="*/ 555 w 555"/>
                  <a:gd name="T1" fmla="*/ 45 h 525"/>
                  <a:gd name="T2" fmla="*/ 555 w 555"/>
                  <a:gd name="T3" fmla="*/ 135 h 525"/>
                  <a:gd name="T4" fmla="*/ 555 w 555"/>
                  <a:gd name="T5" fmla="*/ 240 h 525"/>
                  <a:gd name="T6" fmla="*/ 555 w 555"/>
                  <a:gd name="T7" fmla="*/ 360 h 525"/>
                  <a:gd name="T8" fmla="*/ 555 w 555"/>
                  <a:gd name="T9" fmla="*/ 420 h 525"/>
                  <a:gd name="T10" fmla="*/ 555 w 555"/>
                  <a:gd name="T11" fmla="*/ 450 h 525"/>
                  <a:gd name="T12" fmla="*/ 525 w 555"/>
                  <a:gd name="T13" fmla="*/ 480 h 525"/>
                  <a:gd name="T14" fmla="*/ 495 w 555"/>
                  <a:gd name="T15" fmla="*/ 495 h 525"/>
                  <a:gd name="T16" fmla="*/ 450 w 555"/>
                  <a:gd name="T17" fmla="*/ 510 h 525"/>
                  <a:gd name="T18" fmla="*/ 420 w 555"/>
                  <a:gd name="T19" fmla="*/ 525 h 525"/>
                  <a:gd name="T20" fmla="*/ 360 w 555"/>
                  <a:gd name="T21" fmla="*/ 525 h 525"/>
                  <a:gd name="T22" fmla="*/ 315 w 555"/>
                  <a:gd name="T23" fmla="*/ 525 h 525"/>
                  <a:gd name="T24" fmla="*/ 255 w 555"/>
                  <a:gd name="T25" fmla="*/ 510 h 525"/>
                  <a:gd name="T26" fmla="*/ 225 w 555"/>
                  <a:gd name="T27" fmla="*/ 510 h 525"/>
                  <a:gd name="T28" fmla="*/ 195 w 555"/>
                  <a:gd name="T29" fmla="*/ 495 h 525"/>
                  <a:gd name="T30" fmla="*/ 195 w 555"/>
                  <a:gd name="T31" fmla="*/ 480 h 525"/>
                  <a:gd name="T32" fmla="*/ 180 w 555"/>
                  <a:gd name="T33" fmla="*/ 435 h 525"/>
                  <a:gd name="T34" fmla="*/ 135 w 555"/>
                  <a:gd name="T35" fmla="*/ 315 h 525"/>
                  <a:gd name="T36" fmla="*/ 135 w 555"/>
                  <a:gd name="T37" fmla="*/ 240 h 525"/>
                  <a:gd name="T38" fmla="*/ 90 w 555"/>
                  <a:gd name="T39" fmla="*/ 120 h 525"/>
                  <a:gd name="T40" fmla="*/ 75 w 555"/>
                  <a:gd name="T41" fmla="*/ 75 h 525"/>
                  <a:gd name="T42" fmla="*/ 30 w 555"/>
                  <a:gd name="T43" fmla="*/ 45 h 525"/>
                  <a:gd name="T44" fmla="*/ 0 w 555"/>
                  <a:gd name="T45" fmla="*/ 15 h 525"/>
                  <a:gd name="T46" fmla="*/ 0 w 555"/>
                  <a:gd name="T47" fmla="*/ 0 h 525"/>
                  <a:gd name="T48" fmla="*/ 15 w 555"/>
                  <a:gd name="T49" fmla="*/ 0 h 525"/>
                  <a:gd name="T50" fmla="*/ 15 w 555"/>
                  <a:gd name="T51" fmla="*/ 15 h 525"/>
                  <a:gd name="T52" fmla="*/ 60 w 555"/>
                  <a:gd name="T53" fmla="*/ 45 h 525"/>
                  <a:gd name="T54" fmla="*/ 90 w 555"/>
                  <a:gd name="T55" fmla="*/ 60 h 525"/>
                  <a:gd name="T56" fmla="*/ 120 w 555"/>
                  <a:gd name="T57" fmla="*/ 120 h 525"/>
                  <a:gd name="T58" fmla="*/ 135 w 555"/>
                  <a:gd name="T59" fmla="*/ 180 h 525"/>
                  <a:gd name="T60" fmla="*/ 150 w 555"/>
                  <a:gd name="T61" fmla="*/ 225 h 525"/>
                  <a:gd name="T62" fmla="*/ 180 w 555"/>
                  <a:gd name="T63" fmla="*/ 360 h 525"/>
                  <a:gd name="T64" fmla="*/ 195 w 555"/>
                  <a:gd name="T65" fmla="*/ 420 h 525"/>
                  <a:gd name="T66" fmla="*/ 210 w 555"/>
                  <a:gd name="T67" fmla="*/ 450 h 525"/>
                  <a:gd name="T68" fmla="*/ 225 w 555"/>
                  <a:gd name="T69" fmla="*/ 480 h 525"/>
                  <a:gd name="T70" fmla="*/ 255 w 555"/>
                  <a:gd name="T71" fmla="*/ 480 h 525"/>
                  <a:gd name="T72" fmla="*/ 270 w 555"/>
                  <a:gd name="T73" fmla="*/ 480 h 525"/>
                  <a:gd name="T74" fmla="*/ 315 w 555"/>
                  <a:gd name="T75" fmla="*/ 480 h 525"/>
                  <a:gd name="T76" fmla="*/ 390 w 555"/>
                  <a:gd name="T77" fmla="*/ 480 h 525"/>
                  <a:gd name="T78" fmla="*/ 420 w 555"/>
                  <a:gd name="T79" fmla="*/ 480 h 525"/>
                  <a:gd name="T80" fmla="*/ 465 w 555"/>
                  <a:gd name="T81" fmla="*/ 465 h 525"/>
                  <a:gd name="T82" fmla="*/ 480 w 555"/>
                  <a:gd name="T83" fmla="*/ 465 h 525"/>
                  <a:gd name="T84" fmla="*/ 495 w 555"/>
                  <a:gd name="T85" fmla="*/ 435 h 525"/>
                  <a:gd name="T86" fmla="*/ 510 w 555"/>
                  <a:gd name="T87" fmla="*/ 420 h 525"/>
                  <a:gd name="T88" fmla="*/ 510 w 555"/>
                  <a:gd name="T89" fmla="*/ 435 h 525"/>
                  <a:gd name="T90" fmla="*/ 495 w 555"/>
                  <a:gd name="T91" fmla="*/ 435 h 525"/>
                  <a:gd name="T92" fmla="*/ 510 w 555"/>
                  <a:gd name="T93" fmla="*/ 405 h 525"/>
                  <a:gd name="T94" fmla="*/ 510 w 555"/>
                  <a:gd name="T95" fmla="*/ 345 h 525"/>
                  <a:gd name="T96" fmla="*/ 510 w 555"/>
                  <a:gd name="T97" fmla="*/ 255 h 525"/>
                  <a:gd name="T98" fmla="*/ 510 w 555"/>
                  <a:gd name="T99" fmla="*/ 180 h 525"/>
                  <a:gd name="T100" fmla="*/ 540 w 555"/>
                  <a:gd name="T101" fmla="*/ 90 h 525"/>
                  <a:gd name="T102" fmla="*/ 555 w 555"/>
                  <a:gd name="T103" fmla="*/ 0 h 525"/>
                  <a:gd name="T104" fmla="*/ 555 w 555"/>
                  <a:gd name="T105" fmla="*/ 0 h 525"/>
                  <a:gd name="T106" fmla="*/ 555 w 555"/>
                  <a:gd name="T107" fmla="*/ 0 h 5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55"/>
                  <a:gd name="T163" fmla="*/ 0 h 525"/>
                  <a:gd name="T164" fmla="*/ 555 w 555"/>
                  <a:gd name="T165" fmla="*/ 525 h 5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55" h="525">
                    <a:moveTo>
                      <a:pt x="555" y="0"/>
                    </a:moveTo>
                    <a:lnTo>
                      <a:pt x="555" y="0"/>
                    </a:lnTo>
                    <a:lnTo>
                      <a:pt x="555" y="45"/>
                    </a:lnTo>
                    <a:lnTo>
                      <a:pt x="555" y="60"/>
                    </a:lnTo>
                    <a:lnTo>
                      <a:pt x="555" y="90"/>
                    </a:lnTo>
                    <a:lnTo>
                      <a:pt x="555" y="135"/>
                    </a:lnTo>
                    <a:lnTo>
                      <a:pt x="555" y="180"/>
                    </a:lnTo>
                    <a:lnTo>
                      <a:pt x="555" y="210"/>
                    </a:lnTo>
                    <a:lnTo>
                      <a:pt x="555" y="240"/>
                    </a:lnTo>
                    <a:lnTo>
                      <a:pt x="555" y="285"/>
                    </a:lnTo>
                    <a:lnTo>
                      <a:pt x="555" y="330"/>
                    </a:lnTo>
                    <a:lnTo>
                      <a:pt x="555" y="360"/>
                    </a:lnTo>
                    <a:lnTo>
                      <a:pt x="555" y="375"/>
                    </a:lnTo>
                    <a:lnTo>
                      <a:pt x="555" y="405"/>
                    </a:lnTo>
                    <a:lnTo>
                      <a:pt x="555" y="420"/>
                    </a:lnTo>
                    <a:lnTo>
                      <a:pt x="555" y="435"/>
                    </a:lnTo>
                    <a:lnTo>
                      <a:pt x="555" y="450"/>
                    </a:lnTo>
                    <a:lnTo>
                      <a:pt x="525" y="480"/>
                    </a:lnTo>
                    <a:lnTo>
                      <a:pt x="510" y="480"/>
                    </a:lnTo>
                    <a:lnTo>
                      <a:pt x="495" y="480"/>
                    </a:lnTo>
                    <a:lnTo>
                      <a:pt x="495" y="495"/>
                    </a:lnTo>
                    <a:lnTo>
                      <a:pt x="480" y="495"/>
                    </a:lnTo>
                    <a:lnTo>
                      <a:pt x="450" y="510"/>
                    </a:lnTo>
                    <a:lnTo>
                      <a:pt x="435" y="525"/>
                    </a:lnTo>
                    <a:lnTo>
                      <a:pt x="420" y="525"/>
                    </a:lnTo>
                    <a:lnTo>
                      <a:pt x="405" y="525"/>
                    </a:lnTo>
                    <a:lnTo>
                      <a:pt x="390" y="525"/>
                    </a:lnTo>
                    <a:lnTo>
                      <a:pt x="360" y="525"/>
                    </a:lnTo>
                    <a:lnTo>
                      <a:pt x="330" y="525"/>
                    </a:lnTo>
                    <a:lnTo>
                      <a:pt x="315" y="525"/>
                    </a:lnTo>
                    <a:lnTo>
                      <a:pt x="285" y="525"/>
                    </a:lnTo>
                    <a:lnTo>
                      <a:pt x="270" y="525"/>
                    </a:lnTo>
                    <a:lnTo>
                      <a:pt x="255" y="510"/>
                    </a:lnTo>
                    <a:lnTo>
                      <a:pt x="240" y="510"/>
                    </a:lnTo>
                    <a:lnTo>
                      <a:pt x="225" y="510"/>
                    </a:lnTo>
                    <a:lnTo>
                      <a:pt x="210" y="495"/>
                    </a:lnTo>
                    <a:lnTo>
                      <a:pt x="195" y="495"/>
                    </a:lnTo>
                    <a:lnTo>
                      <a:pt x="195" y="480"/>
                    </a:lnTo>
                    <a:lnTo>
                      <a:pt x="180" y="450"/>
                    </a:lnTo>
                    <a:lnTo>
                      <a:pt x="180" y="435"/>
                    </a:lnTo>
                    <a:lnTo>
                      <a:pt x="165" y="420"/>
                    </a:lnTo>
                    <a:lnTo>
                      <a:pt x="150" y="360"/>
                    </a:lnTo>
                    <a:lnTo>
                      <a:pt x="135" y="315"/>
                    </a:lnTo>
                    <a:lnTo>
                      <a:pt x="135" y="300"/>
                    </a:lnTo>
                    <a:lnTo>
                      <a:pt x="135" y="255"/>
                    </a:lnTo>
                    <a:lnTo>
                      <a:pt x="135" y="240"/>
                    </a:lnTo>
                    <a:lnTo>
                      <a:pt x="120" y="225"/>
                    </a:lnTo>
                    <a:lnTo>
                      <a:pt x="105" y="165"/>
                    </a:lnTo>
                    <a:lnTo>
                      <a:pt x="90" y="120"/>
                    </a:lnTo>
                    <a:lnTo>
                      <a:pt x="75" y="105"/>
                    </a:lnTo>
                    <a:lnTo>
                      <a:pt x="75" y="90"/>
                    </a:lnTo>
                    <a:lnTo>
                      <a:pt x="75" y="75"/>
                    </a:lnTo>
                    <a:lnTo>
                      <a:pt x="60" y="60"/>
                    </a:lnTo>
                    <a:lnTo>
                      <a:pt x="45" y="60"/>
                    </a:lnTo>
                    <a:lnTo>
                      <a:pt x="30" y="45"/>
                    </a:lnTo>
                    <a:lnTo>
                      <a:pt x="15" y="30"/>
                    </a:lnTo>
                    <a:lnTo>
                      <a:pt x="0" y="15"/>
                    </a:lnTo>
                    <a:lnTo>
                      <a:pt x="0" y="0"/>
                    </a:lnTo>
                    <a:lnTo>
                      <a:pt x="15" y="0"/>
                    </a:lnTo>
                    <a:lnTo>
                      <a:pt x="15" y="15"/>
                    </a:lnTo>
                    <a:lnTo>
                      <a:pt x="30" y="15"/>
                    </a:lnTo>
                    <a:lnTo>
                      <a:pt x="45" y="30"/>
                    </a:lnTo>
                    <a:lnTo>
                      <a:pt x="60" y="45"/>
                    </a:lnTo>
                    <a:lnTo>
                      <a:pt x="75" y="60"/>
                    </a:lnTo>
                    <a:lnTo>
                      <a:pt x="90" y="60"/>
                    </a:lnTo>
                    <a:lnTo>
                      <a:pt x="90" y="75"/>
                    </a:lnTo>
                    <a:lnTo>
                      <a:pt x="105" y="90"/>
                    </a:lnTo>
                    <a:lnTo>
                      <a:pt x="120" y="120"/>
                    </a:lnTo>
                    <a:lnTo>
                      <a:pt x="135" y="150"/>
                    </a:lnTo>
                    <a:lnTo>
                      <a:pt x="135" y="165"/>
                    </a:lnTo>
                    <a:lnTo>
                      <a:pt x="135" y="180"/>
                    </a:lnTo>
                    <a:lnTo>
                      <a:pt x="150" y="210"/>
                    </a:lnTo>
                    <a:lnTo>
                      <a:pt x="150" y="225"/>
                    </a:lnTo>
                    <a:lnTo>
                      <a:pt x="165" y="255"/>
                    </a:lnTo>
                    <a:lnTo>
                      <a:pt x="180" y="300"/>
                    </a:lnTo>
                    <a:lnTo>
                      <a:pt x="180" y="360"/>
                    </a:lnTo>
                    <a:lnTo>
                      <a:pt x="195" y="390"/>
                    </a:lnTo>
                    <a:lnTo>
                      <a:pt x="195" y="420"/>
                    </a:lnTo>
                    <a:lnTo>
                      <a:pt x="195" y="435"/>
                    </a:lnTo>
                    <a:lnTo>
                      <a:pt x="195" y="450"/>
                    </a:lnTo>
                    <a:lnTo>
                      <a:pt x="210" y="450"/>
                    </a:lnTo>
                    <a:lnTo>
                      <a:pt x="210" y="465"/>
                    </a:lnTo>
                    <a:lnTo>
                      <a:pt x="225" y="465"/>
                    </a:lnTo>
                    <a:lnTo>
                      <a:pt x="225" y="480"/>
                    </a:lnTo>
                    <a:lnTo>
                      <a:pt x="240" y="480"/>
                    </a:lnTo>
                    <a:lnTo>
                      <a:pt x="255" y="480"/>
                    </a:lnTo>
                    <a:lnTo>
                      <a:pt x="270" y="480"/>
                    </a:lnTo>
                    <a:lnTo>
                      <a:pt x="285" y="480"/>
                    </a:lnTo>
                    <a:lnTo>
                      <a:pt x="300" y="480"/>
                    </a:lnTo>
                    <a:lnTo>
                      <a:pt x="315" y="480"/>
                    </a:lnTo>
                    <a:lnTo>
                      <a:pt x="360" y="480"/>
                    </a:lnTo>
                    <a:lnTo>
                      <a:pt x="390" y="480"/>
                    </a:lnTo>
                    <a:lnTo>
                      <a:pt x="405" y="480"/>
                    </a:lnTo>
                    <a:lnTo>
                      <a:pt x="420" y="480"/>
                    </a:lnTo>
                    <a:lnTo>
                      <a:pt x="435" y="480"/>
                    </a:lnTo>
                    <a:lnTo>
                      <a:pt x="465" y="465"/>
                    </a:lnTo>
                    <a:lnTo>
                      <a:pt x="480" y="465"/>
                    </a:lnTo>
                    <a:lnTo>
                      <a:pt x="495" y="450"/>
                    </a:lnTo>
                    <a:lnTo>
                      <a:pt x="495" y="435"/>
                    </a:lnTo>
                    <a:lnTo>
                      <a:pt x="495" y="420"/>
                    </a:lnTo>
                    <a:lnTo>
                      <a:pt x="510" y="420"/>
                    </a:lnTo>
                    <a:lnTo>
                      <a:pt x="510" y="435"/>
                    </a:lnTo>
                    <a:lnTo>
                      <a:pt x="495" y="435"/>
                    </a:lnTo>
                    <a:lnTo>
                      <a:pt x="510" y="420"/>
                    </a:lnTo>
                    <a:lnTo>
                      <a:pt x="510" y="405"/>
                    </a:lnTo>
                    <a:lnTo>
                      <a:pt x="510" y="375"/>
                    </a:lnTo>
                    <a:lnTo>
                      <a:pt x="510" y="360"/>
                    </a:lnTo>
                    <a:lnTo>
                      <a:pt x="510" y="345"/>
                    </a:lnTo>
                    <a:lnTo>
                      <a:pt x="510" y="315"/>
                    </a:lnTo>
                    <a:lnTo>
                      <a:pt x="510" y="300"/>
                    </a:lnTo>
                    <a:lnTo>
                      <a:pt x="510" y="255"/>
                    </a:lnTo>
                    <a:lnTo>
                      <a:pt x="510" y="240"/>
                    </a:lnTo>
                    <a:lnTo>
                      <a:pt x="510" y="210"/>
                    </a:lnTo>
                    <a:lnTo>
                      <a:pt x="510" y="180"/>
                    </a:lnTo>
                    <a:lnTo>
                      <a:pt x="525" y="165"/>
                    </a:lnTo>
                    <a:lnTo>
                      <a:pt x="525" y="135"/>
                    </a:lnTo>
                    <a:lnTo>
                      <a:pt x="540" y="90"/>
                    </a:lnTo>
                    <a:lnTo>
                      <a:pt x="555" y="0"/>
                    </a:lnTo>
                    <a:close/>
                  </a:path>
                </a:pathLst>
              </a:custGeom>
              <a:solidFill>
                <a:srgbClr val="000000"/>
              </a:solidFill>
              <a:ln w="9525">
                <a:noFill/>
                <a:round/>
                <a:headEnd/>
                <a:tailEnd/>
              </a:ln>
            </p:spPr>
            <p:txBody>
              <a:bodyPr/>
              <a:lstStyle/>
              <a:p>
                <a:endParaRPr lang="tr-TR"/>
              </a:p>
            </p:txBody>
          </p:sp>
          <p:sp>
            <p:nvSpPr>
              <p:cNvPr id="609" name="Freeform 44"/>
              <p:cNvSpPr>
                <a:spLocks/>
              </p:cNvSpPr>
              <p:nvPr/>
            </p:nvSpPr>
            <p:spPr bwMode="auto">
              <a:xfrm>
                <a:off x="900" y="150"/>
                <a:ext cx="360" cy="30"/>
              </a:xfrm>
              <a:custGeom>
                <a:avLst/>
                <a:gdLst>
                  <a:gd name="T0" fmla="*/ 330 w 360"/>
                  <a:gd name="T1" fmla="*/ 30 h 30"/>
                  <a:gd name="T2" fmla="*/ 330 w 360"/>
                  <a:gd name="T3" fmla="*/ 30 h 30"/>
                  <a:gd name="T4" fmla="*/ 300 w 360"/>
                  <a:gd name="T5" fmla="*/ 30 h 30"/>
                  <a:gd name="T6" fmla="*/ 255 w 360"/>
                  <a:gd name="T7" fmla="*/ 30 h 30"/>
                  <a:gd name="T8" fmla="*/ 180 w 360"/>
                  <a:gd name="T9" fmla="*/ 15 h 30"/>
                  <a:gd name="T10" fmla="*/ 135 w 360"/>
                  <a:gd name="T11" fmla="*/ 15 h 30"/>
                  <a:gd name="T12" fmla="*/ 90 w 360"/>
                  <a:gd name="T13" fmla="*/ 0 h 30"/>
                  <a:gd name="T14" fmla="*/ 45 w 360"/>
                  <a:gd name="T15" fmla="*/ 0 h 30"/>
                  <a:gd name="T16" fmla="*/ 30 w 360"/>
                  <a:gd name="T17" fmla="*/ 15 h 30"/>
                  <a:gd name="T18" fmla="*/ 15 w 360"/>
                  <a:gd name="T19" fmla="*/ 15 h 30"/>
                  <a:gd name="T20" fmla="*/ 15 w 360"/>
                  <a:gd name="T21" fmla="*/ 15 h 30"/>
                  <a:gd name="T22" fmla="*/ 0 w 360"/>
                  <a:gd name="T23" fmla="*/ 15 h 30"/>
                  <a:gd name="T24" fmla="*/ 0 w 360"/>
                  <a:gd name="T25" fmla="*/ 0 h 30"/>
                  <a:gd name="T26" fmla="*/ 0 w 360"/>
                  <a:gd name="T27" fmla="*/ 0 h 30"/>
                  <a:gd name="T28" fmla="*/ 0 w 360"/>
                  <a:gd name="T29" fmla="*/ 0 h 30"/>
                  <a:gd name="T30" fmla="*/ 0 w 360"/>
                  <a:gd name="T31" fmla="*/ 0 h 30"/>
                  <a:gd name="T32" fmla="*/ 15 w 360"/>
                  <a:gd name="T33" fmla="*/ 0 h 30"/>
                  <a:gd name="T34" fmla="*/ 45 w 360"/>
                  <a:gd name="T35" fmla="*/ 0 h 30"/>
                  <a:gd name="T36" fmla="*/ 90 w 360"/>
                  <a:gd name="T37" fmla="*/ 0 h 30"/>
                  <a:gd name="T38" fmla="*/ 135 w 360"/>
                  <a:gd name="T39" fmla="*/ 0 h 30"/>
                  <a:gd name="T40" fmla="*/ 180 w 360"/>
                  <a:gd name="T41" fmla="*/ 0 h 30"/>
                  <a:gd name="T42" fmla="*/ 255 w 360"/>
                  <a:gd name="T43" fmla="*/ 0 h 30"/>
                  <a:gd name="T44" fmla="*/ 330 w 360"/>
                  <a:gd name="T45" fmla="*/ 0 h 30"/>
                  <a:gd name="T46" fmla="*/ 345 w 360"/>
                  <a:gd name="T47" fmla="*/ 0 h 30"/>
                  <a:gd name="T48" fmla="*/ 360 w 360"/>
                  <a:gd name="T49" fmla="*/ 0 h 30"/>
                  <a:gd name="T50" fmla="*/ 360 w 360"/>
                  <a:gd name="T51" fmla="*/ 0 h 30"/>
                  <a:gd name="T52" fmla="*/ 360 w 360"/>
                  <a:gd name="T53" fmla="*/ 0 h 30"/>
                  <a:gd name="T54" fmla="*/ 360 w 360"/>
                  <a:gd name="T55" fmla="*/ 0 h 30"/>
                  <a:gd name="T56" fmla="*/ 360 w 360"/>
                  <a:gd name="T57" fmla="*/ 15 h 30"/>
                  <a:gd name="T58" fmla="*/ 360 w 360"/>
                  <a:gd name="T59" fmla="*/ 30 h 30"/>
                  <a:gd name="T60" fmla="*/ 360 w 360"/>
                  <a:gd name="T61" fmla="*/ 30 h 30"/>
                  <a:gd name="T62" fmla="*/ 345 w 360"/>
                  <a:gd name="T63" fmla="*/ 30 h 30"/>
                  <a:gd name="T64" fmla="*/ 345 w 360"/>
                  <a:gd name="T65" fmla="*/ 30 h 30"/>
                  <a:gd name="T66" fmla="*/ 330 w 360"/>
                  <a:gd name="T67" fmla="*/ 30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0"/>
                  <a:gd name="T103" fmla="*/ 0 h 30"/>
                  <a:gd name="T104" fmla="*/ 360 w 360"/>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0" h="30">
                    <a:moveTo>
                      <a:pt x="330" y="30"/>
                    </a:moveTo>
                    <a:lnTo>
                      <a:pt x="330" y="30"/>
                    </a:lnTo>
                    <a:lnTo>
                      <a:pt x="300" y="30"/>
                    </a:lnTo>
                    <a:lnTo>
                      <a:pt x="255" y="30"/>
                    </a:lnTo>
                    <a:lnTo>
                      <a:pt x="180" y="15"/>
                    </a:lnTo>
                    <a:lnTo>
                      <a:pt x="135" y="15"/>
                    </a:lnTo>
                    <a:lnTo>
                      <a:pt x="90" y="0"/>
                    </a:lnTo>
                    <a:lnTo>
                      <a:pt x="45" y="0"/>
                    </a:lnTo>
                    <a:lnTo>
                      <a:pt x="30" y="15"/>
                    </a:lnTo>
                    <a:lnTo>
                      <a:pt x="15" y="15"/>
                    </a:lnTo>
                    <a:lnTo>
                      <a:pt x="0" y="15"/>
                    </a:lnTo>
                    <a:lnTo>
                      <a:pt x="0" y="0"/>
                    </a:lnTo>
                    <a:lnTo>
                      <a:pt x="15" y="0"/>
                    </a:lnTo>
                    <a:lnTo>
                      <a:pt x="45" y="0"/>
                    </a:lnTo>
                    <a:lnTo>
                      <a:pt x="90" y="0"/>
                    </a:lnTo>
                    <a:lnTo>
                      <a:pt x="135" y="0"/>
                    </a:lnTo>
                    <a:lnTo>
                      <a:pt x="180" y="0"/>
                    </a:lnTo>
                    <a:lnTo>
                      <a:pt x="255" y="0"/>
                    </a:lnTo>
                    <a:lnTo>
                      <a:pt x="330" y="0"/>
                    </a:lnTo>
                    <a:lnTo>
                      <a:pt x="345" y="0"/>
                    </a:lnTo>
                    <a:lnTo>
                      <a:pt x="360" y="0"/>
                    </a:lnTo>
                    <a:lnTo>
                      <a:pt x="360" y="15"/>
                    </a:lnTo>
                    <a:lnTo>
                      <a:pt x="360" y="30"/>
                    </a:lnTo>
                    <a:lnTo>
                      <a:pt x="345" y="30"/>
                    </a:lnTo>
                    <a:lnTo>
                      <a:pt x="330" y="30"/>
                    </a:lnTo>
                    <a:close/>
                  </a:path>
                </a:pathLst>
              </a:custGeom>
              <a:solidFill>
                <a:srgbClr val="000000"/>
              </a:solidFill>
              <a:ln w="9525">
                <a:noFill/>
                <a:round/>
                <a:headEnd/>
                <a:tailEnd/>
              </a:ln>
            </p:spPr>
            <p:txBody>
              <a:bodyPr/>
              <a:lstStyle/>
              <a:p>
                <a:endParaRPr lang="tr-TR"/>
              </a:p>
            </p:txBody>
          </p:sp>
          <p:sp>
            <p:nvSpPr>
              <p:cNvPr id="610" name="Freeform 45"/>
              <p:cNvSpPr>
                <a:spLocks/>
              </p:cNvSpPr>
              <p:nvPr/>
            </p:nvSpPr>
            <p:spPr bwMode="auto">
              <a:xfrm>
                <a:off x="870" y="165"/>
                <a:ext cx="360" cy="90"/>
              </a:xfrm>
              <a:custGeom>
                <a:avLst/>
                <a:gdLst>
                  <a:gd name="T0" fmla="*/ 360 w 360"/>
                  <a:gd name="T1" fmla="*/ 30 h 90"/>
                  <a:gd name="T2" fmla="*/ 360 w 360"/>
                  <a:gd name="T3" fmla="*/ 30 h 90"/>
                  <a:gd name="T4" fmla="*/ 330 w 360"/>
                  <a:gd name="T5" fmla="*/ 30 h 90"/>
                  <a:gd name="T6" fmla="*/ 315 w 360"/>
                  <a:gd name="T7" fmla="*/ 45 h 90"/>
                  <a:gd name="T8" fmla="*/ 300 w 360"/>
                  <a:gd name="T9" fmla="*/ 45 h 90"/>
                  <a:gd name="T10" fmla="*/ 255 w 360"/>
                  <a:gd name="T11" fmla="*/ 45 h 90"/>
                  <a:gd name="T12" fmla="*/ 225 w 360"/>
                  <a:gd name="T13" fmla="*/ 45 h 90"/>
                  <a:gd name="T14" fmla="*/ 180 w 360"/>
                  <a:gd name="T15" fmla="*/ 45 h 90"/>
                  <a:gd name="T16" fmla="*/ 135 w 360"/>
                  <a:gd name="T17" fmla="*/ 45 h 90"/>
                  <a:gd name="T18" fmla="*/ 105 w 360"/>
                  <a:gd name="T19" fmla="*/ 45 h 90"/>
                  <a:gd name="T20" fmla="*/ 60 w 360"/>
                  <a:gd name="T21" fmla="*/ 60 h 90"/>
                  <a:gd name="T22" fmla="*/ 0 w 360"/>
                  <a:gd name="T23" fmla="*/ 90 h 90"/>
                  <a:gd name="T24" fmla="*/ 0 w 360"/>
                  <a:gd name="T25" fmla="*/ 90 h 90"/>
                  <a:gd name="T26" fmla="*/ 0 w 360"/>
                  <a:gd name="T27" fmla="*/ 90 h 90"/>
                  <a:gd name="T28" fmla="*/ 0 w 360"/>
                  <a:gd name="T29" fmla="*/ 75 h 90"/>
                  <a:gd name="T30" fmla="*/ 0 w 360"/>
                  <a:gd name="T31" fmla="*/ 75 h 90"/>
                  <a:gd name="T32" fmla="*/ 0 w 360"/>
                  <a:gd name="T33" fmla="*/ 75 h 90"/>
                  <a:gd name="T34" fmla="*/ 60 w 360"/>
                  <a:gd name="T35" fmla="*/ 45 h 90"/>
                  <a:gd name="T36" fmla="*/ 135 w 360"/>
                  <a:gd name="T37" fmla="*/ 30 h 90"/>
                  <a:gd name="T38" fmla="*/ 180 w 360"/>
                  <a:gd name="T39" fmla="*/ 15 h 90"/>
                  <a:gd name="T40" fmla="*/ 225 w 360"/>
                  <a:gd name="T41" fmla="*/ 0 h 90"/>
                  <a:gd name="T42" fmla="*/ 255 w 360"/>
                  <a:gd name="T43" fmla="*/ 0 h 90"/>
                  <a:gd name="T44" fmla="*/ 285 w 360"/>
                  <a:gd name="T45" fmla="*/ 0 h 90"/>
                  <a:gd name="T46" fmla="*/ 300 w 360"/>
                  <a:gd name="T47" fmla="*/ 0 h 90"/>
                  <a:gd name="T48" fmla="*/ 330 w 360"/>
                  <a:gd name="T49" fmla="*/ 0 h 90"/>
                  <a:gd name="T50" fmla="*/ 330 w 360"/>
                  <a:gd name="T51" fmla="*/ 0 h 90"/>
                  <a:gd name="T52" fmla="*/ 345 w 360"/>
                  <a:gd name="T53" fmla="*/ 0 h 90"/>
                  <a:gd name="T54" fmla="*/ 360 w 360"/>
                  <a:gd name="T55" fmla="*/ 0 h 90"/>
                  <a:gd name="T56" fmla="*/ 360 w 360"/>
                  <a:gd name="T57" fmla="*/ 0 h 90"/>
                  <a:gd name="T58" fmla="*/ 360 w 360"/>
                  <a:gd name="T59" fmla="*/ 0 h 90"/>
                  <a:gd name="T60" fmla="*/ 360 w 360"/>
                  <a:gd name="T61" fmla="*/ 0 h 90"/>
                  <a:gd name="T62" fmla="*/ 360 w 360"/>
                  <a:gd name="T63" fmla="*/ 15 h 90"/>
                  <a:gd name="T64" fmla="*/ 360 w 360"/>
                  <a:gd name="T65" fmla="*/ 15 h 90"/>
                  <a:gd name="T66" fmla="*/ 360 w 360"/>
                  <a:gd name="T67" fmla="*/ 30 h 90"/>
                  <a:gd name="T68" fmla="*/ 360 w 360"/>
                  <a:gd name="T69" fmla="*/ 30 h 90"/>
                  <a:gd name="T70" fmla="*/ 360 w 360"/>
                  <a:gd name="T71" fmla="*/ 3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0"/>
                  <a:gd name="T109" fmla="*/ 0 h 90"/>
                  <a:gd name="T110" fmla="*/ 360 w 360"/>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0" h="90">
                    <a:moveTo>
                      <a:pt x="360" y="30"/>
                    </a:moveTo>
                    <a:lnTo>
                      <a:pt x="360" y="30"/>
                    </a:lnTo>
                    <a:lnTo>
                      <a:pt x="330" y="30"/>
                    </a:lnTo>
                    <a:lnTo>
                      <a:pt x="315" y="45"/>
                    </a:lnTo>
                    <a:lnTo>
                      <a:pt x="300" y="45"/>
                    </a:lnTo>
                    <a:lnTo>
                      <a:pt x="255" y="45"/>
                    </a:lnTo>
                    <a:lnTo>
                      <a:pt x="225" y="45"/>
                    </a:lnTo>
                    <a:lnTo>
                      <a:pt x="180" y="45"/>
                    </a:lnTo>
                    <a:lnTo>
                      <a:pt x="135" y="45"/>
                    </a:lnTo>
                    <a:lnTo>
                      <a:pt x="105" y="45"/>
                    </a:lnTo>
                    <a:lnTo>
                      <a:pt x="60" y="60"/>
                    </a:lnTo>
                    <a:lnTo>
                      <a:pt x="0" y="90"/>
                    </a:lnTo>
                    <a:lnTo>
                      <a:pt x="0" y="75"/>
                    </a:lnTo>
                    <a:lnTo>
                      <a:pt x="60" y="45"/>
                    </a:lnTo>
                    <a:lnTo>
                      <a:pt x="135" y="30"/>
                    </a:lnTo>
                    <a:lnTo>
                      <a:pt x="180" y="15"/>
                    </a:lnTo>
                    <a:lnTo>
                      <a:pt x="225" y="0"/>
                    </a:lnTo>
                    <a:lnTo>
                      <a:pt x="255" y="0"/>
                    </a:lnTo>
                    <a:lnTo>
                      <a:pt x="285" y="0"/>
                    </a:lnTo>
                    <a:lnTo>
                      <a:pt x="300" y="0"/>
                    </a:lnTo>
                    <a:lnTo>
                      <a:pt x="330" y="0"/>
                    </a:lnTo>
                    <a:lnTo>
                      <a:pt x="345" y="0"/>
                    </a:lnTo>
                    <a:lnTo>
                      <a:pt x="360" y="0"/>
                    </a:lnTo>
                    <a:lnTo>
                      <a:pt x="360" y="15"/>
                    </a:lnTo>
                    <a:lnTo>
                      <a:pt x="360" y="30"/>
                    </a:lnTo>
                    <a:close/>
                  </a:path>
                </a:pathLst>
              </a:custGeom>
              <a:solidFill>
                <a:srgbClr val="000000"/>
              </a:solidFill>
              <a:ln w="9525">
                <a:noFill/>
                <a:round/>
                <a:headEnd/>
                <a:tailEnd/>
              </a:ln>
            </p:spPr>
            <p:txBody>
              <a:bodyPr/>
              <a:lstStyle/>
              <a:p>
                <a:endParaRPr lang="tr-TR"/>
              </a:p>
            </p:txBody>
          </p:sp>
          <p:sp>
            <p:nvSpPr>
              <p:cNvPr id="611" name="Freeform 46"/>
              <p:cNvSpPr>
                <a:spLocks/>
              </p:cNvSpPr>
              <p:nvPr/>
            </p:nvSpPr>
            <p:spPr bwMode="auto">
              <a:xfrm>
                <a:off x="810" y="180"/>
                <a:ext cx="420" cy="150"/>
              </a:xfrm>
              <a:custGeom>
                <a:avLst/>
                <a:gdLst>
                  <a:gd name="T0" fmla="*/ 405 w 420"/>
                  <a:gd name="T1" fmla="*/ 30 h 150"/>
                  <a:gd name="T2" fmla="*/ 405 w 420"/>
                  <a:gd name="T3" fmla="*/ 30 h 150"/>
                  <a:gd name="T4" fmla="*/ 360 w 420"/>
                  <a:gd name="T5" fmla="*/ 30 h 150"/>
                  <a:gd name="T6" fmla="*/ 315 w 420"/>
                  <a:gd name="T7" fmla="*/ 60 h 150"/>
                  <a:gd name="T8" fmla="*/ 285 w 420"/>
                  <a:gd name="T9" fmla="*/ 75 h 150"/>
                  <a:gd name="T10" fmla="*/ 255 w 420"/>
                  <a:gd name="T11" fmla="*/ 75 h 150"/>
                  <a:gd name="T12" fmla="*/ 240 w 420"/>
                  <a:gd name="T13" fmla="*/ 75 h 150"/>
                  <a:gd name="T14" fmla="*/ 120 w 420"/>
                  <a:gd name="T15" fmla="*/ 105 h 150"/>
                  <a:gd name="T16" fmla="*/ 90 w 420"/>
                  <a:gd name="T17" fmla="*/ 120 h 150"/>
                  <a:gd name="T18" fmla="*/ 60 w 420"/>
                  <a:gd name="T19" fmla="*/ 135 h 150"/>
                  <a:gd name="T20" fmla="*/ 45 w 420"/>
                  <a:gd name="T21" fmla="*/ 150 h 150"/>
                  <a:gd name="T22" fmla="*/ 0 w 420"/>
                  <a:gd name="T23" fmla="*/ 150 h 150"/>
                  <a:gd name="T24" fmla="*/ 0 w 420"/>
                  <a:gd name="T25" fmla="*/ 150 h 150"/>
                  <a:gd name="T26" fmla="*/ 0 w 420"/>
                  <a:gd name="T27" fmla="*/ 150 h 150"/>
                  <a:gd name="T28" fmla="*/ 0 w 420"/>
                  <a:gd name="T29" fmla="*/ 150 h 150"/>
                  <a:gd name="T30" fmla="*/ 0 w 420"/>
                  <a:gd name="T31" fmla="*/ 150 h 150"/>
                  <a:gd name="T32" fmla="*/ 30 w 420"/>
                  <a:gd name="T33" fmla="*/ 135 h 150"/>
                  <a:gd name="T34" fmla="*/ 60 w 420"/>
                  <a:gd name="T35" fmla="*/ 105 h 150"/>
                  <a:gd name="T36" fmla="*/ 60 w 420"/>
                  <a:gd name="T37" fmla="*/ 90 h 150"/>
                  <a:gd name="T38" fmla="*/ 75 w 420"/>
                  <a:gd name="T39" fmla="*/ 90 h 150"/>
                  <a:gd name="T40" fmla="*/ 90 w 420"/>
                  <a:gd name="T41" fmla="*/ 90 h 150"/>
                  <a:gd name="T42" fmla="*/ 120 w 420"/>
                  <a:gd name="T43" fmla="*/ 75 h 150"/>
                  <a:gd name="T44" fmla="*/ 225 w 420"/>
                  <a:gd name="T45" fmla="*/ 30 h 150"/>
                  <a:gd name="T46" fmla="*/ 240 w 420"/>
                  <a:gd name="T47" fmla="*/ 30 h 150"/>
                  <a:gd name="T48" fmla="*/ 270 w 420"/>
                  <a:gd name="T49" fmla="*/ 30 h 150"/>
                  <a:gd name="T50" fmla="*/ 315 w 420"/>
                  <a:gd name="T51" fmla="*/ 30 h 150"/>
                  <a:gd name="T52" fmla="*/ 405 w 420"/>
                  <a:gd name="T53" fmla="*/ 0 h 150"/>
                  <a:gd name="T54" fmla="*/ 405 w 420"/>
                  <a:gd name="T55" fmla="*/ 0 h 150"/>
                  <a:gd name="T56" fmla="*/ 420 w 420"/>
                  <a:gd name="T57" fmla="*/ 0 h 150"/>
                  <a:gd name="T58" fmla="*/ 420 w 420"/>
                  <a:gd name="T59" fmla="*/ 0 h 150"/>
                  <a:gd name="T60" fmla="*/ 420 w 420"/>
                  <a:gd name="T61" fmla="*/ 15 h 150"/>
                  <a:gd name="T62" fmla="*/ 420 w 420"/>
                  <a:gd name="T63" fmla="*/ 15 h 150"/>
                  <a:gd name="T64" fmla="*/ 420 w 420"/>
                  <a:gd name="T65" fmla="*/ 30 h 150"/>
                  <a:gd name="T66" fmla="*/ 420 w 420"/>
                  <a:gd name="T67" fmla="*/ 30 h 150"/>
                  <a:gd name="T68" fmla="*/ 405 w 420"/>
                  <a:gd name="T69" fmla="*/ 30 h 1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0"/>
                  <a:gd name="T106" fmla="*/ 0 h 150"/>
                  <a:gd name="T107" fmla="*/ 420 w 420"/>
                  <a:gd name="T108" fmla="*/ 150 h 1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0" h="150">
                    <a:moveTo>
                      <a:pt x="405" y="30"/>
                    </a:moveTo>
                    <a:lnTo>
                      <a:pt x="405" y="30"/>
                    </a:lnTo>
                    <a:lnTo>
                      <a:pt x="360" y="30"/>
                    </a:lnTo>
                    <a:lnTo>
                      <a:pt x="315" y="60"/>
                    </a:lnTo>
                    <a:lnTo>
                      <a:pt x="285" y="75"/>
                    </a:lnTo>
                    <a:lnTo>
                      <a:pt x="255" y="75"/>
                    </a:lnTo>
                    <a:lnTo>
                      <a:pt x="240" y="75"/>
                    </a:lnTo>
                    <a:lnTo>
                      <a:pt x="120" y="105"/>
                    </a:lnTo>
                    <a:lnTo>
                      <a:pt x="90" y="120"/>
                    </a:lnTo>
                    <a:lnTo>
                      <a:pt x="60" y="135"/>
                    </a:lnTo>
                    <a:lnTo>
                      <a:pt x="45" y="150"/>
                    </a:lnTo>
                    <a:lnTo>
                      <a:pt x="0" y="150"/>
                    </a:lnTo>
                    <a:lnTo>
                      <a:pt x="30" y="135"/>
                    </a:lnTo>
                    <a:lnTo>
                      <a:pt x="60" y="105"/>
                    </a:lnTo>
                    <a:lnTo>
                      <a:pt x="60" y="90"/>
                    </a:lnTo>
                    <a:lnTo>
                      <a:pt x="75" y="90"/>
                    </a:lnTo>
                    <a:lnTo>
                      <a:pt x="90" y="90"/>
                    </a:lnTo>
                    <a:lnTo>
                      <a:pt x="120" y="75"/>
                    </a:lnTo>
                    <a:lnTo>
                      <a:pt x="225" y="30"/>
                    </a:lnTo>
                    <a:lnTo>
                      <a:pt x="240" y="30"/>
                    </a:lnTo>
                    <a:lnTo>
                      <a:pt x="270" y="30"/>
                    </a:lnTo>
                    <a:lnTo>
                      <a:pt x="315" y="30"/>
                    </a:lnTo>
                    <a:lnTo>
                      <a:pt x="405" y="0"/>
                    </a:lnTo>
                    <a:lnTo>
                      <a:pt x="420" y="0"/>
                    </a:lnTo>
                    <a:lnTo>
                      <a:pt x="420" y="15"/>
                    </a:lnTo>
                    <a:lnTo>
                      <a:pt x="420" y="30"/>
                    </a:lnTo>
                    <a:lnTo>
                      <a:pt x="405" y="30"/>
                    </a:lnTo>
                    <a:close/>
                  </a:path>
                </a:pathLst>
              </a:custGeom>
              <a:solidFill>
                <a:srgbClr val="000000"/>
              </a:solidFill>
              <a:ln w="9525">
                <a:noFill/>
                <a:round/>
                <a:headEnd/>
                <a:tailEnd/>
              </a:ln>
            </p:spPr>
            <p:txBody>
              <a:bodyPr/>
              <a:lstStyle/>
              <a:p>
                <a:endParaRPr lang="tr-TR"/>
              </a:p>
            </p:txBody>
          </p:sp>
          <p:sp>
            <p:nvSpPr>
              <p:cNvPr id="612" name="Freeform 47"/>
              <p:cNvSpPr>
                <a:spLocks/>
              </p:cNvSpPr>
              <p:nvPr/>
            </p:nvSpPr>
            <p:spPr bwMode="auto">
              <a:xfrm>
                <a:off x="870" y="210"/>
                <a:ext cx="360" cy="210"/>
              </a:xfrm>
              <a:custGeom>
                <a:avLst/>
                <a:gdLst>
                  <a:gd name="T0" fmla="*/ 360 w 360"/>
                  <a:gd name="T1" fmla="*/ 15 h 210"/>
                  <a:gd name="T2" fmla="*/ 360 w 360"/>
                  <a:gd name="T3" fmla="*/ 15 h 210"/>
                  <a:gd name="T4" fmla="*/ 330 w 360"/>
                  <a:gd name="T5" fmla="*/ 30 h 210"/>
                  <a:gd name="T6" fmla="*/ 300 w 360"/>
                  <a:gd name="T7" fmla="*/ 45 h 210"/>
                  <a:gd name="T8" fmla="*/ 285 w 360"/>
                  <a:gd name="T9" fmla="*/ 60 h 210"/>
                  <a:gd name="T10" fmla="*/ 270 w 360"/>
                  <a:gd name="T11" fmla="*/ 60 h 210"/>
                  <a:gd name="T12" fmla="*/ 255 w 360"/>
                  <a:gd name="T13" fmla="*/ 60 h 210"/>
                  <a:gd name="T14" fmla="*/ 195 w 360"/>
                  <a:gd name="T15" fmla="*/ 105 h 210"/>
                  <a:gd name="T16" fmla="*/ 165 w 360"/>
                  <a:gd name="T17" fmla="*/ 120 h 210"/>
                  <a:gd name="T18" fmla="*/ 120 w 360"/>
                  <a:gd name="T19" fmla="*/ 150 h 210"/>
                  <a:gd name="T20" fmla="*/ 90 w 360"/>
                  <a:gd name="T21" fmla="*/ 165 h 210"/>
                  <a:gd name="T22" fmla="*/ 60 w 360"/>
                  <a:gd name="T23" fmla="*/ 180 h 210"/>
                  <a:gd name="T24" fmla="*/ 45 w 360"/>
                  <a:gd name="T25" fmla="*/ 195 h 210"/>
                  <a:gd name="T26" fmla="*/ 15 w 360"/>
                  <a:gd name="T27" fmla="*/ 210 h 210"/>
                  <a:gd name="T28" fmla="*/ 15 w 360"/>
                  <a:gd name="T29" fmla="*/ 210 h 210"/>
                  <a:gd name="T30" fmla="*/ 15 w 360"/>
                  <a:gd name="T31" fmla="*/ 210 h 210"/>
                  <a:gd name="T32" fmla="*/ 0 w 360"/>
                  <a:gd name="T33" fmla="*/ 210 h 210"/>
                  <a:gd name="T34" fmla="*/ 0 w 360"/>
                  <a:gd name="T35" fmla="*/ 195 h 210"/>
                  <a:gd name="T36" fmla="*/ 0 w 360"/>
                  <a:gd name="T37" fmla="*/ 195 h 210"/>
                  <a:gd name="T38" fmla="*/ 45 w 360"/>
                  <a:gd name="T39" fmla="*/ 180 h 210"/>
                  <a:gd name="T40" fmla="*/ 60 w 360"/>
                  <a:gd name="T41" fmla="*/ 150 h 210"/>
                  <a:gd name="T42" fmla="*/ 90 w 360"/>
                  <a:gd name="T43" fmla="*/ 135 h 210"/>
                  <a:gd name="T44" fmla="*/ 105 w 360"/>
                  <a:gd name="T45" fmla="*/ 120 h 210"/>
                  <a:gd name="T46" fmla="*/ 135 w 360"/>
                  <a:gd name="T47" fmla="*/ 90 h 210"/>
                  <a:gd name="T48" fmla="*/ 180 w 360"/>
                  <a:gd name="T49" fmla="*/ 60 h 210"/>
                  <a:gd name="T50" fmla="*/ 240 w 360"/>
                  <a:gd name="T51" fmla="*/ 30 h 210"/>
                  <a:gd name="T52" fmla="*/ 270 w 360"/>
                  <a:gd name="T53" fmla="*/ 30 h 210"/>
                  <a:gd name="T54" fmla="*/ 300 w 360"/>
                  <a:gd name="T55" fmla="*/ 15 h 210"/>
                  <a:gd name="T56" fmla="*/ 315 w 360"/>
                  <a:gd name="T57" fmla="*/ 0 h 210"/>
                  <a:gd name="T58" fmla="*/ 345 w 360"/>
                  <a:gd name="T59" fmla="*/ 0 h 210"/>
                  <a:gd name="T60" fmla="*/ 360 w 360"/>
                  <a:gd name="T61" fmla="*/ 0 h 210"/>
                  <a:gd name="T62" fmla="*/ 360 w 360"/>
                  <a:gd name="T63" fmla="*/ 0 h 210"/>
                  <a:gd name="T64" fmla="*/ 360 w 360"/>
                  <a:gd name="T65" fmla="*/ 0 h 210"/>
                  <a:gd name="T66" fmla="*/ 360 w 360"/>
                  <a:gd name="T67" fmla="*/ 0 h 210"/>
                  <a:gd name="T68" fmla="*/ 360 w 360"/>
                  <a:gd name="T69" fmla="*/ 0 h 210"/>
                  <a:gd name="T70" fmla="*/ 360 w 360"/>
                  <a:gd name="T71" fmla="*/ 0 h 210"/>
                  <a:gd name="T72" fmla="*/ 360 w 360"/>
                  <a:gd name="T73" fmla="*/ 0 h 210"/>
                  <a:gd name="T74" fmla="*/ 360 w 360"/>
                  <a:gd name="T75" fmla="*/ 15 h 2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0"/>
                  <a:gd name="T115" fmla="*/ 0 h 210"/>
                  <a:gd name="T116" fmla="*/ 360 w 360"/>
                  <a:gd name="T117" fmla="*/ 210 h 2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0" h="210">
                    <a:moveTo>
                      <a:pt x="360" y="15"/>
                    </a:moveTo>
                    <a:lnTo>
                      <a:pt x="360" y="15"/>
                    </a:lnTo>
                    <a:lnTo>
                      <a:pt x="330" y="30"/>
                    </a:lnTo>
                    <a:lnTo>
                      <a:pt x="300" y="45"/>
                    </a:lnTo>
                    <a:lnTo>
                      <a:pt x="285" y="60"/>
                    </a:lnTo>
                    <a:lnTo>
                      <a:pt x="270" y="60"/>
                    </a:lnTo>
                    <a:lnTo>
                      <a:pt x="255" y="60"/>
                    </a:lnTo>
                    <a:lnTo>
                      <a:pt x="195" y="105"/>
                    </a:lnTo>
                    <a:lnTo>
                      <a:pt x="165" y="120"/>
                    </a:lnTo>
                    <a:lnTo>
                      <a:pt x="120" y="150"/>
                    </a:lnTo>
                    <a:lnTo>
                      <a:pt x="90" y="165"/>
                    </a:lnTo>
                    <a:lnTo>
                      <a:pt x="60" y="180"/>
                    </a:lnTo>
                    <a:lnTo>
                      <a:pt x="45" y="195"/>
                    </a:lnTo>
                    <a:lnTo>
                      <a:pt x="15" y="210"/>
                    </a:lnTo>
                    <a:lnTo>
                      <a:pt x="0" y="210"/>
                    </a:lnTo>
                    <a:lnTo>
                      <a:pt x="0" y="195"/>
                    </a:lnTo>
                    <a:lnTo>
                      <a:pt x="45" y="180"/>
                    </a:lnTo>
                    <a:lnTo>
                      <a:pt x="60" y="150"/>
                    </a:lnTo>
                    <a:lnTo>
                      <a:pt x="90" y="135"/>
                    </a:lnTo>
                    <a:lnTo>
                      <a:pt x="105" y="120"/>
                    </a:lnTo>
                    <a:lnTo>
                      <a:pt x="135" y="90"/>
                    </a:lnTo>
                    <a:lnTo>
                      <a:pt x="180" y="60"/>
                    </a:lnTo>
                    <a:lnTo>
                      <a:pt x="240" y="30"/>
                    </a:lnTo>
                    <a:lnTo>
                      <a:pt x="270" y="30"/>
                    </a:lnTo>
                    <a:lnTo>
                      <a:pt x="300" y="15"/>
                    </a:lnTo>
                    <a:lnTo>
                      <a:pt x="315" y="0"/>
                    </a:lnTo>
                    <a:lnTo>
                      <a:pt x="345" y="0"/>
                    </a:lnTo>
                    <a:lnTo>
                      <a:pt x="360" y="0"/>
                    </a:lnTo>
                    <a:lnTo>
                      <a:pt x="360" y="15"/>
                    </a:lnTo>
                    <a:close/>
                  </a:path>
                </a:pathLst>
              </a:custGeom>
              <a:solidFill>
                <a:srgbClr val="000000"/>
              </a:solidFill>
              <a:ln w="9525">
                <a:noFill/>
                <a:round/>
                <a:headEnd/>
                <a:tailEnd/>
              </a:ln>
            </p:spPr>
            <p:txBody>
              <a:bodyPr/>
              <a:lstStyle/>
              <a:p>
                <a:endParaRPr lang="tr-TR"/>
              </a:p>
            </p:txBody>
          </p:sp>
          <p:sp>
            <p:nvSpPr>
              <p:cNvPr id="613" name="Freeform 48"/>
              <p:cNvSpPr>
                <a:spLocks/>
              </p:cNvSpPr>
              <p:nvPr/>
            </p:nvSpPr>
            <p:spPr bwMode="auto">
              <a:xfrm>
                <a:off x="1320" y="0"/>
                <a:ext cx="315" cy="150"/>
              </a:xfrm>
              <a:custGeom>
                <a:avLst/>
                <a:gdLst>
                  <a:gd name="T0" fmla="*/ 0 w 315"/>
                  <a:gd name="T1" fmla="*/ 135 h 150"/>
                  <a:gd name="T2" fmla="*/ 0 w 315"/>
                  <a:gd name="T3" fmla="*/ 135 h 150"/>
                  <a:gd name="T4" fmla="*/ 45 w 315"/>
                  <a:gd name="T5" fmla="*/ 105 h 150"/>
                  <a:gd name="T6" fmla="*/ 90 w 315"/>
                  <a:gd name="T7" fmla="*/ 90 h 150"/>
                  <a:gd name="T8" fmla="*/ 120 w 315"/>
                  <a:gd name="T9" fmla="*/ 60 h 150"/>
                  <a:gd name="T10" fmla="*/ 150 w 315"/>
                  <a:gd name="T11" fmla="*/ 30 h 150"/>
                  <a:gd name="T12" fmla="*/ 210 w 315"/>
                  <a:gd name="T13" fmla="*/ 30 h 150"/>
                  <a:gd name="T14" fmla="*/ 240 w 315"/>
                  <a:gd name="T15" fmla="*/ 15 h 150"/>
                  <a:gd name="T16" fmla="*/ 255 w 315"/>
                  <a:gd name="T17" fmla="*/ 15 h 150"/>
                  <a:gd name="T18" fmla="*/ 255 w 315"/>
                  <a:gd name="T19" fmla="*/ 15 h 150"/>
                  <a:gd name="T20" fmla="*/ 270 w 315"/>
                  <a:gd name="T21" fmla="*/ 15 h 150"/>
                  <a:gd name="T22" fmla="*/ 270 w 315"/>
                  <a:gd name="T23" fmla="*/ 15 h 150"/>
                  <a:gd name="T24" fmla="*/ 270 w 315"/>
                  <a:gd name="T25" fmla="*/ 0 h 150"/>
                  <a:gd name="T26" fmla="*/ 300 w 315"/>
                  <a:gd name="T27" fmla="*/ 0 h 150"/>
                  <a:gd name="T28" fmla="*/ 315 w 315"/>
                  <a:gd name="T29" fmla="*/ 0 h 150"/>
                  <a:gd name="T30" fmla="*/ 315 w 315"/>
                  <a:gd name="T31" fmla="*/ 0 h 150"/>
                  <a:gd name="T32" fmla="*/ 315 w 315"/>
                  <a:gd name="T33" fmla="*/ 0 h 150"/>
                  <a:gd name="T34" fmla="*/ 315 w 315"/>
                  <a:gd name="T35" fmla="*/ 0 h 150"/>
                  <a:gd name="T36" fmla="*/ 315 w 315"/>
                  <a:gd name="T37" fmla="*/ 0 h 150"/>
                  <a:gd name="T38" fmla="*/ 315 w 315"/>
                  <a:gd name="T39" fmla="*/ 15 h 150"/>
                  <a:gd name="T40" fmla="*/ 285 w 315"/>
                  <a:gd name="T41" fmla="*/ 15 h 150"/>
                  <a:gd name="T42" fmla="*/ 270 w 315"/>
                  <a:gd name="T43" fmla="*/ 30 h 150"/>
                  <a:gd name="T44" fmla="*/ 270 w 315"/>
                  <a:gd name="T45" fmla="*/ 30 h 150"/>
                  <a:gd name="T46" fmla="*/ 270 w 315"/>
                  <a:gd name="T47" fmla="*/ 30 h 150"/>
                  <a:gd name="T48" fmla="*/ 270 w 315"/>
                  <a:gd name="T49" fmla="*/ 30 h 150"/>
                  <a:gd name="T50" fmla="*/ 255 w 315"/>
                  <a:gd name="T51" fmla="*/ 30 h 150"/>
                  <a:gd name="T52" fmla="*/ 240 w 315"/>
                  <a:gd name="T53" fmla="*/ 45 h 150"/>
                  <a:gd name="T54" fmla="*/ 210 w 315"/>
                  <a:gd name="T55" fmla="*/ 60 h 150"/>
                  <a:gd name="T56" fmla="*/ 180 w 315"/>
                  <a:gd name="T57" fmla="*/ 75 h 150"/>
                  <a:gd name="T58" fmla="*/ 135 w 315"/>
                  <a:gd name="T59" fmla="*/ 90 h 150"/>
                  <a:gd name="T60" fmla="*/ 90 w 315"/>
                  <a:gd name="T61" fmla="*/ 105 h 150"/>
                  <a:gd name="T62" fmla="*/ 45 w 315"/>
                  <a:gd name="T63" fmla="*/ 120 h 150"/>
                  <a:gd name="T64" fmla="*/ 30 w 315"/>
                  <a:gd name="T65" fmla="*/ 135 h 150"/>
                  <a:gd name="T66" fmla="*/ 15 w 315"/>
                  <a:gd name="T67" fmla="*/ 150 h 150"/>
                  <a:gd name="T68" fmla="*/ 15 w 315"/>
                  <a:gd name="T69" fmla="*/ 150 h 150"/>
                  <a:gd name="T70" fmla="*/ 15 w 315"/>
                  <a:gd name="T71" fmla="*/ 150 h 150"/>
                  <a:gd name="T72" fmla="*/ 0 w 315"/>
                  <a:gd name="T73" fmla="*/ 150 h 150"/>
                  <a:gd name="T74" fmla="*/ 0 w 315"/>
                  <a:gd name="T75" fmla="*/ 135 h 150"/>
                  <a:gd name="T76" fmla="*/ 0 w 315"/>
                  <a:gd name="T77" fmla="*/ 135 h 150"/>
                  <a:gd name="T78" fmla="*/ 0 w 315"/>
                  <a:gd name="T79" fmla="*/ 135 h 1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5"/>
                  <a:gd name="T121" fmla="*/ 0 h 150"/>
                  <a:gd name="T122" fmla="*/ 315 w 315"/>
                  <a:gd name="T123" fmla="*/ 150 h 1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5" h="150">
                    <a:moveTo>
                      <a:pt x="0" y="135"/>
                    </a:moveTo>
                    <a:lnTo>
                      <a:pt x="0" y="135"/>
                    </a:lnTo>
                    <a:lnTo>
                      <a:pt x="45" y="105"/>
                    </a:lnTo>
                    <a:lnTo>
                      <a:pt x="90" y="90"/>
                    </a:lnTo>
                    <a:lnTo>
                      <a:pt x="120" y="60"/>
                    </a:lnTo>
                    <a:lnTo>
                      <a:pt x="150" y="30"/>
                    </a:lnTo>
                    <a:lnTo>
                      <a:pt x="210" y="30"/>
                    </a:lnTo>
                    <a:lnTo>
                      <a:pt x="240" y="15"/>
                    </a:lnTo>
                    <a:lnTo>
                      <a:pt x="255" y="15"/>
                    </a:lnTo>
                    <a:lnTo>
                      <a:pt x="270" y="15"/>
                    </a:lnTo>
                    <a:lnTo>
                      <a:pt x="270" y="0"/>
                    </a:lnTo>
                    <a:lnTo>
                      <a:pt x="300" y="0"/>
                    </a:lnTo>
                    <a:lnTo>
                      <a:pt x="315" y="0"/>
                    </a:lnTo>
                    <a:lnTo>
                      <a:pt x="315" y="15"/>
                    </a:lnTo>
                    <a:lnTo>
                      <a:pt x="285" y="15"/>
                    </a:lnTo>
                    <a:lnTo>
                      <a:pt x="270" y="30"/>
                    </a:lnTo>
                    <a:lnTo>
                      <a:pt x="255" y="30"/>
                    </a:lnTo>
                    <a:lnTo>
                      <a:pt x="240" y="45"/>
                    </a:lnTo>
                    <a:lnTo>
                      <a:pt x="210" y="60"/>
                    </a:lnTo>
                    <a:lnTo>
                      <a:pt x="180" y="75"/>
                    </a:lnTo>
                    <a:lnTo>
                      <a:pt x="135" y="90"/>
                    </a:lnTo>
                    <a:lnTo>
                      <a:pt x="90" y="105"/>
                    </a:lnTo>
                    <a:lnTo>
                      <a:pt x="45" y="120"/>
                    </a:lnTo>
                    <a:lnTo>
                      <a:pt x="30" y="135"/>
                    </a:lnTo>
                    <a:lnTo>
                      <a:pt x="15" y="150"/>
                    </a:lnTo>
                    <a:lnTo>
                      <a:pt x="0" y="150"/>
                    </a:lnTo>
                    <a:lnTo>
                      <a:pt x="0" y="135"/>
                    </a:lnTo>
                    <a:close/>
                  </a:path>
                </a:pathLst>
              </a:custGeom>
              <a:solidFill>
                <a:srgbClr val="000000"/>
              </a:solidFill>
              <a:ln w="9525">
                <a:noFill/>
                <a:round/>
                <a:headEnd/>
                <a:tailEnd/>
              </a:ln>
            </p:spPr>
            <p:txBody>
              <a:bodyPr/>
              <a:lstStyle/>
              <a:p>
                <a:endParaRPr lang="tr-TR"/>
              </a:p>
            </p:txBody>
          </p:sp>
          <p:sp>
            <p:nvSpPr>
              <p:cNvPr id="614" name="Freeform 49"/>
              <p:cNvSpPr>
                <a:spLocks/>
              </p:cNvSpPr>
              <p:nvPr/>
            </p:nvSpPr>
            <p:spPr bwMode="auto">
              <a:xfrm>
                <a:off x="1350" y="60"/>
                <a:ext cx="525" cy="90"/>
              </a:xfrm>
              <a:custGeom>
                <a:avLst/>
                <a:gdLst>
                  <a:gd name="T0" fmla="*/ 0 w 525"/>
                  <a:gd name="T1" fmla="*/ 75 h 90"/>
                  <a:gd name="T2" fmla="*/ 0 w 525"/>
                  <a:gd name="T3" fmla="*/ 75 h 90"/>
                  <a:gd name="T4" fmla="*/ 75 w 525"/>
                  <a:gd name="T5" fmla="*/ 45 h 90"/>
                  <a:gd name="T6" fmla="*/ 120 w 525"/>
                  <a:gd name="T7" fmla="*/ 30 h 90"/>
                  <a:gd name="T8" fmla="*/ 135 w 525"/>
                  <a:gd name="T9" fmla="*/ 30 h 90"/>
                  <a:gd name="T10" fmla="*/ 180 w 525"/>
                  <a:gd name="T11" fmla="*/ 15 h 90"/>
                  <a:gd name="T12" fmla="*/ 225 w 525"/>
                  <a:gd name="T13" fmla="*/ 15 h 90"/>
                  <a:gd name="T14" fmla="*/ 255 w 525"/>
                  <a:gd name="T15" fmla="*/ 0 h 90"/>
                  <a:gd name="T16" fmla="*/ 300 w 525"/>
                  <a:gd name="T17" fmla="*/ 0 h 90"/>
                  <a:gd name="T18" fmla="*/ 405 w 525"/>
                  <a:gd name="T19" fmla="*/ 0 h 90"/>
                  <a:gd name="T20" fmla="*/ 420 w 525"/>
                  <a:gd name="T21" fmla="*/ 0 h 90"/>
                  <a:gd name="T22" fmla="*/ 465 w 525"/>
                  <a:gd name="T23" fmla="*/ 0 h 90"/>
                  <a:gd name="T24" fmla="*/ 510 w 525"/>
                  <a:gd name="T25" fmla="*/ 15 h 90"/>
                  <a:gd name="T26" fmla="*/ 525 w 525"/>
                  <a:gd name="T27" fmla="*/ 15 h 90"/>
                  <a:gd name="T28" fmla="*/ 525 w 525"/>
                  <a:gd name="T29" fmla="*/ 15 h 90"/>
                  <a:gd name="T30" fmla="*/ 525 w 525"/>
                  <a:gd name="T31" fmla="*/ 15 h 90"/>
                  <a:gd name="T32" fmla="*/ 525 w 525"/>
                  <a:gd name="T33" fmla="*/ 15 h 90"/>
                  <a:gd name="T34" fmla="*/ 525 w 525"/>
                  <a:gd name="T35" fmla="*/ 30 h 90"/>
                  <a:gd name="T36" fmla="*/ 510 w 525"/>
                  <a:gd name="T37" fmla="*/ 30 h 90"/>
                  <a:gd name="T38" fmla="*/ 480 w 525"/>
                  <a:gd name="T39" fmla="*/ 30 h 90"/>
                  <a:gd name="T40" fmla="*/ 465 w 525"/>
                  <a:gd name="T41" fmla="*/ 30 h 90"/>
                  <a:gd name="T42" fmla="*/ 420 w 525"/>
                  <a:gd name="T43" fmla="*/ 30 h 90"/>
                  <a:gd name="T44" fmla="*/ 405 w 525"/>
                  <a:gd name="T45" fmla="*/ 30 h 90"/>
                  <a:gd name="T46" fmla="*/ 300 w 525"/>
                  <a:gd name="T47" fmla="*/ 30 h 90"/>
                  <a:gd name="T48" fmla="*/ 225 w 525"/>
                  <a:gd name="T49" fmla="*/ 45 h 90"/>
                  <a:gd name="T50" fmla="*/ 180 w 525"/>
                  <a:gd name="T51" fmla="*/ 45 h 90"/>
                  <a:gd name="T52" fmla="*/ 150 w 525"/>
                  <a:gd name="T53" fmla="*/ 45 h 90"/>
                  <a:gd name="T54" fmla="*/ 120 w 525"/>
                  <a:gd name="T55" fmla="*/ 60 h 90"/>
                  <a:gd name="T56" fmla="*/ 75 w 525"/>
                  <a:gd name="T57" fmla="*/ 75 h 90"/>
                  <a:gd name="T58" fmla="*/ 45 w 525"/>
                  <a:gd name="T59" fmla="*/ 90 h 90"/>
                  <a:gd name="T60" fmla="*/ 0 w 525"/>
                  <a:gd name="T61" fmla="*/ 90 h 90"/>
                  <a:gd name="T62" fmla="*/ 0 w 525"/>
                  <a:gd name="T63" fmla="*/ 90 h 90"/>
                  <a:gd name="T64" fmla="*/ 0 w 525"/>
                  <a:gd name="T65" fmla="*/ 90 h 90"/>
                  <a:gd name="T66" fmla="*/ 0 w 525"/>
                  <a:gd name="T67" fmla="*/ 90 h 90"/>
                  <a:gd name="T68" fmla="*/ 0 w 525"/>
                  <a:gd name="T69" fmla="*/ 90 h 90"/>
                  <a:gd name="T70" fmla="*/ 0 w 525"/>
                  <a:gd name="T71" fmla="*/ 75 h 90"/>
                  <a:gd name="T72" fmla="*/ 0 w 525"/>
                  <a:gd name="T73" fmla="*/ 75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5"/>
                  <a:gd name="T112" fmla="*/ 0 h 90"/>
                  <a:gd name="T113" fmla="*/ 525 w 525"/>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5" h="90">
                    <a:moveTo>
                      <a:pt x="0" y="75"/>
                    </a:moveTo>
                    <a:lnTo>
                      <a:pt x="0" y="75"/>
                    </a:lnTo>
                    <a:lnTo>
                      <a:pt x="75" y="45"/>
                    </a:lnTo>
                    <a:lnTo>
                      <a:pt x="120" y="30"/>
                    </a:lnTo>
                    <a:lnTo>
                      <a:pt x="135" y="30"/>
                    </a:lnTo>
                    <a:lnTo>
                      <a:pt x="180" y="15"/>
                    </a:lnTo>
                    <a:lnTo>
                      <a:pt x="225" y="15"/>
                    </a:lnTo>
                    <a:lnTo>
                      <a:pt x="255" y="0"/>
                    </a:lnTo>
                    <a:lnTo>
                      <a:pt x="300" y="0"/>
                    </a:lnTo>
                    <a:lnTo>
                      <a:pt x="405" y="0"/>
                    </a:lnTo>
                    <a:lnTo>
                      <a:pt x="420" y="0"/>
                    </a:lnTo>
                    <a:lnTo>
                      <a:pt x="465" y="0"/>
                    </a:lnTo>
                    <a:lnTo>
                      <a:pt x="510" y="15"/>
                    </a:lnTo>
                    <a:lnTo>
                      <a:pt x="525" y="15"/>
                    </a:lnTo>
                    <a:lnTo>
                      <a:pt x="525" y="30"/>
                    </a:lnTo>
                    <a:lnTo>
                      <a:pt x="510" y="30"/>
                    </a:lnTo>
                    <a:lnTo>
                      <a:pt x="480" y="30"/>
                    </a:lnTo>
                    <a:lnTo>
                      <a:pt x="465" y="30"/>
                    </a:lnTo>
                    <a:lnTo>
                      <a:pt x="420" y="30"/>
                    </a:lnTo>
                    <a:lnTo>
                      <a:pt x="405" y="30"/>
                    </a:lnTo>
                    <a:lnTo>
                      <a:pt x="300" y="30"/>
                    </a:lnTo>
                    <a:lnTo>
                      <a:pt x="225" y="45"/>
                    </a:lnTo>
                    <a:lnTo>
                      <a:pt x="180" y="45"/>
                    </a:lnTo>
                    <a:lnTo>
                      <a:pt x="150" y="45"/>
                    </a:lnTo>
                    <a:lnTo>
                      <a:pt x="120" y="60"/>
                    </a:lnTo>
                    <a:lnTo>
                      <a:pt x="75" y="75"/>
                    </a:lnTo>
                    <a:lnTo>
                      <a:pt x="45" y="90"/>
                    </a:lnTo>
                    <a:lnTo>
                      <a:pt x="0" y="90"/>
                    </a:lnTo>
                    <a:lnTo>
                      <a:pt x="0" y="75"/>
                    </a:lnTo>
                    <a:close/>
                  </a:path>
                </a:pathLst>
              </a:custGeom>
              <a:solidFill>
                <a:srgbClr val="000000"/>
              </a:solidFill>
              <a:ln w="9525">
                <a:noFill/>
                <a:round/>
                <a:headEnd/>
                <a:tailEnd/>
              </a:ln>
            </p:spPr>
            <p:txBody>
              <a:bodyPr/>
              <a:lstStyle/>
              <a:p>
                <a:endParaRPr lang="tr-TR"/>
              </a:p>
            </p:txBody>
          </p:sp>
          <p:sp>
            <p:nvSpPr>
              <p:cNvPr id="615" name="Freeform 50"/>
              <p:cNvSpPr>
                <a:spLocks/>
              </p:cNvSpPr>
              <p:nvPr/>
            </p:nvSpPr>
            <p:spPr bwMode="auto">
              <a:xfrm>
                <a:off x="1365" y="135"/>
                <a:ext cx="495" cy="90"/>
              </a:xfrm>
              <a:custGeom>
                <a:avLst/>
                <a:gdLst>
                  <a:gd name="T0" fmla="*/ 15 w 495"/>
                  <a:gd name="T1" fmla="*/ 15 h 90"/>
                  <a:gd name="T2" fmla="*/ 15 w 495"/>
                  <a:gd name="T3" fmla="*/ 15 h 90"/>
                  <a:gd name="T4" fmla="*/ 45 w 495"/>
                  <a:gd name="T5" fmla="*/ 15 h 90"/>
                  <a:gd name="T6" fmla="*/ 90 w 495"/>
                  <a:gd name="T7" fmla="*/ 0 h 90"/>
                  <a:gd name="T8" fmla="*/ 135 w 495"/>
                  <a:gd name="T9" fmla="*/ 0 h 90"/>
                  <a:gd name="T10" fmla="*/ 165 w 495"/>
                  <a:gd name="T11" fmla="*/ 0 h 90"/>
                  <a:gd name="T12" fmla="*/ 240 w 495"/>
                  <a:gd name="T13" fmla="*/ 15 h 90"/>
                  <a:gd name="T14" fmla="*/ 315 w 495"/>
                  <a:gd name="T15" fmla="*/ 15 h 90"/>
                  <a:gd name="T16" fmla="*/ 360 w 495"/>
                  <a:gd name="T17" fmla="*/ 30 h 90"/>
                  <a:gd name="T18" fmla="*/ 405 w 495"/>
                  <a:gd name="T19" fmla="*/ 45 h 90"/>
                  <a:gd name="T20" fmla="*/ 420 w 495"/>
                  <a:gd name="T21" fmla="*/ 45 h 90"/>
                  <a:gd name="T22" fmla="*/ 435 w 495"/>
                  <a:gd name="T23" fmla="*/ 45 h 90"/>
                  <a:gd name="T24" fmla="*/ 465 w 495"/>
                  <a:gd name="T25" fmla="*/ 60 h 90"/>
                  <a:gd name="T26" fmla="*/ 465 w 495"/>
                  <a:gd name="T27" fmla="*/ 75 h 90"/>
                  <a:gd name="T28" fmla="*/ 465 w 495"/>
                  <a:gd name="T29" fmla="*/ 75 h 90"/>
                  <a:gd name="T30" fmla="*/ 495 w 495"/>
                  <a:gd name="T31" fmla="*/ 75 h 90"/>
                  <a:gd name="T32" fmla="*/ 495 w 495"/>
                  <a:gd name="T33" fmla="*/ 75 h 90"/>
                  <a:gd name="T34" fmla="*/ 495 w 495"/>
                  <a:gd name="T35" fmla="*/ 75 h 90"/>
                  <a:gd name="T36" fmla="*/ 495 w 495"/>
                  <a:gd name="T37" fmla="*/ 75 h 90"/>
                  <a:gd name="T38" fmla="*/ 495 w 495"/>
                  <a:gd name="T39" fmla="*/ 90 h 90"/>
                  <a:gd name="T40" fmla="*/ 495 w 495"/>
                  <a:gd name="T41" fmla="*/ 90 h 90"/>
                  <a:gd name="T42" fmla="*/ 480 w 495"/>
                  <a:gd name="T43" fmla="*/ 75 h 90"/>
                  <a:gd name="T44" fmla="*/ 465 w 495"/>
                  <a:gd name="T45" fmla="*/ 75 h 90"/>
                  <a:gd name="T46" fmla="*/ 450 w 495"/>
                  <a:gd name="T47" fmla="*/ 75 h 90"/>
                  <a:gd name="T48" fmla="*/ 435 w 495"/>
                  <a:gd name="T49" fmla="*/ 90 h 90"/>
                  <a:gd name="T50" fmla="*/ 405 w 495"/>
                  <a:gd name="T51" fmla="*/ 75 h 90"/>
                  <a:gd name="T52" fmla="*/ 345 w 495"/>
                  <a:gd name="T53" fmla="*/ 75 h 90"/>
                  <a:gd name="T54" fmla="*/ 300 w 495"/>
                  <a:gd name="T55" fmla="*/ 60 h 90"/>
                  <a:gd name="T56" fmla="*/ 270 w 495"/>
                  <a:gd name="T57" fmla="*/ 60 h 90"/>
                  <a:gd name="T58" fmla="*/ 225 w 495"/>
                  <a:gd name="T59" fmla="*/ 45 h 90"/>
                  <a:gd name="T60" fmla="*/ 165 w 495"/>
                  <a:gd name="T61" fmla="*/ 30 h 90"/>
                  <a:gd name="T62" fmla="*/ 120 w 495"/>
                  <a:gd name="T63" fmla="*/ 15 h 90"/>
                  <a:gd name="T64" fmla="*/ 90 w 495"/>
                  <a:gd name="T65" fmla="*/ 15 h 90"/>
                  <a:gd name="T66" fmla="*/ 75 w 495"/>
                  <a:gd name="T67" fmla="*/ 15 h 90"/>
                  <a:gd name="T68" fmla="*/ 45 w 495"/>
                  <a:gd name="T69" fmla="*/ 15 h 90"/>
                  <a:gd name="T70" fmla="*/ 45 w 495"/>
                  <a:gd name="T71" fmla="*/ 15 h 90"/>
                  <a:gd name="T72" fmla="*/ 15 w 495"/>
                  <a:gd name="T73" fmla="*/ 15 h 90"/>
                  <a:gd name="T74" fmla="*/ 15 w 495"/>
                  <a:gd name="T75" fmla="*/ 15 h 90"/>
                  <a:gd name="T76" fmla="*/ 15 w 495"/>
                  <a:gd name="T77" fmla="*/ 15 h 90"/>
                  <a:gd name="T78" fmla="*/ 0 w 495"/>
                  <a:gd name="T79" fmla="*/ 15 h 90"/>
                  <a:gd name="T80" fmla="*/ 15 w 495"/>
                  <a:gd name="T81" fmla="*/ 15 h 90"/>
                  <a:gd name="T82" fmla="*/ 15 w 495"/>
                  <a:gd name="T83" fmla="*/ 15 h 90"/>
                  <a:gd name="T84" fmla="*/ 15 w 495"/>
                  <a:gd name="T85" fmla="*/ 15 h 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5"/>
                  <a:gd name="T130" fmla="*/ 0 h 90"/>
                  <a:gd name="T131" fmla="*/ 495 w 495"/>
                  <a:gd name="T132" fmla="*/ 90 h 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5" h="90">
                    <a:moveTo>
                      <a:pt x="15" y="15"/>
                    </a:moveTo>
                    <a:lnTo>
                      <a:pt x="15" y="15"/>
                    </a:lnTo>
                    <a:lnTo>
                      <a:pt x="45" y="15"/>
                    </a:lnTo>
                    <a:lnTo>
                      <a:pt x="90" y="0"/>
                    </a:lnTo>
                    <a:lnTo>
                      <a:pt x="135" y="0"/>
                    </a:lnTo>
                    <a:lnTo>
                      <a:pt x="165" y="0"/>
                    </a:lnTo>
                    <a:lnTo>
                      <a:pt x="240" y="15"/>
                    </a:lnTo>
                    <a:lnTo>
                      <a:pt x="315" y="15"/>
                    </a:lnTo>
                    <a:lnTo>
                      <a:pt x="360" y="30"/>
                    </a:lnTo>
                    <a:lnTo>
                      <a:pt x="405" y="45"/>
                    </a:lnTo>
                    <a:lnTo>
                      <a:pt x="420" y="45"/>
                    </a:lnTo>
                    <a:lnTo>
                      <a:pt x="435" y="45"/>
                    </a:lnTo>
                    <a:lnTo>
                      <a:pt x="465" y="60"/>
                    </a:lnTo>
                    <a:lnTo>
                      <a:pt x="465" y="75"/>
                    </a:lnTo>
                    <a:lnTo>
                      <a:pt x="495" y="75"/>
                    </a:lnTo>
                    <a:lnTo>
                      <a:pt x="495" y="90"/>
                    </a:lnTo>
                    <a:lnTo>
                      <a:pt x="480" y="75"/>
                    </a:lnTo>
                    <a:lnTo>
                      <a:pt x="465" y="75"/>
                    </a:lnTo>
                    <a:lnTo>
                      <a:pt x="450" y="75"/>
                    </a:lnTo>
                    <a:lnTo>
                      <a:pt x="435" y="90"/>
                    </a:lnTo>
                    <a:lnTo>
                      <a:pt x="405" y="75"/>
                    </a:lnTo>
                    <a:lnTo>
                      <a:pt x="345" y="75"/>
                    </a:lnTo>
                    <a:lnTo>
                      <a:pt x="300" y="60"/>
                    </a:lnTo>
                    <a:lnTo>
                      <a:pt x="270" y="60"/>
                    </a:lnTo>
                    <a:lnTo>
                      <a:pt x="225" y="45"/>
                    </a:lnTo>
                    <a:lnTo>
                      <a:pt x="165" y="30"/>
                    </a:lnTo>
                    <a:lnTo>
                      <a:pt x="120" y="15"/>
                    </a:lnTo>
                    <a:lnTo>
                      <a:pt x="90" y="15"/>
                    </a:lnTo>
                    <a:lnTo>
                      <a:pt x="75" y="15"/>
                    </a:lnTo>
                    <a:lnTo>
                      <a:pt x="45" y="15"/>
                    </a:lnTo>
                    <a:lnTo>
                      <a:pt x="15" y="15"/>
                    </a:lnTo>
                    <a:lnTo>
                      <a:pt x="0" y="15"/>
                    </a:lnTo>
                    <a:lnTo>
                      <a:pt x="15" y="15"/>
                    </a:lnTo>
                    <a:close/>
                  </a:path>
                </a:pathLst>
              </a:custGeom>
              <a:solidFill>
                <a:srgbClr val="000000"/>
              </a:solidFill>
              <a:ln w="9525">
                <a:noFill/>
                <a:round/>
                <a:headEnd/>
                <a:tailEnd/>
              </a:ln>
            </p:spPr>
            <p:txBody>
              <a:bodyPr/>
              <a:lstStyle/>
              <a:p>
                <a:endParaRPr lang="tr-TR"/>
              </a:p>
            </p:txBody>
          </p:sp>
          <p:sp>
            <p:nvSpPr>
              <p:cNvPr id="616" name="Freeform 51"/>
              <p:cNvSpPr>
                <a:spLocks/>
              </p:cNvSpPr>
              <p:nvPr/>
            </p:nvSpPr>
            <p:spPr bwMode="auto">
              <a:xfrm>
                <a:off x="1380" y="165"/>
                <a:ext cx="390" cy="165"/>
              </a:xfrm>
              <a:custGeom>
                <a:avLst/>
                <a:gdLst>
                  <a:gd name="T0" fmla="*/ 15 w 390"/>
                  <a:gd name="T1" fmla="*/ 0 h 165"/>
                  <a:gd name="T2" fmla="*/ 15 w 390"/>
                  <a:gd name="T3" fmla="*/ 0 h 165"/>
                  <a:gd name="T4" fmla="*/ 45 w 390"/>
                  <a:gd name="T5" fmla="*/ 0 h 165"/>
                  <a:gd name="T6" fmla="*/ 90 w 390"/>
                  <a:gd name="T7" fmla="*/ 15 h 165"/>
                  <a:gd name="T8" fmla="*/ 150 w 390"/>
                  <a:gd name="T9" fmla="*/ 30 h 165"/>
                  <a:gd name="T10" fmla="*/ 210 w 390"/>
                  <a:gd name="T11" fmla="*/ 45 h 165"/>
                  <a:gd name="T12" fmla="*/ 270 w 390"/>
                  <a:gd name="T13" fmla="*/ 60 h 165"/>
                  <a:gd name="T14" fmla="*/ 330 w 390"/>
                  <a:gd name="T15" fmla="*/ 105 h 165"/>
                  <a:gd name="T16" fmla="*/ 330 w 390"/>
                  <a:gd name="T17" fmla="*/ 105 h 165"/>
                  <a:gd name="T18" fmla="*/ 345 w 390"/>
                  <a:gd name="T19" fmla="*/ 105 h 165"/>
                  <a:gd name="T20" fmla="*/ 345 w 390"/>
                  <a:gd name="T21" fmla="*/ 135 h 165"/>
                  <a:gd name="T22" fmla="*/ 360 w 390"/>
                  <a:gd name="T23" fmla="*/ 150 h 165"/>
                  <a:gd name="T24" fmla="*/ 375 w 390"/>
                  <a:gd name="T25" fmla="*/ 150 h 165"/>
                  <a:gd name="T26" fmla="*/ 390 w 390"/>
                  <a:gd name="T27" fmla="*/ 165 h 165"/>
                  <a:gd name="T28" fmla="*/ 390 w 390"/>
                  <a:gd name="T29" fmla="*/ 165 h 165"/>
                  <a:gd name="T30" fmla="*/ 390 w 390"/>
                  <a:gd name="T31" fmla="*/ 165 h 165"/>
                  <a:gd name="T32" fmla="*/ 390 w 390"/>
                  <a:gd name="T33" fmla="*/ 165 h 165"/>
                  <a:gd name="T34" fmla="*/ 375 w 390"/>
                  <a:gd name="T35" fmla="*/ 165 h 165"/>
                  <a:gd name="T36" fmla="*/ 375 w 390"/>
                  <a:gd name="T37" fmla="*/ 165 h 165"/>
                  <a:gd name="T38" fmla="*/ 375 w 390"/>
                  <a:gd name="T39" fmla="*/ 165 h 165"/>
                  <a:gd name="T40" fmla="*/ 360 w 390"/>
                  <a:gd name="T41" fmla="*/ 165 h 165"/>
                  <a:gd name="T42" fmla="*/ 330 w 390"/>
                  <a:gd name="T43" fmla="*/ 150 h 165"/>
                  <a:gd name="T44" fmla="*/ 330 w 390"/>
                  <a:gd name="T45" fmla="*/ 150 h 165"/>
                  <a:gd name="T46" fmla="*/ 315 w 390"/>
                  <a:gd name="T47" fmla="*/ 135 h 165"/>
                  <a:gd name="T48" fmla="*/ 300 w 390"/>
                  <a:gd name="T49" fmla="*/ 135 h 165"/>
                  <a:gd name="T50" fmla="*/ 240 w 390"/>
                  <a:gd name="T51" fmla="*/ 105 h 165"/>
                  <a:gd name="T52" fmla="*/ 195 w 390"/>
                  <a:gd name="T53" fmla="*/ 75 h 165"/>
                  <a:gd name="T54" fmla="*/ 135 w 390"/>
                  <a:gd name="T55" fmla="*/ 45 h 165"/>
                  <a:gd name="T56" fmla="*/ 105 w 390"/>
                  <a:gd name="T57" fmla="*/ 45 h 165"/>
                  <a:gd name="T58" fmla="*/ 75 w 390"/>
                  <a:gd name="T59" fmla="*/ 30 h 165"/>
                  <a:gd name="T60" fmla="*/ 45 w 390"/>
                  <a:gd name="T61" fmla="*/ 15 h 165"/>
                  <a:gd name="T62" fmla="*/ 15 w 390"/>
                  <a:gd name="T63" fmla="*/ 15 h 165"/>
                  <a:gd name="T64" fmla="*/ 0 w 390"/>
                  <a:gd name="T65" fmla="*/ 0 h 165"/>
                  <a:gd name="T66" fmla="*/ 0 w 390"/>
                  <a:gd name="T67" fmla="*/ 0 h 165"/>
                  <a:gd name="T68" fmla="*/ 0 w 390"/>
                  <a:gd name="T69" fmla="*/ 0 h 165"/>
                  <a:gd name="T70" fmla="*/ 0 w 390"/>
                  <a:gd name="T71" fmla="*/ 0 h 165"/>
                  <a:gd name="T72" fmla="*/ 0 w 390"/>
                  <a:gd name="T73" fmla="*/ 0 h 165"/>
                  <a:gd name="T74" fmla="*/ 0 w 390"/>
                  <a:gd name="T75" fmla="*/ 0 h 165"/>
                  <a:gd name="T76" fmla="*/ 15 w 390"/>
                  <a:gd name="T77" fmla="*/ 0 h 1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90"/>
                  <a:gd name="T118" fmla="*/ 0 h 165"/>
                  <a:gd name="T119" fmla="*/ 390 w 390"/>
                  <a:gd name="T120" fmla="*/ 165 h 1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90" h="165">
                    <a:moveTo>
                      <a:pt x="15" y="0"/>
                    </a:moveTo>
                    <a:lnTo>
                      <a:pt x="15" y="0"/>
                    </a:lnTo>
                    <a:lnTo>
                      <a:pt x="45" y="0"/>
                    </a:lnTo>
                    <a:lnTo>
                      <a:pt x="90" y="15"/>
                    </a:lnTo>
                    <a:lnTo>
                      <a:pt x="150" y="30"/>
                    </a:lnTo>
                    <a:lnTo>
                      <a:pt x="210" y="45"/>
                    </a:lnTo>
                    <a:lnTo>
                      <a:pt x="270" y="60"/>
                    </a:lnTo>
                    <a:lnTo>
                      <a:pt x="330" y="105"/>
                    </a:lnTo>
                    <a:lnTo>
                      <a:pt x="345" y="105"/>
                    </a:lnTo>
                    <a:lnTo>
                      <a:pt x="345" y="135"/>
                    </a:lnTo>
                    <a:lnTo>
                      <a:pt x="360" y="150"/>
                    </a:lnTo>
                    <a:lnTo>
                      <a:pt x="375" y="150"/>
                    </a:lnTo>
                    <a:lnTo>
                      <a:pt x="390" y="165"/>
                    </a:lnTo>
                    <a:lnTo>
                      <a:pt x="375" y="165"/>
                    </a:lnTo>
                    <a:lnTo>
                      <a:pt x="360" y="165"/>
                    </a:lnTo>
                    <a:lnTo>
                      <a:pt x="330" y="150"/>
                    </a:lnTo>
                    <a:lnTo>
                      <a:pt x="315" y="135"/>
                    </a:lnTo>
                    <a:lnTo>
                      <a:pt x="300" y="135"/>
                    </a:lnTo>
                    <a:lnTo>
                      <a:pt x="240" y="105"/>
                    </a:lnTo>
                    <a:lnTo>
                      <a:pt x="195" y="75"/>
                    </a:lnTo>
                    <a:lnTo>
                      <a:pt x="135" y="45"/>
                    </a:lnTo>
                    <a:lnTo>
                      <a:pt x="105" y="45"/>
                    </a:lnTo>
                    <a:lnTo>
                      <a:pt x="75" y="30"/>
                    </a:lnTo>
                    <a:lnTo>
                      <a:pt x="45" y="15"/>
                    </a:lnTo>
                    <a:lnTo>
                      <a:pt x="15" y="15"/>
                    </a:lnTo>
                    <a:lnTo>
                      <a:pt x="0" y="0"/>
                    </a:lnTo>
                    <a:lnTo>
                      <a:pt x="15" y="0"/>
                    </a:lnTo>
                    <a:close/>
                  </a:path>
                </a:pathLst>
              </a:custGeom>
              <a:solidFill>
                <a:srgbClr val="000000"/>
              </a:solidFill>
              <a:ln w="9525">
                <a:noFill/>
                <a:round/>
                <a:headEnd/>
                <a:tailEnd/>
              </a:ln>
            </p:spPr>
            <p:txBody>
              <a:bodyPr/>
              <a:lstStyle/>
              <a:p>
                <a:endParaRPr lang="tr-TR"/>
              </a:p>
            </p:txBody>
          </p:sp>
          <p:sp>
            <p:nvSpPr>
              <p:cNvPr id="617" name="Freeform 52"/>
              <p:cNvSpPr>
                <a:spLocks/>
              </p:cNvSpPr>
              <p:nvPr/>
            </p:nvSpPr>
            <p:spPr bwMode="auto">
              <a:xfrm>
                <a:off x="1050" y="165"/>
                <a:ext cx="255" cy="225"/>
              </a:xfrm>
              <a:custGeom>
                <a:avLst/>
                <a:gdLst>
                  <a:gd name="T0" fmla="*/ 240 w 255"/>
                  <a:gd name="T1" fmla="*/ 30 h 225"/>
                  <a:gd name="T2" fmla="*/ 240 w 255"/>
                  <a:gd name="T3" fmla="*/ 30 h 225"/>
                  <a:gd name="T4" fmla="*/ 240 w 255"/>
                  <a:gd name="T5" fmla="*/ 45 h 225"/>
                  <a:gd name="T6" fmla="*/ 210 w 255"/>
                  <a:gd name="T7" fmla="*/ 45 h 225"/>
                  <a:gd name="T8" fmla="*/ 195 w 255"/>
                  <a:gd name="T9" fmla="*/ 60 h 225"/>
                  <a:gd name="T10" fmla="*/ 180 w 255"/>
                  <a:gd name="T11" fmla="*/ 75 h 225"/>
                  <a:gd name="T12" fmla="*/ 165 w 255"/>
                  <a:gd name="T13" fmla="*/ 105 h 225"/>
                  <a:gd name="T14" fmla="*/ 135 w 255"/>
                  <a:gd name="T15" fmla="*/ 135 h 225"/>
                  <a:gd name="T16" fmla="*/ 90 w 255"/>
                  <a:gd name="T17" fmla="*/ 180 h 225"/>
                  <a:gd name="T18" fmla="*/ 75 w 255"/>
                  <a:gd name="T19" fmla="*/ 195 h 225"/>
                  <a:gd name="T20" fmla="*/ 60 w 255"/>
                  <a:gd name="T21" fmla="*/ 210 h 225"/>
                  <a:gd name="T22" fmla="*/ 45 w 255"/>
                  <a:gd name="T23" fmla="*/ 225 h 225"/>
                  <a:gd name="T24" fmla="*/ 30 w 255"/>
                  <a:gd name="T25" fmla="*/ 225 h 225"/>
                  <a:gd name="T26" fmla="*/ 15 w 255"/>
                  <a:gd name="T27" fmla="*/ 225 h 225"/>
                  <a:gd name="T28" fmla="*/ 15 w 255"/>
                  <a:gd name="T29" fmla="*/ 225 h 225"/>
                  <a:gd name="T30" fmla="*/ 0 w 255"/>
                  <a:gd name="T31" fmla="*/ 225 h 225"/>
                  <a:gd name="T32" fmla="*/ 0 w 255"/>
                  <a:gd name="T33" fmla="*/ 225 h 225"/>
                  <a:gd name="T34" fmla="*/ 0 w 255"/>
                  <a:gd name="T35" fmla="*/ 225 h 225"/>
                  <a:gd name="T36" fmla="*/ 0 w 255"/>
                  <a:gd name="T37" fmla="*/ 225 h 225"/>
                  <a:gd name="T38" fmla="*/ 0 w 255"/>
                  <a:gd name="T39" fmla="*/ 225 h 225"/>
                  <a:gd name="T40" fmla="*/ 0 w 255"/>
                  <a:gd name="T41" fmla="*/ 225 h 225"/>
                  <a:gd name="T42" fmla="*/ 15 w 255"/>
                  <a:gd name="T43" fmla="*/ 195 h 225"/>
                  <a:gd name="T44" fmla="*/ 30 w 255"/>
                  <a:gd name="T45" fmla="*/ 180 h 225"/>
                  <a:gd name="T46" fmla="*/ 45 w 255"/>
                  <a:gd name="T47" fmla="*/ 165 h 225"/>
                  <a:gd name="T48" fmla="*/ 60 w 255"/>
                  <a:gd name="T49" fmla="*/ 150 h 225"/>
                  <a:gd name="T50" fmla="*/ 105 w 255"/>
                  <a:gd name="T51" fmla="*/ 105 h 225"/>
                  <a:gd name="T52" fmla="*/ 120 w 255"/>
                  <a:gd name="T53" fmla="*/ 90 h 225"/>
                  <a:gd name="T54" fmla="*/ 135 w 255"/>
                  <a:gd name="T55" fmla="*/ 75 h 225"/>
                  <a:gd name="T56" fmla="*/ 150 w 255"/>
                  <a:gd name="T57" fmla="*/ 60 h 225"/>
                  <a:gd name="T58" fmla="*/ 165 w 255"/>
                  <a:gd name="T59" fmla="*/ 45 h 225"/>
                  <a:gd name="T60" fmla="*/ 195 w 255"/>
                  <a:gd name="T61" fmla="*/ 30 h 225"/>
                  <a:gd name="T62" fmla="*/ 225 w 255"/>
                  <a:gd name="T63" fmla="*/ 15 h 225"/>
                  <a:gd name="T64" fmla="*/ 240 w 255"/>
                  <a:gd name="T65" fmla="*/ 0 h 225"/>
                  <a:gd name="T66" fmla="*/ 240 w 255"/>
                  <a:gd name="T67" fmla="*/ 0 h 225"/>
                  <a:gd name="T68" fmla="*/ 240 w 255"/>
                  <a:gd name="T69" fmla="*/ 0 h 225"/>
                  <a:gd name="T70" fmla="*/ 255 w 255"/>
                  <a:gd name="T71" fmla="*/ 0 h 225"/>
                  <a:gd name="T72" fmla="*/ 255 w 255"/>
                  <a:gd name="T73" fmla="*/ 15 h 225"/>
                  <a:gd name="T74" fmla="*/ 255 w 255"/>
                  <a:gd name="T75" fmla="*/ 15 h 225"/>
                  <a:gd name="T76" fmla="*/ 255 w 255"/>
                  <a:gd name="T77" fmla="*/ 15 h 225"/>
                  <a:gd name="T78" fmla="*/ 255 w 255"/>
                  <a:gd name="T79" fmla="*/ 30 h 225"/>
                  <a:gd name="T80" fmla="*/ 255 w 255"/>
                  <a:gd name="T81" fmla="*/ 30 h 225"/>
                  <a:gd name="T82" fmla="*/ 240 w 255"/>
                  <a:gd name="T83" fmla="*/ 30 h 2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5"/>
                  <a:gd name="T127" fmla="*/ 0 h 225"/>
                  <a:gd name="T128" fmla="*/ 255 w 255"/>
                  <a:gd name="T129" fmla="*/ 225 h 2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5" h="225">
                    <a:moveTo>
                      <a:pt x="240" y="30"/>
                    </a:moveTo>
                    <a:lnTo>
                      <a:pt x="240" y="30"/>
                    </a:lnTo>
                    <a:lnTo>
                      <a:pt x="240" y="45"/>
                    </a:lnTo>
                    <a:lnTo>
                      <a:pt x="210" y="45"/>
                    </a:lnTo>
                    <a:lnTo>
                      <a:pt x="195" y="60"/>
                    </a:lnTo>
                    <a:lnTo>
                      <a:pt x="180" y="75"/>
                    </a:lnTo>
                    <a:lnTo>
                      <a:pt x="165" y="105"/>
                    </a:lnTo>
                    <a:lnTo>
                      <a:pt x="135" y="135"/>
                    </a:lnTo>
                    <a:lnTo>
                      <a:pt x="90" y="180"/>
                    </a:lnTo>
                    <a:lnTo>
                      <a:pt x="75" y="195"/>
                    </a:lnTo>
                    <a:lnTo>
                      <a:pt x="60" y="210"/>
                    </a:lnTo>
                    <a:lnTo>
                      <a:pt x="45" y="225"/>
                    </a:lnTo>
                    <a:lnTo>
                      <a:pt x="30" y="225"/>
                    </a:lnTo>
                    <a:lnTo>
                      <a:pt x="15" y="225"/>
                    </a:lnTo>
                    <a:lnTo>
                      <a:pt x="0" y="225"/>
                    </a:lnTo>
                    <a:lnTo>
                      <a:pt x="15" y="195"/>
                    </a:lnTo>
                    <a:lnTo>
                      <a:pt x="30" y="180"/>
                    </a:lnTo>
                    <a:lnTo>
                      <a:pt x="45" y="165"/>
                    </a:lnTo>
                    <a:lnTo>
                      <a:pt x="60" y="150"/>
                    </a:lnTo>
                    <a:lnTo>
                      <a:pt x="105" y="105"/>
                    </a:lnTo>
                    <a:lnTo>
                      <a:pt x="120" y="90"/>
                    </a:lnTo>
                    <a:lnTo>
                      <a:pt x="135" y="75"/>
                    </a:lnTo>
                    <a:lnTo>
                      <a:pt x="150" y="60"/>
                    </a:lnTo>
                    <a:lnTo>
                      <a:pt x="165" y="45"/>
                    </a:lnTo>
                    <a:lnTo>
                      <a:pt x="195" y="30"/>
                    </a:lnTo>
                    <a:lnTo>
                      <a:pt x="225" y="15"/>
                    </a:lnTo>
                    <a:lnTo>
                      <a:pt x="240" y="0"/>
                    </a:lnTo>
                    <a:lnTo>
                      <a:pt x="255" y="0"/>
                    </a:lnTo>
                    <a:lnTo>
                      <a:pt x="255" y="15"/>
                    </a:lnTo>
                    <a:lnTo>
                      <a:pt x="255" y="30"/>
                    </a:lnTo>
                    <a:lnTo>
                      <a:pt x="240" y="30"/>
                    </a:lnTo>
                    <a:close/>
                  </a:path>
                </a:pathLst>
              </a:custGeom>
              <a:solidFill>
                <a:srgbClr val="000000"/>
              </a:solidFill>
              <a:ln w="9525">
                <a:noFill/>
                <a:round/>
                <a:headEnd/>
                <a:tailEnd/>
              </a:ln>
            </p:spPr>
            <p:txBody>
              <a:bodyPr/>
              <a:lstStyle/>
              <a:p>
                <a:endParaRPr lang="tr-TR"/>
              </a:p>
            </p:txBody>
          </p:sp>
          <p:sp>
            <p:nvSpPr>
              <p:cNvPr id="618" name="Freeform 53"/>
              <p:cNvSpPr>
                <a:spLocks/>
              </p:cNvSpPr>
              <p:nvPr/>
            </p:nvSpPr>
            <p:spPr bwMode="auto">
              <a:xfrm>
                <a:off x="840" y="570"/>
                <a:ext cx="195" cy="180"/>
              </a:xfrm>
              <a:custGeom>
                <a:avLst/>
                <a:gdLst>
                  <a:gd name="T0" fmla="*/ 180 w 195"/>
                  <a:gd name="T1" fmla="*/ 60 h 180"/>
                  <a:gd name="T2" fmla="*/ 150 w 195"/>
                  <a:gd name="T3" fmla="*/ 60 h 180"/>
                  <a:gd name="T4" fmla="*/ 135 w 195"/>
                  <a:gd name="T5" fmla="*/ 45 h 180"/>
                  <a:gd name="T6" fmla="*/ 105 w 195"/>
                  <a:gd name="T7" fmla="*/ 30 h 180"/>
                  <a:gd name="T8" fmla="*/ 90 w 195"/>
                  <a:gd name="T9" fmla="*/ 30 h 180"/>
                  <a:gd name="T10" fmla="*/ 75 w 195"/>
                  <a:gd name="T11" fmla="*/ 30 h 180"/>
                  <a:gd name="T12" fmla="*/ 45 w 195"/>
                  <a:gd name="T13" fmla="*/ 30 h 180"/>
                  <a:gd name="T14" fmla="*/ 30 w 195"/>
                  <a:gd name="T15" fmla="*/ 45 h 180"/>
                  <a:gd name="T16" fmla="*/ 30 w 195"/>
                  <a:gd name="T17" fmla="*/ 60 h 180"/>
                  <a:gd name="T18" fmla="*/ 30 w 195"/>
                  <a:gd name="T19" fmla="*/ 90 h 180"/>
                  <a:gd name="T20" fmla="*/ 30 w 195"/>
                  <a:gd name="T21" fmla="*/ 120 h 180"/>
                  <a:gd name="T22" fmla="*/ 45 w 195"/>
                  <a:gd name="T23" fmla="*/ 120 h 180"/>
                  <a:gd name="T24" fmla="*/ 60 w 195"/>
                  <a:gd name="T25" fmla="*/ 150 h 180"/>
                  <a:gd name="T26" fmla="*/ 75 w 195"/>
                  <a:gd name="T27" fmla="*/ 165 h 180"/>
                  <a:gd name="T28" fmla="*/ 90 w 195"/>
                  <a:gd name="T29" fmla="*/ 165 h 180"/>
                  <a:gd name="T30" fmla="*/ 75 w 195"/>
                  <a:gd name="T31" fmla="*/ 180 h 180"/>
                  <a:gd name="T32" fmla="*/ 75 w 195"/>
                  <a:gd name="T33" fmla="*/ 180 h 180"/>
                  <a:gd name="T34" fmla="*/ 45 w 195"/>
                  <a:gd name="T35" fmla="*/ 165 h 180"/>
                  <a:gd name="T36" fmla="*/ 30 w 195"/>
                  <a:gd name="T37" fmla="*/ 150 h 180"/>
                  <a:gd name="T38" fmla="*/ 30 w 195"/>
                  <a:gd name="T39" fmla="*/ 135 h 180"/>
                  <a:gd name="T40" fmla="*/ 15 w 195"/>
                  <a:gd name="T41" fmla="*/ 105 h 180"/>
                  <a:gd name="T42" fmla="*/ 0 w 195"/>
                  <a:gd name="T43" fmla="*/ 60 h 180"/>
                  <a:gd name="T44" fmla="*/ 15 w 195"/>
                  <a:gd name="T45" fmla="*/ 30 h 180"/>
                  <a:gd name="T46" fmla="*/ 30 w 195"/>
                  <a:gd name="T47" fmla="*/ 15 h 180"/>
                  <a:gd name="T48" fmla="*/ 30 w 195"/>
                  <a:gd name="T49" fmla="*/ 0 h 180"/>
                  <a:gd name="T50" fmla="*/ 75 w 195"/>
                  <a:gd name="T51" fmla="*/ 0 h 180"/>
                  <a:gd name="T52" fmla="*/ 105 w 195"/>
                  <a:gd name="T53" fmla="*/ 0 h 180"/>
                  <a:gd name="T54" fmla="*/ 150 w 195"/>
                  <a:gd name="T55" fmla="*/ 15 h 180"/>
                  <a:gd name="T56" fmla="*/ 150 w 195"/>
                  <a:gd name="T57" fmla="*/ 30 h 180"/>
                  <a:gd name="T58" fmla="*/ 180 w 195"/>
                  <a:gd name="T59" fmla="*/ 45 h 180"/>
                  <a:gd name="T60" fmla="*/ 195 w 195"/>
                  <a:gd name="T61" fmla="*/ 60 h 180"/>
                  <a:gd name="T62" fmla="*/ 195 w 195"/>
                  <a:gd name="T63" fmla="*/ 60 h 180"/>
                  <a:gd name="T64" fmla="*/ 195 w 195"/>
                  <a:gd name="T65" fmla="*/ 60 h 180"/>
                  <a:gd name="T66" fmla="*/ 180 w 195"/>
                  <a:gd name="T67" fmla="*/ 75 h 180"/>
                  <a:gd name="T68" fmla="*/ 180 w 195"/>
                  <a:gd name="T69" fmla="*/ 60 h 1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5"/>
                  <a:gd name="T106" fmla="*/ 0 h 180"/>
                  <a:gd name="T107" fmla="*/ 195 w 195"/>
                  <a:gd name="T108" fmla="*/ 180 h 1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5" h="180">
                    <a:moveTo>
                      <a:pt x="180" y="60"/>
                    </a:moveTo>
                    <a:lnTo>
                      <a:pt x="180" y="60"/>
                    </a:lnTo>
                    <a:lnTo>
                      <a:pt x="165" y="60"/>
                    </a:lnTo>
                    <a:lnTo>
                      <a:pt x="150" y="60"/>
                    </a:lnTo>
                    <a:lnTo>
                      <a:pt x="135" y="45"/>
                    </a:lnTo>
                    <a:lnTo>
                      <a:pt x="120" y="45"/>
                    </a:lnTo>
                    <a:lnTo>
                      <a:pt x="105" y="30"/>
                    </a:lnTo>
                    <a:lnTo>
                      <a:pt x="90" y="30"/>
                    </a:lnTo>
                    <a:lnTo>
                      <a:pt x="75" y="30"/>
                    </a:lnTo>
                    <a:lnTo>
                      <a:pt x="60" y="30"/>
                    </a:lnTo>
                    <a:lnTo>
                      <a:pt x="45" y="30"/>
                    </a:lnTo>
                    <a:lnTo>
                      <a:pt x="30" y="45"/>
                    </a:lnTo>
                    <a:lnTo>
                      <a:pt x="30" y="60"/>
                    </a:lnTo>
                    <a:lnTo>
                      <a:pt x="30" y="75"/>
                    </a:lnTo>
                    <a:lnTo>
                      <a:pt x="30" y="90"/>
                    </a:lnTo>
                    <a:lnTo>
                      <a:pt x="30" y="105"/>
                    </a:lnTo>
                    <a:lnTo>
                      <a:pt x="30" y="120"/>
                    </a:lnTo>
                    <a:lnTo>
                      <a:pt x="45" y="120"/>
                    </a:lnTo>
                    <a:lnTo>
                      <a:pt x="60" y="135"/>
                    </a:lnTo>
                    <a:lnTo>
                      <a:pt x="60" y="150"/>
                    </a:lnTo>
                    <a:lnTo>
                      <a:pt x="75" y="165"/>
                    </a:lnTo>
                    <a:lnTo>
                      <a:pt x="90" y="165"/>
                    </a:lnTo>
                    <a:lnTo>
                      <a:pt x="75" y="180"/>
                    </a:lnTo>
                    <a:lnTo>
                      <a:pt x="45" y="165"/>
                    </a:lnTo>
                    <a:lnTo>
                      <a:pt x="30" y="150"/>
                    </a:lnTo>
                    <a:lnTo>
                      <a:pt x="30" y="135"/>
                    </a:lnTo>
                    <a:lnTo>
                      <a:pt x="15" y="120"/>
                    </a:lnTo>
                    <a:lnTo>
                      <a:pt x="15" y="105"/>
                    </a:lnTo>
                    <a:lnTo>
                      <a:pt x="0" y="75"/>
                    </a:lnTo>
                    <a:lnTo>
                      <a:pt x="0" y="60"/>
                    </a:lnTo>
                    <a:lnTo>
                      <a:pt x="15" y="45"/>
                    </a:lnTo>
                    <a:lnTo>
                      <a:pt x="15" y="30"/>
                    </a:lnTo>
                    <a:lnTo>
                      <a:pt x="30" y="15"/>
                    </a:lnTo>
                    <a:lnTo>
                      <a:pt x="30" y="0"/>
                    </a:lnTo>
                    <a:lnTo>
                      <a:pt x="60" y="0"/>
                    </a:lnTo>
                    <a:lnTo>
                      <a:pt x="75" y="0"/>
                    </a:lnTo>
                    <a:lnTo>
                      <a:pt x="90" y="0"/>
                    </a:lnTo>
                    <a:lnTo>
                      <a:pt x="105" y="0"/>
                    </a:lnTo>
                    <a:lnTo>
                      <a:pt x="120" y="0"/>
                    </a:lnTo>
                    <a:lnTo>
                      <a:pt x="150" y="15"/>
                    </a:lnTo>
                    <a:lnTo>
                      <a:pt x="150" y="30"/>
                    </a:lnTo>
                    <a:lnTo>
                      <a:pt x="165" y="30"/>
                    </a:lnTo>
                    <a:lnTo>
                      <a:pt x="180" y="45"/>
                    </a:lnTo>
                    <a:lnTo>
                      <a:pt x="180" y="60"/>
                    </a:lnTo>
                    <a:lnTo>
                      <a:pt x="195" y="60"/>
                    </a:lnTo>
                    <a:lnTo>
                      <a:pt x="180" y="75"/>
                    </a:lnTo>
                    <a:lnTo>
                      <a:pt x="180" y="60"/>
                    </a:lnTo>
                    <a:close/>
                  </a:path>
                </a:pathLst>
              </a:custGeom>
              <a:solidFill>
                <a:srgbClr val="000000"/>
              </a:solidFill>
              <a:ln w="9525">
                <a:noFill/>
                <a:round/>
                <a:headEnd/>
                <a:tailEnd/>
              </a:ln>
            </p:spPr>
            <p:txBody>
              <a:bodyPr/>
              <a:lstStyle/>
              <a:p>
                <a:endParaRPr lang="tr-TR"/>
              </a:p>
            </p:txBody>
          </p:sp>
          <p:sp>
            <p:nvSpPr>
              <p:cNvPr id="619" name="Freeform 54"/>
              <p:cNvSpPr>
                <a:spLocks/>
              </p:cNvSpPr>
              <p:nvPr/>
            </p:nvSpPr>
            <p:spPr bwMode="auto">
              <a:xfrm>
                <a:off x="870" y="615"/>
                <a:ext cx="210" cy="195"/>
              </a:xfrm>
              <a:custGeom>
                <a:avLst/>
                <a:gdLst>
                  <a:gd name="T0" fmla="*/ 0 w 210"/>
                  <a:gd name="T1" fmla="*/ 0 h 195"/>
                  <a:gd name="T2" fmla="*/ 0 w 210"/>
                  <a:gd name="T3" fmla="*/ 0 h 195"/>
                  <a:gd name="T4" fmla="*/ 15 w 210"/>
                  <a:gd name="T5" fmla="*/ 0 h 195"/>
                  <a:gd name="T6" fmla="*/ 30 w 210"/>
                  <a:gd name="T7" fmla="*/ 15 h 195"/>
                  <a:gd name="T8" fmla="*/ 45 w 210"/>
                  <a:gd name="T9" fmla="*/ 15 h 195"/>
                  <a:gd name="T10" fmla="*/ 60 w 210"/>
                  <a:gd name="T11" fmla="*/ 30 h 195"/>
                  <a:gd name="T12" fmla="*/ 90 w 210"/>
                  <a:gd name="T13" fmla="*/ 45 h 195"/>
                  <a:gd name="T14" fmla="*/ 90 w 210"/>
                  <a:gd name="T15" fmla="*/ 45 h 195"/>
                  <a:gd name="T16" fmla="*/ 105 w 210"/>
                  <a:gd name="T17" fmla="*/ 60 h 195"/>
                  <a:gd name="T18" fmla="*/ 120 w 210"/>
                  <a:gd name="T19" fmla="*/ 75 h 195"/>
                  <a:gd name="T20" fmla="*/ 135 w 210"/>
                  <a:gd name="T21" fmla="*/ 90 h 195"/>
                  <a:gd name="T22" fmla="*/ 150 w 210"/>
                  <a:gd name="T23" fmla="*/ 105 h 195"/>
                  <a:gd name="T24" fmla="*/ 150 w 210"/>
                  <a:gd name="T25" fmla="*/ 120 h 195"/>
                  <a:gd name="T26" fmla="*/ 180 w 210"/>
                  <a:gd name="T27" fmla="*/ 135 h 195"/>
                  <a:gd name="T28" fmla="*/ 180 w 210"/>
                  <a:gd name="T29" fmla="*/ 135 h 195"/>
                  <a:gd name="T30" fmla="*/ 180 w 210"/>
                  <a:gd name="T31" fmla="*/ 150 h 195"/>
                  <a:gd name="T32" fmla="*/ 195 w 210"/>
                  <a:gd name="T33" fmla="*/ 150 h 195"/>
                  <a:gd name="T34" fmla="*/ 210 w 210"/>
                  <a:gd name="T35" fmla="*/ 165 h 195"/>
                  <a:gd name="T36" fmla="*/ 210 w 210"/>
                  <a:gd name="T37" fmla="*/ 195 h 195"/>
                  <a:gd name="T38" fmla="*/ 210 w 210"/>
                  <a:gd name="T39" fmla="*/ 195 h 195"/>
                  <a:gd name="T40" fmla="*/ 210 w 210"/>
                  <a:gd name="T41" fmla="*/ 195 h 195"/>
                  <a:gd name="T42" fmla="*/ 210 w 210"/>
                  <a:gd name="T43" fmla="*/ 195 h 195"/>
                  <a:gd name="T44" fmla="*/ 210 w 210"/>
                  <a:gd name="T45" fmla="*/ 195 h 195"/>
                  <a:gd name="T46" fmla="*/ 210 w 210"/>
                  <a:gd name="T47" fmla="*/ 195 h 195"/>
                  <a:gd name="T48" fmla="*/ 210 w 210"/>
                  <a:gd name="T49" fmla="*/ 195 h 195"/>
                  <a:gd name="T50" fmla="*/ 195 w 210"/>
                  <a:gd name="T51" fmla="*/ 195 h 195"/>
                  <a:gd name="T52" fmla="*/ 195 w 210"/>
                  <a:gd name="T53" fmla="*/ 195 h 195"/>
                  <a:gd name="T54" fmla="*/ 195 w 210"/>
                  <a:gd name="T55" fmla="*/ 180 h 195"/>
                  <a:gd name="T56" fmla="*/ 180 w 210"/>
                  <a:gd name="T57" fmla="*/ 165 h 195"/>
                  <a:gd name="T58" fmla="*/ 180 w 210"/>
                  <a:gd name="T59" fmla="*/ 165 h 195"/>
                  <a:gd name="T60" fmla="*/ 180 w 210"/>
                  <a:gd name="T61" fmla="*/ 150 h 195"/>
                  <a:gd name="T62" fmla="*/ 180 w 210"/>
                  <a:gd name="T63" fmla="*/ 150 h 195"/>
                  <a:gd name="T64" fmla="*/ 165 w 210"/>
                  <a:gd name="T65" fmla="*/ 135 h 195"/>
                  <a:gd name="T66" fmla="*/ 135 w 210"/>
                  <a:gd name="T67" fmla="*/ 120 h 195"/>
                  <a:gd name="T68" fmla="*/ 135 w 210"/>
                  <a:gd name="T69" fmla="*/ 105 h 195"/>
                  <a:gd name="T70" fmla="*/ 120 w 210"/>
                  <a:gd name="T71" fmla="*/ 105 h 195"/>
                  <a:gd name="T72" fmla="*/ 120 w 210"/>
                  <a:gd name="T73" fmla="*/ 75 h 195"/>
                  <a:gd name="T74" fmla="*/ 90 w 210"/>
                  <a:gd name="T75" fmla="*/ 75 h 195"/>
                  <a:gd name="T76" fmla="*/ 75 w 210"/>
                  <a:gd name="T77" fmla="*/ 60 h 195"/>
                  <a:gd name="T78" fmla="*/ 75 w 210"/>
                  <a:gd name="T79" fmla="*/ 60 h 195"/>
                  <a:gd name="T80" fmla="*/ 60 w 210"/>
                  <a:gd name="T81" fmla="*/ 45 h 195"/>
                  <a:gd name="T82" fmla="*/ 45 w 210"/>
                  <a:gd name="T83" fmla="*/ 30 h 195"/>
                  <a:gd name="T84" fmla="*/ 30 w 210"/>
                  <a:gd name="T85" fmla="*/ 15 h 195"/>
                  <a:gd name="T86" fmla="*/ 15 w 210"/>
                  <a:gd name="T87" fmla="*/ 15 h 195"/>
                  <a:gd name="T88" fmla="*/ 0 w 210"/>
                  <a:gd name="T89" fmla="*/ 15 h 195"/>
                  <a:gd name="T90" fmla="*/ 0 w 210"/>
                  <a:gd name="T91" fmla="*/ 15 h 195"/>
                  <a:gd name="T92" fmla="*/ 0 w 210"/>
                  <a:gd name="T93" fmla="*/ 15 h 195"/>
                  <a:gd name="T94" fmla="*/ 0 w 210"/>
                  <a:gd name="T95" fmla="*/ 0 h 195"/>
                  <a:gd name="T96" fmla="*/ 0 w 210"/>
                  <a:gd name="T97" fmla="*/ 0 h 195"/>
                  <a:gd name="T98" fmla="*/ 0 w 210"/>
                  <a:gd name="T99" fmla="*/ 0 h 195"/>
                  <a:gd name="T100" fmla="*/ 0 w 210"/>
                  <a:gd name="T101" fmla="*/ 0 h 195"/>
                  <a:gd name="T102" fmla="*/ 0 w 210"/>
                  <a:gd name="T103" fmla="*/ 0 h 195"/>
                  <a:gd name="T104" fmla="*/ 0 w 210"/>
                  <a:gd name="T105" fmla="*/ 0 h 195"/>
                  <a:gd name="T106" fmla="*/ 0 w 210"/>
                  <a:gd name="T107" fmla="*/ 0 h 1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0"/>
                  <a:gd name="T163" fmla="*/ 0 h 195"/>
                  <a:gd name="T164" fmla="*/ 210 w 210"/>
                  <a:gd name="T165" fmla="*/ 195 h 1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0" h="195">
                    <a:moveTo>
                      <a:pt x="0" y="0"/>
                    </a:moveTo>
                    <a:lnTo>
                      <a:pt x="0" y="0"/>
                    </a:lnTo>
                    <a:lnTo>
                      <a:pt x="15" y="0"/>
                    </a:lnTo>
                    <a:lnTo>
                      <a:pt x="30" y="15"/>
                    </a:lnTo>
                    <a:lnTo>
                      <a:pt x="45" y="15"/>
                    </a:lnTo>
                    <a:lnTo>
                      <a:pt x="60" y="30"/>
                    </a:lnTo>
                    <a:lnTo>
                      <a:pt x="90" y="45"/>
                    </a:lnTo>
                    <a:lnTo>
                      <a:pt x="105" y="60"/>
                    </a:lnTo>
                    <a:lnTo>
                      <a:pt x="120" y="75"/>
                    </a:lnTo>
                    <a:lnTo>
                      <a:pt x="135" y="90"/>
                    </a:lnTo>
                    <a:lnTo>
                      <a:pt x="150" y="105"/>
                    </a:lnTo>
                    <a:lnTo>
                      <a:pt x="150" y="120"/>
                    </a:lnTo>
                    <a:lnTo>
                      <a:pt x="180" y="135"/>
                    </a:lnTo>
                    <a:lnTo>
                      <a:pt x="180" y="150"/>
                    </a:lnTo>
                    <a:lnTo>
                      <a:pt x="195" y="150"/>
                    </a:lnTo>
                    <a:lnTo>
                      <a:pt x="210" y="165"/>
                    </a:lnTo>
                    <a:lnTo>
                      <a:pt x="210" y="195"/>
                    </a:lnTo>
                    <a:lnTo>
                      <a:pt x="195" y="195"/>
                    </a:lnTo>
                    <a:lnTo>
                      <a:pt x="195" y="180"/>
                    </a:lnTo>
                    <a:lnTo>
                      <a:pt x="180" y="165"/>
                    </a:lnTo>
                    <a:lnTo>
                      <a:pt x="180" y="150"/>
                    </a:lnTo>
                    <a:lnTo>
                      <a:pt x="165" y="135"/>
                    </a:lnTo>
                    <a:lnTo>
                      <a:pt x="135" y="120"/>
                    </a:lnTo>
                    <a:lnTo>
                      <a:pt x="135" y="105"/>
                    </a:lnTo>
                    <a:lnTo>
                      <a:pt x="120" y="105"/>
                    </a:lnTo>
                    <a:lnTo>
                      <a:pt x="120" y="75"/>
                    </a:lnTo>
                    <a:lnTo>
                      <a:pt x="90" y="75"/>
                    </a:lnTo>
                    <a:lnTo>
                      <a:pt x="75" y="60"/>
                    </a:lnTo>
                    <a:lnTo>
                      <a:pt x="60" y="45"/>
                    </a:lnTo>
                    <a:lnTo>
                      <a:pt x="45" y="30"/>
                    </a:lnTo>
                    <a:lnTo>
                      <a:pt x="30" y="15"/>
                    </a:lnTo>
                    <a:lnTo>
                      <a:pt x="15" y="15"/>
                    </a:lnTo>
                    <a:lnTo>
                      <a:pt x="0" y="15"/>
                    </a:lnTo>
                    <a:lnTo>
                      <a:pt x="0" y="0"/>
                    </a:lnTo>
                    <a:close/>
                  </a:path>
                </a:pathLst>
              </a:custGeom>
              <a:solidFill>
                <a:srgbClr val="000000"/>
              </a:solidFill>
              <a:ln w="9525">
                <a:noFill/>
                <a:round/>
                <a:headEnd/>
                <a:tailEnd/>
              </a:ln>
            </p:spPr>
            <p:txBody>
              <a:bodyPr/>
              <a:lstStyle/>
              <a:p>
                <a:endParaRPr lang="tr-TR"/>
              </a:p>
            </p:txBody>
          </p:sp>
          <p:sp>
            <p:nvSpPr>
              <p:cNvPr id="620" name="Freeform 55"/>
              <p:cNvSpPr>
                <a:spLocks/>
              </p:cNvSpPr>
              <p:nvPr/>
            </p:nvSpPr>
            <p:spPr bwMode="auto">
              <a:xfrm>
                <a:off x="1740" y="495"/>
                <a:ext cx="165" cy="135"/>
              </a:xfrm>
              <a:custGeom>
                <a:avLst/>
                <a:gdLst>
                  <a:gd name="T0" fmla="*/ 15 w 165"/>
                  <a:gd name="T1" fmla="*/ 60 h 135"/>
                  <a:gd name="T2" fmla="*/ 15 w 165"/>
                  <a:gd name="T3" fmla="*/ 60 h 135"/>
                  <a:gd name="T4" fmla="*/ 30 w 165"/>
                  <a:gd name="T5" fmla="*/ 30 h 135"/>
                  <a:gd name="T6" fmla="*/ 60 w 165"/>
                  <a:gd name="T7" fmla="*/ 15 h 135"/>
                  <a:gd name="T8" fmla="*/ 90 w 165"/>
                  <a:gd name="T9" fmla="*/ 15 h 135"/>
                  <a:gd name="T10" fmla="*/ 90 w 165"/>
                  <a:gd name="T11" fmla="*/ 15 h 135"/>
                  <a:gd name="T12" fmla="*/ 120 w 165"/>
                  <a:gd name="T13" fmla="*/ 0 h 135"/>
                  <a:gd name="T14" fmla="*/ 135 w 165"/>
                  <a:gd name="T15" fmla="*/ 0 h 135"/>
                  <a:gd name="T16" fmla="*/ 150 w 165"/>
                  <a:gd name="T17" fmla="*/ 0 h 135"/>
                  <a:gd name="T18" fmla="*/ 150 w 165"/>
                  <a:gd name="T19" fmla="*/ 15 h 135"/>
                  <a:gd name="T20" fmla="*/ 150 w 165"/>
                  <a:gd name="T21" fmla="*/ 15 h 135"/>
                  <a:gd name="T22" fmla="*/ 150 w 165"/>
                  <a:gd name="T23" fmla="*/ 15 h 135"/>
                  <a:gd name="T24" fmla="*/ 165 w 165"/>
                  <a:gd name="T25" fmla="*/ 15 h 135"/>
                  <a:gd name="T26" fmla="*/ 165 w 165"/>
                  <a:gd name="T27" fmla="*/ 30 h 135"/>
                  <a:gd name="T28" fmla="*/ 165 w 165"/>
                  <a:gd name="T29" fmla="*/ 45 h 135"/>
                  <a:gd name="T30" fmla="*/ 150 w 165"/>
                  <a:gd name="T31" fmla="*/ 75 h 135"/>
                  <a:gd name="T32" fmla="*/ 150 w 165"/>
                  <a:gd name="T33" fmla="*/ 75 h 135"/>
                  <a:gd name="T34" fmla="*/ 150 w 165"/>
                  <a:gd name="T35" fmla="*/ 105 h 135"/>
                  <a:gd name="T36" fmla="*/ 135 w 165"/>
                  <a:gd name="T37" fmla="*/ 135 h 135"/>
                  <a:gd name="T38" fmla="*/ 135 w 165"/>
                  <a:gd name="T39" fmla="*/ 135 h 135"/>
                  <a:gd name="T40" fmla="*/ 135 w 165"/>
                  <a:gd name="T41" fmla="*/ 135 h 135"/>
                  <a:gd name="T42" fmla="*/ 135 w 165"/>
                  <a:gd name="T43" fmla="*/ 135 h 135"/>
                  <a:gd name="T44" fmla="*/ 135 w 165"/>
                  <a:gd name="T45" fmla="*/ 135 h 135"/>
                  <a:gd name="T46" fmla="*/ 135 w 165"/>
                  <a:gd name="T47" fmla="*/ 135 h 135"/>
                  <a:gd name="T48" fmla="*/ 120 w 165"/>
                  <a:gd name="T49" fmla="*/ 135 h 135"/>
                  <a:gd name="T50" fmla="*/ 120 w 165"/>
                  <a:gd name="T51" fmla="*/ 135 h 135"/>
                  <a:gd name="T52" fmla="*/ 120 w 165"/>
                  <a:gd name="T53" fmla="*/ 135 h 135"/>
                  <a:gd name="T54" fmla="*/ 105 w 165"/>
                  <a:gd name="T55" fmla="*/ 135 h 135"/>
                  <a:gd name="T56" fmla="*/ 105 w 165"/>
                  <a:gd name="T57" fmla="*/ 135 h 135"/>
                  <a:gd name="T58" fmla="*/ 105 w 165"/>
                  <a:gd name="T59" fmla="*/ 135 h 135"/>
                  <a:gd name="T60" fmla="*/ 105 w 165"/>
                  <a:gd name="T61" fmla="*/ 120 h 135"/>
                  <a:gd name="T62" fmla="*/ 105 w 165"/>
                  <a:gd name="T63" fmla="*/ 120 h 135"/>
                  <a:gd name="T64" fmla="*/ 120 w 165"/>
                  <a:gd name="T65" fmla="*/ 90 h 135"/>
                  <a:gd name="T66" fmla="*/ 135 w 165"/>
                  <a:gd name="T67" fmla="*/ 75 h 135"/>
                  <a:gd name="T68" fmla="*/ 135 w 165"/>
                  <a:gd name="T69" fmla="*/ 60 h 135"/>
                  <a:gd name="T70" fmla="*/ 150 w 165"/>
                  <a:gd name="T71" fmla="*/ 45 h 135"/>
                  <a:gd name="T72" fmla="*/ 150 w 165"/>
                  <a:gd name="T73" fmla="*/ 45 h 135"/>
                  <a:gd name="T74" fmla="*/ 150 w 165"/>
                  <a:gd name="T75" fmla="*/ 30 h 135"/>
                  <a:gd name="T76" fmla="*/ 150 w 165"/>
                  <a:gd name="T77" fmla="*/ 30 h 135"/>
                  <a:gd name="T78" fmla="*/ 150 w 165"/>
                  <a:gd name="T79" fmla="*/ 15 h 135"/>
                  <a:gd name="T80" fmla="*/ 150 w 165"/>
                  <a:gd name="T81" fmla="*/ 15 h 135"/>
                  <a:gd name="T82" fmla="*/ 135 w 165"/>
                  <a:gd name="T83" fmla="*/ 15 h 135"/>
                  <a:gd name="T84" fmla="*/ 135 w 165"/>
                  <a:gd name="T85" fmla="*/ 15 h 135"/>
                  <a:gd name="T86" fmla="*/ 120 w 165"/>
                  <a:gd name="T87" fmla="*/ 15 h 135"/>
                  <a:gd name="T88" fmla="*/ 120 w 165"/>
                  <a:gd name="T89" fmla="*/ 15 h 135"/>
                  <a:gd name="T90" fmla="*/ 90 w 165"/>
                  <a:gd name="T91" fmla="*/ 15 h 135"/>
                  <a:gd name="T92" fmla="*/ 90 w 165"/>
                  <a:gd name="T93" fmla="*/ 30 h 135"/>
                  <a:gd name="T94" fmla="*/ 60 w 165"/>
                  <a:gd name="T95" fmla="*/ 30 h 135"/>
                  <a:gd name="T96" fmla="*/ 45 w 165"/>
                  <a:gd name="T97" fmla="*/ 45 h 135"/>
                  <a:gd name="T98" fmla="*/ 15 w 165"/>
                  <a:gd name="T99" fmla="*/ 75 h 135"/>
                  <a:gd name="T100" fmla="*/ 15 w 165"/>
                  <a:gd name="T101" fmla="*/ 75 h 135"/>
                  <a:gd name="T102" fmla="*/ 15 w 165"/>
                  <a:gd name="T103" fmla="*/ 75 h 135"/>
                  <a:gd name="T104" fmla="*/ 15 w 165"/>
                  <a:gd name="T105" fmla="*/ 75 h 135"/>
                  <a:gd name="T106" fmla="*/ 0 w 165"/>
                  <a:gd name="T107" fmla="*/ 75 h 135"/>
                  <a:gd name="T108" fmla="*/ 0 w 165"/>
                  <a:gd name="T109" fmla="*/ 75 h 135"/>
                  <a:gd name="T110" fmla="*/ 15 w 165"/>
                  <a:gd name="T111" fmla="*/ 60 h 135"/>
                  <a:gd name="T112" fmla="*/ 15 w 165"/>
                  <a:gd name="T113" fmla="*/ 60 h 1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5"/>
                  <a:gd name="T172" fmla="*/ 0 h 135"/>
                  <a:gd name="T173" fmla="*/ 165 w 165"/>
                  <a:gd name="T174" fmla="*/ 135 h 1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5" h="135">
                    <a:moveTo>
                      <a:pt x="15" y="60"/>
                    </a:moveTo>
                    <a:lnTo>
                      <a:pt x="15" y="60"/>
                    </a:lnTo>
                    <a:lnTo>
                      <a:pt x="30" y="30"/>
                    </a:lnTo>
                    <a:lnTo>
                      <a:pt x="60" y="15"/>
                    </a:lnTo>
                    <a:lnTo>
                      <a:pt x="90" y="15"/>
                    </a:lnTo>
                    <a:lnTo>
                      <a:pt x="120" y="0"/>
                    </a:lnTo>
                    <a:lnTo>
                      <a:pt x="135" y="0"/>
                    </a:lnTo>
                    <a:lnTo>
                      <a:pt x="150" y="0"/>
                    </a:lnTo>
                    <a:lnTo>
                      <a:pt x="150" y="15"/>
                    </a:lnTo>
                    <a:lnTo>
                      <a:pt x="165" y="15"/>
                    </a:lnTo>
                    <a:lnTo>
                      <a:pt x="165" y="30"/>
                    </a:lnTo>
                    <a:lnTo>
                      <a:pt x="165" y="45"/>
                    </a:lnTo>
                    <a:lnTo>
                      <a:pt x="150" y="75"/>
                    </a:lnTo>
                    <a:lnTo>
                      <a:pt x="150" y="105"/>
                    </a:lnTo>
                    <a:lnTo>
                      <a:pt x="135" y="135"/>
                    </a:lnTo>
                    <a:lnTo>
                      <a:pt x="120" y="135"/>
                    </a:lnTo>
                    <a:lnTo>
                      <a:pt x="105" y="135"/>
                    </a:lnTo>
                    <a:lnTo>
                      <a:pt x="105" y="120"/>
                    </a:lnTo>
                    <a:lnTo>
                      <a:pt x="120" y="90"/>
                    </a:lnTo>
                    <a:lnTo>
                      <a:pt x="135" y="75"/>
                    </a:lnTo>
                    <a:lnTo>
                      <a:pt x="135" y="60"/>
                    </a:lnTo>
                    <a:lnTo>
                      <a:pt x="150" y="45"/>
                    </a:lnTo>
                    <a:lnTo>
                      <a:pt x="150" y="30"/>
                    </a:lnTo>
                    <a:lnTo>
                      <a:pt x="150" y="15"/>
                    </a:lnTo>
                    <a:lnTo>
                      <a:pt x="135" y="15"/>
                    </a:lnTo>
                    <a:lnTo>
                      <a:pt x="120" y="15"/>
                    </a:lnTo>
                    <a:lnTo>
                      <a:pt x="90" y="15"/>
                    </a:lnTo>
                    <a:lnTo>
                      <a:pt x="90" y="30"/>
                    </a:lnTo>
                    <a:lnTo>
                      <a:pt x="60" y="30"/>
                    </a:lnTo>
                    <a:lnTo>
                      <a:pt x="45" y="45"/>
                    </a:lnTo>
                    <a:lnTo>
                      <a:pt x="15" y="75"/>
                    </a:lnTo>
                    <a:lnTo>
                      <a:pt x="0" y="75"/>
                    </a:lnTo>
                    <a:lnTo>
                      <a:pt x="15" y="60"/>
                    </a:lnTo>
                    <a:close/>
                  </a:path>
                </a:pathLst>
              </a:custGeom>
              <a:solidFill>
                <a:srgbClr val="000000"/>
              </a:solidFill>
              <a:ln w="9525">
                <a:noFill/>
                <a:round/>
                <a:headEnd/>
                <a:tailEnd/>
              </a:ln>
            </p:spPr>
            <p:txBody>
              <a:bodyPr/>
              <a:lstStyle/>
              <a:p>
                <a:endParaRPr lang="tr-TR"/>
              </a:p>
            </p:txBody>
          </p:sp>
          <p:sp>
            <p:nvSpPr>
              <p:cNvPr id="621" name="Freeform 56"/>
              <p:cNvSpPr>
                <a:spLocks/>
              </p:cNvSpPr>
              <p:nvPr/>
            </p:nvSpPr>
            <p:spPr bwMode="auto">
              <a:xfrm>
                <a:off x="1710" y="525"/>
                <a:ext cx="180" cy="195"/>
              </a:xfrm>
              <a:custGeom>
                <a:avLst/>
                <a:gdLst>
                  <a:gd name="T0" fmla="*/ 180 w 180"/>
                  <a:gd name="T1" fmla="*/ 15 h 195"/>
                  <a:gd name="T2" fmla="*/ 180 w 180"/>
                  <a:gd name="T3" fmla="*/ 15 h 195"/>
                  <a:gd name="T4" fmla="*/ 165 w 180"/>
                  <a:gd name="T5" fmla="*/ 15 h 195"/>
                  <a:gd name="T6" fmla="*/ 150 w 180"/>
                  <a:gd name="T7" fmla="*/ 30 h 195"/>
                  <a:gd name="T8" fmla="*/ 135 w 180"/>
                  <a:gd name="T9" fmla="*/ 30 h 195"/>
                  <a:gd name="T10" fmla="*/ 120 w 180"/>
                  <a:gd name="T11" fmla="*/ 45 h 195"/>
                  <a:gd name="T12" fmla="*/ 120 w 180"/>
                  <a:gd name="T13" fmla="*/ 45 h 195"/>
                  <a:gd name="T14" fmla="*/ 120 w 180"/>
                  <a:gd name="T15" fmla="*/ 60 h 195"/>
                  <a:gd name="T16" fmla="*/ 90 w 180"/>
                  <a:gd name="T17" fmla="*/ 90 h 195"/>
                  <a:gd name="T18" fmla="*/ 75 w 180"/>
                  <a:gd name="T19" fmla="*/ 105 h 195"/>
                  <a:gd name="T20" fmla="*/ 60 w 180"/>
                  <a:gd name="T21" fmla="*/ 105 h 195"/>
                  <a:gd name="T22" fmla="*/ 60 w 180"/>
                  <a:gd name="T23" fmla="*/ 135 h 195"/>
                  <a:gd name="T24" fmla="*/ 45 w 180"/>
                  <a:gd name="T25" fmla="*/ 150 h 195"/>
                  <a:gd name="T26" fmla="*/ 30 w 180"/>
                  <a:gd name="T27" fmla="*/ 165 h 195"/>
                  <a:gd name="T28" fmla="*/ 15 w 180"/>
                  <a:gd name="T29" fmla="*/ 165 h 195"/>
                  <a:gd name="T30" fmla="*/ 15 w 180"/>
                  <a:gd name="T31" fmla="*/ 165 h 195"/>
                  <a:gd name="T32" fmla="*/ 0 w 180"/>
                  <a:gd name="T33" fmla="*/ 180 h 195"/>
                  <a:gd name="T34" fmla="*/ 0 w 180"/>
                  <a:gd name="T35" fmla="*/ 180 h 195"/>
                  <a:gd name="T36" fmla="*/ 0 w 180"/>
                  <a:gd name="T37" fmla="*/ 195 h 195"/>
                  <a:gd name="T38" fmla="*/ 0 w 180"/>
                  <a:gd name="T39" fmla="*/ 195 h 195"/>
                  <a:gd name="T40" fmla="*/ 0 w 180"/>
                  <a:gd name="T41" fmla="*/ 195 h 195"/>
                  <a:gd name="T42" fmla="*/ 0 w 180"/>
                  <a:gd name="T43" fmla="*/ 180 h 195"/>
                  <a:gd name="T44" fmla="*/ 0 w 180"/>
                  <a:gd name="T45" fmla="*/ 180 h 195"/>
                  <a:gd name="T46" fmla="*/ 0 w 180"/>
                  <a:gd name="T47" fmla="*/ 180 h 195"/>
                  <a:gd name="T48" fmla="*/ 0 w 180"/>
                  <a:gd name="T49" fmla="*/ 180 h 195"/>
                  <a:gd name="T50" fmla="*/ 15 w 180"/>
                  <a:gd name="T51" fmla="*/ 150 h 195"/>
                  <a:gd name="T52" fmla="*/ 30 w 180"/>
                  <a:gd name="T53" fmla="*/ 135 h 195"/>
                  <a:gd name="T54" fmla="*/ 30 w 180"/>
                  <a:gd name="T55" fmla="*/ 120 h 195"/>
                  <a:gd name="T56" fmla="*/ 75 w 180"/>
                  <a:gd name="T57" fmla="*/ 75 h 195"/>
                  <a:gd name="T58" fmla="*/ 90 w 180"/>
                  <a:gd name="T59" fmla="*/ 45 h 195"/>
                  <a:gd name="T60" fmla="*/ 105 w 180"/>
                  <a:gd name="T61" fmla="*/ 45 h 195"/>
                  <a:gd name="T62" fmla="*/ 120 w 180"/>
                  <a:gd name="T63" fmla="*/ 30 h 195"/>
                  <a:gd name="T64" fmla="*/ 120 w 180"/>
                  <a:gd name="T65" fmla="*/ 15 h 195"/>
                  <a:gd name="T66" fmla="*/ 135 w 180"/>
                  <a:gd name="T67" fmla="*/ 15 h 195"/>
                  <a:gd name="T68" fmla="*/ 180 w 180"/>
                  <a:gd name="T69" fmla="*/ 0 h 195"/>
                  <a:gd name="T70" fmla="*/ 180 w 180"/>
                  <a:gd name="T71" fmla="*/ 0 h 195"/>
                  <a:gd name="T72" fmla="*/ 180 w 180"/>
                  <a:gd name="T73" fmla="*/ 0 h 195"/>
                  <a:gd name="T74" fmla="*/ 180 w 180"/>
                  <a:gd name="T75" fmla="*/ 0 h 195"/>
                  <a:gd name="T76" fmla="*/ 180 w 180"/>
                  <a:gd name="T77" fmla="*/ 15 h 195"/>
                  <a:gd name="T78" fmla="*/ 180 w 180"/>
                  <a:gd name="T79" fmla="*/ 15 h 195"/>
                  <a:gd name="T80" fmla="*/ 180 w 180"/>
                  <a:gd name="T81" fmla="*/ 15 h 195"/>
                  <a:gd name="T82" fmla="*/ 180 w 180"/>
                  <a:gd name="T83" fmla="*/ 15 h 1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0"/>
                  <a:gd name="T127" fmla="*/ 0 h 195"/>
                  <a:gd name="T128" fmla="*/ 180 w 180"/>
                  <a:gd name="T129" fmla="*/ 195 h 1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0" h="195">
                    <a:moveTo>
                      <a:pt x="180" y="15"/>
                    </a:moveTo>
                    <a:lnTo>
                      <a:pt x="180" y="15"/>
                    </a:lnTo>
                    <a:lnTo>
                      <a:pt x="165" y="15"/>
                    </a:lnTo>
                    <a:lnTo>
                      <a:pt x="150" y="30"/>
                    </a:lnTo>
                    <a:lnTo>
                      <a:pt x="135" y="30"/>
                    </a:lnTo>
                    <a:lnTo>
                      <a:pt x="120" y="45"/>
                    </a:lnTo>
                    <a:lnTo>
                      <a:pt x="120" y="60"/>
                    </a:lnTo>
                    <a:lnTo>
                      <a:pt x="90" y="90"/>
                    </a:lnTo>
                    <a:lnTo>
                      <a:pt x="75" y="105"/>
                    </a:lnTo>
                    <a:lnTo>
                      <a:pt x="60" y="105"/>
                    </a:lnTo>
                    <a:lnTo>
                      <a:pt x="60" y="135"/>
                    </a:lnTo>
                    <a:lnTo>
                      <a:pt x="45" y="150"/>
                    </a:lnTo>
                    <a:lnTo>
                      <a:pt x="30" y="165"/>
                    </a:lnTo>
                    <a:lnTo>
                      <a:pt x="15" y="165"/>
                    </a:lnTo>
                    <a:lnTo>
                      <a:pt x="0" y="180"/>
                    </a:lnTo>
                    <a:lnTo>
                      <a:pt x="0" y="195"/>
                    </a:lnTo>
                    <a:lnTo>
                      <a:pt x="0" y="180"/>
                    </a:lnTo>
                    <a:lnTo>
                      <a:pt x="15" y="150"/>
                    </a:lnTo>
                    <a:lnTo>
                      <a:pt x="30" y="135"/>
                    </a:lnTo>
                    <a:lnTo>
                      <a:pt x="30" y="120"/>
                    </a:lnTo>
                    <a:lnTo>
                      <a:pt x="75" y="75"/>
                    </a:lnTo>
                    <a:lnTo>
                      <a:pt x="90" y="45"/>
                    </a:lnTo>
                    <a:lnTo>
                      <a:pt x="105" y="45"/>
                    </a:lnTo>
                    <a:lnTo>
                      <a:pt x="120" y="30"/>
                    </a:lnTo>
                    <a:lnTo>
                      <a:pt x="120" y="15"/>
                    </a:lnTo>
                    <a:lnTo>
                      <a:pt x="135" y="15"/>
                    </a:lnTo>
                    <a:lnTo>
                      <a:pt x="180" y="0"/>
                    </a:lnTo>
                    <a:lnTo>
                      <a:pt x="180" y="15"/>
                    </a:lnTo>
                    <a:close/>
                  </a:path>
                </a:pathLst>
              </a:custGeom>
              <a:solidFill>
                <a:srgbClr val="000000"/>
              </a:solidFill>
              <a:ln w="9525">
                <a:noFill/>
                <a:round/>
                <a:headEnd/>
                <a:tailEnd/>
              </a:ln>
            </p:spPr>
            <p:txBody>
              <a:bodyPr/>
              <a:lstStyle/>
              <a:p>
                <a:endParaRPr lang="tr-TR"/>
              </a:p>
            </p:txBody>
          </p:sp>
          <p:sp>
            <p:nvSpPr>
              <p:cNvPr id="622" name="Freeform 57"/>
              <p:cNvSpPr>
                <a:spLocks/>
              </p:cNvSpPr>
              <p:nvPr/>
            </p:nvSpPr>
            <p:spPr bwMode="auto">
              <a:xfrm>
                <a:off x="1575" y="255"/>
                <a:ext cx="150" cy="195"/>
              </a:xfrm>
              <a:custGeom>
                <a:avLst/>
                <a:gdLst>
                  <a:gd name="T0" fmla="*/ 0 w 150"/>
                  <a:gd name="T1" fmla="*/ 0 h 195"/>
                  <a:gd name="T2" fmla="*/ 0 w 150"/>
                  <a:gd name="T3" fmla="*/ 0 h 195"/>
                  <a:gd name="T4" fmla="*/ 15 w 150"/>
                  <a:gd name="T5" fmla="*/ 15 h 195"/>
                  <a:gd name="T6" fmla="*/ 45 w 150"/>
                  <a:gd name="T7" fmla="*/ 30 h 195"/>
                  <a:gd name="T8" fmla="*/ 75 w 150"/>
                  <a:gd name="T9" fmla="*/ 45 h 195"/>
                  <a:gd name="T10" fmla="*/ 75 w 150"/>
                  <a:gd name="T11" fmla="*/ 75 h 195"/>
                  <a:gd name="T12" fmla="*/ 105 w 150"/>
                  <a:gd name="T13" fmla="*/ 90 h 195"/>
                  <a:gd name="T14" fmla="*/ 120 w 150"/>
                  <a:gd name="T15" fmla="*/ 120 h 195"/>
                  <a:gd name="T16" fmla="*/ 135 w 150"/>
                  <a:gd name="T17" fmla="*/ 135 h 195"/>
                  <a:gd name="T18" fmla="*/ 150 w 150"/>
                  <a:gd name="T19" fmla="*/ 165 h 195"/>
                  <a:gd name="T20" fmla="*/ 150 w 150"/>
                  <a:gd name="T21" fmla="*/ 165 h 195"/>
                  <a:gd name="T22" fmla="*/ 150 w 150"/>
                  <a:gd name="T23" fmla="*/ 180 h 195"/>
                  <a:gd name="T24" fmla="*/ 150 w 150"/>
                  <a:gd name="T25" fmla="*/ 180 h 195"/>
                  <a:gd name="T26" fmla="*/ 150 w 150"/>
                  <a:gd name="T27" fmla="*/ 180 h 195"/>
                  <a:gd name="T28" fmla="*/ 150 w 150"/>
                  <a:gd name="T29" fmla="*/ 195 h 195"/>
                  <a:gd name="T30" fmla="*/ 135 w 150"/>
                  <a:gd name="T31" fmla="*/ 195 h 195"/>
                  <a:gd name="T32" fmla="*/ 135 w 150"/>
                  <a:gd name="T33" fmla="*/ 195 h 195"/>
                  <a:gd name="T34" fmla="*/ 135 w 150"/>
                  <a:gd name="T35" fmla="*/ 195 h 195"/>
                  <a:gd name="T36" fmla="*/ 120 w 150"/>
                  <a:gd name="T37" fmla="*/ 195 h 195"/>
                  <a:gd name="T38" fmla="*/ 120 w 150"/>
                  <a:gd name="T39" fmla="*/ 195 h 195"/>
                  <a:gd name="T40" fmla="*/ 105 w 150"/>
                  <a:gd name="T41" fmla="*/ 195 h 195"/>
                  <a:gd name="T42" fmla="*/ 75 w 150"/>
                  <a:gd name="T43" fmla="*/ 135 h 195"/>
                  <a:gd name="T44" fmla="*/ 60 w 150"/>
                  <a:gd name="T45" fmla="*/ 75 h 195"/>
                  <a:gd name="T46" fmla="*/ 45 w 150"/>
                  <a:gd name="T47" fmla="*/ 60 h 195"/>
                  <a:gd name="T48" fmla="*/ 30 w 150"/>
                  <a:gd name="T49" fmla="*/ 45 h 195"/>
                  <a:gd name="T50" fmla="*/ 15 w 150"/>
                  <a:gd name="T51" fmla="*/ 30 h 195"/>
                  <a:gd name="T52" fmla="*/ 15 w 150"/>
                  <a:gd name="T53" fmla="*/ 15 h 195"/>
                  <a:gd name="T54" fmla="*/ 0 w 150"/>
                  <a:gd name="T55" fmla="*/ 0 h 195"/>
                  <a:gd name="T56" fmla="*/ 0 w 150"/>
                  <a:gd name="T57" fmla="*/ 0 h 195"/>
                  <a:gd name="T58" fmla="*/ 0 w 150"/>
                  <a:gd name="T59" fmla="*/ 0 h 195"/>
                  <a:gd name="T60" fmla="*/ 0 w 150"/>
                  <a:gd name="T61" fmla="*/ 0 h 195"/>
                  <a:gd name="T62" fmla="*/ 0 w 150"/>
                  <a:gd name="T63" fmla="*/ 0 h 195"/>
                  <a:gd name="T64" fmla="*/ 0 w 150"/>
                  <a:gd name="T65" fmla="*/ 0 h 195"/>
                  <a:gd name="T66" fmla="*/ 0 w 150"/>
                  <a:gd name="T67" fmla="*/ 0 h 1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0"/>
                  <a:gd name="T103" fmla="*/ 0 h 195"/>
                  <a:gd name="T104" fmla="*/ 150 w 150"/>
                  <a:gd name="T105" fmla="*/ 195 h 1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0" h="195">
                    <a:moveTo>
                      <a:pt x="0" y="0"/>
                    </a:moveTo>
                    <a:lnTo>
                      <a:pt x="0" y="0"/>
                    </a:lnTo>
                    <a:lnTo>
                      <a:pt x="15" y="15"/>
                    </a:lnTo>
                    <a:lnTo>
                      <a:pt x="45" y="30"/>
                    </a:lnTo>
                    <a:lnTo>
                      <a:pt x="75" y="45"/>
                    </a:lnTo>
                    <a:lnTo>
                      <a:pt x="75" y="75"/>
                    </a:lnTo>
                    <a:lnTo>
                      <a:pt x="105" y="90"/>
                    </a:lnTo>
                    <a:lnTo>
                      <a:pt x="120" y="120"/>
                    </a:lnTo>
                    <a:lnTo>
                      <a:pt x="135" y="135"/>
                    </a:lnTo>
                    <a:lnTo>
                      <a:pt x="150" y="165"/>
                    </a:lnTo>
                    <a:lnTo>
                      <a:pt x="150" y="180"/>
                    </a:lnTo>
                    <a:lnTo>
                      <a:pt x="150" y="195"/>
                    </a:lnTo>
                    <a:lnTo>
                      <a:pt x="135" y="195"/>
                    </a:lnTo>
                    <a:lnTo>
                      <a:pt x="120" y="195"/>
                    </a:lnTo>
                    <a:lnTo>
                      <a:pt x="105" y="195"/>
                    </a:lnTo>
                    <a:lnTo>
                      <a:pt x="75" y="135"/>
                    </a:lnTo>
                    <a:lnTo>
                      <a:pt x="60" y="75"/>
                    </a:lnTo>
                    <a:lnTo>
                      <a:pt x="45" y="60"/>
                    </a:lnTo>
                    <a:lnTo>
                      <a:pt x="30" y="45"/>
                    </a:lnTo>
                    <a:lnTo>
                      <a:pt x="15" y="30"/>
                    </a:lnTo>
                    <a:lnTo>
                      <a:pt x="15" y="15"/>
                    </a:lnTo>
                    <a:lnTo>
                      <a:pt x="0" y="0"/>
                    </a:lnTo>
                    <a:close/>
                  </a:path>
                </a:pathLst>
              </a:custGeom>
              <a:solidFill>
                <a:srgbClr val="000000"/>
              </a:solidFill>
              <a:ln w="9525">
                <a:noFill/>
                <a:round/>
                <a:headEnd/>
                <a:tailEnd/>
              </a:ln>
            </p:spPr>
            <p:txBody>
              <a:bodyPr/>
              <a:lstStyle/>
              <a:p>
                <a:endParaRPr lang="tr-TR"/>
              </a:p>
            </p:txBody>
          </p:sp>
          <p:sp>
            <p:nvSpPr>
              <p:cNvPr id="623" name="Freeform 58"/>
              <p:cNvSpPr>
                <a:spLocks/>
              </p:cNvSpPr>
              <p:nvPr/>
            </p:nvSpPr>
            <p:spPr bwMode="auto">
              <a:xfrm>
                <a:off x="975" y="330"/>
                <a:ext cx="120" cy="165"/>
              </a:xfrm>
              <a:custGeom>
                <a:avLst/>
                <a:gdLst>
                  <a:gd name="T0" fmla="*/ 120 w 120"/>
                  <a:gd name="T1" fmla="*/ 0 h 165"/>
                  <a:gd name="T2" fmla="*/ 120 w 120"/>
                  <a:gd name="T3" fmla="*/ 0 h 165"/>
                  <a:gd name="T4" fmla="*/ 105 w 120"/>
                  <a:gd name="T5" fmla="*/ 15 h 165"/>
                  <a:gd name="T6" fmla="*/ 90 w 120"/>
                  <a:gd name="T7" fmla="*/ 30 h 165"/>
                  <a:gd name="T8" fmla="*/ 75 w 120"/>
                  <a:gd name="T9" fmla="*/ 60 h 165"/>
                  <a:gd name="T10" fmla="*/ 75 w 120"/>
                  <a:gd name="T11" fmla="*/ 60 h 165"/>
                  <a:gd name="T12" fmla="*/ 60 w 120"/>
                  <a:gd name="T13" fmla="*/ 105 h 165"/>
                  <a:gd name="T14" fmla="*/ 45 w 120"/>
                  <a:gd name="T15" fmla="*/ 135 h 165"/>
                  <a:gd name="T16" fmla="*/ 45 w 120"/>
                  <a:gd name="T17" fmla="*/ 150 h 165"/>
                  <a:gd name="T18" fmla="*/ 30 w 120"/>
                  <a:gd name="T19" fmla="*/ 150 h 165"/>
                  <a:gd name="T20" fmla="*/ 30 w 120"/>
                  <a:gd name="T21" fmla="*/ 150 h 165"/>
                  <a:gd name="T22" fmla="*/ 15 w 120"/>
                  <a:gd name="T23" fmla="*/ 165 h 165"/>
                  <a:gd name="T24" fmla="*/ 15 w 120"/>
                  <a:gd name="T25" fmla="*/ 150 h 165"/>
                  <a:gd name="T26" fmla="*/ 15 w 120"/>
                  <a:gd name="T27" fmla="*/ 150 h 165"/>
                  <a:gd name="T28" fmla="*/ 15 w 120"/>
                  <a:gd name="T29" fmla="*/ 150 h 165"/>
                  <a:gd name="T30" fmla="*/ 15 w 120"/>
                  <a:gd name="T31" fmla="*/ 150 h 165"/>
                  <a:gd name="T32" fmla="*/ 15 w 120"/>
                  <a:gd name="T33" fmla="*/ 135 h 165"/>
                  <a:gd name="T34" fmla="*/ 0 w 120"/>
                  <a:gd name="T35" fmla="*/ 135 h 165"/>
                  <a:gd name="T36" fmla="*/ 15 w 120"/>
                  <a:gd name="T37" fmla="*/ 120 h 165"/>
                  <a:gd name="T38" fmla="*/ 15 w 120"/>
                  <a:gd name="T39" fmla="*/ 105 h 165"/>
                  <a:gd name="T40" fmla="*/ 15 w 120"/>
                  <a:gd name="T41" fmla="*/ 90 h 165"/>
                  <a:gd name="T42" fmla="*/ 30 w 120"/>
                  <a:gd name="T43" fmla="*/ 60 h 165"/>
                  <a:gd name="T44" fmla="*/ 45 w 120"/>
                  <a:gd name="T45" fmla="*/ 60 h 165"/>
                  <a:gd name="T46" fmla="*/ 60 w 120"/>
                  <a:gd name="T47" fmla="*/ 45 h 165"/>
                  <a:gd name="T48" fmla="*/ 75 w 120"/>
                  <a:gd name="T49" fmla="*/ 30 h 165"/>
                  <a:gd name="T50" fmla="*/ 90 w 120"/>
                  <a:gd name="T51" fmla="*/ 0 h 165"/>
                  <a:gd name="T52" fmla="*/ 105 w 120"/>
                  <a:gd name="T53" fmla="*/ 0 h 165"/>
                  <a:gd name="T54" fmla="*/ 105 w 120"/>
                  <a:gd name="T55" fmla="*/ 0 h 165"/>
                  <a:gd name="T56" fmla="*/ 105 w 120"/>
                  <a:gd name="T57" fmla="*/ 0 h 165"/>
                  <a:gd name="T58" fmla="*/ 120 w 120"/>
                  <a:gd name="T59" fmla="*/ 0 h 165"/>
                  <a:gd name="T60" fmla="*/ 120 w 120"/>
                  <a:gd name="T61" fmla="*/ 0 h 165"/>
                  <a:gd name="T62" fmla="*/ 120 w 120"/>
                  <a:gd name="T63" fmla="*/ 0 h 1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165"/>
                  <a:gd name="T98" fmla="*/ 120 w 120"/>
                  <a:gd name="T99" fmla="*/ 165 h 1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165">
                    <a:moveTo>
                      <a:pt x="120" y="0"/>
                    </a:moveTo>
                    <a:lnTo>
                      <a:pt x="120" y="0"/>
                    </a:lnTo>
                    <a:lnTo>
                      <a:pt x="105" y="15"/>
                    </a:lnTo>
                    <a:lnTo>
                      <a:pt x="90" y="30"/>
                    </a:lnTo>
                    <a:lnTo>
                      <a:pt x="75" y="60"/>
                    </a:lnTo>
                    <a:lnTo>
                      <a:pt x="60" y="105"/>
                    </a:lnTo>
                    <a:lnTo>
                      <a:pt x="45" y="135"/>
                    </a:lnTo>
                    <a:lnTo>
                      <a:pt x="45" y="150"/>
                    </a:lnTo>
                    <a:lnTo>
                      <a:pt x="30" y="150"/>
                    </a:lnTo>
                    <a:lnTo>
                      <a:pt x="15" y="165"/>
                    </a:lnTo>
                    <a:lnTo>
                      <a:pt x="15" y="150"/>
                    </a:lnTo>
                    <a:lnTo>
                      <a:pt x="15" y="135"/>
                    </a:lnTo>
                    <a:lnTo>
                      <a:pt x="0" y="135"/>
                    </a:lnTo>
                    <a:lnTo>
                      <a:pt x="15" y="120"/>
                    </a:lnTo>
                    <a:lnTo>
                      <a:pt x="15" y="105"/>
                    </a:lnTo>
                    <a:lnTo>
                      <a:pt x="15" y="90"/>
                    </a:lnTo>
                    <a:lnTo>
                      <a:pt x="30" y="60"/>
                    </a:lnTo>
                    <a:lnTo>
                      <a:pt x="45" y="60"/>
                    </a:lnTo>
                    <a:lnTo>
                      <a:pt x="60" y="45"/>
                    </a:lnTo>
                    <a:lnTo>
                      <a:pt x="75" y="30"/>
                    </a:lnTo>
                    <a:lnTo>
                      <a:pt x="90" y="0"/>
                    </a:lnTo>
                    <a:lnTo>
                      <a:pt x="105" y="0"/>
                    </a:lnTo>
                    <a:lnTo>
                      <a:pt x="120" y="0"/>
                    </a:lnTo>
                    <a:close/>
                  </a:path>
                </a:pathLst>
              </a:custGeom>
              <a:solidFill>
                <a:srgbClr val="000000"/>
              </a:solidFill>
              <a:ln w="9525">
                <a:noFill/>
                <a:round/>
                <a:headEnd/>
                <a:tailEnd/>
              </a:ln>
            </p:spPr>
            <p:txBody>
              <a:bodyPr/>
              <a:lstStyle/>
              <a:p>
                <a:endParaRPr lang="tr-TR"/>
              </a:p>
            </p:txBody>
          </p:sp>
          <p:sp>
            <p:nvSpPr>
              <p:cNvPr id="624" name="Freeform 59"/>
              <p:cNvSpPr>
                <a:spLocks/>
              </p:cNvSpPr>
              <p:nvPr/>
            </p:nvSpPr>
            <p:spPr bwMode="auto">
              <a:xfrm>
                <a:off x="600" y="1380"/>
                <a:ext cx="570" cy="2115"/>
              </a:xfrm>
              <a:custGeom>
                <a:avLst/>
                <a:gdLst>
                  <a:gd name="T0" fmla="*/ 555 w 570"/>
                  <a:gd name="T1" fmla="*/ 30 h 2115"/>
                  <a:gd name="T2" fmla="*/ 525 w 570"/>
                  <a:gd name="T3" fmla="*/ 45 h 2115"/>
                  <a:gd name="T4" fmla="*/ 495 w 570"/>
                  <a:gd name="T5" fmla="*/ 60 h 2115"/>
                  <a:gd name="T6" fmla="*/ 465 w 570"/>
                  <a:gd name="T7" fmla="*/ 90 h 2115"/>
                  <a:gd name="T8" fmla="*/ 450 w 570"/>
                  <a:gd name="T9" fmla="*/ 105 h 2115"/>
                  <a:gd name="T10" fmla="*/ 435 w 570"/>
                  <a:gd name="T11" fmla="*/ 135 h 2115"/>
                  <a:gd name="T12" fmla="*/ 420 w 570"/>
                  <a:gd name="T13" fmla="*/ 180 h 2115"/>
                  <a:gd name="T14" fmla="*/ 405 w 570"/>
                  <a:gd name="T15" fmla="*/ 255 h 2115"/>
                  <a:gd name="T16" fmla="*/ 390 w 570"/>
                  <a:gd name="T17" fmla="*/ 330 h 2115"/>
                  <a:gd name="T18" fmla="*/ 390 w 570"/>
                  <a:gd name="T19" fmla="*/ 435 h 2115"/>
                  <a:gd name="T20" fmla="*/ 405 w 570"/>
                  <a:gd name="T21" fmla="*/ 630 h 2115"/>
                  <a:gd name="T22" fmla="*/ 420 w 570"/>
                  <a:gd name="T23" fmla="*/ 705 h 2115"/>
                  <a:gd name="T24" fmla="*/ 405 w 570"/>
                  <a:gd name="T25" fmla="*/ 795 h 2115"/>
                  <a:gd name="T26" fmla="*/ 390 w 570"/>
                  <a:gd name="T27" fmla="*/ 930 h 2115"/>
                  <a:gd name="T28" fmla="*/ 360 w 570"/>
                  <a:gd name="T29" fmla="*/ 1050 h 2115"/>
                  <a:gd name="T30" fmla="*/ 330 w 570"/>
                  <a:gd name="T31" fmla="*/ 1110 h 2115"/>
                  <a:gd name="T32" fmla="*/ 300 w 570"/>
                  <a:gd name="T33" fmla="*/ 1215 h 2115"/>
                  <a:gd name="T34" fmla="*/ 225 w 570"/>
                  <a:gd name="T35" fmla="*/ 1350 h 2115"/>
                  <a:gd name="T36" fmla="*/ 150 w 570"/>
                  <a:gd name="T37" fmla="*/ 1545 h 2115"/>
                  <a:gd name="T38" fmla="*/ 105 w 570"/>
                  <a:gd name="T39" fmla="*/ 1635 h 2115"/>
                  <a:gd name="T40" fmla="*/ 90 w 570"/>
                  <a:gd name="T41" fmla="*/ 1710 h 2115"/>
                  <a:gd name="T42" fmla="*/ 60 w 570"/>
                  <a:gd name="T43" fmla="*/ 1800 h 2115"/>
                  <a:gd name="T44" fmla="*/ 45 w 570"/>
                  <a:gd name="T45" fmla="*/ 1875 h 2115"/>
                  <a:gd name="T46" fmla="*/ 30 w 570"/>
                  <a:gd name="T47" fmla="*/ 1995 h 2115"/>
                  <a:gd name="T48" fmla="*/ 30 w 570"/>
                  <a:gd name="T49" fmla="*/ 2025 h 2115"/>
                  <a:gd name="T50" fmla="*/ 45 w 570"/>
                  <a:gd name="T51" fmla="*/ 2100 h 2115"/>
                  <a:gd name="T52" fmla="*/ 45 w 570"/>
                  <a:gd name="T53" fmla="*/ 2115 h 2115"/>
                  <a:gd name="T54" fmla="*/ 30 w 570"/>
                  <a:gd name="T55" fmla="*/ 2115 h 2115"/>
                  <a:gd name="T56" fmla="*/ 30 w 570"/>
                  <a:gd name="T57" fmla="*/ 2115 h 2115"/>
                  <a:gd name="T58" fmla="*/ 15 w 570"/>
                  <a:gd name="T59" fmla="*/ 2115 h 2115"/>
                  <a:gd name="T60" fmla="*/ 15 w 570"/>
                  <a:gd name="T61" fmla="*/ 2085 h 2115"/>
                  <a:gd name="T62" fmla="*/ 0 w 570"/>
                  <a:gd name="T63" fmla="*/ 2040 h 2115"/>
                  <a:gd name="T64" fmla="*/ 0 w 570"/>
                  <a:gd name="T65" fmla="*/ 1920 h 2115"/>
                  <a:gd name="T66" fmla="*/ 30 w 570"/>
                  <a:gd name="T67" fmla="*/ 1800 h 2115"/>
                  <a:gd name="T68" fmla="*/ 45 w 570"/>
                  <a:gd name="T69" fmla="*/ 1680 h 2115"/>
                  <a:gd name="T70" fmla="*/ 90 w 570"/>
                  <a:gd name="T71" fmla="*/ 1590 h 2115"/>
                  <a:gd name="T72" fmla="*/ 135 w 570"/>
                  <a:gd name="T73" fmla="*/ 1470 h 2115"/>
                  <a:gd name="T74" fmla="*/ 180 w 570"/>
                  <a:gd name="T75" fmla="*/ 1350 h 2115"/>
                  <a:gd name="T76" fmla="*/ 225 w 570"/>
                  <a:gd name="T77" fmla="*/ 1260 h 2115"/>
                  <a:gd name="T78" fmla="*/ 270 w 570"/>
                  <a:gd name="T79" fmla="*/ 1155 h 2115"/>
                  <a:gd name="T80" fmla="*/ 300 w 570"/>
                  <a:gd name="T81" fmla="*/ 1095 h 2115"/>
                  <a:gd name="T82" fmla="*/ 330 w 570"/>
                  <a:gd name="T83" fmla="*/ 1020 h 2115"/>
                  <a:gd name="T84" fmla="*/ 360 w 570"/>
                  <a:gd name="T85" fmla="*/ 855 h 2115"/>
                  <a:gd name="T86" fmla="*/ 375 w 570"/>
                  <a:gd name="T87" fmla="*/ 750 h 2115"/>
                  <a:gd name="T88" fmla="*/ 375 w 570"/>
                  <a:gd name="T89" fmla="*/ 690 h 2115"/>
                  <a:gd name="T90" fmla="*/ 375 w 570"/>
                  <a:gd name="T91" fmla="*/ 480 h 2115"/>
                  <a:gd name="T92" fmla="*/ 360 w 570"/>
                  <a:gd name="T93" fmla="*/ 390 h 2115"/>
                  <a:gd name="T94" fmla="*/ 375 w 570"/>
                  <a:gd name="T95" fmla="*/ 300 h 2115"/>
                  <a:gd name="T96" fmla="*/ 375 w 570"/>
                  <a:gd name="T97" fmla="*/ 225 h 2115"/>
                  <a:gd name="T98" fmla="*/ 390 w 570"/>
                  <a:gd name="T99" fmla="*/ 150 h 2115"/>
                  <a:gd name="T100" fmla="*/ 420 w 570"/>
                  <a:gd name="T101" fmla="*/ 105 h 2115"/>
                  <a:gd name="T102" fmla="*/ 450 w 570"/>
                  <a:gd name="T103" fmla="*/ 90 h 2115"/>
                  <a:gd name="T104" fmla="*/ 465 w 570"/>
                  <a:gd name="T105" fmla="*/ 60 h 2115"/>
                  <a:gd name="T106" fmla="*/ 495 w 570"/>
                  <a:gd name="T107" fmla="*/ 30 h 2115"/>
                  <a:gd name="T108" fmla="*/ 540 w 570"/>
                  <a:gd name="T109" fmla="*/ 15 h 2115"/>
                  <a:gd name="T110" fmla="*/ 570 w 570"/>
                  <a:gd name="T111" fmla="*/ 0 h 2115"/>
                  <a:gd name="T112" fmla="*/ 570 w 570"/>
                  <a:gd name="T113" fmla="*/ 0 h 2115"/>
                  <a:gd name="T114" fmla="*/ 570 w 570"/>
                  <a:gd name="T115" fmla="*/ 15 h 21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0"/>
                  <a:gd name="T175" fmla="*/ 0 h 2115"/>
                  <a:gd name="T176" fmla="*/ 570 w 570"/>
                  <a:gd name="T177" fmla="*/ 2115 h 21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0" h="2115">
                    <a:moveTo>
                      <a:pt x="570" y="15"/>
                    </a:moveTo>
                    <a:lnTo>
                      <a:pt x="570" y="15"/>
                    </a:lnTo>
                    <a:lnTo>
                      <a:pt x="555" y="30"/>
                    </a:lnTo>
                    <a:lnTo>
                      <a:pt x="540" y="45"/>
                    </a:lnTo>
                    <a:lnTo>
                      <a:pt x="525" y="45"/>
                    </a:lnTo>
                    <a:lnTo>
                      <a:pt x="510" y="60"/>
                    </a:lnTo>
                    <a:lnTo>
                      <a:pt x="495" y="60"/>
                    </a:lnTo>
                    <a:lnTo>
                      <a:pt x="495" y="75"/>
                    </a:lnTo>
                    <a:lnTo>
                      <a:pt x="480" y="90"/>
                    </a:lnTo>
                    <a:lnTo>
                      <a:pt x="465" y="90"/>
                    </a:lnTo>
                    <a:lnTo>
                      <a:pt x="450" y="90"/>
                    </a:lnTo>
                    <a:lnTo>
                      <a:pt x="450" y="105"/>
                    </a:lnTo>
                    <a:lnTo>
                      <a:pt x="450" y="120"/>
                    </a:lnTo>
                    <a:lnTo>
                      <a:pt x="450" y="135"/>
                    </a:lnTo>
                    <a:lnTo>
                      <a:pt x="435" y="135"/>
                    </a:lnTo>
                    <a:lnTo>
                      <a:pt x="435" y="150"/>
                    </a:lnTo>
                    <a:lnTo>
                      <a:pt x="420" y="180"/>
                    </a:lnTo>
                    <a:lnTo>
                      <a:pt x="405" y="210"/>
                    </a:lnTo>
                    <a:lnTo>
                      <a:pt x="405" y="225"/>
                    </a:lnTo>
                    <a:lnTo>
                      <a:pt x="405" y="255"/>
                    </a:lnTo>
                    <a:lnTo>
                      <a:pt x="390" y="270"/>
                    </a:lnTo>
                    <a:lnTo>
                      <a:pt x="390" y="300"/>
                    </a:lnTo>
                    <a:lnTo>
                      <a:pt x="390" y="330"/>
                    </a:lnTo>
                    <a:lnTo>
                      <a:pt x="390" y="360"/>
                    </a:lnTo>
                    <a:lnTo>
                      <a:pt x="390" y="390"/>
                    </a:lnTo>
                    <a:lnTo>
                      <a:pt x="390" y="435"/>
                    </a:lnTo>
                    <a:lnTo>
                      <a:pt x="390" y="480"/>
                    </a:lnTo>
                    <a:lnTo>
                      <a:pt x="405" y="585"/>
                    </a:lnTo>
                    <a:lnTo>
                      <a:pt x="405" y="630"/>
                    </a:lnTo>
                    <a:lnTo>
                      <a:pt x="405" y="660"/>
                    </a:lnTo>
                    <a:lnTo>
                      <a:pt x="420" y="690"/>
                    </a:lnTo>
                    <a:lnTo>
                      <a:pt x="420" y="705"/>
                    </a:lnTo>
                    <a:lnTo>
                      <a:pt x="405" y="750"/>
                    </a:lnTo>
                    <a:lnTo>
                      <a:pt x="405" y="765"/>
                    </a:lnTo>
                    <a:lnTo>
                      <a:pt x="405" y="795"/>
                    </a:lnTo>
                    <a:lnTo>
                      <a:pt x="405" y="810"/>
                    </a:lnTo>
                    <a:lnTo>
                      <a:pt x="390" y="855"/>
                    </a:lnTo>
                    <a:lnTo>
                      <a:pt x="390" y="930"/>
                    </a:lnTo>
                    <a:lnTo>
                      <a:pt x="375" y="990"/>
                    </a:lnTo>
                    <a:lnTo>
                      <a:pt x="360" y="1035"/>
                    </a:lnTo>
                    <a:lnTo>
                      <a:pt x="360" y="1050"/>
                    </a:lnTo>
                    <a:lnTo>
                      <a:pt x="345" y="1080"/>
                    </a:lnTo>
                    <a:lnTo>
                      <a:pt x="345" y="1110"/>
                    </a:lnTo>
                    <a:lnTo>
                      <a:pt x="330" y="1110"/>
                    </a:lnTo>
                    <a:lnTo>
                      <a:pt x="330" y="1140"/>
                    </a:lnTo>
                    <a:lnTo>
                      <a:pt x="315" y="1170"/>
                    </a:lnTo>
                    <a:lnTo>
                      <a:pt x="300" y="1215"/>
                    </a:lnTo>
                    <a:lnTo>
                      <a:pt x="270" y="1290"/>
                    </a:lnTo>
                    <a:lnTo>
                      <a:pt x="240" y="1320"/>
                    </a:lnTo>
                    <a:lnTo>
                      <a:pt x="225" y="1350"/>
                    </a:lnTo>
                    <a:lnTo>
                      <a:pt x="210" y="1395"/>
                    </a:lnTo>
                    <a:lnTo>
                      <a:pt x="180" y="1440"/>
                    </a:lnTo>
                    <a:lnTo>
                      <a:pt x="150" y="1545"/>
                    </a:lnTo>
                    <a:lnTo>
                      <a:pt x="135" y="1575"/>
                    </a:lnTo>
                    <a:lnTo>
                      <a:pt x="120" y="1590"/>
                    </a:lnTo>
                    <a:lnTo>
                      <a:pt x="105" y="1635"/>
                    </a:lnTo>
                    <a:lnTo>
                      <a:pt x="90" y="1650"/>
                    </a:lnTo>
                    <a:lnTo>
                      <a:pt x="90" y="1695"/>
                    </a:lnTo>
                    <a:lnTo>
                      <a:pt x="90" y="1710"/>
                    </a:lnTo>
                    <a:lnTo>
                      <a:pt x="75" y="1725"/>
                    </a:lnTo>
                    <a:lnTo>
                      <a:pt x="60" y="1770"/>
                    </a:lnTo>
                    <a:lnTo>
                      <a:pt x="60" y="1800"/>
                    </a:lnTo>
                    <a:lnTo>
                      <a:pt x="45" y="1830"/>
                    </a:lnTo>
                    <a:lnTo>
                      <a:pt x="45" y="1860"/>
                    </a:lnTo>
                    <a:lnTo>
                      <a:pt x="45" y="1875"/>
                    </a:lnTo>
                    <a:lnTo>
                      <a:pt x="30" y="1920"/>
                    </a:lnTo>
                    <a:lnTo>
                      <a:pt x="30" y="1950"/>
                    </a:lnTo>
                    <a:lnTo>
                      <a:pt x="30" y="1995"/>
                    </a:lnTo>
                    <a:lnTo>
                      <a:pt x="30" y="2010"/>
                    </a:lnTo>
                    <a:lnTo>
                      <a:pt x="30" y="2025"/>
                    </a:lnTo>
                    <a:lnTo>
                      <a:pt x="30" y="2055"/>
                    </a:lnTo>
                    <a:lnTo>
                      <a:pt x="45" y="2085"/>
                    </a:lnTo>
                    <a:lnTo>
                      <a:pt x="45" y="2100"/>
                    </a:lnTo>
                    <a:lnTo>
                      <a:pt x="45" y="2115"/>
                    </a:lnTo>
                    <a:lnTo>
                      <a:pt x="30" y="2115"/>
                    </a:lnTo>
                    <a:lnTo>
                      <a:pt x="15" y="2115"/>
                    </a:lnTo>
                    <a:lnTo>
                      <a:pt x="15" y="2085"/>
                    </a:lnTo>
                    <a:lnTo>
                      <a:pt x="15" y="2070"/>
                    </a:lnTo>
                    <a:lnTo>
                      <a:pt x="0" y="2055"/>
                    </a:lnTo>
                    <a:lnTo>
                      <a:pt x="0" y="2040"/>
                    </a:lnTo>
                    <a:lnTo>
                      <a:pt x="0" y="1995"/>
                    </a:lnTo>
                    <a:lnTo>
                      <a:pt x="0" y="1950"/>
                    </a:lnTo>
                    <a:lnTo>
                      <a:pt x="0" y="1920"/>
                    </a:lnTo>
                    <a:lnTo>
                      <a:pt x="15" y="1875"/>
                    </a:lnTo>
                    <a:lnTo>
                      <a:pt x="15" y="1830"/>
                    </a:lnTo>
                    <a:lnTo>
                      <a:pt x="30" y="1800"/>
                    </a:lnTo>
                    <a:lnTo>
                      <a:pt x="30" y="1755"/>
                    </a:lnTo>
                    <a:lnTo>
                      <a:pt x="30" y="1710"/>
                    </a:lnTo>
                    <a:lnTo>
                      <a:pt x="45" y="1680"/>
                    </a:lnTo>
                    <a:lnTo>
                      <a:pt x="60" y="1650"/>
                    </a:lnTo>
                    <a:lnTo>
                      <a:pt x="75" y="1605"/>
                    </a:lnTo>
                    <a:lnTo>
                      <a:pt x="90" y="1590"/>
                    </a:lnTo>
                    <a:lnTo>
                      <a:pt x="90" y="1545"/>
                    </a:lnTo>
                    <a:lnTo>
                      <a:pt x="105" y="1530"/>
                    </a:lnTo>
                    <a:lnTo>
                      <a:pt x="135" y="1470"/>
                    </a:lnTo>
                    <a:lnTo>
                      <a:pt x="150" y="1425"/>
                    </a:lnTo>
                    <a:lnTo>
                      <a:pt x="165" y="1380"/>
                    </a:lnTo>
                    <a:lnTo>
                      <a:pt x="180" y="1350"/>
                    </a:lnTo>
                    <a:lnTo>
                      <a:pt x="195" y="1335"/>
                    </a:lnTo>
                    <a:lnTo>
                      <a:pt x="210" y="1290"/>
                    </a:lnTo>
                    <a:lnTo>
                      <a:pt x="225" y="1260"/>
                    </a:lnTo>
                    <a:lnTo>
                      <a:pt x="255" y="1200"/>
                    </a:lnTo>
                    <a:lnTo>
                      <a:pt x="270" y="1170"/>
                    </a:lnTo>
                    <a:lnTo>
                      <a:pt x="270" y="1155"/>
                    </a:lnTo>
                    <a:lnTo>
                      <a:pt x="285" y="1125"/>
                    </a:lnTo>
                    <a:lnTo>
                      <a:pt x="300" y="1110"/>
                    </a:lnTo>
                    <a:lnTo>
                      <a:pt x="300" y="1095"/>
                    </a:lnTo>
                    <a:lnTo>
                      <a:pt x="315" y="1065"/>
                    </a:lnTo>
                    <a:lnTo>
                      <a:pt x="315" y="1050"/>
                    </a:lnTo>
                    <a:lnTo>
                      <a:pt x="330" y="1020"/>
                    </a:lnTo>
                    <a:lnTo>
                      <a:pt x="330" y="990"/>
                    </a:lnTo>
                    <a:lnTo>
                      <a:pt x="345" y="930"/>
                    </a:lnTo>
                    <a:lnTo>
                      <a:pt x="360" y="855"/>
                    </a:lnTo>
                    <a:lnTo>
                      <a:pt x="360" y="810"/>
                    </a:lnTo>
                    <a:lnTo>
                      <a:pt x="375" y="795"/>
                    </a:lnTo>
                    <a:lnTo>
                      <a:pt x="375" y="750"/>
                    </a:lnTo>
                    <a:lnTo>
                      <a:pt x="375" y="735"/>
                    </a:lnTo>
                    <a:lnTo>
                      <a:pt x="375" y="705"/>
                    </a:lnTo>
                    <a:lnTo>
                      <a:pt x="375" y="690"/>
                    </a:lnTo>
                    <a:lnTo>
                      <a:pt x="375" y="630"/>
                    </a:lnTo>
                    <a:lnTo>
                      <a:pt x="375" y="585"/>
                    </a:lnTo>
                    <a:lnTo>
                      <a:pt x="375" y="480"/>
                    </a:lnTo>
                    <a:lnTo>
                      <a:pt x="360" y="435"/>
                    </a:lnTo>
                    <a:lnTo>
                      <a:pt x="360" y="405"/>
                    </a:lnTo>
                    <a:lnTo>
                      <a:pt x="360" y="390"/>
                    </a:lnTo>
                    <a:lnTo>
                      <a:pt x="360" y="360"/>
                    </a:lnTo>
                    <a:lnTo>
                      <a:pt x="360" y="330"/>
                    </a:lnTo>
                    <a:lnTo>
                      <a:pt x="375" y="300"/>
                    </a:lnTo>
                    <a:lnTo>
                      <a:pt x="375" y="270"/>
                    </a:lnTo>
                    <a:lnTo>
                      <a:pt x="375" y="240"/>
                    </a:lnTo>
                    <a:lnTo>
                      <a:pt x="375" y="225"/>
                    </a:lnTo>
                    <a:lnTo>
                      <a:pt x="390" y="210"/>
                    </a:lnTo>
                    <a:lnTo>
                      <a:pt x="390" y="180"/>
                    </a:lnTo>
                    <a:lnTo>
                      <a:pt x="390" y="150"/>
                    </a:lnTo>
                    <a:lnTo>
                      <a:pt x="405" y="150"/>
                    </a:lnTo>
                    <a:lnTo>
                      <a:pt x="420" y="120"/>
                    </a:lnTo>
                    <a:lnTo>
                      <a:pt x="420" y="105"/>
                    </a:lnTo>
                    <a:lnTo>
                      <a:pt x="435" y="90"/>
                    </a:lnTo>
                    <a:lnTo>
                      <a:pt x="450" y="90"/>
                    </a:lnTo>
                    <a:lnTo>
                      <a:pt x="450" y="75"/>
                    </a:lnTo>
                    <a:lnTo>
                      <a:pt x="450" y="60"/>
                    </a:lnTo>
                    <a:lnTo>
                      <a:pt x="465" y="60"/>
                    </a:lnTo>
                    <a:lnTo>
                      <a:pt x="465" y="45"/>
                    </a:lnTo>
                    <a:lnTo>
                      <a:pt x="480" y="30"/>
                    </a:lnTo>
                    <a:lnTo>
                      <a:pt x="495" y="30"/>
                    </a:lnTo>
                    <a:lnTo>
                      <a:pt x="510" y="30"/>
                    </a:lnTo>
                    <a:lnTo>
                      <a:pt x="540" y="15"/>
                    </a:lnTo>
                    <a:lnTo>
                      <a:pt x="555" y="15"/>
                    </a:lnTo>
                    <a:lnTo>
                      <a:pt x="570" y="0"/>
                    </a:lnTo>
                    <a:lnTo>
                      <a:pt x="570" y="15"/>
                    </a:lnTo>
                    <a:close/>
                  </a:path>
                </a:pathLst>
              </a:custGeom>
              <a:solidFill>
                <a:srgbClr val="000000"/>
              </a:solidFill>
              <a:ln w="9525">
                <a:noFill/>
                <a:round/>
                <a:headEnd/>
                <a:tailEnd/>
              </a:ln>
            </p:spPr>
            <p:txBody>
              <a:bodyPr/>
              <a:lstStyle/>
              <a:p>
                <a:endParaRPr lang="tr-TR"/>
              </a:p>
            </p:txBody>
          </p:sp>
          <p:sp>
            <p:nvSpPr>
              <p:cNvPr id="625" name="Freeform 60"/>
              <p:cNvSpPr>
                <a:spLocks/>
              </p:cNvSpPr>
              <p:nvPr/>
            </p:nvSpPr>
            <p:spPr bwMode="auto">
              <a:xfrm>
                <a:off x="555" y="3390"/>
                <a:ext cx="615" cy="600"/>
              </a:xfrm>
              <a:custGeom>
                <a:avLst/>
                <a:gdLst>
                  <a:gd name="T0" fmla="*/ 30 w 615"/>
                  <a:gd name="T1" fmla="*/ 45 h 600"/>
                  <a:gd name="T2" fmla="*/ 15 w 615"/>
                  <a:gd name="T3" fmla="*/ 75 h 600"/>
                  <a:gd name="T4" fmla="*/ 30 w 615"/>
                  <a:gd name="T5" fmla="*/ 135 h 600"/>
                  <a:gd name="T6" fmla="*/ 90 w 615"/>
                  <a:gd name="T7" fmla="*/ 255 h 600"/>
                  <a:gd name="T8" fmla="*/ 120 w 615"/>
                  <a:gd name="T9" fmla="*/ 345 h 600"/>
                  <a:gd name="T10" fmla="*/ 135 w 615"/>
                  <a:gd name="T11" fmla="*/ 405 h 600"/>
                  <a:gd name="T12" fmla="*/ 180 w 615"/>
                  <a:gd name="T13" fmla="*/ 420 h 600"/>
                  <a:gd name="T14" fmla="*/ 255 w 615"/>
                  <a:gd name="T15" fmla="*/ 435 h 600"/>
                  <a:gd name="T16" fmla="*/ 315 w 615"/>
                  <a:gd name="T17" fmla="*/ 450 h 600"/>
                  <a:gd name="T18" fmla="*/ 435 w 615"/>
                  <a:gd name="T19" fmla="*/ 495 h 600"/>
                  <a:gd name="T20" fmla="*/ 495 w 615"/>
                  <a:gd name="T21" fmla="*/ 525 h 600"/>
                  <a:gd name="T22" fmla="*/ 525 w 615"/>
                  <a:gd name="T23" fmla="*/ 525 h 600"/>
                  <a:gd name="T24" fmla="*/ 555 w 615"/>
                  <a:gd name="T25" fmla="*/ 465 h 600"/>
                  <a:gd name="T26" fmla="*/ 555 w 615"/>
                  <a:gd name="T27" fmla="*/ 375 h 600"/>
                  <a:gd name="T28" fmla="*/ 555 w 615"/>
                  <a:gd name="T29" fmla="*/ 240 h 600"/>
                  <a:gd name="T30" fmla="*/ 525 w 615"/>
                  <a:gd name="T31" fmla="*/ 165 h 600"/>
                  <a:gd name="T32" fmla="*/ 495 w 615"/>
                  <a:gd name="T33" fmla="*/ 135 h 600"/>
                  <a:gd name="T34" fmla="*/ 495 w 615"/>
                  <a:gd name="T35" fmla="*/ 135 h 600"/>
                  <a:gd name="T36" fmla="*/ 465 w 615"/>
                  <a:gd name="T37" fmla="*/ 180 h 600"/>
                  <a:gd name="T38" fmla="*/ 405 w 615"/>
                  <a:gd name="T39" fmla="*/ 210 h 600"/>
                  <a:gd name="T40" fmla="*/ 375 w 615"/>
                  <a:gd name="T41" fmla="*/ 210 h 600"/>
                  <a:gd name="T42" fmla="*/ 315 w 615"/>
                  <a:gd name="T43" fmla="*/ 180 h 600"/>
                  <a:gd name="T44" fmla="*/ 285 w 615"/>
                  <a:gd name="T45" fmla="*/ 165 h 600"/>
                  <a:gd name="T46" fmla="*/ 255 w 615"/>
                  <a:gd name="T47" fmla="*/ 165 h 600"/>
                  <a:gd name="T48" fmla="*/ 240 w 615"/>
                  <a:gd name="T49" fmla="*/ 165 h 600"/>
                  <a:gd name="T50" fmla="*/ 255 w 615"/>
                  <a:gd name="T51" fmla="*/ 150 h 600"/>
                  <a:gd name="T52" fmla="*/ 315 w 615"/>
                  <a:gd name="T53" fmla="*/ 150 h 600"/>
                  <a:gd name="T54" fmla="*/ 375 w 615"/>
                  <a:gd name="T55" fmla="*/ 165 h 600"/>
                  <a:gd name="T56" fmla="*/ 420 w 615"/>
                  <a:gd name="T57" fmla="*/ 165 h 600"/>
                  <a:gd name="T58" fmla="*/ 465 w 615"/>
                  <a:gd name="T59" fmla="*/ 105 h 600"/>
                  <a:gd name="T60" fmla="*/ 495 w 615"/>
                  <a:gd name="T61" fmla="*/ 90 h 600"/>
                  <a:gd name="T62" fmla="*/ 510 w 615"/>
                  <a:gd name="T63" fmla="*/ 105 h 600"/>
                  <a:gd name="T64" fmla="*/ 555 w 615"/>
                  <a:gd name="T65" fmla="*/ 135 h 600"/>
                  <a:gd name="T66" fmla="*/ 570 w 615"/>
                  <a:gd name="T67" fmla="*/ 180 h 600"/>
                  <a:gd name="T68" fmla="*/ 615 w 615"/>
                  <a:gd name="T69" fmla="*/ 345 h 600"/>
                  <a:gd name="T70" fmla="*/ 615 w 615"/>
                  <a:gd name="T71" fmla="*/ 450 h 600"/>
                  <a:gd name="T72" fmla="*/ 585 w 615"/>
                  <a:gd name="T73" fmla="*/ 525 h 600"/>
                  <a:gd name="T74" fmla="*/ 555 w 615"/>
                  <a:gd name="T75" fmla="*/ 585 h 600"/>
                  <a:gd name="T76" fmla="*/ 510 w 615"/>
                  <a:gd name="T77" fmla="*/ 600 h 600"/>
                  <a:gd name="T78" fmla="*/ 450 w 615"/>
                  <a:gd name="T79" fmla="*/ 570 h 600"/>
                  <a:gd name="T80" fmla="*/ 390 w 615"/>
                  <a:gd name="T81" fmla="*/ 525 h 600"/>
                  <a:gd name="T82" fmla="*/ 255 w 615"/>
                  <a:gd name="T83" fmla="*/ 480 h 600"/>
                  <a:gd name="T84" fmla="*/ 195 w 615"/>
                  <a:gd name="T85" fmla="*/ 465 h 600"/>
                  <a:gd name="T86" fmla="*/ 135 w 615"/>
                  <a:gd name="T87" fmla="*/ 450 h 600"/>
                  <a:gd name="T88" fmla="*/ 105 w 615"/>
                  <a:gd name="T89" fmla="*/ 405 h 600"/>
                  <a:gd name="T90" fmla="*/ 75 w 615"/>
                  <a:gd name="T91" fmla="*/ 345 h 600"/>
                  <a:gd name="T92" fmla="*/ 60 w 615"/>
                  <a:gd name="T93" fmla="*/ 285 h 600"/>
                  <a:gd name="T94" fmla="*/ 15 w 615"/>
                  <a:gd name="T95" fmla="*/ 165 h 600"/>
                  <a:gd name="T96" fmla="*/ 0 w 615"/>
                  <a:gd name="T97" fmla="*/ 105 h 600"/>
                  <a:gd name="T98" fmla="*/ 0 w 615"/>
                  <a:gd name="T99" fmla="*/ 45 h 600"/>
                  <a:gd name="T100" fmla="*/ 30 w 615"/>
                  <a:gd name="T101" fmla="*/ 0 h 600"/>
                  <a:gd name="T102" fmla="*/ 45 w 615"/>
                  <a:gd name="T103" fmla="*/ 15 h 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15"/>
                  <a:gd name="T157" fmla="*/ 0 h 600"/>
                  <a:gd name="T158" fmla="*/ 615 w 615"/>
                  <a:gd name="T159" fmla="*/ 600 h 6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15" h="600">
                    <a:moveTo>
                      <a:pt x="45" y="30"/>
                    </a:moveTo>
                    <a:lnTo>
                      <a:pt x="45" y="30"/>
                    </a:lnTo>
                    <a:lnTo>
                      <a:pt x="30" y="30"/>
                    </a:lnTo>
                    <a:lnTo>
                      <a:pt x="30" y="45"/>
                    </a:lnTo>
                    <a:lnTo>
                      <a:pt x="15" y="45"/>
                    </a:lnTo>
                    <a:lnTo>
                      <a:pt x="15" y="60"/>
                    </a:lnTo>
                    <a:lnTo>
                      <a:pt x="15" y="75"/>
                    </a:lnTo>
                    <a:lnTo>
                      <a:pt x="15" y="90"/>
                    </a:lnTo>
                    <a:lnTo>
                      <a:pt x="15" y="105"/>
                    </a:lnTo>
                    <a:lnTo>
                      <a:pt x="30" y="120"/>
                    </a:lnTo>
                    <a:lnTo>
                      <a:pt x="30" y="135"/>
                    </a:lnTo>
                    <a:lnTo>
                      <a:pt x="45" y="165"/>
                    </a:lnTo>
                    <a:lnTo>
                      <a:pt x="60" y="165"/>
                    </a:lnTo>
                    <a:lnTo>
                      <a:pt x="75" y="225"/>
                    </a:lnTo>
                    <a:lnTo>
                      <a:pt x="75" y="240"/>
                    </a:lnTo>
                    <a:lnTo>
                      <a:pt x="90" y="255"/>
                    </a:lnTo>
                    <a:lnTo>
                      <a:pt x="90" y="270"/>
                    </a:lnTo>
                    <a:lnTo>
                      <a:pt x="90" y="285"/>
                    </a:lnTo>
                    <a:lnTo>
                      <a:pt x="105" y="285"/>
                    </a:lnTo>
                    <a:lnTo>
                      <a:pt x="105" y="315"/>
                    </a:lnTo>
                    <a:lnTo>
                      <a:pt x="120" y="345"/>
                    </a:lnTo>
                    <a:lnTo>
                      <a:pt x="135" y="375"/>
                    </a:lnTo>
                    <a:lnTo>
                      <a:pt x="135" y="390"/>
                    </a:lnTo>
                    <a:lnTo>
                      <a:pt x="135" y="405"/>
                    </a:lnTo>
                    <a:lnTo>
                      <a:pt x="150" y="405"/>
                    </a:lnTo>
                    <a:lnTo>
                      <a:pt x="150" y="420"/>
                    </a:lnTo>
                    <a:lnTo>
                      <a:pt x="165" y="420"/>
                    </a:lnTo>
                    <a:lnTo>
                      <a:pt x="180" y="420"/>
                    </a:lnTo>
                    <a:lnTo>
                      <a:pt x="195" y="420"/>
                    </a:lnTo>
                    <a:lnTo>
                      <a:pt x="225" y="420"/>
                    </a:lnTo>
                    <a:lnTo>
                      <a:pt x="255" y="420"/>
                    </a:lnTo>
                    <a:lnTo>
                      <a:pt x="255" y="435"/>
                    </a:lnTo>
                    <a:lnTo>
                      <a:pt x="270" y="435"/>
                    </a:lnTo>
                    <a:lnTo>
                      <a:pt x="285" y="435"/>
                    </a:lnTo>
                    <a:lnTo>
                      <a:pt x="315" y="450"/>
                    </a:lnTo>
                    <a:lnTo>
                      <a:pt x="330" y="450"/>
                    </a:lnTo>
                    <a:lnTo>
                      <a:pt x="375" y="465"/>
                    </a:lnTo>
                    <a:lnTo>
                      <a:pt x="390" y="465"/>
                    </a:lnTo>
                    <a:lnTo>
                      <a:pt x="435" y="480"/>
                    </a:lnTo>
                    <a:lnTo>
                      <a:pt x="435" y="495"/>
                    </a:lnTo>
                    <a:lnTo>
                      <a:pt x="450" y="495"/>
                    </a:lnTo>
                    <a:lnTo>
                      <a:pt x="480" y="510"/>
                    </a:lnTo>
                    <a:lnTo>
                      <a:pt x="495" y="525"/>
                    </a:lnTo>
                    <a:lnTo>
                      <a:pt x="510" y="540"/>
                    </a:lnTo>
                    <a:lnTo>
                      <a:pt x="525" y="540"/>
                    </a:lnTo>
                    <a:lnTo>
                      <a:pt x="525" y="525"/>
                    </a:lnTo>
                    <a:lnTo>
                      <a:pt x="540" y="525"/>
                    </a:lnTo>
                    <a:lnTo>
                      <a:pt x="540" y="510"/>
                    </a:lnTo>
                    <a:lnTo>
                      <a:pt x="555" y="495"/>
                    </a:lnTo>
                    <a:lnTo>
                      <a:pt x="555" y="465"/>
                    </a:lnTo>
                    <a:lnTo>
                      <a:pt x="555" y="450"/>
                    </a:lnTo>
                    <a:lnTo>
                      <a:pt x="555" y="435"/>
                    </a:lnTo>
                    <a:lnTo>
                      <a:pt x="555" y="405"/>
                    </a:lnTo>
                    <a:lnTo>
                      <a:pt x="555" y="375"/>
                    </a:lnTo>
                    <a:lnTo>
                      <a:pt x="555" y="360"/>
                    </a:lnTo>
                    <a:lnTo>
                      <a:pt x="555" y="345"/>
                    </a:lnTo>
                    <a:lnTo>
                      <a:pt x="555" y="330"/>
                    </a:lnTo>
                    <a:lnTo>
                      <a:pt x="555" y="285"/>
                    </a:lnTo>
                    <a:lnTo>
                      <a:pt x="555" y="240"/>
                    </a:lnTo>
                    <a:lnTo>
                      <a:pt x="540" y="210"/>
                    </a:lnTo>
                    <a:lnTo>
                      <a:pt x="525" y="180"/>
                    </a:lnTo>
                    <a:lnTo>
                      <a:pt x="525" y="165"/>
                    </a:lnTo>
                    <a:lnTo>
                      <a:pt x="510" y="150"/>
                    </a:lnTo>
                    <a:lnTo>
                      <a:pt x="510" y="135"/>
                    </a:lnTo>
                    <a:lnTo>
                      <a:pt x="495" y="135"/>
                    </a:lnTo>
                    <a:lnTo>
                      <a:pt x="495" y="120"/>
                    </a:lnTo>
                    <a:lnTo>
                      <a:pt x="495" y="135"/>
                    </a:lnTo>
                    <a:lnTo>
                      <a:pt x="480" y="135"/>
                    </a:lnTo>
                    <a:lnTo>
                      <a:pt x="480" y="165"/>
                    </a:lnTo>
                    <a:lnTo>
                      <a:pt x="465" y="165"/>
                    </a:lnTo>
                    <a:lnTo>
                      <a:pt x="465" y="180"/>
                    </a:lnTo>
                    <a:lnTo>
                      <a:pt x="450" y="195"/>
                    </a:lnTo>
                    <a:lnTo>
                      <a:pt x="435" y="195"/>
                    </a:lnTo>
                    <a:lnTo>
                      <a:pt x="420" y="210"/>
                    </a:lnTo>
                    <a:lnTo>
                      <a:pt x="405" y="210"/>
                    </a:lnTo>
                    <a:lnTo>
                      <a:pt x="390" y="210"/>
                    </a:lnTo>
                    <a:lnTo>
                      <a:pt x="375" y="210"/>
                    </a:lnTo>
                    <a:lnTo>
                      <a:pt x="360" y="210"/>
                    </a:lnTo>
                    <a:lnTo>
                      <a:pt x="345" y="195"/>
                    </a:lnTo>
                    <a:lnTo>
                      <a:pt x="330" y="195"/>
                    </a:lnTo>
                    <a:lnTo>
                      <a:pt x="315" y="180"/>
                    </a:lnTo>
                    <a:lnTo>
                      <a:pt x="300" y="165"/>
                    </a:lnTo>
                    <a:lnTo>
                      <a:pt x="285" y="165"/>
                    </a:lnTo>
                    <a:lnTo>
                      <a:pt x="270" y="165"/>
                    </a:lnTo>
                    <a:lnTo>
                      <a:pt x="255" y="165"/>
                    </a:lnTo>
                    <a:lnTo>
                      <a:pt x="240" y="165"/>
                    </a:lnTo>
                    <a:lnTo>
                      <a:pt x="255" y="150"/>
                    </a:lnTo>
                    <a:lnTo>
                      <a:pt x="300" y="150"/>
                    </a:lnTo>
                    <a:lnTo>
                      <a:pt x="315" y="150"/>
                    </a:lnTo>
                    <a:lnTo>
                      <a:pt x="330" y="150"/>
                    </a:lnTo>
                    <a:lnTo>
                      <a:pt x="345" y="150"/>
                    </a:lnTo>
                    <a:lnTo>
                      <a:pt x="375" y="165"/>
                    </a:lnTo>
                    <a:lnTo>
                      <a:pt x="390" y="165"/>
                    </a:lnTo>
                    <a:lnTo>
                      <a:pt x="405" y="165"/>
                    </a:lnTo>
                    <a:lnTo>
                      <a:pt x="420" y="165"/>
                    </a:lnTo>
                    <a:lnTo>
                      <a:pt x="435" y="165"/>
                    </a:lnTo>
                    <a:lnTo>
                      <a:pt x="435" y="135"/>
                    </a:lnTo>
                    <a:lnTo>
                      <a:pt x="450" y="120"/>
                    </a:lnTo>
                    <a:lnTo>
                      <a:pt x="465" y="105"/>
                    </a:lnTo>
                    <a:lnTo>
                      <a:pt x="480" y="105"/>
                    </a:lnTo>
                    <a:lnTo>
                      <a:pt x="480" y="90"/>
                    </a:lnTo>
                    <a:lnTo>
                      <a:pt x="495" y="90"/>
                    </a:lnTo>
                    <a:lnTo>
                      <a:pt x="510" y="90"/>
                    </a:lnTo>
                    <a:lnTo>
                      <a:pt x="510" y="105"/>
                    </a:lnTo>
                    <a:lnTo>
                      <a:pt x="525" y="105"/>
                    </a:lnTo>
                    <a:lnTo>
                      <a:pt x="540" y="105"/>
                    </a:lnTo>
                    <a:lnTo>
                      <a:pt x="540" y="120"/>
                    </a:lnTo>
                    <a:lnTo>
                      <a:pt x="555" y="135"/>
                    </a:lnTo>
                    <a:lnTo>
                      <a:pt x="555" y="150"/>
                    </a:lnTo>
                    <a:lnTo>
                      <a:pt x="555" y="165"/>
                    </a:lnTo>
                    <a:lnTo>
                      <a:pt x="570" y="180"/>
                    </a:lnTo>
                    <a:lnTo>
                      <a:pt x="570" y="210"/>
                    </a:lnTo>
                    <a:lnTo>
                      <a:pt x="585" y="240"/>
                    </a:lnTo>
                    <a:lnTo>
                      <a:pt x="600" y="285"/>
                    </a:lnTo>
                    <a:lnTo>
                      <a:pt x="615" y="330"/>
                    </a:lnTo>
                    <a:lnTo>
                      <a:pt x="615" y="345"/>
                    </a:lnTo>
                    <a:lnTo>
                      <a:pt x="615" y="360"/>
                    </a:lnTo>
                    <a:lnTo>
                      <a:pt x="615" y="390"/>
                    </a:lnTo>
                    <a:lnTo>
                      <a:pt x="615" y="405"/>
                    </a:lnTo>
                    <a:lnTo>
                      <a:pt x="615" y="420"/>
                    </a:lnTo>
                    <a:lnTo>
                      <a:pt x="615" y="450"/>
                    </a:lnTo>
                    <a:lnTo>
                      <a:pt x="615" y="465"/>
                    </a:lnTo>
                    <a:lnTo>
                      <a:pt x="600" y="480"/>
                    </a:lnTo>
                    <a:lnTo>
                      <a:pt x="600" y="495"/>
                    </a:lnTo>
                    <a:lnTo>
                      <a:pt x="600" y="510"/>
                    </a:lnTo>
                    <a:lnTo>
                      <a:pt x="585" y="525"/>
                    </a:lnTo>
                    <a:lnTo>
                      <a:pt x="570" y="555"/>
                    </a:lnTo>
                    <a:lnTo>
                      <a:pt x="555" y="570"/>
                    </a:lnTo>
                    <a:lnTo>
                      <a:pt x="555" y="585"/>
                    </a:lnTo>
                    <a:lnTo>
                      <a:pt x="540" y="600"/>
                    </a:lnTo>
                    <a:lnTo>
                      <a:pt x="525" y="600"/>
                    </a:lnTo>
                    <a:lnTo>
                      <a:pt x="510" y="600"/>
                    </a:lnTo>
                    <a:lnTo>
                      <a:pt x="495" y="600"/>
                    </a:lnTo>
                    <a:lnTo>
                      <a:pt x="495" y="585"/>
                    </a:lnTo>
                    <a:lnTo>
                      <a:pt x="480" y="585"/>
                    </a:lnTo>
                    <a:lnTo>
                      <a:pt x="450" y="570"/>
                    </a:lnTo>
                    <a:lnTo>
                      <a:pt x="450" y="555"/>
                    </a:lnTo>
                    <a:lnTo>
                      <a:pt x="435" y="555"/>
                    </a:lnTo>
                    <a:lnTo>
                      <a:pt x="420" y="540"/>
                    </a:lnTo>
                    <a:lnTo>
                      <a:pt x="405" y="525"/>
                    </a:lnTo>
                    <a:lnTo>
                      <a:pt x="390" y="525"/>
                    </a:lnTo>
                    <a:lnTo>
                      <a:pt x="375" y="525"/>
                    </a:lnTo>
                    <a:lnTo>
                      <a:pt x="345" y="510"/>
                    </a:lnTo>
                    <a:lnTo>
                      <a:pt x="315" y="495"/>
                    </a:lnTo>
                    <a:lnTo>
                      <a:pt x="285" y="480"/>
                    </a:lnTo>
                    <a:lnTo>
                      <a:pt x="255" y="480"/>
                    </a:lnTo>
                    <a:lnTo>
                      <a:pt x="240" y="465"/>
                    </a:lnTo>
                    <a:lnTo>
                      <a:pt x="225" y="465"/>
                    </a:lnTo>
                    <a:lnTo>
                      <a:pt x="195" y="465"/>
                    </a:lnTo>
                    <a:lnTo>
                      <a:pt x="165" y="465"/>
                    </a:lnTo>
                    <a:lnTo>
                      <a:pt x="150" y="465"/>
                    </a:lnTo>
                    <a:lnTo>
                      <a:pt x="135" y="450"/>
                    </a:lnTo>
                    <a:lnTo>
                      <a:pt x="120" y="435"/>
                    </a:lnTo>
                    <a:lnTo>
                      <a:pt x="105" y="420"/>
                    </a:lnTo>
                    <a:lnTo>
                      <a:pt x="105" y="405"/>
                    </a:lnTo>
                    <a:lnTo>
                      <a:pt x="90" y="405"/>
                    </a:lnTo>
                    <a:lnTo>
                      <a:pt x="90" y="375"/>
                    </a:lnTo>
                    <a:lnTo>
                      <a:pt x="75" y="345"/>
                    </a:lnTo>
                    <a:lnTo>
                      <a:pt x="75" y="315"/>
                    </a:lnTo>
                    <a:lnTo>
                      <a:pt x="75" y="300"/>
                    </a:lnTo>
                    <a:lnTo>
                      <a:pt x="75" y="285"/>
                    </a:lnTo>
                    <a:lnTo>
                      <a:pt x="60" y="285"/>
                    </a:lnTo>
                    <a:lnTo>
                      <a:pt x="60" y="255"/>
                    </a:lnTo>
                    <a:lnTo>
                      <a:pt x="45" y="225"/>
                    </a:lnTo>
                    <a:lnTo>
                      <a:pt x="15" y="180"/>
                    </a:lnTo>
                    <a:lnTo>
                      <a:pt x="15" y="165"/>
                    </a:lnTo>
                    <a:lnTo>
                      <a:pt x="15" y="150"/>
                    </a:lnTo>
                    <a:lnTo>
                      <a:pt x="0" y="135"/>
                    </a:lnTo>
                    <a:lnTo>
                      <a:pt x="0" y="120"/>
                    </a:lnTo>
                    <a:lnTo>
                      <a:pt x="0" y="105"/>
                    </a:lnTo>
                    <a:lnTo>
                      <a:pt x="0" y="90"/>
                    </a:lnTo>
                    <a:lnTo>
                      <a:pt x="0" y="75"/>
                    </a:lnTo>
                    <a:lnTo>
                      <a:pt x="0" y="60"/>
                    </a:lnTo>
                    <a:lnTo>
                      <a:pt x="0" y="45"/>
                    </a:lnTo>
                    <a:lnTo>
                      <a:pt x="15" y="45"/>
                    </a:lnTo>
                    <a:lnTo>
                      <a:pt x="15" y="30"/>
                    </a:lnTo>
                    <a:lnTo>
                      <a:pt x="15" y="15"/>
                    </a:lnTo>
                    <a:lnTo>
                      <a:pt x="30" y="0"/>
                    </a:lnTo>
                    <a:lnTo>
                      <a:pt x="45" y="0"/>
                    </a:lnTo>
                    <a:lnTo>
                      <a:pt x="45" y="15"/>
                    </a:lnTo>
                    <a:lnTo>
                      <a:pt x="45" y="30"/>
                    </a:lnTo>
                    <a:close/>
                  </a:path>
                </a:pathLst>
              </a:custGeom>
              <a:solidFill>
                <a:srgbClr val="000000"/>
              </a:solidFill>
              <a:ln w="9525">
                <a:noFill/>
                <a:round/>
                <a:headEnd/>
                <a:tailEnd/>
              </a:ln>
            </p:spPr>
            <p:txBody>
              <a:bodyPr/>
              <a:lstStyle/>
              <a:p>
                <a:endParaRPr lang="tr-TR"/>
              </a:p>
            </p:txBody>
          </p:sp>
          <p:sp>
            <p:nvSpPr>
              <p:cNvPr id="626" name="Freeform 61"/>
              <p:cNvSpPr>
                <a:spLocks/>
              </p:cNvSpPr>
              <p:nvPr/>
            </p:nvSpPr>
            <p:spPr bwMode="auto">
              <a:xfrm>
                <a:off x="990" y="2595"/>
                <a:ext cx="180" cy="900"/>
              </a:xfrm>
              <a:custGeom>
                <a:avLst/>
                <a:gdLst>
                  <a:gd name="T0" fmla="*/ 60 w 180"/>
                  <a:gd name="T1" fmla="*/ 900 h 900"/>
                  <a:gd name="T2" fmla="*/ 45 w 180"/>
                  <a:gd name="T3" fmla="*/ 840 h 900"/>
                  <a:gd name="T4" fmla="*/ 45 w 180"/>
                  <a:gd name="T5" fmla="*/ 795 h 900"/>
                  <a:gd name="T6" fmla="*/ 30 w 180"/>
                  <a:gd name="T7" fmla="*/ 750 h 900"/>
                  <a:gd name="T8" fmla="*/ 15 w 180"/>
                  <a:gd name="T9" fmla="*/ 660 h 900"/>
                  <a:gd name="T10" fmla="*/ 0 w 180"/>
                  <a:gd name="T11" fmla="*/ 600 h 900"/>
                  <a:gd name="T12" fmla="*/ 0 w 180"/>
                  <a:gd name="T13" fmla="*/ 555 h 900"/>
                  <a:gd name="T14" fmla="*/ 0 w 180"/>
                  <a:gd name="T15" fmla="*/ 480 h 900"/>
                  <a:gd name="T16" fmla="*/ 15 w 180"/>
                  <a:gd name="T17" fmla="*/ 390 h 900"/>
                  <a:gd name="T18" fmla="*/ 30 w 180"/>
                  <a:gd name="T19" fmla="*/ 360 h 900"/>
                  <a:gd name="T20" fmla="*/ 30 w 180"/>
                  <a:gd name="T21" fmla="*/ 315 h 900"/>
                  <a:gd name="T22" fmla="*/ 45 w 180"/>
                  <a:gd name="T23" fmla="*/ 270 h 900"/>
                  <a:gd name="T24" fmla="*/ 60 w 180"/>
                  <a:gd name="T25" fmla="*/ 225 h 900"/>
                  <a:gd name="T26" fmla="*/ 60 w 180"/>
                  <a:gd name="T27" fmla="*/ 180 h 900"/>
                  <a:gd name="T28" fmla="*/ 90 w 180"/>
                  <a:gd name="T29" fmla="*/ 135 h 900"/>
                  <a:gd name="T30" fmla="*/ 120 w 180"/>
                  <a:gd name="T31" fmla="*/ 75 h 900"/>
                  <a:gd name="T32" fmla="*/ 150 w 180"/>
                  <a:gd name="T33" fmla="*/ 15 h 900"/>
                  <a:gd name="T34" fmla="*/ 165 w 180"/>
                  <a:gd name="T35" fmla="*/ 0 h 900"/>
                  <a:gd name="T36" fmla="*/ 180 w 180"/>
                  <a:gd name="T37" fmla="*/ 0 h 900"/>
                  <a:gd name="T38" fmla="*/ 180 w 180"/>
                  <a:gd name="T39" fmla="*/ 0 h 900"/>
                  <a:gd name="T40" fmla="*/ 180 w 180"/>
                  <a:gd name="T41" fmla="*/ 0 h 900"/>
                  <a:gd name="T42" fmla="*/ 150 w 180"/>
                  <a:gd name="T43" fmla="*/ 45 h 900"/>
                  <a:gd name="T44" fmla="*/ 120 w 180"/>
                  <a:gd name="T45" fmla="*/ 120 h 900"/>
                  <a:gd name="T46" fmla="*/ 105 w 180"/>
                  <a:gd name="T47" fmla="*/ 165 h 900"/>
                  <a:gd name="T48" fmla="*/ 90 w 180"/>
                  <a:gd name="T49" fmla="*/ 195 h 900"/>
                  <a:gd name="T50" fmla="*/ 75 w 180"/>
                  <a:gd name="T51" fmla="*/ 255 h 900"/>
                  <a:gd name="T52" fmla="*/ 75 w 180"/>
                  <a:gd name="T53" fmla="*/ 300 h 900"/>
                  <a:gd name="T54" fmla="*/ 60 w 180"/>
                  <a:gd name="T55" fmla="*/ 360 h 900"/>
                  <a:gd name="T56" fmla="*/ 60 w 180"/>
                  <a:gd name="T57" fmla="*/ 435 h 900"/>
                  <a:gd name="T58" fmla="*/ 45 w 180"/>
                  <a:gd name="T59" fmla="*/ 480 h 900"/>
                  <a:gd name="T60" fmla="*/ 45 w 180"/>
                  <a:gd name="T61" fmla="*/ 525 h 900"/>
                  <a:gd name="T62" fmla="*/ 45 w 180"/>
                  <a:gd name="T63" fmla="*/ 570 h 900"/>
                  <a:gd name="T64" fmla="*/ 45 w 180"/>
                  <a:gd name="T65" fmla="*/ 660 h 900"/>
                  <a:gd name="T66" fmla="*/ 60 w 180"/>
                  <a:gd name="T67" fmla="*/ 750 h 900"/>
                  <a:gd name="T68" fmla="*/ 60 w 180"/>
                  <a:gd name="T69" fmla="*/ 840 h 900"/>
                  <a:gd name="T70" fmla="*/ 60 w 180"/>
                  <a:gd name="T71" fmla="*/ 900 h 900"/>
                  <a:gd name="T72" fmla="*/ 60 w 180"/>
                  <a:gd name="T73" fmla="*/ 900 h 900"/>
                  <a:gd name="T74" fmla="*/ 60 w 180"/>
                  <a:gd name="T75" fmla="*/ 900 h 900"/>
                  <a:gd name="T76" fmla="*/ 60 w 180"/>
                  <a:gd name="T77" fmla="*/ 900 h 900"/>
                  <a:gd name="T78" fmla="*/ 60 w 180"/>
                  <a:gd name="T79" fmla="*/ 900 h 9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0"/>
                  <a:gd name="T121" fmla="*/ 0 h 900"/>
                  <a:gd name="T122" fmla="*/ 180 w 180"/>
                  <a:gd name="T123" fmla="*/ 900 h 9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0" h="900">
                    <a:moveTo>
                      <a:pt x="60" y="900"/>
                    </a:moveTo>
                    <a:lnTo>
                      <a:pt x="60" y="900"/>
                    </a:lnTo>
                    <a:lnTo>
                      <a:pt x="60" y="870"/>
                    </a:lnTo>
                    <a:lnTo>
                      <a:pt x="45" y="840"/>
                    </a:lnTo>
                    <a:lnTo>
                      <a:pt x="45" y="825"/>
                    </a:lnTo>
                    <a:lnTo>
                      <a:pt x="45" y="795"/>
                    </a:lnTo>
                    <a:lnTo>
                      <a:pt x="45" y="780"/>
                    </a:lnTo>
                    <a:lnTo>
                      <a:pt x="30" y="750"/>
                    </a:lnTo>
                    <a:lnTo>
                      <a:pt x="30" y="705"/>
                    </a:lnTo>
                    <a:lnTo>
                      <a:pt x="15" y="660"/>
                    </a:lnTo>
                    <a:lnTo>
                      <a:pt x="0" y="615"/>
                    </a:lnTo>
                    <a:lnTo>
                      <a:pt x="0" y="600"/>
                    </a:lnTo>
                    <a:lnTo>
                      <a:pt x="0" y="570"/>
                    </a:lnTo>
                    <a:lnTo>
                      <a:pt x="0" y="555"/>
                    </a:lnTo>
                    <a:lnTo>
                      <a:pt x="0" y="525"/>
                    </a:lnTo>
                    <a:lnTo>
                      <a:pt x="0" y="480"/>
                    </a:lnTo>
                    <a:lnTo>
                      <a:pt x="15" y="435"/>
                    </a:lnTo>
                    <a:lnTo>
                      <a:pt x="15" y="390"/>
                    </a:lnTo>
                    <a:lnTo>
                      <a:pt x="30" y="375"/>
                    </a:lnTo>
                    <a:lnTo>
                      <a:pt x="30" y="360"/>
                    </a:lnTo>
                    <a:lnTo>
                      <a:pt x="30" y="330"/>
                    </a:lnTo>
                    <a:lnTo>
                      <a:pt x="30" y="315"/>
                    </a:lnTo>
                    <a:lnTo>
                      <a:pt x="45" y="300"/>
                    </a:lnTo>
                    <a:lnTo>
                      <a:pt x="45" y="270"/>
                    </a:lnTo>
                    <a:lnTo>
                      <a:pt x="45" y="255"/>
                    </a:lnTo>
                    <a:lnTo>
                      <a:pt x="60" y="225"/>
                    </a:lnTo>
                    <a:lnTo>
                      <a:pt x="60" y="195"/>
                    </a:lnTo>
                    <a:lnTo>
                      <a:pt x="60" y="180"/>
                    </a:lnTo>
                    <a:lnTo>
                      <a:pt x="75" y="150"/>
                    </a:lnTo>
                    <a:lnTo>
                      <a:pt x="90" y="135"/>
                    </a:lnTo>
                    <a:lnTo>
                      <a:pt x="105" y="120"/>
                    </a:lnTo>
                    <a:lnTo>
                      <a:pt x="120" y="75"/>
                    </a:lnTo>
                    <a:lnTo>
                      <a:pt x="135" y="30"/>
                    </a:lnTo>
                    <a:lnTo>
                      <a:pt x="150" y="15"/>
                    </a:lnTo>
                    <a:lnTo>
                      <a:pt x="165" y="0"/>
                    </a:lnTo>
                    <a:lnTo>
                      <a:pt x="180" y="0"/>
                    </a:lnTo>
                    <a:lnTo>
                      <a:pt x="150" y="45"/>
                    </a:lnTo>
                    <a:lnTo>
                      <a:pt x="135" y="75"/>
                    </a:lnTo>
                    <a:lnTo>
                      <a:pt x="120" y="120"/>
                    </a:lnTo>
                    <a:lnTo>
                      <a:pt x="120" y="135"/>
                    </a:lnTo>
                    <a:lnTo>
                      <a:pt x="105" y="165"/>
                    </a:lnTo>
                    <a:lnTo>
                      <a:pt x="105" y="195"/>
                    </a:lnTo>
                    <a:lnTo>
                      <a:pt x="90" y="195"/>
                    </a:lnTo>
                    <a:lnTo>
                      <a:pt x="90" y="225"/>
                    </a:lnTo>
                    <a:lnTo>
                      <a:pt x="75" y="255"/>
                    </a:lnTo>
                    <a:lnTo>
                      <a:pt x="75" y="270"/>
                    </a:lnTo>
                    <a:lnTo>
                      <a:pt x="75" y="300"/>
                    </a:lnTo>
                    <a:lnTo>
                      <a:pt x="75" y="330"/>
                    </a:lnTo>
                    <a:lnTo>
                      <a:pt x="60" y="360"/>
                    </a:lnTo>
                    <a:lnTo>
                      <a:pt x="60" y="390"/>
                    </a:lnTo>
                    <a:lnTo>
                      <a:pt x="60" y="435"/>
                    </a:lnTo>
                    <a:lnTo>
                      <a:pt x="45" y="450"/>
                    </a:lnTo>
                    <a:lnTo>
                      <a:pt x="45" y="480"/>
                    </a:lnTo>
                    <a:lnTo>
                      <a:pt x="45" y="495"/>
                    </a:lnTo>
                    <a:lnTo>
                      <a:pt x="45" y="525"/>
                    </a:lnTo>
                    <a:lnTo>
                      <a:pt x="45" y="555"/>
                    </a:lnTo>
                    <a:lnTo>
                      <a:pt x="45" y="570"/>
                    </a:lnTo>
                    <a:lnTo>
                      <a:pt x="45" y="615"/>
                    </a:lnTo>
                    <a:lnTo>
                      <a:pt x="45" y="660"/>
                    </a:lnTo>
                    <a:lnTo>
                      <a:pt x="60" y="720"/>
                    </a:lnTo>
                    <a:lnTo>
                      <a:pt x="60" y="750"/>
                    </a:lnTo>
                    <a:lnTo>
                      <a:pt x="60" y="795"/>
                    </a:lnTo>
                    <a:lnTo>
                      <a:pt x="60" y="840"/>
                    </a:lnTo>
                    <a:lnTo>
                      <a:pt x="60" y="870"/>
                    </a:lnTo>
                    <a:lnTo>
                      <a:pt x="60" y="900"/>
                    </a:lnTo>
                    <a:close/>
                  </a:path>
                </a:pathLst>
              </a:custGeom>
              <a:solidFill>
                <a:srgbClr val="000000"/>
              </a:solidFill>
              <a:ln w="9525">
                <a:noFill/>
                <a:round/>
                <a:headEnd/>
                <a:tailEnd/>
              </a:ln>
            </p:spPr>
            <p:txBody>
              <a:bodyPr/>
              <a:lstStyle/>
              <a:p>
                <a:endParaRPr lang="tr-TR"/>
              </a:p>
            </p:txBody>
          </p:sp>
          <p:sp>
            <p:nvSpPr>
              <p:cNvPr id="627" name="Freeform 62"/>
              <p:cNvSpPr>
                <a:spLocks/>
              </p:cNvSpPr>
              <p:nvPr/>
            </p:nvSpPr>
            <p:spPr bwMode="auto">
              <a:xfrm>
                <a:off x="1740" y="1350"/>
                <a:ext cx="690" cy="2115"/>
              </a:xfrm>
              <a:custGeom>
                <a:avLst/>
                <a:gdLst>
                  <a:gd name="T0" fmla="*/ 30 w 690"/>
                  <a:gd name="T1" fmla="*/ 15 h 2115"/>
                  <a:gd name="T2" fmla="*/ 90 w 690"/>
                  <a:gd name="T3" fmla="*/ 60 h 2115"/>
                  <a:gd name="T4" fmla="*/ 150 w 690"/>
                  <a:gd name="T5" fmla="*/ 120 h 2115"/>
                  <a:gd name="T6" fmla="*/ 180 w 690"/>
                  <a:gd name="T7" fmla="*/ 225 h 2115"/>
                  <a:gd name="T8" fmla="*/ 210 w 690"/>
                  <a:gd name="T9" fmla="*/ 315 h 2115"/>
                  <a:gd name="T10" fmla="*/ 255 w 690"/>
                  <a:gd name="T11" fmla="*/ 450 h 2115"/>
                  <a:gd name="T12" fmla="*/ 285 w 690"/>
                  <a:gd name="T13" fmla="*/ 675 h 2115"/>
                  <a:gd name="T14" fmla="*/ 330 w 690"/>
                  <a:gd name="T15" fmla="*/ 780 h 2115"/>
                  <a:gd name="T16" fmla="*/ 360 w 690"/>
                  <a:gd name="T17" fmla="*/ 900 h 2115"/>
                  <a:gd name="T18" fmla="*/ 360 w 690"/>
                  <a:gd name="T19" fmla="*/ 960 h 2115"/>
                  <a:gd name="T20" fmla="*/ 360 w 690"/>
                  <a:gd name="T21" fmla="*/ 1005 h 2115"/>
                  <a:gd name="T22" fmla="*/ 345 w 690"/>
                  <a:gd name="T23" fmla="*/ 1020 h 2115"/>
                  <a:gd name="T24" fmla="*/ 375 w 690"/>
                  <a:gd name="T25" fmla="*/ 1065 h 2115"/>
                  <a:gd name="T26" fmla="*/ 390 w 690"/>
                  <a:gd name="T27" fmla="*/ 1110 h 2115"/>
                  <a:gd name="T28" fmla="*/ 405 w 690"/>
                  <a:gd name="T29" fmla="*/ 1155 h 2115"/>
                  <a:gd name="T30" fmla="*/ 405 w 690"/>
                  <a:gd name="T31" fmla="*/ 1215 h 2115"/>
                  <a:gd name="T32" fmla="*/ 405 w 690"/>
                  <a:gd name="T33" fmla="*/ 1260 h 2115"/>
                  <a:gd name="T34" fmla="*/ 435 w 690"/>
                  <a:gd name="T35" fmla="*/ 1320 h 2115"/>
                  <a:gd name="T36" fmla="*/ 465 w 690"/>
                  <a:gd name="T37" fmla="*/ 1380 h 2115"/>
                  <a:gd name="T38" fmla="*/ 510 w 690"/>
                  <a:gd name="T39" fmla="*/ 1470 h 2115"/>
                  <a:gd name="T40" fmla="*/ 570 w 690"/>
                  <a:gd name="T41" fmla="*/ 1605 h 2115"/>
                  <a:gd name="T42" fmla="*/ 675 w 690"/>
                  <a:gd name="T43" fmla="*/ 1860 h 2115"/>
                  <a:gd name="T44" fmla="*/ 690 w 690"/>
                  <a:gd name="T45" fmla="*/ 1905 h 2115"/>
                  <a:gd name="T46" fmla="*/ 675 w 690"/>
                  <a:gd name="T47" fmla="*/ 1995 h 2115"/>
                  <a:gd name="T48" fmla="*/ 645 w 690"/>
                  <a:gd name="T49" fmla="*/ 2055 h 2115"/>
                  <a:gd name="T50" fmla="*/ 615 w 690"/>
                  <a:gd name="T51" fmla="*/ 2085 h 2115"/>
                  <a:gd name="T52" fmla="*/ 555 w 690"/>
                  <a:gd name="T53" fmla="*/ 2115 h 2115"/>
                  <a:gd name="T54" fmla="*/ 540 w 690"/>
                  <a:gd name="T55" fmla="*/ 2115 h 2115"/>
                  <a:gd name="T56" fmla="*/ 555 w 690"/>
                  <a:gd name="T57" fmla="*/ 2100 h 2115"/>
                  <a:gd name="T58" fmla="*/ 585 w 690"/>
                  <a:gd name="T59" fmla="*/ 2055 h 2115"/>
                  <a:gd name="T60" fmla="*/ 630 w 690"/>
                  <a:gd name="T61" fmla="*/ 2025 h 2115"/>
                  <a:gd name="T62" fmla="*/ 645 w 690"/>
                  <a:gd name="T63" fmla="*/ 1995 h 2115"/>
                  <a:gd name="T64" fmla="*/ 630 w 690"/>
                  <a:gd name="T65" fmla="*/ 1920 h 2115"/>
                  <a:gd name="T66" fmla="*/ 600 w 690"/>
                  <a:gd name="T67" fmla="*/ 1800 h 2115"/>
                  <a:gd name="T68" fmla="*/ 495 w 690"/>
                  <a:gd name="T69" fmla="*/ 1500 h 2115"/>
                  <a:gd name="T70" fmla="*/ 420 w 690"/>
                  <a:gd name="T71" fmla="*/ 1380 h 2115"/>
                  <a:gd name="T72" fmla="*/ 375 w 690"/>
                  <a:gd name="T73" fmla="*/ 1275 h 2115"/>
                  <a:gd name="T74" fmla="*/ 375 w 690"/>
                  <a:gd name="T75" fmla="*/ 1230 h 2115"/>
                  <a:gd name="T76" fmla="*/ 375 w 690"/>
                  <a:gd name="T77" fmla="*/ 1170 h 2115"/>
                  <a:gd name="T78" fmla="*/ 360 w 690"/>
                  <a:gd name="T79" fmla="*/ 1140 h 2115"/>
                  <a:gd name="T80" fmla="*/ 330 w 690"/>
                  <a:gd name="T81" fmla="*/ 1080 h 2115"/>
                  <a:gd name="T82" fmla="*/ 315 w 690"/>
                  <a:gd name="T83" fmla="*/ 1035 h 2115"/>
                  <a:gd name="T84" fmla="*/ 300 w 690"/>
                  <a:gd name="T85" fmla="*/ 1020 h 2115"/>
                  <a:gd name="T86" fmla="*/ 315 w 690"/>
                  <a:gd name="T87" fmla="*/ 990 h 2115"/>
                  <a:gd name="T88" fmla="*/ 330 w 690"/>
                  <a:gd name="T89" fmla="*/ 960 h 2115"/>
                  <a:gd name="T90" fmla="*/ 330 w 690"/>
                  <a:gd name="T91" fmla="*/ 900 h 2115"/>
                  <a:gd name="T92" fmla="*/ 300 w 690"/>
                  <a:gd name="T93" fmla="*/ 825 h 2115"/>
                  <a:gd name="T94" fmla="*/ 255 w 690"/>
                  <a:gd name="T95" fmla="*/ 690 h 2115"/>
                  <a:gd name="T96" fmla="*/ 210 w 690"/>
                  <a:gd name="T97" fmla="*/ 465 h 2115"/>
                  <a:gd name="T98" fmla="*/ 195 w 690"/>
                  <a:gd name="T99" fmla="*/ 390 h 2115"/>
                  <a:gd name="T100" fmla="*/ 150 w 690"/>
                  <a:gd name="T101" fmla="*/ 210 h 2115"/>
                  <a:gd name="T102" fmla="*/ 105 w 690"/>
                  <a:gd name="T103" fmla="*/ 120 h 2115"/>
                  <a:gd name="T104" fmla="*/ 75 w 690"/>
                  <a:gd name="T105" fmla="*/ 60 h 2115"/>
                  <a:gd name="T106" fmla="*/ 30 w 690"/>
                  <a:gd name="T107" fmla="*/ 30 h 2115"/>
                  <a:gd name="T108" fmla="*/ 0 w 690"/>
                  <a:gd name="T109" fmla="*/ 15 h 2115"/>
                  <a:gd name="T110" fmla="*/ 0 w 690"/>
                  <a:gd name="T111" fmla="*/ 0 h 2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0"/>
                  <a:gd name="T169" fmla="*/ 0 h 2115"/>
                  <a:gd name="T170" fmla="*/ 690 w 690"/>
                  <a:gd name="T171" fmla="*/ 2115 h 2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0" h="2115">
                    <a:moveTo>
                      <a:pt x="0" y="0"/>
                    </a:moveTo>
                    <a:lnTo>
                      <a:pt x="0" y="0"/>
                    </a:lnTo>
                    <a:lnTo>
                      <a:pt x="15" y="15"/>
                    </a:lnTo>
                    <a:lnTo>
                      <a:pt x="30" y="15"/>
                    </a:lnTo>
                    <a:lnTo>
                      <a:pt x="45" y="30"/>
                    </a:lnTo>
                    <a:lnTo>
                      <a:pt x="75" y="60"/>
                    </a:lnTo>
                    <a:lnTo>
                      <a:pt x="90" y="60"/>
                    </a:lnTo>
                    <a:lnTo>
                      <a:pt x="105" y="90"/>
                    </a:lnTo>
                    <a:lnTo>
                      <a:pt x="120" y="120"/>
                    </a:lnTo>
                    <a:lnTo>
                      <a:pt x="135" y="120"/>
                    </a:lnTo>
                    <a:lnTo>
                      <a:pt x="150" y="120"/>
                    </a:lnTo>
                    <a:lnTo>
                      <a:pt x="150" y="150"/>
                    </a:lnTo>
                    <a:lnTo>
                      <a:pt x="165" y="180"/>
                    </a:lnTo>
                    <a:lnTo>
                      <a:pt x="180" y="195"/>
                    </a:lnTo>
                    <a:lnTo>
                      <a:pt x="180" y="225"/>
                    </a:lnTo>
                    <a:lnTo>
                      <a:pt x="195" y="240"/>
                    </a:lnTo>
                    <a:lnTo>
                      <a:pt x="195" y="255"/>
                    </a:lnTo>
                    <a:lnTo>
                      <a:pt x="210" y="285"/>
                    </a:lnTo>
                    <a:lnTo>
                      <a:pt x="210" y="315"/>
                    </a:lnTo>
                    <a:lnTo>
                      <a:pt x="225" y="375"/>
                    </a:lnTo>
                    <a:lnTo>
                      <a:pt x="225" y="390"/>
                    </a:lnTo>
                    <a:lnTo>
                      <a:pt x="240" y="420"/>
                    </a:lnTo>
                    <a:lnTo>
                      <a:pt x="255" y="450"/>
                    </a:lnTo>
                    <a:lnTo>
                      <a:pt x="255" y="495"/>
                    </a:lnTo>
                    <a:lnTo>
                      <a:pt x="270" y="540"/>
                    </a:lnTo>
                    <a:lnTo>
                      <a:pt x="270" y="645"/>
                    </a:lnTo>
                    <a:lnTo>
                      <a:pt x="285" y="675"/>
                    </a:lnTo>
                    <a:lnTo>
                      <a:pt x="300" y="720"/>
                    </a:lnTo>
                    <a:lnTo>
                      <a:pt x="300" y="735"/>
                    </a:lnTo>
                    <a:lnTo>
                      <a:pt x="315" y="750"/>
                    </a:lnTo>
                    <a:lnTo>
                      <a:pt x="330" y="780"/>
                    </a:lnTo>
                    <a:lnTo>
                      <a:pt x="330" y="825"/>
                    </a:lnTo>
                    <a:lnTo>
                      <a:pt x="345" y="855"/>
                    </a:lnTo>
                    <a:lnTo>
                      <a:pt x="345" y="885"/>
                    </a:lnTo>
                    <a:lnTo>
                      <a:pt x="360" y="900"/>
                    </a:lnTo>
                    <a:lnTo>
                      <a:pt x="360" y="915"/>
                    </a:lnTo>
                    <a:lnTo>
                      <a:pt x="360" y="930"/>
                    </a:lnTo>
                    <a:lnTo>
                      <a:pt x="360" y="960"/>
                    </a:lnTo>
                    <a:lnTo>
                      <a:pt x="360" y="975"/>
                    </a:lnTo>
                    <a:lnTo>
                      <a:pt x="360" y="990"/>
                    </a:lnTo>
                    <a:lnTo>
                      <a:pt x="360" y="1005"/>
                    </a:lnTo>
                    <a:lnTo>
                      <a:pt x="345" y="1020"/>
                    </a:lnTo>
                    <a:lnTo>
                      <a:pt x="345" y="1035"/>
                    </a:lnTo>
                    <a:lnTo>
                      <a:pt x="360" y="1035"/>
                    </a:lnTo>
                    <a:lnTo>
                      <a:pt x="360" y="1050"/>
                    </a:lnTo>
                    <a:lnTo>
                      <a:pt x="375" y="1065"/>
                    </a:lnTo>
                    <a:lnTo>
                      <a:pt x="375" y="1080"/>
                    </a:lnTo>
                    <a:lnTo>
                      <a:pt x="390" y="1080"/>
                    </a:lnTo>
                    <a:lnTo>
                      <a:pt x="390" y="1110"/>
                    </a:lnTo>
                    <a:lnTo>
                      <a:pt x="390" y="1125"/>
                    </a:lnTo>
                    <a:lnTo>
                      <a:pt x="405" y="1140"/>
                    </a:lnTo>
                    <a:lnTo>
                      <a:pt x="405" y="1155"/>
                    </a:lnTo>
                    <a:lnTo>
                      <a:pt x="405" y="1185"/>
                    </a:lnTo>
                    <a:lnTo>
                      <a:pt x="405" y="1200"/>
                    </a:lnTo>
                    <a:lnTo>
                      <a:pt x="405" y="1215"/>
                    </a:lnTo>
                    <a:lnTo>
                      <a:pt x="405" y="1230"/>
                    </a:lnTo>
                    <a:lnTo>
                      <a:pt x="405" y="1245"/>
                    </a:lnTo>
                    <a:lnTo>
                      <a:pt x="405" y="1260"/>
                    </a:lnTo>
                    <a:lnTo>
                      <a:pt x="405" y="1275"/>
                    </a:lnTo>
                    <a:lnTo>
                      <a:pt x="420" y="1290"/>
                    </a:lnTo>
                    <a:lnTo>
                      <a:pt x="420" y="1305"/>
                    </a:lnTo>
                    <a:lnTo>
                      <a:pt x="435" y="1320"/>
                    </a:lnTo>
                    <a:lnTo>
                      <a:pt x="450" y="1335"/>
                    </a:lnTo>
                    <a:lnTo>
                      <a:pt x="450" y="1350"/>
                    </a:lnTo>
                    <a:lnTo>
                      <a:pt x="450" y="1380"/>
                    </a:lnTo>
                    <a:lnTo>
                      <a:pt x="465" y="1380"/>
                    </a:lnTo>
                    <a:lnTo>
                      <a:pt x="480" y="1395"/>
                    </a:lnTo>
                    <a:lnTo>
                      <a:pt x="495" y="1425"/>
                    </a:lnTo>
                    <a:lnTo>
                      <a:pt x="510" y="1455"/>
                    </a:lnTo>
                    <a:lnTo>
                      <a:pt x="510" y="1470"/>
                    </a:lnTo>
                    <a:lnTo>
                      <a:pt x="525" y="1485"/>
                    </a:lnTo>
                    <a:lnTo>
                      <a:pt x="540" y="1500"/>
                    </a:lnTo>
                    <a:lnTo>
                      <a:pt x="540" y="1515"/>
                    </a:lnTo>
                    <a:lnTo>
                      <a:pt x="570" y="1605"/>
                    </a:lnTo>
                    <a:lnTo>
                      <a:pt x="615" y="1680"/>
                    </a:lnTo>
                    <a:lnTo>
                      <a:pt x="630" y="1770"/>
                    </a:lnTo>
                    <a:lnTo>
                      <a:pt x="660" y="1815"/>
                    </a:lnTo>
                    <a:lnTo>
                      <a:pt x="675" y="1860"/>
                    </a:lnTo>
                    <a:lnTo>
                      <a:pt x="675" y="1875"/>
                    </a:lnTo>
                    <a:lnTo>
                      <a:pt x="675" y="1890"/>
                    </a:lnTo>
                    <a:lnTo>
                      <a:pt x="690" y="1905"/>
                    </a:lnTo>
                    <a:lnTo>
                      <a:pt x="690" y="1950"/>
                    </a:lnTo>
                    <a:lnTo>
                      <a:pt x="690" y="1965"/>
                    </a:lnTo>
                    <a:lnTo>
                      <a:pt x="675" y="1995"/>
                    </a:lnTo>
                    <a:lnTo>
                      <a:pt x="675" y="2025"/>
                    </a:lnTo>
                    <a:lnTo>
                      <a:pt x="660" y="2040"/>
                    </a:lnTo>
                    <a:lnTo>
                      <a:pt x="645" y="2055"/>
                    </a:lnTo>
                    <a:lnTo>
                      <a:pt x="630" y="2055"/>
                    </a:lnTo>
                    <a:lnTo>
                      <a:pt x="630" y="2070"/>
                    </a:lnTo>
                    <a:lnTo>
                      <a:pt x="615" y="2085"/>
                    </a:lnTo>
                    <a:lnTo>
                      <a:pt x="600" y="2085"/>
                    </a:lnTo>
                    <a:lnTo>
                      <a:pt x="570" y="2115"/>
                    </a:lnTo>
                    <a:lnTo>
                      <a:pt x="555" y="2115"/>
                    </a:lnTo>
                    <a:lnTo>
                      <a:pt x="540" y="2115"/>
                    </a:lnTo>
                    <a:lnTo>
                      <a:pt x="540" y="2100"/>
                    </a:lnTo>
                    <a:lnTo>
                      <a:pt x="555" y="2100"/>
                    </a:lnTo>
                    <a:lnTo>
                      <a:pt x="570" y="2070"/>
                    </a:lnTo>
                    <a:lnTo>
                      <a:pt x="585" y="2070"/>
                    </a:lnTo>
                    <a:lnTo>
                      <a:pt x="585" y="2055"/>
                    </a:lnTo>
                    <a:lnTo>
                      <a:pt x="600" y="2040"/>
                    </a:lnTo>
                    <a:lnTo>
                      <a:pt x="615" y="2040"/>
                    </a:lnTo>
                    <a:lnTo>
                      <a:pt x="630" y="2025"/>
                    </a:lnTo>
                    <a:lnTo>
                      <a:pt x="645" y="2025"/>
                    </a:lnTo>
                    <a:lnTo>
                      <a:pt x="645" y="2010"/>
                    </a:lnTo>
                    <a:lnTo>
                      <a:pt x="645" y="1995"/>
                    </a:lnTo>
                    <a:lnTo>
                      <a:pt x="645" y="1980"/>
                    </a:lnTo>
                    <a:lnTo>
                      <a:pt x="645" y="1965"/>
                    </a:lnTo>
                    <a:lnTo>
                      <a:pt x="645" y="1935"/>
                    </a:lnTo>
                    <a:lnTo>
                      <a:pt x="630" y="1920"/>
                    </a:lnTo>
                    <a:lnTo>
                      <a:pt x="630" y="1905"/>
                    </a:lnTo>
                    <a:lnTo>
                      <a:pt x="630" y="1875"/>
                    </a:lnTo>
                    <a:lnTo>
                      <a:pt x="600" y="1800"/>
                    </a:lnTo>
                    <a:lnTo>
                      <a:pt x="570" y="1710"/>
                    </a:lnTo>
                    <a:lnTo>
                      <a:pt x="540" y="1620"/>
                    </a:lnTo>
                    <a:lnTo>
                      <a:pt x="510" y="1545"/>
                    </a:lnTo>
                    <a:lnTo>
                      <a:pt x="495" y="1500"/>
                    </a:lnTo>
                    <a:lnTo>
                      <a:pt x="465" y="1470"/>
                    </a:lnTo>
                    <a:lnTo>
                      <a:pt x="450" y="1440"/>
                    </a:lnTo>
                    <a:lnTo>
                      <a:pt x="435" y="1410"/>
                    </a:lnTo>
                    <a:lnTo>
                      <a:pt x="420" y="1380"/>
                    </a:lnTo>
                    <a:lnTo>
                      <a:pt x="405" y="1350"/>
                    </a:lnTo>
                    <a:lnTo>
                      <a:pt x="390" y="1320"/>
                    </a:lnTo>
                    <a:lnTo>
                      <a:pt x="375" y="1290"/>
                    </a:lnTo>
                    <a:lnTo>
                      <a:pt x="375" y="1275"/>
                    </a:lnTo>
                    <a:lnTo>
                      <a:pt x="375" y="1260"/>
                    </a:lnTo>
                    <a:lnTo>
                      <a:pt x="375" y="1230"/>
                    </a:lnTo>
                    <a:lnTo>
                      <a:pt x="375" y="1215"/>
                    </a:lnTo>
                    <a:lnTo>
                      <a:pt x="375" y="1200"/>
                    </a:lnTo>
                    <a:lnTo>
                      <a:pt x="375" y="1185"/>
                    </a:lnTo>
                    <a:lnTo>
                      <a:pt x="375" y="1170"/>
                    </a:lnTo>
                    <a:lnTo>
                      <a:pt x="375" y="1155"/>
                    </a:lnTo>
                    <a:lnTo>
                      <a:pt x="375" y="1140"/>
                    </a:lnTo>
                    <a:lnTo>
                      <a:pt x="360" y="1140"/>
                    </a:lnTo>
                    <a:lnTo>
                      <a:pt x="360" y="1125"/>
                    </a:lnTo>
                    <a:lnTo>
                      <a:pt x="345" y="1095"/>
                    </a:lnTo>
                    <a:lnTo>
                      <a:pt x="330" y="1080"/>
                    </a:lnTo>
                    <a:lnTo>
                      <a:pt x="330" y="1065"/>
                    </a:lnTo>
                    <a:lnTo>
                      <a:pt x="315" y="1050"/>
                    </a:lnTo>
                    <a:lnTo>
                      <a:pt x="315" y="1035"/>
                    </a:lnTo>
                    <a:lnTo>
                      <a:pt x="300" y="1035"/>
                    </a:lnTo>
                    <a:lnTo>
                      <a:pt x="300" y="1020"/>
                    </a:lnTo>
                    <a:lnTo>
                      <a:pt x="315" y="1005"/>
                    </a:lnTo>
                    <a:lnTo>
                      <a:pt x="315" y="990"/>
                    </a:lnTo>
                    <a:lnTo>
                      <a:pt x="330" y="975"/>
                    </a:lnTo>
                    <a:lnTo>
                      <a:pt x="330" y="960"/>
                    </a:lnTo>
                    <a:lnTo>
                      <a:pt x="330" y="930"/>
                    </a:lnTo>
                    <a:lnTo>
                      <a:pt x="330" y="915"/>
                    </a:lnTo>
                    <a:lnTo>
                      <a:pt x="330" y="900"/>
                    </a:lnTo>
                    <a:lnTo>
                      <a:pt x="315" y="900"/>
                    </a:lnTo>
                    <a:lnTo>
                      <a:pt x="315" y="870"/>
                    </a:lnTo>
                    <a:lnTo>
                      <a:pt x="315" y="855"/>
                    </a:lnTo>
                    <a:lnTo>
                      <a:pt x="300" y="825"/>
                    </a:lnTo>
                    <a:lnTo>
                      <a:pt x="285" y="780"/>
                    </a:lnTo>
                    <a:lnTo>
                      <a:pt x="270" y="765"/>
                    </a:lnTo>
                    <a:lnTo>
                      <a:pt x="270" y="720"/>
                    </a:lnTo>
                    <a:lnTo>
                      <a:pt x="255" y="690"/>
                    </a:lnTo>
                    <a:lnTo>
                      <a:pt x="240" y="660"/>
                    </a:lnTo>
                    <a:lnTo>
                      <a:pt x="225" y="555"/>
                    </a:lnTo>
                    <a:lnTo>
                      <a:pt x="210" y="510"/>
                    </a:lnTo>
                    <a:lnTo>
                      <a:pt x="210" y="465"/>
                    </a:lnTo>
                    <a:lnTo>
                      <a:pt x="210" y="450"/>
                    </a:lnTo>
                    <a:lnTo>
                      <a:pt x="210" y="420"/>
                    </a:lnTo>
                    <a:lnTo>
                      <a:pt x="195" y="405"/>
                    </a:lnTo>
                    <a:lnTo>
                      <a:pt x="195" y="390"/>
                    </a:lnTo>
                    <a:lnTo>
                      <a:pt x="180" y="330"/>
                    </a:lnTo>
                    <a:lnTo>
                      <a:pt x="165" y="270"/>
                    </a:lnTo>
                    <a:lnTo>
                      <a:pt x="150" y="240"/>
                    </a:lnTo>
                    <a:lnTo>
                      <a:pt x="150" y="210"/>
                    </a:lnTo>
                    <a:lnTo>
                      <a:pt x="150" y="180"/>
                    </a:lnTo>
                    <a:lnTo>
                      <a:pt x="135" y="165"/>
                    </a:lnTo>
                    <a:lnTo>
                      <a:pt x="120" y="135"/>
                    </a:lnTo>
                    <a:lnTo>
                      <a:pt x="105" y="120"/>
                    </a:lnTo>
                    <a:lnTo>
                      <a:pt x="90" y="120"/>
                    </a:lnTo>
                    <a:lnTo>
                      <a:pt x="90" y="105"/>
                    </a:lnTo>
                    <a:lnTo>
                      <a:pt x="90" y="75"/>
                    </a:lnTo>
                    <a:lnTo>
                      <a:pt x="75" y="60"/>
                    </a:lnTo>
                    <a:lnTo>
                      <a:pt x="60" y="60"/>
                    </a:lnTo>
                    <a:lnTo>
                      <a:pt x="45" y="45"/>
                    </a:lnTo>
                    <a:lnTo>
                      <a:pt x="30" y="45"/>
                    </a:lnTo>
                    <a:lnTo>
                      <a:pt x="30" y="30"/>
                    </a:lnTo>
                    <a:lnTo>
                      <a:pt x="15" y="15"/>
                    </a:lnTo>
                    <a:lnTo>
                      <a:pt x="0" y="15"/>
                    </a:lnTo>
                    <a:lnTo>
                      <a:pt x="0" y="0"/>
                    </a:lnTo>
                    <a:close/>
                  </a:path>
                </a:pathLst>
              </a:custGeom>
              <a:solidFill>
                <a:srgbClr val="000000"/>
              </a:solidFill>
              <a:ln w="9525">
                <a:noFill/>
                <a:round/>
                <a:headEnd/>
                <a:tailEnd/>
              </a:ln>
            </p:spPr>
            <p:txBody>
              <a:bodyPr/>
              <a:lstStyle/>
              <a:p>
                <a:endParaRPr lang="tr-TR"/>
              </a:p>
            </p:txBody>
          </p:sp>
          <p:sp>
            <p:nvSpPr>
              <p:cNvPr id="628" name="Freeform 63"/>
              <p:cNvSpPr>
                <a:spLocks/>
              </p:cNvSpPr>
              <p:nvPr/>
            </p:nvSpPr>
            <p:spPr bwMode="auto">
              <a:xfrm>
                <a:off x="1950" y="3285"/>
                <a:ext cx="540" cy="660"/>
              </a:xfrm>
              <a:custGeom>
                <a:avLst/>
                <a:gdLst>
                  <a:gd name="T0" fmla="*/ 465 w 540"/>
                  <a:gd name="T1" fmla="*/ 30 h 660"/>
                  <a:gd name="T2" fmla="*/ 480 w 540"/>
                  <a:gd name="T3" fmla="*/ 0 h 660"/>
                  <a:gd name="T4" fmla="*/ 510 w 540"/>
                  <a:gd name="T5" fmla="*/ 0 h 660"/>
                  <a:gd name="T6" fmla="*/ 510 w 540"/>
                  <a:gd name="T7" fmla="*/ 150 h 660"/>
                  <a:gd name="T8" fmla="*/ 525 w 540"/>
                  <a:gd name="T9" fmla="*/ 315 h 660"/>
                  <a:gd name="T10" fmla="*/ 525 w 540"/>
                  <a:gd name="T11" fmla="*/ 435 h 660"/>
                  <a:gd name="T12" fmla="*/ 480 w 540"/>
                  <a:gd name="T13" fmla="*/ 510 h 660"/>
                  <a:gd name="T14" fmla="*/ 420 w 540"/>
                  <a:gd name="T15" fmla="*/ 570 h 660"/>
                  <a:gd name="T16" fmla="*/ 270 w 540"/>
                  <a:gd name="T17" fmla="*/ 600 h 660"/>
                  <a:gd name="T18" fmla="*/ 240 w 540"/>
                  <a:gd name="T19" fmla="*/ 615 h 660"/>
                  <a:gd name="T20" fmla="*/ 165 w 540"/>
                  <a:gd name="T21" fmla="*/ 660 h 660"/>
                  <a:gd name="T22" fmla="*/ 105 w 540"/>
                  <a:gd name="T23" fmla="*/ 660 h 660"/>
                  <a:gd name="T24" fmla="*/ 60 w 540"/>
                  <a:gd name="T25" fmla="*/ 660 h 660"/>
                  <a:gd name="T26" fmla="*/ 60 w 540"/>
                  <a:gd name="T27" fmla="*/ 645 h 660"/>
                  <a:gd name="T28" fmla="*/ 30 w 540"/>
                  <a:gd name="T29" fmla="*/ 630 h 660"/>
                  <a:gd name="T30" fmla="*/ 15 w 540"/>
                  <a:gd name="T31" fmla="*/ 585 h 660"/>
                  <a:gd name="T32" fmla="*/ 30 w 540"/>
                  <a:gd name="T33" fmla="*/ 525 h 660"/>
                  <a:gd name="T34" fmla="*/ 15 w 540"/>
                  <a:gd name="T35" fmla="*/ 420 h 660"/>
                  <a:gd name="T36" fmla="*/ 0 w 540"/>
                  <a:gd name="T37" fmla="*/ 345 h 660"/>
                  <a:gd name="T38" fmla="*/ 15 w 540"/>
                  <a:gd name="T39" fmla="*/ 285 h 660"/>
                  <a:gd name="T40" fmla="*/ 45 w 540"/>
                  <a:gd name="T41" fmla="*/ 255 h 660"/>
                  <a:gd name="T42" fmla="*/ 60 w 540"/>
                  <a:gd name="T43" fmla="*/ 225 h 660"/>
                  <a:gd name="T44" fmla="*/ 90 w 540"/>
                  <a:gd name="T45" fmla="*/ 210 h 660"/>
                  <a:gd name="T46" fmla="*/ 120 w 540"/>
                  <a:gd name="T47" fmla="*/ 210 h 660"/>
                  <a:gd name="T48" fmla="*/ 120 w 540"/>
                  <a:gd name="T49" fmla="*/ 225 h 660"/>
                  <a:gd name="T50" fmla="*/ 120 w 540"/>
                  <a:gd name="T51" fmla="*/ 240 h 660"/>
                  <a:gd name="T52" fmla="*/ 75 w 540"/>
                  <a:gd name="T53" fmla="*/ 255 h 660"/>
                  <a:gd name="T54" fmla="*/ 60 w 540"/>
                  <a:gd name="T55" fmla="*/ 270 h 660"/>
                  <a:gd name="T56" fmla="*/ 45 w 540"/>
                  <a:gd name="T57" fmla="*/ 300 h 660"/>
                  <a:gd name="T58" fmla="*/ 45 w 540"/>
                  <a:gd name="T59" fmla="*/ 360 h 660"/>
                  <a:gd name="T60" fmla="*/ 60 w 540"/>
                  <a:gd name="T61" fmla="*/ 450 h 660"/>
                  <a:gd name="T62" fmla="*/ 60 w 540"/>
                  <a:gd name="T63" fmla="*/ 555 h 660"/>
                  <a:gd name="T64" fmla="*/ 60 w 540"/>
                  <a:gd name="T65" fmla="*/ 600 h 660"/>
                  <a:gd name="T66" fmla="*/ 60 w 540"/>
                  <a:gd name="T67" fmla="*/ 615 h 660"/>
                  <a:gd name="T68" fmla="*/ 90 w 540"/>
                  <a:gd name="T69" fmla="*/ 630 h 660"/>
                  <a:gd name="T70" fmla="*/ 150 w 540"/>
                  <a:gd name="T71" fmla="*/ 615 h 660"/>
                  <a:gd name="T72" fmla="*/ 210 w 540"/>
                  <a:gd name="T73" fmla="*/ 570 h 660"/>
                  <a:gd name="T74" fmla="*/ 300 w 540"/>
                  <a:gd name="T75" fmla="*/ 555 h 660"/>
                  <a:gd name="T76" fmla="*/ 420 w 540"/>
                  <a:gd name="T77" fmla="*/ 510 h 660"/>
                  <a:gd name="T78" fmla="*/ 465 w 540"/>
                  <a:gd name="T79" fmla="*/ 465 h 660"/>
                  <a:gd name="T80" fmla="*/ 480 w 540"/>
                  <a:gd name="T81" fmla="*/ 405 h 660"/>
                  <a:gd name="T82" fmla="*/ 480 w 540"/>
                  <a:gd name="T83" fmla="*/ 225 h 660"/>
                  <a:gd name="T84" fmla="*/ 480 w 540"/>
                  <a:gd name="T85" fmla="*/ 30 h 660"/>
                  <a:gd name="T86" fmla="*/ 495 w 540"/>
                  <a:gd name="T87" fmla="*/ 0 h 660"/>
                  <a:gd name="T88" fmla="*/ 510 w 540"/>
                  <a:gd name="T89" fmla="*/ 15 h 660"/>
                  <a:gd name="T90" fmla="*/ 465 w 540"/>
                  <a:gd name="T91" fmla="*/ 45 h 660"/>
                  <a:gd name="T92" fmla="*/ 435 w 540"/>
                  <a:gd name="T93" fmla="*/ 90 h 660"/>
                  <a:gd name="T94" fmla="*/ 420 w 540"/>
                  <a:gd name="T95" fmla="*/ 90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0"/>
                  <a:gd name="T145" fmla="*/ 0 h 660"/>
                  <a:gd name="T146" fmla="*/ 540 w 540"/>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0" h="660">
                    <a:moveTo>
                      <a:pt x="420" y="90"/>
                    </a:moveTo>
                    <a:lnTo>
                      <a:pt x="420" y="90"/>
                    </a:lnTo>
                    <a:lnTo>
                      <a:pt x="435" y="60"/>
                    </a:lnTo>
                    <a:lnTo>
                      <a:pt x="465" y="30"/>
                    </a:lnTo>
                    <a:lnTo>
                      <a:pt x="480" y="15"/>
                    </a:lnTo>
                    <a:lnTo>
                      <a:pt x="480" y="0"/>
                    </a:lnTo>
                    <a:lnTo>
                      <a:pt x="495" y="0"/>
                    </a:lnTo>
                    <a:lnTo>
                      <a:pt x="510" y="0"/>
                    </a:lnTo>
                    <a:lnTo>
                      <a:pt x="510" y="15"/>
                    </a:lnTo>
                    <a:lnTo>
                      <a:pt x="510" y="30"/>
                    </a:lnTo>
                    <a:lnTo>
                      <a:pt x="510" y="90"/>
                    </a:lnTo>
                    <a:lnTo>
                      <a:pt x="510" y="150"/>
                    </a:lnTo>
                    <a:lnTo>
                      <a:pt x="510" y="195"/>
                    </a:lnTo>
                    <a:lnTo>
                      <a:pt x="510" y="225"/>
                    </a:lnTo>
                    <a:lnTo>
                      <a:pt x="525" y="285"/>
                    </a:lnTo>
                    <a:lnTo>
                      <a:pt x="525" y="315"/>
                    </a:lnTo>
                    <a:lnTo>
                      <a:pt x="525" y="345"/>
                    </a:lnTo>
                    <a:lnTo>
                      <a:pt x="540" y="375"/>
                    </a:lnTo>
                    <a:lnTo>
                      <a:pt x="525" y="405"/>
                    </a:lnTo>
                    <a:lnTo>
                      <a:pt x="525" y="435"/>
                    </a:lnTo>
                    <a:lnTo>
                      <a:pt x="510" y="450"/>
                    </a:lnTo>
                    <a:lnTo>
                      <a:pt x="495" y="480"/>
                    </a:lnTo>
                    <a:lnTo>
                      <a:pt x="495" y="495"/>
                    </a:lnTo>
                    <a:lnTo>
                      <a:pt x="480" y="510"/>
                    </a:lnTo>
                    <a:lnTo>
                      <a:pt x="480" y="525"/>
                    </a:lnTo>
                    <a:lnTo>
                      <a:pt x="465" y="540"/>
                    </a:lnTo>
                    <a:lnTo>
                      <a:pt x="435" y="555"/>
                    </a:lnTo>
                    <a:lnTo>
                      <a:pt x="420" y="570"/>
                    </a:lnTo>
                    <a:lnTo>
                      <a:pt x="375" y="570"/>
                    </a:lnTo>
                    <a:lnTo>
                      <a:pt x="345" y="585"/>
                    </a:lnTo>
                    <a:lnTo>
                      <a:pt x="300" y="585"/>
                    </a:lnTo>
                    <a:lnTo>
                      <a:pt x="270" y="600"/>
                    </a:lnTo>
                    <a:lnTo>
                      <a:pt x="255" y="600"/>
                    </a:lnTo>
                    <a:lnTo>
                      <a:pt x="240" y="615"/>
                    </a:lnTo>
                    <a:lnTo>
                      <a:pt x="210" y="630"/>
                    </a:lnTo>
                    <a:lnTo>
                      <a:pt x="195" y="630"/>
                    </a:lnTo>
                    <a:lnTo>
                      <a:pt x="180" y="645"/>
                    </a:lnTo>
                    <a:lnTo>
                      <a:pt x="165" y="660"/>
                    </a:lnTo>
                    <a:lnTo>
                      <a:pt x="150" y="660"/>
                    </a:lnTo>
                    <a:lnTo>
                      <a:pt x="120" y="660"/>
                    </a:lnTo>
                    <a:lnTo>
                      <a:pt x="105" y="660"/>
                    </a:lnTo>
                    <a:lnTo>
                      <a:pt x="90" y="660"/>
                    </a:lnTo>
                    <a:lnTo>
                      <a:pt x="75" y="660"/>
                    </a:lnTo>
                    <a:lnTo>
                      <a:pt x="60" y="660"/>
                    </a:lnTo>
                    <a:lnTo>
                      <a:pt x="60" y="645"/>
                    </a:lnTo>
                    <a:lnTo>
                      <a:pt x="45" y="645"/>
                    </a:lnTo>
                    <a:lnTo>
                      <a:pt x="45" y="630"/>
                    </a:lnTo>
                    <a:lnTo>
                      <a:pt x="30" y="630"/>
                    </a:lnTo>
                    <a:lnTo>
                      <a:pt x="30" y="615"/>
                    </a:lnTo>
                    <a:lnTo>
                      <a:pt x="15" y="600"/>
                    </a:lnTo>
                    <a:lnTo>
                      <a:pt x="15" y="585"/>
                    </a:lnTo>
                    <a:lnTo>
                      <a:pt x="30" y="570"/>
                    </a:lnTo>
                    <a:lnTo>
                      <a:pt x="30" y="555"/>
                    </a:lnTo>
                    <a:lnTo>
                      <a:pt x="30" y="525"/>
                    </a:lnTo>
                    <a:lnTo>
                      <a:pt x="15" y="510"/>
                    </a:lnTo>
                    <a:lnTo>
                      <a:pt x="15" y="480"/>
                    </a:lnTo>
                    <a:lnTo>
                      <a:pt x="15" y="450"/>
                    </a:lnTo>
                    <a:lnTo>
                      <a:pt x="15" y="420"/>
                    </a:lnTo>
                    <a:lnTo>
                      <a:pt x="0" y="390"/>
                    </a:lnTo>
                    <a:lnTo>
                      <a:pt x="0" y="375"/>
                    </a:lnTo>
                    <a:lnTo>
                      <a:pt x="0" y="360"/>
                    </a:lnTo>
                    <a:lnTo>
                      <a:pt x="0" y="345"/>
                    </a:lnTo>
                    <a:lnTo>
                      <a:pt x="15" y="330"/>
                    </a:lnTo>
                    <a:lnTo>
                      <a:pt x="15" y="315"/>
                    </a:lnTo>
                    <a:lnTo>
                      <a:pt x="15" y="300"/>
                    </a:lnTo>
                    <a:lnTo>
                      <a:pt x="15" y="285"/>
                    </a:lnTo>
                    <a:lnTo>
                      <a:pt x="30" y="285"/>
                    </a:lnTo>
                    <a:lnTo>
                      <a:pt x="30" y="270"/>
                    </a:lnTo>
                    <a:lnTo>
                      <a:pt x="45" y="255"/>
                    </a:lnTo>
                    <a:lnTo>
                      <a:pt x="60" y="240"/>
                    </a:lnTo>
                    <a:lnTo>
                      <a:pt x="60" y="225"/>
                    </a:lnTo>
                    <a:lnTo>
                      <a:pt x="75" y="225"/>
                    </a:lnTo>
                    <a:lnTo>
                      <a:pt x="75" y="210"/>
                    </a:lnTo>
                    <a:lnTo>
                      <a:pt x="90" y="210"/>
                    </a:lnTo>
                    <a:lnTo>
                      <a:pt x="105" y="210"/>
                    </a:lnTo>
                    <a:lnTo>
                      <a:pt x="120" y="210"/>
                    </a:lnTo>
                    <a:lnTo>
                      <a:pt x="120" y="225"/>
                    </a:lnTo>
                    <a:lnTo>
                      <a:pt x="120" y="240"/>
                    </a:lnTo>
                    <a:lnTo>
                      <a:pt x="105" y="240"/>
                    </a:lnTo>
                    <a:lnTo>
                      <a:pt x="90" y="255"/>
                    </a:lnTo>
                    <a:lnTo>
                      <a:pt x="75" y="255"/>
                    </a:lnTo>
                    <a:lnTo>
                      <a:pt x="60" y="270"/>
                    </a:lnTo>
                    <a:lnTo>
                      <a:pt x="60" y="285"/>
                    </a:lnTo>
                    <a:lnTo>
                      <a:pt x="60" y="300"/>
                    </a:lnTo>
                    <a:lnTo>
                      <a:pt x="45" y="300"/>
                    </a:lnTo>
                    <a:lnTo>
                      <a:pt x="45" y="315"/>
                    </a:lnTo>
                    <a:lnTo>
                      <a:pt x="45" y="330"/>
                    </a:lnTo>
                    <a:lnTo>
                      <a:pt x="45" y="345"/>
                    </a:lnTo>
                    <a:lnTo>
                      <a:pt x="45" y="360"/>
                    </a:lnTo>
                    <a:lnTo>
                      <a:pt x="45" y="390"/>
                    </a:lnTo>
                    <a:lnTo>
                      <a:pt x="45" y="405"/>
                    </a:lnTo>
                    <a:lnTo>
                      <a:pt x="45" y="435"/>
                    </a:lnTo>
                    <a:lnTo>
                      <a:pt x="60" y="450"/>
                    </a:lnTo>
                    <a:lnTo>
                      <a:pt x="60" y="480"/>
                    </a:lnTo>
                    <a:lnTo>
                      <a:pt x="60" y="525"/>
                    </a:lnTo>
                    <a:lnTo>
                      <a:pt x="60" y="540"/>
                    </a:lnTo>
                    <a:lnTo>
                      <a:pt x="60" y="555"/>
                    </a:lnTo>
                    <a:lnTo>
                      <a:pt x="60" y="570"/>
                    </a:lnTo>
                    <a:lnTo>
                      <a:pt x="60" y="585"/>
                    </a:lnTo>
                    <a:lnTo>
                      <a:pt x="60" y="600"/>
                    </a:lnTo>
                    <a:lnTo>
                      <a:pt x="60" y="615"/>
                    </a:lnTo>
                    <a:lnTo>
                      <a:pt x="75" y="630"/>
                    </a:lnTo>
                    <a:lnTo>
                      <a:pt x="90" y="630"/>
                    </a:lnTo>
                    <a:lnTo>
                      <a:pt x="105" y="630"/>
                    </a:lnTo>
                    <a:lnTo>
                      <a:pt x="120" y="630"/>
                    </a:lnTo>
                    <a:lnTo>
                      <a:pt x="135" y="615"/>
                    </a:lnTo>
                    <a:lnTo>
                      <a:pt x="150" y="615"/>
                    </a:lnTo>
                    <a:lnTo>
                      <a:pt x="180" y="600"/>
                    </a:lnTo>
                    <a:lnTo>
                      <a:pt x="180" y="585"/>
                    </a:lnTo>
                    <a:lnTo>
                      <a:pt x="195" y="585"/>
                    </a:lnTo>
                    <a:lnTo>
                      <a:pt x="210" y="570"/>
                    </a:lnTo>
                    <a:lnTo>
                      <a:pt x="240" y="570"/>
                    </a:lnTo>
                    <a:lnTo>
                      <a:pt x="255" y="570"/>
                    </a:lnTo>
                    <a:lnTo>
                      <a:pt x="300" y="555"/>
                    </a:lnTo>
                    <a:lnTo>
                      <a:pt x="330" y="540"/>
                    </a:lnTo>
                    <a:lnTo>
                      <a:pt x="360" y="540"/>
                    </a:lnTo>
                    <a:lnTo>
                      <a:pt x="405" y="525"/>
                    </a:lnTo>
                    <a:lnTo>
                      <a:pt x="420" y="510"/>
                    </a:lnTo>
                    <a:lnTo>
                      <a:pt x="435" y="510"/>
                    </a:lnTo>
                    <a:lnTo>
                      <a:pt x="450" y="495"/>
                    </a:lnTo>
                    <a:lnTo>
                      <a:pt x="465" y="480"/>
                    </a:lnTo>
                    <a:lnTo>
                      <a:pt x="465" y="465"/>
                    </a:lnTo>
                    <a:lnTo>
                      <a:pt x="480" y="450"/>
                    </a:lnTo>
                    <a:lnTo>
                      <a:pt x="480" y="435"/>
                    </a:lnTo>
                    <a:lnTo>
                      <a:pt x="480" y="405"/>
                    </a:lnTo>
                    <a:lnTo>
                      <a:pt x="480" y="375"/>
                    </a:lnTo>
                    <a:lnTo>
                      <a:pt x="480" y="345"/>
                    </a:lnTo>
                    <a:lnTo>
                      <a:pt x="480" y="285"/>
                    </a:lnTo>
                    <a:lnTo>
                      <a:pt x="480" y="225"/>
                    </a:lnTo>
                    <a:lnTo>
                      <a:pt x="480" y="150"/>
                    </a:lnTo>
                    <a:lnTo>
                      <a:pt x="480" y="120"/>
                    </a:lnTo>
                    <a:lnTo>
                      <a:pt x="480" y="90"/>
                    </a:lnTo>
                    <a:lnTo>
                      <a:pt x="480" y="30"/>
                    </a:lnTo>
                    <a:lnTo>
                      <a:pt x="480" y="15"/>
                    </a:lnTo>
                    <a:lnTo>
                      <a:pt x="480" y="0"/>
                    </a:lnTo>
                    <a:lnTo>
                      <a:pt x="495" y="0"/>
                    </a:lnTo>
                    <a:lnTo>
                      <a:pt x="495" y="15"/>
                    </a:lnTo>
                    <a:lnTo>
                      <a:pt x="510" y="15"/>
                    </a:lnTo>
                    <a:lnTo>
                      <a:pt x="480" y="30"/>
                    </a:lnTo>
                    <a:lnTo>
                      <a:pt x="465" y="45"/>
                    </a:lnTo>
                    <a:lnTo>
                      <a:pt x="465" y="60"/>
                    </a:lnTo>
                    <a:lnTo>
                      <a:pt x="450" y="60"/>
                    </a:lnTo>
                    <a:lnTo>
                      <a:pt x="435" y="90"/>
                    </a:lnTo>
                    <a:lnTo>
                      <a:pt x="420" y="90"/>
                    </a:lnTo>
                    <a:close/>
                  </a:path>
                </a:pathLst>
              </a:custGeom>
              <a:solidFill>
                <a:srgbClr val="000000"/>
              </a:solidFill>
              <a:ln w="9525">
                <a:noFill/>
                <a:round/>
                <a:headEnd/>
                <a:tailEnd/>
              </a:ln>
            </p:spPr>
            <p:txBody>
              <a:bodyPr/>
              <a:lstStyle/>
              <a:p>
                <a:endParaRPr lang="tr-TR"/>
              </a:p>
            </p:txBody>
          </p:sp>
          <p:sp>
            <p:nvSpPr>
              <p:cNvPr id="629" name="Freeform 64"/>
              <p:cNvSpPr>
                <a:spLocks/>
              </p:cNvSpPr>
              <p:nvPr/>
            </p:nvSpPr>
            <p:spPr bwMode="auto">
              <a:xfrm>
                <a:off x="1815" y="2790"/>
                <a:ext cx="210" cy="720"/>
              </a:xfrm>
              <a:custGeom>
                <a:avLst/>
                <a:gdLst>
                  <a:gd name="T0" fmla="*/ 195 w 210"/>
                  <a:gd name="T1" fmla="*/ 705 h 720"/>
                  <a:gd name="T2" fmla="*/ 195 w 210"/>
                  <a:gd name="T3" fmla="*/ 645 h 720"/>
                  <a:gd name="T4" fmla="*/ 180 w 210"/>
                  <a:gd name="T5" fmla="*/ 585 h 720"/>
                  <a:gd name="T6" fmla="*/ 150 w 210"/>
                  <a:gd name="T7" fmla="*/ 540 h 720"/>
                  <a:gd name="T8" fmla="*/ 135 w 210"/>
                  <a:gd name="T9" fmla="*/ 495 h 720"/>
                  <a:gd name="T10" fmla="*/ 135 w 210"/>
                  <a:gd name="T11" fmla="*/ 435 h 720"/>
                  <a:gd name="T12" fmla="*/ 135 w 210"/>
                  <a:gd name="T13" fmla="*/ 345 h 720"/>
                  <a:gd name="T14" fmla="*/ 135 w 210"/>
                  <a:gd name="T15" fmla="*/ 315 h 720"/>
                  <a:gd name="T16" fmla="*/ 120 w 210"/>
                  <a:gd name="T17" fmla="*/ 300 h 720"/>
                  <a:gd name="T18" fmla="*/ 105 w 210"/>
                  <a:gd name="T19" fmla="*/ 270 h 720"/>
                  <a:gd name="T20" fmla="*/ 75 w 210"/>
                  <a:gd name="T21" fmla="*/ 240 h 720"/>
                  <a:gd name="T22" fmla="*/ 30 w 210"/>
                  <a:gd name="T23" fmla="*/ 195 h 720"/>
                  <a:gd name="T24" fmla="*/ 15 w 210"/>
                  <a:gd name="T25" fmla="*/ 165 h 720"/>
                  <a:gd name="T26" fmla="*/ 0 w 210"/>
                  <a:gd name="T27" fmla="*/ 120 h 720"/>
                  <a:gd name="T28" fmla="*/ 0 w 210"/>
                  <a:gd name="T29" fmla="*/ 90 h 720"/>
                  <a:gd name="T30" fmla="*/ 15 w 210"/>
                  <a:gd name="T31" fmla="*/ 60 h 720"/>
                  <a:gd name="T32" fmla="*/ 15 w 210"/>
                  <a:gd name="T33" fmla="*/ 45 h 720"/>
                  <a:gd name="T34" fmla="*/ 15 w 210"/>
                  <a:gd name="T35" fmla="*/ 30 h 720"/>
                  <a:gd name="T36" fmla="*/ 15 w 210"/>
                  <a:gd name="T37" fmla="*/ 15 h 720"/>
                  <a:gd name="T38" fmla="*/ 30 w 210"/>
                  <a:gd name="T39" fmla="*/ 0 h 720"/>
                  <a:gd name="T40" fmla="*/ 30 w 210"/>
                  <a:gd name="T41" fmla="*/ 15 h 720"/>
                  <a:gd name="T42" fmla="*/ 45 w 210"/>
                  <a:gd name="T43" fmla="*/ 45 h 720"/>
                  <a:gd name="T44" fmla="*/ 45 w 210"/>
                  <a:gd name="T45" fmla="*/ 60 h 720"/>
                  <a:gd name="T46" fmla="*/ 45 w 210"/>
                  <a:gd name="T47" fmla="*/ 75 h 720"/>
                  <a:gd name="T48" fmla="*/ 45 w 210"/>
                  <a:gd name="T49" fmla="*/ 120 h 720"/>
                  <a:gd name="T50" fmla="*/ 45 w 210"/>
                  <a:gd name="T51" fmla="*/ 135 h 720"/>
                  <a:gd name="T52" fmla="*/ 60 w 210"/>
                  <a:gd name="T53" fmla="*/ 165 h 720"/>
                  <a:gd name="T54" fmla="*/ 75 w 210"/>
                  <a:gd name="T55" fmla="*/ 180 h 720"/>
                  <a:gd name="T56" fmla="*/ 120 w 210"/>
                  <a:gd name="T57" fmla="*/ 240 h 720"/>
                  <a:gd name="T58" fmla="*/ 135 w 210"/>
                  <a:gd name="T59" fmla="*/ 255 h 720"/>
                  <a:gd name="T60" fmla="*/ 150 w 210"/>
                  <a:gd name="T61" fmla="*/ 285 h 720"/>
                  <a:gd name="T62" fmla="*/ 165 w 210"/>
                  <a:gd name="T63" fmla="*/ 300 h 720"/>
                  <a:gd name="T64" fmla="*/ 180 w 210"/>
                  <a:gd name="T65" fmla="*/ 345 h 720"/>
                  <a:gd name="T66" fmla="*/ 180 w 210"/>
                  <a:gd name="T67" fmla="*/ 450 h 720"/>
                  <a:gd name="T68" fmla="*/ 195 w 210"/>
                  <a:gd name="T69" fmla="*/ 495 h 720"/>
                  <a:gd name="T70" fmla="*/ 195 w 210"/>
                  <a:gd name="T71" fmla="*/ 540 h 720"/>
                  <a:gd name="T72" fmla="*/ 195 w 210"/>
                  <a:gd name="T73" fmla="*/ 615 h 720"/>
                  <a:gd name="T74" fmla="*/ 210 w 210"/>
                  <a:gd name="T75" fmla="*/ 645 h 720"/>
                  <a:gd name="T76" fmla="*/ 210 w 210"/>
                  <a:gd name="T77" fmla="*/ 705 h 720"/>
                  <a:gd name="T78" fmla="*/ 195 w 210"/>
                  <a:gd name="T79" fmla="*/ 720 h 720"/>
                  <a:gd name="T80" fmla="*/ 195 w 210"/>
                  <a:gd name="T81" fmla="*/ 720 h 720"/>
                  <a:gd name="T82" fmla="*/ 195 w 210"/>
                  <a:gd name="T83" fmla="*/ 720 h 7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0"/>
                  <a:gd name="T127" fmla="*/ 0 h 720"/>
                  <a:gd name="T128" fmla="*/ 210 w 210"/>
                  <a:gd name="T129" fmla="*/ 720 h 7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0" h="720">
                    <a:moveTo>
                      <a:pt x="195" y="705"/>
                    </a:moveTo>
                    <a:lnTo>
                      <a:pt x="195" y="705"/>
                    </a:lnTo>
                    <a:lnTo>
                      <a:pt x="195" y="690"/>
                    </a:lnTo>
                    <a:lnTo>
                      <a:pt x="195" y="660"/>
                    </a:lnTo>
                    <a:lnTo>
                      <a:pt x="195" y="645"/>
                    </a:lnTo>
                    <a:lnTo>
                      <a:pt x="180" y="630"/>
                    </a:lnTo>
                    <a:lnTo>
                      <a:pt x="180" y="585"/>
                    </a:lnTo>
                    <a:lnTo>
                      <a:pt x="165" y="570"/>
                    </a:lnTo>
                    <a:lnTo>
                      <a:pt x="150" y="555"/>
                    </a:lnTo>
                    <a:lnTo>
                      <a:pt x="150" y="540"/>
                    </a:lnTo>
                    <a:lnTo>
                      <a:pt x="150" y="525"/>
                    </a:lnTo>
                    <a:lnTo>
                      <a:pt x="150" y="510"/>
                    </a:lnTo>
                    <a:lnTo>
                      <a:pt x="135" y="495"/>
                    </a:lnTo>
                    <a:lnTo>
                      <a:pt x="135" y="480"/>
                    </a:lnTo>
                    <a:lnTo>
                      <a:pt x="135" y="465"/>
                    </a:lnTo>
                    <a:lnTo>
                      <a:pt x="135" y="435"/>
                    </a:lnTo>
                    <a:lnTo>
                      <a:pt x="135" y="375"/>
                    </a:lnTo>
                    <a:lnTo>
                      <a:pt x="135" y="360"/>
                    </a:lnTo>
                    <a:lnTo>
                      <a:pt x="135" y="345"/>
                    </a:lnTo>
                    <a:lnTo>
                      <a:pt x="135" y="330"/>
                    </a:lnTo>
                    <a:lnTo>
                      <a:pt x="135" y="315"/>
                    </a:lnTo>
                    <a:lnTo>
                      <a:pt x="135" y="300"/>
                    </a:lnTo>
                    <a:lnTo>
                      <a:pt x="120" y="300"/>
                    </a:lnTo>
                    <a:lnTo>
                      <a:pt x="120" y="285"/>
                    </a:lnTo>
                    <a:lnTo>
                      <a:pt x="105" y="270"/>
                    </a:lnTo>
                    <a:lnTo>
                      <a:pt x="90" y="255"/>
                    </a:lnTo>
                    <a:lnTo>
                      <a:pt x="75" y="240"/>
                    </a:lnTo>
                    <a:lnTo>
                      <a:pt x="60" y="225"/>
                    </a:lnTo>
                    <a:lnTo>
                      <a:pt x="45" y="210"/>
                    </a:lnTo>
                    <a:lnTo>
                      <a:pt x="30" y="195"/>
                    </a:lnTo>
                    <a:lnTo>
                      <a:pt x="15" y="180"/>
                    </a:lnTo>
                    <a:lnTo>
                      <a:pt x="15" y="165"/>
                    </a:lnTo>
                    <a:lnTo>
                      <a:pt x="0" y="135"/>
                    </a:lnTo>
                    <a:lnTo>
                      <a:pt x="0" y="120"/>
                    </a:lnTo>
                    <a:lnTo>
                      <a:pt x="0" y="105"/>
                    </a:lnTo>
                    <a:lnTo>
                      <a:pt x="0" y="90"/>
                    </a:lnTo>
                    <a:lnTo>
                      <a:pt x="0" y="75"/>
                    </a:lnTo>
                    <a:lnTo>
                      <a:pt x="15" y="60"/>
                    </a:lnTo>
                    <a:lnTo>
                      <a:pt x="15" y="45"/>
                    </a:lnTo>
                    <a:lnTo>
                      <a:pt x="15" y="30"/>
                    </a:lnTo>
                    <a:lnTo>
                      <a:pt x="15" y="15"/>
                    </a:lnTo>
                    <a:lnTo>
                      <a:pt x="15" y="0"/>
                    </a:lnTo>
                    <a:lnTo>
                      <a:pt x="30" y="0"/>
                    </a:lnTo>
                    <a:lnTo>
                      <a:pt x="30" y="15"/>
                    </a:lnTo>
                    <a:lnTo>
                      <a:pt x="45" y="30"/>
                    </a:lnTo>
                    <a:lnTo>
                      <a:pt x="45" y="45"/>
                    </a:lnTo>
                    <a:lnTo>
                      <a:pt x="45" y="60"/>
                    </a:lnTo>
                    <a:lnTo>
                      <a:pt x="45" y="75"/>
                    </a:lnTo>
                    <a:lnTo>
                      <a:pt x="45" y="90"/>
                    </a:lnTo>
                    <a:lnTo>
                      <a:pt x="45" y="120"/>
                    </a:lnTo>
                    <a:lnTo>
                      <a:pt x="45" y="135"/>
                    </a:lnTo>
                    <a:lnTo>
                      <a:pt x="45" y="150"/>
                    </a:lnTo>
                    <a:lnTo>
                      <a:pt x="60" y="165"/>
                    </a:lnTo>
                    <a:lnTo>
                      <a:pt x="75" y="180"/>
                    </a:lnTo>
                    <a:lnTo>
                      <a:pt x="75" y="195"/>
                    </a:lnTo>
                    <a:lnTo>
                      <a:pt x="90" y="210"/>
                    </a:lnTo>
                    <a:lnTo>
                      <a:pt x="120" y="240"/>
                    </a:lnTo>
                    <a:lnTo>
                      <a:pt x="135" y="240"/>
                    </a:lnTo>
                    <a:lnTo>
                      <a:pt x="135" y="255"/>
                    </a:lnTo>
                    <a:lnTo>
                      <a:pt x="150" y="270"/>
                    </a:lnTo>
                    <a:lnTo>
                      <a:pt x="150" y="285"/>
                    </a:lnTo>
                    <a:lnTo>
                      <a:pt x="165" y="285"/>
                    </a:lnTo>
                    <a:lnTo>
                      <a:pt x="165" y="300"/>
                    </a:lnTo>
                    <a:lnTo>
                      <a:pt x="165" y="315"/>
                    </a:lnTo>
                    <a:lnTo>
                      <a:pt x="180" y="330"/>
                    </a:lnTo>
                    <a:lnTo>
                      <a:pt x="180" y="345"/>
                    </a:lnTo>
                    <a:lnTo>
                      <a:pt x="180" y="360"/>
                    </a:lnTo>
                    <a:lnTo>
                      <a:pt x="180" y="420"/>
                    </a:lnTo>
                    <a:lnTo>
                      <a:pt x="180" y="450"/>
                    </a:lnTo>
                    <a:lnTo>
                      <a:pt x="195" y="465"/>
                    </a:lnTo>
                    <a:lnTo>
                      <a:pt x="195" y="495"/>
                    </a:lnTo>
                    <a:lnTo>
                      <a:pt x="195" y="510"/>
                    </a:lnTo>
                    <a:lnTo>
                      <a:pt x="195" y="525"/>
                    </a:lnTo>
                    <a:lnTo>
                      <a:pt x="195" y="540"/>
                    </a:lnTo>
                    <a:lnTo>
                      <a:pt x="195" y="570"/>
                    </a:lnTo>
                    <a:lnTo>
                      <a:pt x="195" y="600"/>
                    </a:lnTo>
                    <a:lnTo>
                      <a:pt x="195" y="615"/>
                    </a:lnTo>
                    <a:lnTo>
                      <a:pt x="210" y="630"/>
                    </a:lnTo>
                    <a:lnTo>
                      <a:pt x="210" y="645"/>
                    </a:lnTo>
                    <a:lnTo>
                      <a:pt x="210" y="675"/>
                    </a:lnTo>
                    <a:lnTo>
                      <a:pt x="210" y="690"/>
                    </a:lnTo>
                    <a:lnTo>
                      <a:pt x="210" y="705"/>
                    </a:lnTo>
                    <a:lnTo>
                      <a:pt x="195" y="720"/>
                    </a:lnTo>
                    <a:lnTo>
                      <a:pt x="195" y="705"/>
                    </a:lnTo>
                    <a:close/>
                  </a:path>
                </a:pathLst>
              </a:custGeom>
              <a:solidFill>
                <a:srgbClr val="000000"/>
              </a:solidFill>
              <a:ln w="9525">
                <a:noFill/>
                <a:round/>
                <a:headEnd/>
                <a:tailEnd/>
              </a:ln>
            </p:spPr>
            <p:txBody>
              <a:bodyPr/>
              <a:lstStyle/>
              <a:p>
                <a:endParaRPr lang="tr-TR"/>
              </a:p>
            </p:txBody>
          </p:sp>
          <p:sp>
            <p:nvSpPr>
              <p:cNvPr id="630" name="Freeform 65"/>
              <p:cNvSpPr>
                <a:spLocks/>
              </p:cNvSpPr>
              <p:nvPr/>
            </p:nvSpPr>
            <p:spPr bwMode="auto">
              <a:xfrm>
                <a:off x="1125" y="1305"/>
                <a:ext cx="315" cy="885"/>
              </a:xfrm>
              <a:custGeom>
                <a:avLst/>
                <a:gdLst>
                  <a:gd name="T0" fmla="*/ 45 w 315"/>
                  <a:gd name="T1" fmla="*/ 45 h 885"/>
                  <a:gd name="T2" fmla="*/ 60 w 315"/>
                  <a:gd name="T3" fmla="*/ 60 h 885"/>
                  <a:gd name="T4" fmla="*/ 90 w 315"/>
                  <a:gd name="T5" fmla="*/ 105 h 885"/>
                  <a:gd name="T6" fmla="*/ 120 w 315"/>
                  <a:gd name="T7" fmla="*/ 165 h 885"/>
                  <a:gd name="T8" fmla="*/ 150 w 315"/>
                  <a:gd name="T9" fmla="*/ 270 h 885"/>
                  <a:gd name="T10" fmla="*/ 165 w 315"/>
                  <a:gd name="T11" fmla="*/ 360 h 885"/>
                  <a:gd name="T12" fmla="*/ 165 w 315"/>
                  <a:gd name="T13" fmla="*/ 525 h 885"/>
                  <a:gd name="T14" fmla="*/ 165 w 315"/>
                  <a:gd name="T15" fmla="*/ 615 h 885"/>
                  <a:gd name="T16" fmla="*/ 150 w 315"/>
                  <a:gd name="T17" fmla="*/ 705 h 885"/>
                  <a:gd name="T18" fmla="*/ 135 w 315"/>
                  <a:gd name="T19" fmla="*/ 765 h 885"/>
                  <a:gd name="T20" fmla="*/ 135 w 315"/>
                  <a:gd name="T21" fmla="*/ 795 h 885"/>
                  <a:gd name="T22" fmla="*/ 165 w 315"/>
                  <a:gd name="T23" fmla="*/ 810 h 885"/>
                  <a:gd name="T24" fmla="*/ 225 w 315"/>
                  <a:gd name="T25" fmla="*/ 825 h 885"/>
                  <a:gd name="T26" fmla="*/ 270 w 315"/>
                  <a:gd name="T27" fmla="*/ 840 h 885"/>
                  <a:gd name="T28" fmla="*/ 285 w 315"/>
                  <a:gd name="T29" fmla="*/ 840 h 885"/>
                  <a:gd name="T30" fmla="*/ 285 w 315"/>
                  <a:gd name="T31" fmla="*/ 855 h 885"/>
                  <a:gd name="T32" fmla="*/ 285 w 315"/>
                  <a:gd name="T33" fmla="*/ 870 h 885"/>
                  <a:gd name="T34" fmla="*/ 270 w 315"/>
                  <a:gd name="T35" fmla="*/ 870 h 885"/>
                  <a:gd name="T36" fmla="*/ 255 w 315"/>
                  <a:gd name="T37" fmla="*/ 645 h 885"/>
                  <a:gd name="T38" fmla="*/ 240 w 315"/>
                  <a:gd name="T39" fmla="*/ 480 h 885"/>
                  <a:gd name="T40" fmla="*/ 225 w 315"/>
                  <a:gd name="T41" fmla="*/ 375 h 885"/>
                  <a:gd name="T42" fmla="*/ 225 w 315"/>
                  <a:gd name="T43" fmla="*/ 240 h 885"/>
                  <a:gd name="T44" fmla="*/ 210 w 315"/>
                  <a:gd name="T45" fmla="*/ 165 h 885"/>
                  <a:gd name="T46" fmla="*/ 195 w 315"/>
                  <a:gd name="T47" fmla="*/ 90 h 885"/>
                  <a:gd name="T48" fmla="*/ 195 w 315"/>
                  <a:gd name="T49" fmla="*/ 60 h 885"/>
                  <a:gd name="T50" fmla="*/ 165 w 315"/>
                  <a:gd name="T51" fmla="*/ 45 h 885"/>
                  <a:gd name="T52" fmla="*/ 120 w 315"/>
                  <a:gd name="T53" fmla="*/ 45 h 885"/>
                  <a:gd name="T54" fmla="*/ 15 w 315"/>
                  <a:gd name="T55" fmla="*/ 45 h 885"/>
                  <a:gd name="T56" fmla="*/ 0 w 315"/>
                  <a:gd name="T57" fmla="*/ 45 h 885"/>
                  <a:gd name="T58" fmla="*/ 15 w 315"/>
                  <a:gd name="T59" fmla="*/ 30 h 885"/>
                  <a:gd name="T60" fmla="*/ 60 w 315"/>
                  <a:gd name="T61" fmla="*/ 15 h 885"/>
                  <a:gd name="T62" fmla="*/ 120 w 315"/>
                  <a:gd name="T63" fmla="*/ 0 h 885"/>
                  <a:gd name="T64" fmla="*/ 180 w 315"/>
                  <a:gd name="T65" fmla="*/ 30 h 885"/>
                  <a:gd name="T66" fmla="*/ 210 w 315"/>
                  <a:gd name="T67" fmla="*/ 45 h 885"/>
                  <a:gd name="T68" fmla="*/ 225 w 315"/>
                  <a:gd name="T69" fmla="*/ 90 h 885"/>
                  <a:gd name="T70" fmla="*/ 225 w 315"/>
                  <a:gd name="T71" fmla="*/ 135 h 885"/>
                  <a:gd name="T72" fmla="*/ 255 w 315"/>
                  <a:gd name="T73" fmla="*/ 225 h 885"/>
                  <a:gd name="T74" fmla="*/ 270 w 315"/>
                  <a:gd name="T75" fmla="*/ 285 h 885"/>
                  <a:gd name="T76" fmla="*/ 270 w 315"/>
                  <a:gd name="T77" fmla="*/ 405 h 885"/>
                  <a:gd name="T78" fmla="*/ 285 w 315"/>
                  <a:gd name="T79" fmla="*/ 555 h 885"/>
                  <a:gd name="T80" fmla="*/ 285 w 315"/>
                  <a:gd name="T81" fmla="*/ 630 h 885"/>
                  <a:gd name="T82" fmla="*/ 315 w 315"/>
                  <a:gd name="T83" fmla="*/ 870 h 885"/>
                  <a:gd name="T84" fmla="*/ 300 w 315"/>
                  <a:gd name="T85" fmla="*/ 885 h 885"/>
                  <a:gd name="T86" fmla="*/ 285 w 315"/>
                  <a:gd name="T87" fmla="*/ 885 h 885"/>
                  <a:gd name="T88" fmla="*/ 225 w 315"/>
                  <a:gd name="T89" fmla="*/ 885 h 885"/>
                  <a:gd name="T90" fmla="*/ 165 w 315"/>
                  <a:gd name="T91" fmla="*/ 855 h 885"/>
                  <a:gd name="T92" fmla="*/ 105 w 315"/>
                  <a:gd name="T93" fmla="*/ 840 h 885"/>
                  <a:gd name="T94" fmla="*/ 90 w 315"/>
                  <a:gd name="T95" fmla="*/ 825 h 885"/>
                  <a:gd name="T96" fmla="*/ 90 w 315"/>
                  <a:gd name="T97" fmla="*/ 810 h 885"/>
                  <a:gd name="T98" fmla="*/ 105 w 315"/>
                  <a:gd name="T99" fmla="*/ 720 h 885"/>
                  <a:gd name="T100" fmla="*/ 120 w 315"/>
                  <a:gd name="T101" fmla="*/ 585 h 885"/>
                  <a:gd name="T102" fmla="*/ 120 w 315"/>
                  <a:gd name="T103" fmla="*/ 465 h 885"/>
                  <a:gd name="T104" fmla="*/ 120 w 315"/>
                  <a:gd name="T105" fmla="*/ 285 h 885"/>
                  <a:gd name="T106" fmla="*/ 105 w 315"/>
                  <a:gd name="T107" fmla="*/ 165 h 885"/>
                  <a:gd name="T108" fmla="*/ 75 w 315"/>
                  <a:gd name="T109" fmla="*/ 105 h 885"/>
                  <a:gd name="T110" fmla="*/ 45 w 315"/>
                  <a:gd name="T111" fmla="*/ 60 h 885"/>
                  <a:gd name="T112" fmla="*/ 15 w 315"/>
                  <a:gd name="T113" fmla="*/ 45 h 885"/>
                  <a:gd name="T114" fmla="*/ 15 w 315"/>
                  <a:gd name="T115" fmla="*/ 45 h 8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5"/>
                  <a:gd name="T175" fmla="*/ 0 h 885"/>
                  <a:gd name="T176" fmla="*/ 315 w 315"/>
                  <a:gd name="T177" fmla="*/ 885 h 8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5" h="885">
                    <a:moveTo>
                      <a:pt x="30" y="45"/>
                    </a:moveTo>
                    <a:lnTo>
                      <a:pt x="30" y="45"/>
                    </a:lnTo>
                    <a:lnTo>
                      <a:pt x="45" y="45"/>
                    </a:lnTo>
                    <a:lnTo>
                      <a:pt x="45" y="60"/>
                    </a:lnTo>
                    <a:lnTo>
                      <a:pt x="60" y="60"/>
                    </a:lnTo>
                    <a:lnTo>
                      <a:pt x="60" y="75"/>
                    </a:lnTo>
                    <a:lnTo>
                      <a:pt x="75" y="90"/>
                    </a:lnTo>
                    <a:lnTo>
                      <a:pt x="90" y="105"/>
                    </a:lnTo>
                    <a:lnTo>
                      <a:pt x="105" y="135"/>
                    </a:lnTo>
                    <a:lnTo>
                      <a:pt x="105" y="165"/>
                    </a:lnTo>
                    <a:lnTo>
                      <a:pt x="120" y="165"/>
                    </a:lnTo>
                    <a:lnTo>
                      <a:pt x="120" y="180"/>
                    </a:lnTo>
                    <a:lnTo>
                      <a:pt x="135" y="210"/>
                    </a:lnTo>
                    <a:lnTo>
                      <a:pt x="135" y="240"/>
                    </a:lnTo>
                    <a:lnTo>
                      <a:pt x="150" y="270"/>
                    </a:lnTo>
                    <a:lnTo>
                      <a:pt x="150" y="285"/>
                    </a:lnTo>
                    <a:lnTo>
                      <a:pt x="165" y="315"/>
                    </a:lnTo>
                    <a:lnTo>
                      <a:pt x="165" y="345"/>
                    </a:lnTo>
                    <a:lnTo>
                      <a:pt x="165" y="360"/>
                    </a:lnTo>
                    <a:lnTo>
                      <a:pt x="165" y="390"/>
                    </a:lnTo>
                    <a:lnTo>
                      <a:pt x="165" y="465"/>
                    </a:lnTo>
                    <a:lnTo>
                      <a:pt x="165" y="495"/>
                    </a:lnTo>
                    <a:lnTo>
                      <a:pt x="165" y="525"/>
                    </a:lnTo>
                    <a:lnTo>
                      <a:pt x="165" y="540"/>
                    </a:lnTo>
                    <a:lnTo>
                      <a:pt x="165" y="570"/>
                    </a:lnTo>
                    <a:lnTo>
                      <a:pt x="165" y="585"/>
                    </a:lnTo>
                    <a:lnTo>
                      <a:pt x="165" y="615"/>
                    </a:lnTo>
                    <a:lnTo>
                      <a:pt x="165" y="630"/>
                    </a:lnTo>
                    <a:lnTo>
                      <a:pt x="165" y="645"/>
                    </a:lnTo>
                    <a:lnTo>
                      <a:pt x="150" y="660"/>
                    </a:lnTo>
                    <a:lnTo>
                      <a:pt x="150" y="705"/>
                    </a:lnTo>
                    <a:lnTo>
                      <a:pt x="150" y="735"/>
                    </a:lnTo>
                    <a:lnTo>
                      <a:pt x="150" y="750"/>
                    </a:lnTo>
                    <a:lnTo>
                      <a:pt x="135" y="765"/>
                    </a:lnTo>
                    <a:lnTo>
                      <a:pt x="135" y="780"/>
                    </a:lnTo>
                    <a:lnTo>
                      <a:pt x="135" y="795"/>
                    </a:lnTo>
                    <a:lnTo>
                      <a:pt x="135" y="810"/>
                    </a:lnTo>
                    <a:lnTo>
                      <a:pt x="165" y="810"/>
                    </a:lnTo>
                    <a:lnTo>
                      <a:pt x="165" y="825"/>
                    </a:lnTo>
                    <a:lnTo>
                      <a:pt x="180" y="825"/>
                    </a:lnTo>
                    <a:lnTo>
                      <a:pt x="210" y="825"/>
                    </a:lnTo>
                    <a:lnTo>
                      <a:pt x="225" y="825"/>
                    </a:lnTo>
                    <a:lnTo>
                      <a:pt x="240" y="825"/>
                    </a:lnTo>
                    <a:lnTo>
                      <a:pt x="255" y="840"/>
                    </a:lnTo>
                    <a:lnTo>
                      <a:pt x="270" y="840"/>
                    </a:lnTo>
                    <a:lnTo>
                      <a:pt x="285" y="840"/>
                    </a:lnTo>
                    <a:lnTo>
                      <a:pt x="285" y="855"/>
                    </a:lnTo>
                    <a:lnTo>
                      <a:pt x="285" y="870"/>
                    </a:lnTo>
                    <a:lnTo>
                      <a:pt x="270" y="870"/>
                    </a:lnTo>
                    <a:lnTo>
                      <a:pt x="270" y="795"/>
                    </a:lnTo>
                    <a:lnTo>
                      <a:pt x="255" y="720"/>
                    </a:lnTo>
                    <a:lnTo>
                      <a:pt x="255" y="690"/>
                    </a:lnTo>
                    <a:lnTo>
                      <a:pt x="255" y="645"/>
                    </a:lnTo>
                    <a:lnTo>
                      <a:pt x="240" y="615"/>
                    </a:lnTo>
                    <a:lnTo>
                      <a:pt x="240" y="585"/>
                    </a:lnTo>
                    <a:lnTo>
                      <a:pt x="240" y="525"/>
                    </a:lnTo>
                    <a:lnTo>
                      <a:pt x="240" y="480"/>
                    </a:lnTo>
                    <a:lnTo>
                      <a:pt x="240" y="465"/>
                    </a:lnTo>
                    <a:lnTo>
                      <a:pt x="240" y="420"/>
                    </a:lnTo>
                    <a:lnTo>
                      <a:pt x="240" y="405"/>
                    </a:lnTo>
                    <a:lnTo>
                      <a:pt x="225" y="375"/>
                    </a:lnTo>
                    <a:lnTo>
                      <a:pt x="225" y="315"/>
                    </a:lnTo>
                    <a:lnTo>
                      <a:pt x="225" y="285"/>
                    </a:lnTo>
                    <a:lnTo>
                      <a:pt x="225" y="255"/>
                    </a:lnTo>
                    <a:lnTo>
                      <a:pt x="225" y="240"/>
                    </a:lnTo>
                    <a:lnTo>
                      <a:pt x="225" y="225"/>
                    </a:lnTo>
                    <a:lnTo>
                      <a:pt x="225" y="210"/>
                    </a:lnTo>
                    <a:lnTo>
                      <a:pt x="225" y="195"/>
                    </a:lnTo>
                    <a:lnTo>
                      <a:pt x="210" y="165"/>
                    </a:lnTo>
                    <a:lnTo>
                      <a:pt x="210" y="135"/>
                    </a:lnTo>
                    <a:lnTo>
                      <a:pt x="195" y="120"/>
                    </a:lnTo>
                    <a:lnTo>
                      <a:pt x="195" y="105"/>
                    </a:lnTo>
                    <a:lnTo>
                      <a:pt x="195" y="90"/>
                    </a:lnTo>
                    <a:lnTo>
                      <a:pt x="195" y="75"/>
                    </a:lnTo>
                    <a:lnTo>
                      <a:pt x="195" y="60"/>
                    </a:lnTo>
                    <a:lnTo>
                      <a:pt x="195" y="45"/>
                    </a:lnTo>
                    <a:lnTo>
                      <a:pt x="180" y="45"/>
                    </a:lnTo>
                    <a:lnTo>
                      <a:pt x="165" y="45"/>
                    </a:lnTo>
                    <a:lnTo>
                      <a:pt x="150" y="45"/>
                    </a:lnTo>
                    <a:lnTo>
                      <a:pt x="135" y="45"/>
                    </a:lnTo>
                    <a:lnTo>
                      <a:pt x="120" y="45"/>
                    </a:lnTo>
                    <a:lnTo>
                      <a:pt x="105" y="45"/>
                    </a:lnTo>
                    <a:lnTo>
                      <a:pt x="60" y="45"/>
                    </a:lnTo>
                    <a:lnTo>
                      <a:pt x="30" y="45"/>
                    </a:lnTo>
                    <a:lnTo>
                      <a:pt x="15" y="45"/>
                    </a:lnTo>
                    <a:lnTo>
                      <a:pt x="0" y="45"/>
                    </a:lnTo>
                    <a:lnTo>
                      <a:pt x="0" y="30"/>
                    </a:lnTo>
                    <a:lnTo>
                      <a:pt x="15" y="30"/>
                    </a:lnTo>
                    <a:lnTo>
                      <a:pt x="15" y="15"/>
                    </a:lnTo>
                    <a:lnTo>
                      <a:pt x="45" y="15"/>
                    </a:lnTo>
                    <a:lnTo>
                      <a:pt x="60" y="15"/>
                    </a:lnTo>
                    <a:lnTo>
                      <a:pt x="75" y="0"/>
                    </a:lnTo>
                    <a:lnTo>
                      <a:pt x="105" y="0"/>
                    </a:lnTo>
                    <a:lnTo>
                      <a:pt x="120" y="0"/>
                    </a:lnTo>
                    <a:lnTo>
                      <a:pt x="135" y="0"/>
                    </a:lnTo>
                    <a:lnTo>
                      <a:pt x="150" y="0"/>
                    </a:lnTo>
                    <a:lnTo>
                      <a:pt x="165" y="15"/>
                    </a:lnTo>
                    <a:lnTo>
                      <a:pt x="180" y="30"/>
                    </a:lnTo>
                    <a:lnTo>
                      <a:pt x="195" y="30"/>
                    </a:lnTo>
                    <a:lnTo>
                      <a:pt x="210" y="45"/>
                    </a:lnTo>
                    <a:lnTo>
                      <a:pt x="225" y="60"/>
                    </a:lnTo>
                    <a:lnTo>
                      <a:pt x="225" y="75"/>
                    </a:lnTo>
                    <a:lnTo>
                      <a:pt x="225" y="90"/>
                    </a:lnTo>
                    <a:lnTo>
                      <a:pt x="225" y="105"/>
                    </a:lnTo>
                    <a:lnTo>
                      <a:pt x="225" y="135"/>
                    </a:lnTo>
                    <a:lnTo>
                      <a:pt x="240" y="165"/>
                    </a:lnTo>
                    <a:lnTo>
                      <a:pt x="255" y="180"/>
                    </a:lnTo>
                    <a:lnTo>
                      <a:pt x="255" y="210"/>
                    </a:lnTo>
                    <a:lnTo>
                      <a:pt x="255" y="225"/>
                    </a:lnTo>
                    <a:lnTo>
                      <a:pt x="255" y="240"/>
                    </a:lnTo>
                    <a:lnTo>
                      <a:pt x="270" y="240"/>
                    </a:lnTo>
                    <a:lnTo>
                      <a:pt x="270" y="255"/>
                    </a:lnTo>
                    <a:lnTo>
                      <a:pt x="270" y="285"/>
                    </a:lnTo>
                    <a:lnTo>
                      <a:pt x="270" y="315"/>
                    </a:lnTo>
                    <a:lnTo>
                      <a:pt x="270" y="345"/>
                    </a:lnTo>
                    <a:lnTo>
                      <a:pt x="270" y="375"/>
                    </a:lnTo>
                    <a:lnTo>
                      <a:pt x="270" y="405"/>
                    </a:lnTo>
                    <a:lnTo>
                      <a:pt x="285" y="420"/>
                    </a:lnTo>
                    <a:lnTo>
                      <a:pt x="270" y="480"/>
                    </a:lnTo>
                    <a:lnTo>
                      <a:pt x="285" y="525"/>
                    </a:lnTo>
                    <a:lnTo>
                      <a:pt x="285" y="555"/>
                    </a:lnTo>
                    <a:lnTo>
                      <a:pt x="285" y="585"/>
                    </a:lnTo>
                    <a:lnTo>
                      <a:pt x="285" y="615"/>
                    </a:lnTo>
                    <a:lnTo>
                      <a:pt x="285" y="630"/>
                    </a:lnTo>
                    <a:lnTo>
                      <a:pt x="285" y="645"/>
                    </a:lnTo>
                    <a:lnTo>
                      <a:pt x="285" y="720"/>
                    </a:lnTo>
                    <a:lnTo>
                      <a:pt x="300" y="795"/>
                    </a:lnTo>
                    <a:lnTo>
                      <a:pt x="315" y="870"/>
                    </a:lnTo>
                    <a:lnTo>
                      <a:pt x="300" y="870"/>
                    </a:lnTo>
                    <a:lnTo>
                      <a:pt x="300" y="885"/>
                    </a:lnTo>
                    <a:lnTo>
                      <a:pt x="285" y="885"/>
                    </a:lnTo>
                    <a:lnTo>
                      <a:pt x="270" y="885"/>
                    </a:lnTo>
                    <a:lnTo>
                      <a:pt x="240" y="885"/>
                    </a:lnTo>
                    <a:lnTo>
                      <a:pt x="225" y="885"/>
                    </a:lnTo>
                    <a:lnTo>
                      <a:pt x="210" y="870"/>
                    </a:lnTo>
                    <a:lnTo>
                      <a:pt x="195" y="870"/>
                    </a:lnTo>
                    <a:lnTo>
                      <a:pt x="165" y="855"/>
                    </a:lnTo>
                    <a:lnTo>
                      <a:pt x="150" y="855"/>
                    </a:lnTo>
                    <a:lnTo>
                      <a:pt x="150" y="840"/>
                    </a:lnTo>
                    <a:lnTo>
                      <a:pt x="120" y="840"/>
                    </a:lnTo>
                    <a:lnTo>
                      <a:pt x="105" y="840"/>
                    </a:lnTo>
                    <a:lnTo>
                      <a:pt x="90" y="825"/>
                    </a:lnTo>
                    <a:lnTo>
                      <a:pt x="90" y="810"/>
                    </a:lnTo>
                    <a:lnTo>
                      <a:pt x="105" y="765"/>
                    </a:lnTo>
                    <a:lnTo>
                      <a:pt x="105" y="750"/>
                    </a:lnTo>
                    <a:lnTo>
                      <a:pt x="105" y="720"/>
                    </a:lnTo>
                    <a:lnTo>
                      <a:pt x="105" y="690"/>
                    </a:lnTo>
                    <a:lnTo>
                      <a:pt x="105" y="660"/>
                    </a:lnTo>
                    <a:lnTo>
                      <a:pt x="105" y="630"/>
                    </a:lnTo>
                    <a:lnTo>
                      <a:pt x="120" y="585"/>
                    </a:lnTo>
                    <a:lnTo>
                      <a:pt x="120" y="555"/>
                    </a:lnTo>
                    <a:lnTo>
                      <a:pt x="120" y="525"/>
                    </a:lnTo>
                    <a:lnTo>
                      <a:pt x="120" y="495"/>
                    </a:lnTo>
                    <a:lnTo>
                      <a:pt x="120" y="465"/>
                    </a:lnTo>
                    <a:lnTo>
                      <a:pt x="120" y="420"/>
                    </a:lnTo>
                    <a:lnTo>
                      <a:pt x="120" y="390"/>
                    </a:lnTo>
                    <a:lnTo>
                      <a:pt x="120" y="345"/>
                    </a:lnTo>
                    <a:lnTo>
                      <a:pt x="120" y="285"/>
                    </a:lnTo>
                    <a:lnTo>
                      <a:pt x="105" y="240"/>
                    </a:lnTo>
                    <a:lnTo>
                      <a:pt x="105" y="225"/>
                    </a:lnTo>
                    <a:lnTo>
                      <a:pt x="105" y="195"/>
                    </a:lnTo>
                    <a:lnTo>
                      <a:pt x="105" y="165"/>
                    </a:lnTo>
                    <a:lnTo>
                      <a:pt x="90" y="150"/>
                    </a:lnTo>
                    <a:lnTo>
                      <a:pt x="75" y="120"/>
                    </a:lnTo>
                    <a:lnTo>
                      <a:pt x="75" y="105"/>
                    </a:lnTo>
                    <a:lnTo>
                      <a:pt x="60" y="90"/>
                    </a:lnTo>
                    <a:lnTo>
                      <a:pt x="45" y="75"/>
                    </a:lnTo>
                    <a:lnTo>
                      <a:pt x="45" y="60"/>
                    </a:lnTo>
                    <a:lnTo>
                      <a:pt x="30" y="60"/>
                    </a:lnTo>
                    <a:lnTo>
                      <a:pt x="15" y="45"/>
                    </a:lnTo>
                    <a:lnTo>
                      <a:pt x="30" y="45"/>
                    </a:lnTo>
                    <a:close/>
                  </a:path>
                </a:pathLst>
              </a:custGeom>
              <a:solidFill>
                <a:srgbClr val="000000"/>
              </a:solidFill>
              <a:ln w="9525">
                <a:noFill/>
                <a:round/>
                <a:headEnd/>
                <a:tailEnd/>
              </a:ln>
            </p:spPr>
            <p:txBody>
              <a:bodyPr/>
              <a:lstStyle/>
              <a:p>
                <a:endParaRPr lang="tr-TR"/>
              </a:p>
            </p:txBody>
          </p:sp>
          <p:sp>
            <p:nvSpPr>
              <p:cNvPr id="631" name="Freeform 66"/>
              <p:cNvSpPr>
                <a:spLocks/>
              </p:cNvSpPr>
              <p:nvPr/>
            </p:nvSpPr>
            <p:spPr bwMode="auto">
              <a:xfrm>
                <a:off x="1560" y="1290"/>
                <a:ext cx="240" cy="840"/>
              </a:xfrm>
              <a:custGeom>
                <a:avLst/>
                <a:gdLst>
                  <a:gd name="T0" fmla="*/ 135 w 240"/>
                  <a:gd name="T1" fmla="*/ 15 h 840"/>
                  <a:gd name="T2" fmla="*/ 195 w 240"/>
                  <a:gd name="T3" fmla="*/ 30 h 840"/>
                  <a:gd name="T4" fmla="*/ 225 w 240"/>
                  <a:gd name="T5" fmla="*/ 30 h 840"/>
                  <a:gd name="T6" fmla="*/ 225 w 240"/>
                  <a:gd name="T7" fmla="*/ 45 h 840"/>
                  <a:gd name="T8" fmla="*/ 210 w 240"/>
                  <a:gd name="T9" fmla="*/ 60 h 840"/>
                  <a:gd name="T10" fmla="*/ 210 w 240"/>
                  <a:gd name="T11" fmla="*/ 120 h 840"/>
                  <a:gd name="T12" fmla="*/ 180 w 240"/>
                  <a:gd name="T13" fmla="*/ 300 h 840"/>
                  <a:gd name="T14" fmla="*/ 180 w 240"/>
                  <a:gd name="T15" fmla="*/ 390 h 840"/>
                  <a:gd name="T16" fmla="*/ 195 w 240"/>
                  <a:gd name="T17" fmla="*/ 450 h 840"/>
                  <a:gd name="T18" fmla="*/ 210 w 240"/>
                  <a:gd name="T19" fmla="*/ 570 h 840"/>
                  <a:gd name="T20" fmla="*/ 210 w 240"/>
                  <a:gd name="T21" fmla="*/ 615 h 840"/>
                  <a:gd name="T22" fmla="*/ 225 w 240"/>
                  <a:gd name="T23" fmla="*/ 705 h 840"/>
                  <a:gd name="T24" fmla="*/ 240 w 240"/>
                  <a:gd name="T25" fmla="*/ 765 h 840"/>
                  <a:gd name="T26" fmla="*/ 225 w 240"/>
                  <a:gd name="T27" fmla="*/ 765 h 840"/>
                  <a:gd name="T28" fmla="*/ 150 w 240"/>
                  <a:gd name="T29" fmla="*/ 780 h 840"/>
                  <a:gd name="T30" fmla="*/ 30 w 240"/>
                  <a:gd name="T31" fmla="*/ 840 h 840"/>
                  <a:gd name="T32" fmla="*/ 15 w 240"/>
                  <a:gd name="T33" fmla="*/ 840 h 840"/>
                  <a:gd name="T34" fmla="*/ 15 w 240"/>
                  <a:gd name="T35" fmla="*/ 825 h 840"/>
                  <a:gd name="T36" fmla="*/ 30 w 240"/>
                  <a:gd name="T37" fmla="*/ 765 h 840"/>
                  <a:gd name="T38" fmla="*/ 15 w 240"/>
                  <a:gd name="T39" fmla="*/ 630 h 840"/>
                  <a:gd name="T40" fmla="*/ 0 w 240"/>
                  <a:gd name="T41" fmla="*/ 525 h 840"/>
                  <a:gd name="T42" fmla="*/ 0 w 240"/>
                  <a:gd name="T43" fmla="*/ 420 h 840"/>
                  <a:gd name="T44" fmla="*/ 15 w 240"/>
                  <a:gd name="T45" fmla="*/ 315 h 840"/>
                  <a:gd name="T46" fmla="*/ 15 w 240"/>
                  <a:gd name="T47" fmla="*/ 255 h 840"/>
                  <a:gd name="T48" fmla="*/ 45 w 240"/>
                  <a:gd name="T49" fmla="*/ 135 h 840"/>
                  <a:gd name="T50" fmla="*/ 90 w 240"/>
                  <a:gd name="T51" fmla="*/ 0 h 840"/>
                  <a:gd name="T52" fmla="*/ 90 w 240"/>
                  <a:gd name="T53" fmla="*/ 15 h 840"/>
                  <a:gd name="T54" fmla="*/ 90 w 240"/>
                  <a:gd name="T55" fmla="*/ 60 h 840"/>
                  <a:gd name="T56" fmla="*/ 60 w 240"/>
                  <a:gd name="T57" fmla="*/ 195 h 840"/>
                  <a:gd name="T58" fmla="*/ 45 w 240"/>
                  <a:gd name="T59" fmla="*/ 285 h 840"/>
                  <a:gd name="T60" fmla="*/ 45 w 240"/>
                  <a:gd name="T61" fmla="*/ 345 h 840"/>
                  <a:gd name="T62" fmla="*/ 30 w 240"/>
                  <a:gd name="T63" fmla="*/ 540 h 840"/>
                  <a:gd name="T64" fmla="*/ 45 w 240"/>
                  <a:gd name="T65" fmla="*/ 720 h 840"/>
                  <a:gd name="T66" fmla="*/ 45 w 240"/>
                  <a:gd name="T67" fmla="*/ 810 h 840"/>
                  <a:gd name="T68" fmla="*/ 45 w 240"/>
                  <a:gd name="T69" fmla="*/ 825 h 840"/>
                  <a:gd name="T70" fmla="*/ 30 w 240"/>
                  <a:gd name="T71" fmla="*/ 825 h 840"/>
                  <a:gd name="T72" fmla="*/ 30 w 240"/>
                  <a:gd name="T73" fmla="*/ 795 h 840"/>
                  <a:gd name="T74" fmla="*/ 75 w 240"/>
                  <a:gd name="T75" fmla="*/ 780 h 840"/>
                  <a:gd name="T76" fmla="*/ 195 w 240"/>
                  <a:gd name="T77" fmla="*/ 735 h 840"/>
                  <a:gd name="T78" fmla="*/ 210 w 240"/>
                  <a:gd name="T79" fmla="*/ 735 h 840"/>
                  <a:gd name="T80" fmla="*/ 210 w 240"/>
                  <a:gd name="T81" fmla="*/ 750 h 840"/>
                  <a:gd name="T82" fmla="*/ 195 w 240"/>
                  <a:gd name="T83" fmla="*/ 705 h 840"/>
                  <a:gd name="T84" fmla="*/ 165 w 240"/>
                  <a:gd name="T85" fmla="*/ 600 h 840"/>
                  <a:gd name="T86" fmla="*/ 150 w 240"/>
                  <a:gd name="T87" fmla="*/ 510 h 840"/>
                  <a:gd name="T88" fmla="*/ 150 w 240"/>
                  <a:gd name="T89" fmla="*/ 390 h 840"/>
                  <a:gd name="T90" fmla="*/ 150 w 240"/>
                  <a:gd name="T91" fmla="*/ 300 h 840"/>
                  <a:gd name="T92" fmla="*/ 165 w 240"/>
                  <a:gd name="T93" fmla="*/ 165 h 840"/>
                  <a:gd name="T94" fmla="*/ 195 w 240"/>
                  <a:gd name="T95" fmla="*/ 60 h 840"/>
                  <a:gd name="T96" fmla="*/ 210 w 240"/>
                  <a:gd name="T97" fmla="*/ 30 h 840"/>
                  <a:gd name="T98" fmla="*/ 210 w 240"/>
                  <a:gd name="T99" fmla="*/ 30 h 840"/>
                  <a:gd name="T100" fmla="*/ 225 w 240"/>
                  <a:gd name="T101" fmla="*/ 60 h 840"/>
                  <a:gd name="T102" fmla="*/ 210 w 240"/>
                  <a:gd name="T103" fmla="*/ 60 h 840"/>
                  <a:gd name="T104" fmla="*/ 150 w 240"/>
                  <a:gd name="T105" fmla="*/ 45 h 840"/>
                  <a:gd name="T106" fmla="*/ 90 w 240"/>
                  <a:gd name="T107" fmla="*/ 15 h 840"/>
                  <a:gd name="T108" fmla="*/ 90 w 240"/>
                  <a:gd name="T109" fmla="*/ 0 h 840"/>
                  <a:gd name="T110" fmla="*/ 105 w 240"/>
                  <a:gd name="T111" fmla="*/ 0 h 8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
                  <a:gd name="T169" fmla="*/ 0 h 840"/>
                  <a:gd name="T170" fmla="*/ 240 w 240"/>
                  <a:gd name="T171" fmla="*/ 840 h 8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 h="840">
                    <a:moveTo>
                      <a:pt x="105" y="0"/>
                    </a:moveTo>
                    <a:lnTo>
                      <a:pt x="105" y="0"/>
                    </a:lnTo>
                    <a:lnTo>
                      <a:pt x="120" y="0"/>
                    </a:lnTo>
                    <a:lnTo>
                      <a:pt x="135" y="15"/>
                    </a:lnTo>
                    <a:lnTo>
                      <a:pt x="150" y="15"/>
                    </a:lnTo>
                    <a:lnTo>
                      <a:pt x="165" y="30"/>
                    </a:lnTo>
                    <a:lnTo>
                      <a:pt x="195" y="30"/>
                    </a:lnTo>
                    <a:lnTo>
                      <a:pt x="210" y="30"/>
                    </a:lnTo>
                    <a:lnTo>
                      <a:pt x="225" y="30"/>
                    </a:lnTo>
                    <a:lnTo>
                      <a:pt x="240" y="45"/>
                    </a:lnTo>
                    <a:lnTo>
                      <a:pt x="225" y="45"/>
                    </a:lnTo>
                    <a:lnTo>
                      <a:pt x="225" y="60"/>
                    </a:lnTo>
                    <a:lnTo>
                      <a:pt x="210" y="60"/>
                    </a:lnTo>
                    <a:lnTo>
                      <a:pt x="210" y="75"/>
                    </a:lnTo>
                    <a:lnTo>
                      <a:pt x="210" y="90"/>
                    </a:lnTo>
                    <a:lnTo>
                      <a:pt x="210" y="120"/>
                    </a:lnTo>
                    <a:lnTo>
                      <a:pt x="195" y="165"/>
                    </a:lnTo>
                    <a:lnTo>
                      <a:pt x="195" y="210"/>
                    </a:lnTo>
                    <a:lnTo>
                      <a:pt x="180" y="240"/>
                    </a:lnTo>
                    <a:lnTo>
                      <a:pt x="180" y="300"/>
                    </a:lnTo>
                    <a:lnTo>
                      <a:pt x="180" y="330"/>
                    </a:lnTo>
                    <a:lnTo>
                      <a:pt x="180" y="360"/>
                    </a:lnTo>
                    <a:lnTo>
                      <a:pt x="180" y="390"/>
                    </a:lnTo>
                    <a:lnTo>
                      <a:pt x="180" y="405"/>
                    </a:lnTo>
                    <a:lnTo>
                      <a:pt x="195" y="420"/>
                    </a:lnTo>
                    <a:lnTo>
                      <a:pt x="195" y="450"/>
                    </a:lnTo>
                    <a:lnTo>
                      <a:pt x="195" y="480"/>
                    </a:lnTo>
                    <a:lnTo>
                      <a:pt x="195" y="525"/>
                    </a:lnTo>
                    <a:lnTo>
                      <a:pt x="210" y="570"/>
                    </a:lnTo>
                    <a:lnTo>
                      <a:pt x="210" y="585"/>
                    </a:lnTo>
                    <a:lnTo>
                      <a:pt x="210" y="600"/>
                    </a:lnTo>
                    <a:lnTo>
                      <a:pt x="210" y="615"/>
                    </a:lnTo>
                    <a:lnTo>
                      <a:pt x="210" y="645"/>
                    </a:lnTo>
                    <a:lnTo>
                      <a:pt x="210" y="660"/>
                    </a:lnTo>
                    <a:lnTo>
                      <a:pt x="225" y="675"/>
                    </a:lnTo>
                    <a:lnTo>
                      <a:pt x="225" y="705"/>
                    </a:lnTo>
                    <a:lnTo>
                      <a:pt x="240" y="720"/>
                    </a:lnTo>
                    <a:lnTo>
                      <a:pt x="240" y="735"/>
                    </a:lnTo>
                    <a:lnTo>
                      <a:pt x="240" y="750"/>
                    </a:lnTo>
                    <a:lnTo>
                      <a:pt x="240" y="765"/>
                    </a:lnTo>
                    <a:lnTo>
                      <a:pt x="225" y="765"/>
                    </a:lnTo>
                    <a:lnTo>
                      <a:pt x="210" y="780"/>
                    </a:lnTo>
                    <a:lnTo>
                      <a:pt x="195" y="780"/>
                    </a:lnTo>
                    <a:lnTo>
                      <a:pt x="165" y="780"/>
                    </a:lnTo>
                    <a:lnTo>
                      <a:pt x="150" y="780"/>
                    </a:lnTo>
                    <a:lnTo>
                      <a:pt x="150" y="795"/>
                    </a:lnTo>
                    <a:lnTo>
                      <a:pt x="90" y="825"/>
                    </a:lnTo>
                    <a:lnTo>
                      <a:pt x="60" y="825"/>
                    </a:lnTo>
                    <a:lnTo>
                      <a:pt x="30" y="840"/>
                    </a:lnTo>
                    <a:lnTo>
                      <a:pt x="15" y="840"/>
                    </a:lnTo>
                    <a:lnTo>
                      <a:pt x="15" y="825"/>
                    </a:lnTo>
                    <a:lnTo>
                      <a:pt x="15" y="810"/>
                    </a:lnTo>
                    <a:lnTo>
                      <a:pt x="15" y="795"/>
                    </a:lnTo>
                    <a:lnTo>
                      <a:pt x="15" y="780"/>
                    </a:lnTo>
                    <a:lnTo>
                      <a:pt x="30" y="765"/>
                    </a:lnTo>
                    <a:lnTo>
                      <a:pt x="30" y="735"/>
                    </a:lnTo>
                    <a:lnTo>
                      <a:pt x="30" y="720"/>
                    </a:lnTo>
                    <a:lnTo>
                      <a:pt x="15" y="675"/>
                    </a:lnTo>
                    <a:lnTo>
                      <a:pt x="15" y="630"/>
                    </a:lnTo>
                    <a:lnTo>
                      <a:pt x="15" y="600"/>
                    </a:lnTo>
                    <a:lnTo>
                      <a:pt x="15" y="585"/>
                    </a:lnTo>
                    <a:lnTo>
                      <a:pt x="0" y="540"/>
                    </a:lnTo>
                    <a:lnTo>
                      <a:pt x="0" y="525"/>
                    </a:lnTo>
                    <a:lnTo>
                      <a:pt x="0" y="495"/>
                    </a:lnTo>
                    <a:lnTo>
                      <a:pt x="0" y="450"/>
                    </a:lnTo>
                    <a:lnTo>
                      <a:pt x="0" y="435"/>
                    </a:lnTo>
                    <a:lnTo>
                      <a:pt x="0" y="420"/>
                    </a:lnTo>
                    <a:lnTo>
                      <a:pt x="0" y="390"/>
                    </a:lnTo>
                    <a:lnTo>
                      <a:pt x="0" y="360"/>
                    </a:lnTo>
                    <a:lnTo>
                      <a:pt x="0" y="345"/>
                    </a:lnTo>
                    <a:lnTo>
                      <a:pt x="15" y="315"/>
                    </a:lnTo>
                    <a:lnTo>
                      <a:pt x="15" y="300"/>
                    </a:lnTo>
                    <a:lnTo>
                      <a:pt x="15" y="285"/>
                    </a:lnTo>
                    <a:lnTo>
                      <a:pt x="15" y="255"/>
                    </a:lnTo>
                    <a:lnTo>
                      <a:pt x="30" y="240"/>
                    </a:lnTo>
                    <a:lnTo>
                      <a:pt x="30" y="195"/>
                    </a:lnTo>
                    <a:lnTo>
                      <a:pt x="30" y="165"/>
                    </a:lnTo>
                    <a:lnTo>
                      <a:pt x="45" y="135"/>
                    </a:lnTo>
                    <a:lnTo>
                      <a:pt x="60" y="75"/>
                    </a:lnTo>
                    <a:lnTo>
                      <a:pt x="90" y="15"/>
                    </a:lnTo>
                    <a:lnTo>
                      <a:pt x="90" y="0"/>
                    </a:lnTo>
                    <a:lnTo>
                      <a:pt x="90" y="15"/>
                    </a:lnTo>
                    <a:lnTo>
                      <a:pt x="90" y="30"/>
                    </a:lnTo>
                    <a:lnTo>
                      <a:pt x="90" y="60"/>
                    </a:lnTo>
                    <a:lnTo>
                      <a:pt x="75" y="75"/>
                    </a:lnTo>
                    <a:lnTo>
                      <a:pt x="75" y="120"/>
                    </a:lnTo>
                    <a:lnTo>
                      <a:pt x="75" y="135"/>
                    </a:lnTo>
                    <a:lnTo>
                      <a:pt x="60" y="195"/>
                    </a:lnTo>
                    <a:lnTo>
                      <a:pt x="60" y="240"/>
                    </a:lnTo>
                    <a:lnTo>
                      <a:pt x="45" y="270"/>
                    </a:lnTo>
                    <a:lnTo>
                      <a:pt x="45" y="285"/>
                    </a:lnTo>
                    <a:lnTo>
                      <a:pt x="45" y="300"/>
                    </a:lnTo>
                    <a:lnTo>
                      <a:pt x="45" y="315"/>
                    </a:lnTo>
                    <a:lnTo>
                      <a:pt x="45" y="345"/>
                    </a:lnTo>
                    <a:lnTo>
                      <a:pt x="30" y="375"/>
                    </a:lnTo>
                    <a:lnTo>
                      <a:pt x="30" y="420"/>
                    </a:lnTo>
                    <a:lnTo>
                      <a:pt x="30" y="450"/>
                    </a:lnTo>
                    <a:lnTo>
                      <a:pt x="30" y="540"/>
                    </a:lnTo>
                    <a:lnTo>
                      <a:pt x="45" y="585"/>
                    </a:lnTo>
                    <a:lnTo>
                      <a:pt x="45" y="630"/>
                    </a:lnTo>
                    <a:lnTo>
                      <a:pt x="45" y="675"/>
                    </a:lnTo>
                    <a:lnTo>
                      <a:pt x="45" y="720"/>
                    </a:lnTo>
                    <a:lnTo>
                      <a:pt x="45" y="780"/>
                    </a:lnTo>
                    <a:lnTo>
                      <a:pt x="45" y="810"/>
                    </a:lnTo>
                    <a:lnTo>
                      <a:pt x="45" y="825"/>
                    </a:lnTo>
                    <a:lnTo>
                      <a:pt x="30" y="825"/>
                    </a:lnTo>
                    <a:lnTo>
                      <a:pt x="30" y="810"/>
                    </a:lnTo>
                    <a:lnTo>
                      <a:pt x="30" y="795"/>
                    </a:lnTo>
                    <a:lnTo>
                      <a:pt x="45" y="780"/>
                    </a:lnTo>
                    <a:lnTo>
                      <a:pt x="75" y="780"/>
                    </a:lnTo>
                    <a:lnTo>
                      <a:pt x="135" y="765"/>
                    </a:lnTo>
                    <a:lnTo>
                      <a:pt x="150" y="750"/>
                    </a:lnTo>
                    <a:lnTo>
                      <a:pt x="180" y="735"/>
                    </a:lnTo>
                    <a:lnTo>
                      <a:pt x="195" y="735"/>
                    </a:lnTo>
                    <a:lnTo>
                      <a:pt x="210" y="720"/>
                    </a:lnTo>
                    <a:lnTo>
                      <a:pt x="210" y="735"/>
                    </a:lnTo>
                    <a:lnTo>
                      <a:pt x="210" y="750"/>
                    </a:lnTo>
                    <a:lnTo>
                      <a:pt x="195" y="720"/>
                    </a:lnTo>
                    <a:lnTo>
                      <a:pt x="195" y="705"/>
                    </a:lnTo>
                    <a:lnTo>
                      <a:pt x="180" y="660"/>
                    </a:lnTo>
                    <a:lnTo>
                      <a:pt x="180" y="645"/>
                    </a:lnTo>
                    <a:lnTo>
                      <a:pt x="165" y="615"/>
                    </a:lnTo>
                    <a:lnTo>
                      <a:pt x="165" y="600"/>
                    </a:lnTo>
                    <a:lnTo>
                      <a:pt x="165" y="570"/>
                    </a:lnTo>
                    <a:lnTo>
                      <a:pt x="165" y="540"/>
                    </a:lnTo>
                    <a:lnTo>
                      <a:pt x="150" y="510"/>
                    </a:lnTo>
                    <a:lnTo>
                      <a:pt x="150" y="480"/>
                    </a:lnTo>
                    <a:lnTo>
                      <a:pt x="150" y="450"/>
                    </a:lnTo>
                    <a:lnTo>
                      <a:pt x="150" y="405"/>
                    </a:lnTo>
                    <a:lnTo>
                      <a:pt x="150" y="390"/>
                    </a:lnTo>
                    <a:lnTo>
                      <a:pt x="150" y="375"/>
                    </a:lnTo>
                    <a:lnTo>
                      <a:pt x="150" y="360"/>
                    </a:lnTo>
                    <a:lnTo>
                      <a:pt x="150" y="330"/>
                    </a:lnTo>
                    <a:lnTo>
                      <a:pt x="150" y="300"/>
                    </a:lnTo>
                    <a:lnTo>
                      <a:pt x="150" y="240"/>
                    </a:lnTo>
                    <a:lnTo>
                      <a:pt x="150" y="225"/>
                    </a:lnTo>
                    <a:lnTo>
                      <a:pt x="150" y="195"/>
                    </a:lnTo>
                    <a:lnTo>
                      <a:pt x="165" y="165"/>
                    </a:lnTo>
                    <a:lnTo>
                      <a:pt x="165" y="120"/>
                    </a:lnTo>
                    <a:lnTo>
                      <a:pt x="180" y="75"/>
                    </a:lnTo>
                    <a:lnTo>
                      <a:pt x="180" y="60"/>
                    </a:lnTo>
                    <a:lnTo>
                      <a:pt x="195" y="60"/>
                    </a:lnTo>
                    <a:lnTo>
                      <a:pt x="210" y="45"/>
                    </a:lnTo>
                    <a:lnTo>
                      <a:pt x="210" y="30"/>
                    </a:lnTo>
                    <a:lnTo>
                      <a:pt x="225" y="45"/>
                    </a:lnTo>
                    <a:lnTo>
                      <a:pt x="225" y="60"/>
                    </a:lnTo>
                    <a:lnTo>
                      <a:pt x="210" y="60"/>
                    </a:lnTo>
                    <a:lnTo>
                      <a:pt x="180" y="60"/>
                    </a:lnTo>
                    <a:lnTo>
                      <a:pt x="165" y="45"/>
                    </a:lnTo>
                    <a:lnTo>
                      <a:pt x="150" y="45"/>
                    </a:lnTo>
                    <a:lnTo>
                      <a:pt x="135" y="30"/>
                    </a:lnTo>
                    <a:lnTo>
                      <a:pt x="90" y="15"/>
                    </a:lnTo>
                    <a:lnTo>
                      <a:pt x="90" y="0"/>
                    </a:lnTo>
                    <a:lnTo>
                      <a:pt x="105" y="0"/>
                    </a:lnTo>
                    <a:close/>
                  </a:path>
                </a:pathLst>
              </a:custGeom>
              <a:solidFill>
                <a:srgbClr val="000000"/>
              </a:solidFill>
              <a:ln w="9525">
                <a:noFill/>
                <a:round/>
                <a:headEnd/>
                <a:tailEnd/>
              </a:ln>
            </p:spPr>
            <p:txBody>
              <a:bodyPr/>
              <a:lstStyle/>
              <a:p>
                <a:endParaRPr lang="tr-TR"/>
              </a:p>
            </p:txBody>
          </p:sp>
          <p:sp>
            <p:nvSpPr>
              <p:cNvPr id="632" name="Freeform 67"/>
              <p:cNvSpPr>
                <a:spLocks/>
              </p:cNvSpPr>
              <p:nvPr/>
            </p:nvSpPr>
            <p:spPr bwMode="auto">
              <a:xfrm>
                <a:off x="1095" y="2130"/>
                <a:ext cx="135" cy="630"/>
              </a:xfrm>
              <a:custGeom>
                <a:avLst/>
                <a:gdLst>
                  <a:gd name="T0" fmla="*/ 135 w 135"/>
                  <a:gd name="T1" fmla="*/ 15 h 630"/>
                  <a:gd name="T2" fmla="*/ 135 w 135"/>
                  <a:gd name="T3" fmla="*/ 60 h 630"/>
                  <a:gd name="T4" fmla="*/ 90 w 135"/>
                  <a:gd name="T5" fmla="*/ 180 h 630"/>
                  <a:gd name="T6" fmla="*/ 75 w 135"/>
                  <a:gd name="T7" fmla="*/ 225 h 630"/>
                  <a:gd name="T8" fmla="*/ 60 w 135"/>
                  <a:gd name="T9" fmla="*/ 270 h 630"/>
                  <a:gd name="T10" fmla="*/ 45 w 135"/>
                  <a:gd name="T11" fmla="*/ 330 h 630"/>
                  <a:gd name="T12" fmla="*/ 45 w 135"/>
                  <a:gd name="T13" fmla="*/ 360 h 630"/>
                  <a:gd name="T14" fmla="*/ 45 w 135"/>
                  <a:gd name="T15" fmla="*/ 420 h 630"/>
                  <a:gd name="T16" fmla="*/ 60 w 135"/>
                  <a:gd name="T17" fmla="*/ 480 h 630"/>
                  <a:gd name="T18" fmla="*/ 60 w 135"/>
                  <a:gd name="T19" fmla="*/ 510 h 630"/>
                  <a:gd name="T20" fmla="*/ 60 w 135"/>
                  <a:gd name="T21" fmla="*/ 555 h 630"/>
                  <a:gd name="T22" fmla="*/ 60 w 135"/>
                  <a:gd name="T23" fmla="*/ 570 h 630"/>
                  <a:gd name="T24" fmla="*/ 45 w 135"/>
                  <a:gd name="T25" fmla="*/ 585 h 630"/>
                  <a:gd name="T26" fmla="*/ 30 w 135"/>
                  <a:gd name="T27" fmla="*/ 630 h 630"/>
                  <a:gd name="T28" fmla="*/ 15 w 135"/>
                  <a:gd name="T29" fmla="*/ 630 h 630"/>
                  <a:gd name="T30" fmla="*/ 15 w 135"/>
                  <a:gd name="T31" fmla="*/ 630 h 630"/>
                  <a:gd name="T32" fmla="*/ 15 w 135"/>
                  <a:gd name="T33" fmla="*/ 630 h 630"/>
                  <a:gd name="T34" fmla="*/ 15 w 135"/>
                  <a:gd name="T35" fmla="*/ 615 h 630"/>
                  <a:gd name="T36" fmla="*/ 15 w 135"/>
                  <a:gd name="T37" fmla="*/ 600 h 630"/>
                  <a:gd name="T38" fmla="*/ 15 w 135"/>
                  <a:gd name="T39" fmla="*/ 600 h 630"/>
                  <a:gd name="T40" fmla="*/ 15 w 135"/>
                  <a:gd name="T41" fmla="*/ 555 h 630"/>
                  <a:gd name="T42" fmla="*/ 15 w 135"/>
                  <a:gd name="T43" fmla="*/ 540 h 630"/>
                  <a:gd name="T44" fmla="*/ 15 w 135"/>
                  <a:gd name="T45" fmla="*/ 495 h 630"/>
                  <a:gd name="T46" fmla="*/ 15 w 135"/>
                  <a:gd name="T47" fmla="*/ 480 h 630"/>
                  <a:gd name="T48" fmla="*/ 0 w 135"/>
                  <a:gd name="T49" fmla="*/ 450 h 630"/>
                  <a:gd name="T50" fmla="*/ 0 w 135"/>
                  <a:gd name="T51" fmla="*/ 420 h 630"/>
                  <a:gd name="T52" fmla="*/ 0 w 135"/>
                  <a:gd name="T53" fmla="*/ 375 h 630"/>
                  <a:gd name="T54" fmla="*/ 15 w 135"/>
                  <a:gd name="T55" fmla="*/ 345 h 630"/>
                  <a:gd name="T56" fmla="*/ 15 w 135"/>
                  <a:gd name="T57" fmla="*/ 300 h 630"/>
                  <a:gd name="T58" fmla="*/ 15 w 135"/>
                  <a:gd name="T59" fmla="*/ 270 h 630"/>
                  <a:gd name="T60" fmla="*/ 30 w 135"/>
                  <a:gd name="T61" fmla="*/ 225 h 630"/>
                  <a:gd name="T62" fmla="*/ 60 w 135"/>
                  <a:gd name="T63" fmla="*/ 180 h 630"/>
                  <a:gd name="T64" fmla="*/ 90 w 135"/>
                  <a:gd name="T65" fmla="*/ 90 h 630"/>
                  <a:gd name="T66" fmla="*/ 120 w 135"/>
                  <a:gd name="T67" fmla="*/ 45 h 630"/>
                  <a:gd name="T68" fmla="*/ 135 w 135"/>
                  <a:gd name="T69" fmla="*/ 0 h 630"/>
                  <a:gd name="T70" fmla="*/ 135 w 135"/>
                  <a:gd name="T71" fmla="*/ 0 h 630"/>
                  <a:gd name="T72" fmla="*/ 135 w 135"/>
                  <a:gd name="T73" fmla="*/ 0 h 630"/>
                  <a:gd name="T74" fmla="*/ 135 w 135"/>
                  <a:gd name="T75" fmla="*/ 0 h 630"/>
                  <a:gd name="T76" fmla="*/ 135 w 135"/>
                  <a:gd name="T77" fmla="*/ 15 h 6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
                  <a:gd name="T118" fmla="*/ 0 h 630"/>
                  <a:gd name="T119" fmla="*/ 135 w 135"/>
                  <a:gd name="T120" fmla="*/ 630 h 6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 h="630">
                    <a:moveTo>
                      <a:pt x="135" y="15"/>
                    </a:moveTo>
                    <a:lnTo>
                      <a:pt x="135" y="15"/>
                    </a:lnTo>
                    <a:lnTo>
                      <a:pt x="135" y="45"/>
                    </a:lnTo>
                    <a:lnTo>
                      <a:pt x="135" y="60"/>
                    </a:lnTo>
                    <a:lnTo>
                      <a:pt x="105" y="120"/>
                    </a:lnTo>
                    <a:lnTo>
                      <a:pt x="90" y="180"/>
                    </a:lnTo>
                    <a:lnTo>
                      <a:pt x="75" y="195"/>
                    </a:lnTo>
                    <a:lnTo>
                      <a:pt x="75" y="225"/>
                    </a:lnTo>
                    <a:lnTo>
                      <a:pt x="75" y="240"/>
                    </a:lnTo>
                    <a:lnTo>
                      <a:pt x="60" y="270"/>
                    </a:lnTo>
                    <a:lnTo>
                      <a:pt x="60" y="300"/>
                    </a:lnTo>
                    <a:lnTo>
                      <a:pt x="45" y="330"/>
                    </a:lnTo>
                    <a:lnTo>
                      <a:pt x="45" y="345"/>
                    </a:lnTo>
                    <a:lnTo>
                      <a:pt x="45" y="360"/>
                    </a:lnTo>
                    <a:lnTo>
                      <a:pt x="45" y="390"/>
                    </a:lnTo>
                    <a:lnTo>
                      <a:pt x="45" y="420"/>
                    </a:lnTo>
                    <a:lnTo>
                      <a:pt x="45" y="450"/>
                    </a:lnTo>
                    <a:lnTo>
                      <a:pt x="60" y="480"/>
                    </a:lnTo>
                    <a:lnTo>
                      <a:pt x="60" y="495"/>
                    </a:lnTo>
                    <a:lnTo>
                      <a:pt x="60" y="510"/>
                    </a:lnTo>
                    <a:lnTo>
                      <a:pt x="60" y="540"/>
                    </a:lnTo>
                    <a:lnTo>
                      <a:pt x="60" y="555"/>
                    </a:lnTo>
                    <a:lnTo>
                      <a:pt x="60" y="570"/>
                    </a:lnTo>
                    <a:lnTo>
                      <a:pt x="60" y="585"/>
                    </a:lnTo>
                    <a:lnTo>
                      <a:pt x="45" y="585"/>
                    </a:lnTo>
                    <a:lnTo>
                      <a:pt x="30" y="600"/>
                    </a:lnTo>
                    <a:lnTo>
                      <a:pt x="30" y="630"/>
                    </a:lnTo>
                    <a:lnTo>
                      <a:pt x="15" y="630"/>
                    </a:lnTo>
                    <a:lnTo>
                      <a:pt x="15" y="615"/>
                    </a:lnTo>
                    <a:lnTo>
                      <a:pt x="15" y="600"/>
                    </a:lnTo>
                    <a:lnTo>
                      <a:pt x="15" y="585"/>
                    </a:lnTo>
                    <a:lnTo>
                      <a:pt x="15" y="555"/>
                    </a:lnTo>
                    <a:lnTo>
                      <a:pt x="15" y="540"/>
                    </a:lnTo>
                    <a:lnTo>
                      <a:pt x="15" y="525"/>
                    </a:lnTo>
                    <a:lnTo>
                      <a:pt x="15" y="495"/>
                    </a:lnTo>
                    <a:lnTo>
                      <a:pt x="15" y="480"/>
                    </a:lnTo>
                    <a:lnTo>
                      <a:pt x="0" y="465"/>
                    </a:lnTo>
                    <a:lnTo>
                      <a:pt x="0" y="450"/>
                    </a:lnTo>
                    <a:lnTo>
                      <a:pt x="0" y="420"/>
                    </a:lnTo>
                    <a:lnTo>
                      <a:pt x="0" y="390"/>
                    </a:lnTo>
                    <a:lnTo>
                      <a:pt x="0" y="375"/>
                    </a:lnTo>
                    <a:lnTo>
                      <a:pt x="0" y="360"/>
                    </a:lnTo>
                    <a:lnTo>
                      <a:pt x="15" y="345"/>
                    </a:lnTo>
                    <a:lnTo>
                      <a:pt x="15" y="330"/>
                    </a:lnTo>
                    <a:lnTo>
                      <a:pt x="15" y="300"/>
                    </a:lnTo>
                    <a:lnTo>
                      <a:pt x="15" y="270"/>
                    </a:lnTo>
                    <a:lnTo>
                      <a:pt x="30" y="240"/>
                    </a:lnTo>
                    <a:lnTo>
                      <a:pt x="30" y="225"/>
                    </a:lnTo>
                    <a:lnTo>
                      <a:pt x="45" y="195"/>
                    </a:lnTo>
                    <a:lnTo>
                      <a:pt x="60" y="180"/>
                    </a:lnTo>
                    <a:lnTo>
                      <a:pt x="75" y="120"/>
                    </a:lnTo>
                    <a:lnTo>
                      <a:pt x="90" y="90"/>
                    </a:lnTo>
                    <a:lnTo>
                      <a:pt x="105" y="60"/>
                    </a:lnTo>
                    <a:lnTo>
                      <a:pt x="120" y="45"/>
                    </a:lnTo>
                    <a:lnTo>
                      <a:pt x="135" y="0"/>
                    </a:lnTo>
                    <a:lnTo>
                      <a:pt x="135" y="15"/>
                    </a:lnTo>
                    <a:close/>
                  </a:path>
                </a:pathLst>
              </a:custGeom>
              <a:solidFill>
                <a:srgbClr val="000000"/>
              </a:solidFill>
              <a:ln w="9525">
                <a:noFill/>
                <a:round/>
                <a:headEnd/>
                <a:tailEnd/>
              </a:ln>
            </p:spPr>
            <p:txBody>
              <a:bodyPr/>
              <a:lstStyle/>
              <a:p>
                <a:endParaRPr lang="tr-TR"/>
              </a:p>
            </p:txBody>
          </p:sp>
          <p:sp>
            <p:nvSpPr>
              <p:cNvPr id="633" name="Freeform 68"/>
              <p:cNvSpPr>
                <a:spLocks/>
              </p:cNvSpPr>
              <p:nvPr/>
            </p:nvSpPr>
            <p:spPr bwMode="auto">
              <a:xfrm>
                <a:off x="1770" y="1920"/>
                <a:ext cx="150" cy="930"/>
              </a:xfrm>
              <a:custGeom>
                <a:avLst/>
                <a:gdLst>
                  <a:gd name="T0" fmla="*/ 15 w 150"/>
                  <a:gd name="T1" fmla="*/ 30 h 930"/>
                  <a:gd name="T2" fmla="*/ 45 w 150"/>
                  <a:gd name="T3" fmla="*/ 30 h 930"/>
                  <a:gd name="T4" fmla="*/ 60 w 150"/>
                  <a:gd name="T5" fmla="*/ 30 h 930"/>
                  <a:gd name="T6" fmla="*/ 90 w 150"/>
                  <a:gd name="T7" fmla="*/ 15 h 930"/>
                  <a:gd name="T8" fmla="*/ 105 w 150"/>
                  <a:gd name="T9" fmla="*/ 0 h 930"/>
                  <a:gd name="T10" fmla="*/ 105 w 150"/>
                  <a:gd name="T11" fmla="*/ 15 h 930"/>
                  <a:gd name="T12" fmla="*/ 120 w 150"/>
                  <a:gd name="T13" fmla="*/ 45 h 930"/>
                  <a:gd name="T14" fmla="*/ 135 w 150"/>
                  <a:gd name="T15" fmla="*/ 90 h 930"/>
                  <a:gd name="T16" fmla="*/ 150 w 150"/>
                  <a:gd name="T17" fmla="*/ 165 h 930"/>
                  <a:gd name="T18" fmla="*/ 150 w 150"/>
                  <a:gd name="T19" fmla="*/ 240 h 930"/>
                  <a:gd name="T20" fmla="*/ 135 w 150"/>
                  <a:gd name="T21" fmla="*/ 285 h 930"/>
                  <a:gd name="T22" fmla="*/ 120 w 150"/>
                  <a:gd name="T23" fmla="*/ 360 h 930"/>
                  <a:gd name="T24" fmla="*/ 105 w 150"/>
                  <a:gd name="T25" fmla="*/ 435 h 930"/>
                  <a:gd name="T26" fmla="*/ 90 w 150"/>
                  <a:gd name="T27" fmla="*/ 465 h 930"/>
                  <a:gd name="T28" fmla="*/ 90 w 150"/>
                  <a:gd name="T29" fmla="*/ 555 h 930"/>
                  <a:gd name="T30" fmla="*/ 105 w 150"/>
                  <a:gd name="T31" fmla="*/ 645 h 930"/>
                  <a:gd name="T32" fmla="*/ 105 w 150"/>
                  <a:gd name="T33" fmla="*/ 780 h 930"/>
                  <a:gd name="T34" fmla="*/ 75 w 150"/>
                  <a:gd name="T35" fmla="*/ 870 h 930"/>
                  <a:gd name="T36" fmla="*/ 60 w 150"/>
                  <a:gd name="T37" fmla="*/ 930 h 930"/>
                  <a:gd name="T38" fmla="*/ 60 w 150"/>
                  <a:gd name="T39" fmla="*/ 930 h 930"/>
                  <a:gd name="T40" fmla="*/ 45 w 150"/>
                  <a:gd name="T41" fmla="*/ 930 h 930"/>
                  <a:gd name="T42" fmla="*/ 45 w 150"/>
                  <a:gd name="T43" fmla="*/ 930 h 930"/>
                  <a:gd name="T44" fmla="*/ 45 w 150"/>
                  <a:gd name="T45" fmla="*/ 825 h 930"/>
                  <a:gd name="T46" fmla="*/ 60 w 150"/>
                  <a:gd name="T47" fmla="*/ 630 h 930"/>
                  <a:gd name="T48" fmla="*/ 60 w 150"/>
                  <a:gd name="T49" fmla="*/ 570 h 930"/>
                  <a:gd name="T50" fmla="*/ 60 w 150"/>
                  <a:gd name="T51" fmla="*/ 450 h 930"/>
                  <a:gd name="T52" fmla="*/ 60 w 150"/>
                  <a:gd name="T53" fmla="*/ 390 h 930"/>
                  <a:gd name="T54" fmla="*/ 75 w 150"/>
                  <a:gd name="T55" fmla="*/ 330 h 930"/>
                  <a:gd name="T56" fmla="*/ 90 w 150"/>
                  <a:gd name="T57" fmla="*/ 270 h 930"/>
                  <a:gd name="T58" fmla="*/ 105 w 150"/>
                  <a:gd name="T59" fmla="*/ 255 h 930"/>
                  <a:gd name="T60" fmla="*/ 105 w 150"/>
                  <a:gd name="T61" fmla="*/ 150 h 930"/>
                  <a:gd name="T62" fmla="*/ 90 w 150"/>
                  <a:gd name="T63" fmla="*/ 90 h 930"/>
                  <a:gd name="T64" fmla="*/ 75 w 150"/>
                  <a:gd name="T65" fmla="*/ 45 h 930"/>
                  <a:gd name="T66" fmla="*/ 75 w 150"/>
                  <a:gd name="T67" fmla="*/ 30 h 930"/>
                  <a:gd name="T68" fmla="*/ 90 w 150"/>
                  <a:gd name="T69" fmla="*/ 30 h 930"/>
                  <a:gd name="T70" fmla="*/ 105 w 150"/>
                  <a:gd name="T71" fmla="*/ 30 h 930"/>
                  <a:gd name="T72" fmla="*/ 90 w 150"/>
                  <a:gd name="T73" fmla="*/ 45 h 930"/>
                  <a:gd name="T74" fmla="*/ 60 w 150"/>
                  <a:gd name="T75" fmla="*/ 60 h 930"/>
                  <a:gd name="T76" fmla="*/ 45 w 150"/>
                  <a:gd name="T77" fmla="*/ 60 h 930"/>
                  <a:gd name="T78" fmla="*/ 0 w 150"/>
                  <a:gd name="T79" fmla="*/ 75 h 930"/>
                  <a:gd name="T80" fmla="*/ 0 w 150"/>
                  <a:gd name="T81" fmla="*/ 60 h 930"/>
                  <a:gd name="T82" fmla="*/ 0 w 150"/>
                  <a:gd name="T83" fmla="*/ 45 h 930"/>
                  <a:gd name="T84" fmla="*/ 0 w 150"/>
                  <a:gd name="T85" fmla="*/ 30 h 9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0"/>
                  <a:gd name="T130" fmla="*/ 0 h 930"/>
                  <a:gd name="T131" fmla="*/ 150 w 150"/>
                  <a:gd name="T132" fmla="*/ 930 h 9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0" h="930">
                    <a:moveTo>
                      <a:pt x="0" y="30"/>
                    </a:moveTo>
                    <a:lnTo>
                      <a:pt x="0" y="30"/>
                    </a:lnTo>
                    <a:lnTo>
                      <a:pt x="15" y="30"/>
                    </a:lnTo>
                    <a:lnTo>
                      <a:pt x="30" y="30"/>
                    </a:lnTo>
                    <a:lnTo>
                      <a:pt x="45" y="30"/>
                    </a:lnTo>
                    <a:lnTo>
                      <a:pt x="60" y="30"/>
                    </a:lnTo>
                    <a:lnTo>
                      <a:pt x="75" y="15"/>
                    </a:lnTo>
                    <a:lnTo>
                      <a:pt x="90" y="15"/>
                    </a:lnTo>
                    <a:lnTo>
                      <a:pt x="90" y="0"/>
                    </a:lnTo>
                    <a:lnTo>
                      <a:pt x="105" y="0"/>
                    </a:lnTo>
                    <a:lnTo>
                      <a:pt x="105" y="15"/>
                    </a:lnTo>
                    <a:lnTo>
                      <a:pt x="120" y="15"/>
                    </a:lnTo>
                    <a:lnTo>
                      <a:pt x="120" y="30"/>
                    </a:lnTo>
                    <a:lnTo>
                      <a:pt x="120" y="45"/>
                    </a:lnTo>
                    <a:lnTo>
                      <a:pt x="120" y="60"/>
                    </a:lnTo>
                    <a:lnTo>
                      <a:pt x="120" y="75"/>
                    </a:lnTo>
                    <a:lnTo>
                      <a:pt x="135" y="90"/>
                    </a:lnTo>
                    <a:lnTo>
                      <a:pt x="135" y="105"/>
                    </a:lnTo>
                    <a:lnTo>
                      <a:pt x="135" y="150"/>
                    </a:lnTo>
                    <a:lnTo>
                      <a:pt x="150" y="165"/>
                    </a:lnTo>
                    <a:lnTo>
                      <a:pt x="150" y="195"/>
                    </a:lnTo>
                    <a:lnTo>
                      <a:pt x="150" y="225"/>
                    </a:lnTo>
                    <a:lnTo>
                      <a:pt x="150" y="240"/>
                    </a:lnTo>
                    <a:lnTo>
                      <a:pt x="150" y="270"/>
                    </a:lnTo>
                    <a:lnTo>
                      <a:pt x="135" y="285"/>
                    </a:lnTo>
                    <a:lnTo>
                      <a:pt x="135" y="315"/>
                    </a:lnTo>
                    <a:lnTo>
                      <a:pt x="120" y="330"/>
                    </a:lnTo>
                    <a:lnTo>
                      <a:pt x="120" y="360"/>
                    </a:lnTo>
                    <a:lnTo>
                      <a:pt x="120" y="390"/>
                    </a:lnTo>
                    <a:lnTo>
                      <a:pt x="105" y="405"/>
                    </a:lnTo>
                    <a:lnTo>
                      <a:pt x="105" y="435"/>
                    </a:lnTo>
                    <a:lnTo>
                      <a:pt x="105" y="450"/>
                    </a:lnTo>
                    <a:lnTo>
                      <a:pt x="90" y="450"/>
                    </a:lnTo>
                    <a:lnTo>
                      <a:pt x="90" y="465"/>
                    </a:lnTo>
                    <a:lnTo>
                      <a:pt x="90" y="480"/>
                    </a:lnTo>
                    <a:lnTo>
                      <a:pt x="90" y="525"/>
                    </a:lnTo>
                    <a:lnTo>
                      <a:pt x="90" y="555"/>
                    </a:lnTo>
                    <a:lnTo>
                      <a:pt x="105" y="570"/>
                    </a:lnTo>
                    <a:lnTo>
                      <a:pt x="105" y="600"/>
                    </a:lnTo>
                    <a:lnTo>
                      <a:pt x="105" y="645"/>
                    </a:lnTo>
                    <a:lnTo>
                      <a:pt x="105" y="735"/>
                    </a:lnTo>
                    <a:lnTo>
                      <a:pt x="105" y="750"/>
                    </a:lnTo>
                    <a:lnTo>
                      <a:pt x="105" y="780"/>
                    </a:lnTo>
                    <a:lnTo>
                      <a:pt x="90" y="825"/>
                    </a:lnTo>
                    <a:lnTo>
                      <a:pt x="75" y="855"/>
                    </a:lnTo>
                    <a:lnTo>
                      <a:pt x="75" y="870"/>
                    </a:lnTo>
                    <a:lnTo>
                      <a:pt x="60" y="900"/>
                    </a:lnTo>
                    <a:lnTo>
                      <a:pt x="60" y="930"/>
                    </a:lnTo>
                    <a:lnTo>
                      <a:pt x="45" y="930"/>
                    </a:lnTo>
                    <a:lnTo>
                      <a:pt x="45" y="915"/>
                    </a:lnTo>
                    <a:lnTo>
                      <a:pt x="45" y="825"/>
                    </a:lnTo>
                    <a:lnTo>
                      <a:pt x="60" y="735"/>
                    </a:lnTo>
                    <a:lnTo>
                      <a:pt x="60" y="645"/>
                    </a:lnTo>
                    <a:lnTo>
                      <a:pt x="60" y="630"/>
                    </a:lnTo>
                    <a:lnTo>
                      <a:pt x="60" y="600"/>
                    </a:lnTo>
                    <a:lnTo>
                      <a:pt x="60" y="585"/>
                    </a:lnTo>
                    <a:lnTo>
                      <a:pt x="60" y="570"/>
                    </a:lnTo>
                    <a:lnTo>
                      <a:pt x="60" y="525"/>
                    </a:lnTo>
                    <a:lnTo>
                      <a:pt x="60" y="480"/>
                    </a:lnTo>
                    <a:lnTo>
                      <a:pt x="60" y="450"/>
                    </a:lnTo>
                    <a:lnTo>
                      <a:pt x="60" y="420"/>
                    </a:lnTo>
                    <a:lnTo>
                      <a:pt x="60" y="405"/>
                    </a:lnTo>
                    <a:lnTo>
                      <a:pt x="60" y="390"/>
                    </a:lnTo>
                    <a:lnTo>
                      <a:pt x="60" y="375"/>
                    </a:lnTo>
                    <a:lnTo>
                      <a:pt x="60" y="345"/>
                    </a:lnTo>
                    <a:lnTo>
                      <a:pt x="75" y="330"/>
                    </a:lnTo>
                    <a:lnTo>
                      <a:pt x="90" y="300"/>
                    </a:lnTo>
                    <a:lnTo>
                      <a:pt x="90" y="285"/>
                    </a:lnTo>
                    <a:lnTo>
                      <a:pt x="90" y="270"/>
                    </a:lnTo>
                    <a:lnTo>
                      <a:pt x="105" y="270"/>
                    </a:lnTo>
                    <a:lnTo>
                      <a:pt x="105" y="255"/>
                    </a:lnTo>
                    <a:lnTo>
                      <a:pt x="105" y="210"/>
                    </a:lnTo>
                    <a:lnTo>
                      <a:pt x="105" y="195"/>
                    </a:lnTo>
                    <a:lnTo>
                      <a:pt x="105" y="150"/>
                    </a:lnTo>
                    <a:lnTo>
                      <a:pt x="105" y="120"/>
                    </a:lnTo>
                    <a:lnTo>
                      <a:pt x="90" y="105"/>
                    </a:lnTo>
                    <a:lnTo>
                      <a:pt x="90" y="90"/>
                    </a:lnTo>
                    <a:lnTo>
                      <a:pt x="90" y="75"/>
                    </a:lnTo>
                    <a:lnTo>
                      <a:pt x="90" y="60"/>
                    </a:lnTo>
                    <a:lnTo>
                      <a:pt x="75" y="45"/>
                    </a:lnTo>
                    <a:lnTo>
                      <a:pt x="75" y="30"/>
                    </a:lnTo>
                    <a:lnTo>
                      <a:pt x="90" y="30"/>
                    </a:lnTo>
                    <a:lnTo>
                      <a:pt x="105" y="30"/>
                    </a:lnTo>
                    <a:lnTo>
                      <a:pt x="90" y="45"/>
                    </a:lnTo>
                    <a:lnTo>
                      <a:pt x="75" y="45"/>
                    </a:lnTo>
                    <a:lnTo>
                      <a:pt x="75" y="60"/>
                    </a:lnTo>
                    <a:lnTo>
                      <a:pt x="60" y="60"/>
                    </a:lnTo>
                    <a:lnTo>
                      <a:pt x="45" y="60"/>
                    </a:lnTo>
                    <a:lnTo>
                      <a:pt x="30" y="75"/>
                    </a:lnTo>
                    <a:lnTo>
                      <a:pt x="15" y="75"/>
                    </a:lnTo>
                    <a:lnTo>
                      <a:pt x="0" y="75"/>
                    </a:lnTo>
                    <a:lnTo>
                      <a:pt x="0" y="60"/>
                    </a:lnTo>
                    <a:lnTo>
                      <a:pt x="0" y="45"/>
                    </a:lnTo>
                    <a:lnTo>
                      <a:pt x="0" y="30"/>
                    </a:lnTo>
                    <a:close/>
                  </a:path>
                </a:pathLst>
              </a:custGeom>
              <a:solidFill>
                <a:srgbClr val="000000"/>
              </a:solidFill>
              <a:ln w="9525">
                <a:noFill/>
                <a:round/>
                <a:headEnd/>
                <a:tailEnd/>
              </a:ln>
            </p:spPr>
            <p:txBody>
              <a:bodyPr/>
              <a:lstStyle/>
              <a:p>
                <a:endParaRPr lang="tr-TR"/>
              </a:p>
            </p:txBody>
          </p:sp>
          <p:sp>
            <p:nvSpPr>
              <p:cNvPr id="634" name="Freeform 69"/>
              <p:cNvSpPr>
                <a:spLocks/>
              </p:cNvSpPr>
              <p:nvPr/>
            </p:nvSpPr>
            <p:spPr bwMode="auto">
              <a:xfrm>
                <a:off x="1245" y="2130"/>
                <a:ext cx="585" cy="585"/>
              </a:xfrm>
              <a:custGeom>
                <a:avLst/>
                <a:gdLst>
                  <a:gd name="T0" fmla="*/ 45 w 585"/>
                  <a:gd name="T1" fmla="*/ 120 h 585"/>
                  <a:gd name="T2" fmla="*/ 105 w 585"/>
                  <a:gd name="T3" fmla="*/ 120 h 585"/>
                  <a:gd name="T4" fmla="*/ 180 w 585"/>
                  <a:gd name="T5" fmla="*/ 120 h 585"/>
                  <a:gd name="T6" fmla="*/ 285 w 585"/>
                  <a:gd name="T7" fmla="*/ 120 h 585"/>
                  <a:gd name="T8" fmla="*/ 345 w 585"/>
                  <a:gd name="T9" fmla="*/ 90 h 585"/>
                  <a:gd name="T10" fmla="*/ 465 w 585"/>
                  <a:gd name="T11" fmla="*/ 45 h 585"/>
                  <a:gd name="T12" fmla="*/ 525 w 585"/>
                  <a:gd name="T13" fmla="*/ 15 h 585"/>
                  <a:gd name="T14" fmla="*/ 570 w 585"/>
                  <a:gd name="T15" fmla="*/ 0 h 585"/>
                  <a:gd name="T16" fmla="*/ 570 w 585"/>
                  <a:gd name="T17" fmla="*/ 0 h 585"/>
                  <a:gd name="T18" fmla="*/ 585 w 585"/>
                  <a:gd name="T19" fmla="*/ 15 h 585"/>
                  <a:gd name="T20" fmla="*/ 585 w 585"/>
                  <a:gd name="T21" fmla="*/ 60 h 585"/>
                  <a:gd name="T22" fmla="*/ 585 w 585"/>
                  <a:gd name="T23" fmla="*/ 105 h 585"/>
                  <a:gd name="T24" fmla="*/ 570 w 585"/>
                  <a:gd name="T25" fmla="*/ 150 h 585"/>
                  <a:gd name="T26" fmla="*/ 555 w 585"/>
                  <a:gd name="T27" fmla="*/ 195 h 585"/>
                  <a:gd name="T28" fmla="*/ 540 w 585"/>
                  <a:gd name="T29" fmla="*/ 240 h 585"/>
                  <a:gd name="T30" fmla="*/ 555 w 585"/>
                  <a:gd name="T31" fmla="*/ 285 h 585"/>
                  <a:gd name="T32" fmla="*/ 570 w 585"/>
                  <a:gd name="T33" fmla="*/ 360 h 585"/>
                  <a:gd name="T34" fmla="*/ 585 w 585"/>
                  <a:gd name="T35" fmla="*/ 420 h 585"/>
                  <a:gd name="T36" fmla="*/ 570 w 585"/>
                  <a:gd name="T37" fmla="*/ 465 h 585"/>
                  <a:gd name="T38" fmla="*/ 555 w 585"/>
                  <a:gd name="T39" fmla="*/ 480 h 585"/>
                  <a:gd name="T40" fmla="*/ 540 w 585"/>
                  <a:gd name="T41" fmla="*/ 525 h 585"/>
                  <a:gd name="T42" fmla="*/ 510 w 585"/>
                  <a:gd name="T43" fmla="*/ 555 h 585"/>
                  <a:gd name="T44" fmla="*/ 480 w 585"/>
                  <a:gd name="T45" fmla="*/ 585 h 585"/>
                  <a:gd name="T46" fmla="*/ 480 w 585"/>
                  <a:gd name="T47" fmla="*/ 585 h 585"/>
                  <a:gd name="T48" fmla="*/ 465 w 585"/>
                  <a:gd name="T49" fmla="*/ 570 h 585"/>
                  <a:gd name="T50" fmla="*/ 495 w 585"/>
                  <a:gd name="T51" fmla="*/ 540 h 585"/>
                  <a:gd name="T52" fmla="*/ 510 w 585"/>
                  <a:gd name="T53" fmla="*/ 510 h 585"/>
                  <a:gd name="T54" fmla="*/ 525 w 585"/>
                  <a:gd name="T55" fmla="*/ 480 h 585"/>
                  <a:gd name="T56" fmla="*/ 525 w 585"/>
                  <a:gd name="T57" fmla="*/ 420 h 585"/>
                  <a:gd name="T58" fmla="*/ 525 w 585"/>
                  <a:gd name="T59" fmla="*/ 360 h 585"/>
                  <a:gd name="T60" fmla="*/ 510 w 585"/>
                  <a:gd name="T61" fmla="*/ 300 h 585"/>
                  <a:gd name="T62" fmla="*/ 495 w 585"/>
                  <a:gd name="T63" fmla="*/ 270 h 585"/>
                  <a:gd name="T64" fmla="*/ 495 w 585"/>
                  <a:gd name="T65" fmla="*/ 240 h 585"/>
                  <a:gd name="T66" fmla="*/ 510 w 585"/>
                  <a:gd name="T67" fmla="*/ 210 h 585"/>
                  <a:gd name="T68" fmla="*/ 525 w 585"/>
                  <a:gd name="T69" fmla="*/ 150 h 585"/>
                  <a:gd name="T70" fmla="*/ 540 w 585"/>
                  <a:gd name="T71" fmla="*/ 120 h 585"/>
                  <a:gd name="T72" fmla="*/ 555 w 585"/>
                  <a:gd name="T73" fmla="*/ 60 h 585"/>
                  <a:gd name="T74" fmla="*/ 540 w 585"/>
                  <a:gd name="T75" fmla="*/ 30 h 585"/>
                  <a:gd name="T76" fmla="*/ 555 w 585"/>
                  <a:gd name="T77" fmla="*/ 15 h 585"/>
                  <a:gd name="T78" fmla="*/ 570 w 585"/>
                  <a:gd name="T79" fmla="*/ 30 h 585"/>
                  <a:gd name="T80" fmla="*/ 570 w 585"/>
                  <a:gd name="T81" fmla="*/ 30 h 585"/>
                  <a:gd name="T82" fmla="*/ 525 w 585"/>
                  <a:gd name="T83" fmla="*/ 60 h 585"/>
                  <a:gd name="T84" fmla="*/ 390 w 585"/>
                  <a:gd name="T85" fmla="*/ 120 h 585"/>
                  <a:gd name="T86" fmla="*/ 315 w 585"/>
                  <a:gd name="T87" fmla="*/ 135 h 585"/>
                  <a:gd name="T88" fmla="*/ 225 w 585"/>
                  <a:gd name="T89" fmla="*/ 150 h 585"/>
                  <a:gd name="T90" fmla="*/ 150 w 585"/>
                  <a:gd name="T91" fmla="*/ 165 h 585"/>
                  <a:gd name="T92" fmla="*/ 45 w 585"/>
                  <a:gd name="T93" fmla="*/ 165 h 585"/>
                  <a:gd name="T94" fmla="*/ 15 w 585"/>
                  <a:gd name="T95" fmla="*/ 120 h 585"/>
                  <a:gd name="T96" fmla="*/ 0 w 585"/>
                  <a:gd name="T97" fmla="*/ 120 h 585"/>
                  <a:gd name="T98" fmla="*/ 0 w 585"/>
                  <a:gd name="T99" fmla="*/ 105 h 585"/>
                  <a:gd name="T100" fmla="*/ 15 w 585"/>
                  <a:gd name="T101" fmla="*/ 90 h 585"/>
                  <a:gd name="T102" fmla="*/ 30 w 585"/>
                  <a:gd name="T103" fmla="*/ 90 h 5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5"/>
                  <a:gd name="T157" fmla="*/ 0 h 585"/>
                  <a:gd name="T158" fmla="*/ 585 w 585"/>
                  <a:gd name="T159" fmla="*/ 585 h 5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5" h="585">
                    <a:moveTo>
                      <a:pt x="30" y="105"/>
                    </a:moveTo>
                    <a:lnTo>
                      <a:pt x="30" y="105"/>
                    </a:lnTo>
                    <a:lnTo>
                      <a:pt x="45" y="120"/>
                    </a:lnTo>
                    <a:lnTo>
                      <a:pt x="60" y="120"/>
                    </a:lnTo>
                    <a:lnTo>
                      <a:pt x="105" y="120"/>
                    </a:lnTo>
                    <a:lnTo>
                      <a:pt x="120" y="120"/>
                    </a:lnTo>
                    <a:lnTo>
                      <a:pt x="150" y="120"/>
                    </a:lnTo>
                    <a:lnTo>
                      <a:pt x="180" y="120"/>
                    </a:lnTo>
                    <a:lnTo>
                      <a:pt x="210" y="120"/>
                    </a:lnTo>
                    <a:lnTo>
                      <a:pt x="225" y="120"/>
                    </a:lnTo>
                    <a:lnTo>
                      <a:pt x="285" y="120"/>
                    </a:lnTo>
                    <a:lnTo>
                      <a:pt x="300" y="105"/>
                    </a:lnTo>
                    <a:lnTo>
                      <a:pt x="330" y="90"/>
                    </a:lnTo>
                    <a:lnTo>
                      <a:pt x="345" y="90"/>
                    </a:lnTo>
                    <a:lnTo>
                      <a:pt x="375" y="75"/>
                    </a:lnTo>
                    <a:lnTo>
                      <a:pt x="420" y="60"/>
                    </a:lnTo>
                    <a:lnTo>
                      <a:pt x="465" y="45"/>
                    </a:lnTo>
                    <a:lnTo>
                      <a:pt x="495" y="45"/>
                    </a:lnTo>
                    <a:lnTo>
                      <a:pt x="525" y="30"/>
                    </a:lnTo>
                    <a:lnTo>
                      <a:pt x="525" y="15"/>
                    </a:lnTo>
                    <a:lnTo>
                      <a:pt x="555" y="0"/>
                    </a:lnTo>
                    <a:lnTo>
                      <a:pt x="570" y="0"/>
                    </a:lnTo>
                    <a:lnTo>
                      <a:pt x="585" y="15"/>
                    </a:lnTo>
                    <a:lnTo>
                      <a:pt x="585" y="30"/>
                    </a:lnTo>
                    <a:lnTo>
                      <a:pt x="585" y="45"/>
                    </a:lnTo>
                    <a:lnTo>
                      <a:pt x="585" y="60"/>
                    </a:lnTo>
                    <a:lnTo>
                      <a:pt x="585" y="90"/>
                    </a:lnTo>
                    <a:lnTo>
                      <a:pt x="585" y="105"/>
                    </a:lnTo>
                    <a:lnTo>
                      <a:pt x="570" y="120"/>
                    </a:lnTo>
                    <a:lnTo>
                      <a:pt x="570" y="150"/>
                    </a:lnTo>
                    <a:lnTo>
                      <a:pt x="555" y="180"/>
                    </a:lnTo>
                    <a:lnTo>
                      <a:pt x="555" y="195"/>
                    </a:lnTo>
                    <a:lnTo>
                      <a:pt x="540" y="225"/>
                    </a:lnTo>
                    <a:lnTo>
                      <a:pt x="540" y="240"/>
                    </a:lnTo>
                    <a:lnTo>
                      <a:pt x="555" y="270"/>
                    </a:lnTo>
                    <a:lnTo>
                      <a:pt x="555" y="285"/>
                    </a:lnTo>
                    <a:lnTo>
                      <a:pt x="570" y="300"/>
                    </a:lnTo>
                    <a:lnTo>
                      <a:pt x="570" y="330"/>
                    </a:lnTo>
                    <a:lnTo>
                      <a:pt x="570" y="360"/>
                    </a:lnTo>
                    <a:lnTo>
                      <a:pt x="585" y="375"/>
                    </a:lnTo>
                    <a:lnTo>
                      <a:pt x="585" y="390"/>
                    </a:lnTo>
                    <a:lnTo>
                      <a:pt x="585" y="420"/>
                    </a:lnTo>
                    <a:lnTo>
                      <a:pt x="585" y="450"/>
                    </a:lnTo>
                    <a:lnTo>
                      <a:pt x="570" y="465"/>
                    </a:lnTo>
                    <a:lnTo>
                      <a:pt x="570" y="480"/>
                    </a:lnTo>
                    <a:lnTo>
                      <a:pt x="555" y="480"/>
                    </a:lnTo>
                    <a:lnTo>
                      <a:pt x="555" y="495"/>
                    </a:lnTo>
                    <a:lnTo>
                      <a:pt x="540" y="510"/>
                    </a:lnTo>
                    <a:lnTo>
                      <a:pt x="540" y="525"/>
                    </a:lnTo>
                    <a:lnTo>
                      <a:pt x="525" y="525"/>
                    </a:lnTo>
                    <a:lnTo>
                      <a:pt x="525" y="540"/>
                    </a:lnTo>
                    <a:lnTo>
                      <a:pt x="510" y="555"/>
                    </a:lnTo>
                    <a:lnTo>
                      <a:pt x="480" y="585"/>
                    </a:lnTo>
                    <a:lnTo>
                      <a:pt x="465" y="585"/>
                    </a:lnTo>
                    <a:lnTo>
                      <a:pt x="465" y="570"/>
                    </a:lnTo>
                    <a:lnTo>
                      <a:pt x="495" y="555"/>
                    </a:lnTo>
                    <a:lnTo>
                      <a:pt x="495" y="540"/>
                    </a:lnTo>
                    <a:lnTo>
                      <a:pt x="510" y="525"/>
                    </a:lnTo>
                    <a:lnTo>
                      <a:pt x="510" y="510"/>
                    </a:lnTo>
                    <a:lnTo>
                      <a:pt x="525" y="510"/>
                    </a:lnTo>
                    <a:lnTo>
                      <a:pt x="525" y="495"/>
                    </a:lnTo>
                    <a:lnTo>
                      <a:pt x="525" y="480"/>
                    </a:lnTo>
                    <a:lnTo>
                      <a:pt x="525" y="465"/>
                    </a:lnTo>
                    <a:lnTo>
                      <a:pt x="525" y="450"/>
                    </a:lnTo>
                    <a:lnTo>
                      <a:pt x="525" y="420"/>
                    </a:lnTo>
                    <a:lnTo>
                      <a:pt x="525" y="405"/>
                    </a:lnTo>
                    <a:lnTo>
                      <a:pt x="525" y="375"/>
                    </a:lnTo>
                    <a:lnTo>
                      <a:pt x="525" y="360"/>
                    </a:lnTo>
                    <a:lnTo>
                      <a:pt x="525" y="330"/>
                    </a:lnTo>
                    <a:lnTo>
                      <a:pt x="525" y="315"/>
                    </a:lnTo>
                    <a:lnTo>
                      <a:pt x="510" y="300"/>
                    </a:lnTo>
                    <a:lnTo>
                      <a:pt x="510" y="285"/>
                    </a:lnTo>
                    <a:lnTo>
                      <a:pt x="495" y="270"/>
                    </a:lnTo>
                    <a:lnTo>
                      <a:pt x="495" y="255"/>
                    </a:lnTo>
                    <a:lnTo>
                      <a:pt x="495" y="240"/>
                    </a:lnTo>
                    <a:lnTo>
                      <a:pt x="510" y="240"/>
                    </a:lnTo>
                    <a:lnTo>
                      <a:pt x="510" y="210"/>
                    </a:lnTo>
                    <a:lnTo>
                      <a:pt x="510" y="195"/>
                    </a:lnTo>
                    <a:lnTo>
                      <a:pt x="525" y="180"/>
                    </a:lnTo>
                    <a:lnTo>
                      <a:pt x="525" y="150"/>
                    </a:lnTo>
                    <a:lnTo>
                      <a:pt x="525" y="135"/>
                    </a:lnTo>
                    <a:lnTo>
                      <a:pt x="540" y="120"/>
                    </a:lnTo>
                    <a:lnTo>
                      <a:pt x="540" y="90"/>
                    </a:lnTo>
                    <a:lnTo>
                      <a:pt x="555" y="75"/>
                    </a:lnTo>
                    <a:lnTo>
                      <a:pt x="555" y="60"/>
                    </a:lnTo>
                    <a:lnTo>
                      <a:pt x="555" y="45"/>
                    </a:lnTo>
                    <a:lnTo>
                      <a:pt x="555" y="30"/>
                    </a:lnTo>
                    <a:lnTo>
                      <a:pt x="540" y="30"/>
                    </a:lnTo>
                    <a:lnTo>
                      <a:pt x="555" y="15"/>
                    </a:lnTo>
                    <a:lnTo>
                      <a:pt x="570" y="30"/>
                    </a:lnTo>
                    <a:lnTo>
                      <a:pt x="570" y="45"/>
                    </a:lnTo>
                    <a:lnTo>
                      <a:pt x="525" y="60"/>
                    </a:lnTo>
                    <a:lnTo>
                      <a:pt x="480" y="75"/>
                    </a:lnTo>
                    <a:lnTo>
                      <a:pt x="435" y="90"/>
                    </a:lnTo>
                    <a:lnTo>
                      <a:pt x="390" y="120"/>
                    </a:lnTo>
                    <a:lnTo>
                      <a:pt x="360" y="120"/>
                    </a:lnTo>
                    <a:lnTo>
                      <a:pt x="345" y="120"/>
                    </a:lnTo>
                    <a:lnTo>
                      <a:pt x="315" y="135"/>
                    </a:lnTo>
                    <a:lnTo>
                      <a:pt x="285" y="135"/>
                    </a:lnTo>
                    <a:lnTo>
                      <a:pt x="255" y="150"/>
                    </a:lnTo>
                    <a:lnTo>
                      <a:pt x="225" y="150"/>
                    </a:lnTo>
                    <a:lnTo>
                      <a:pt x="210" y="165"/>
                    </a:lnTo>
                    <a:lnTo>
                      <a:pt x="180" y="165"/>
                    </a:lnTo>
                    <a:lnTo>
                      <a:pt x="150" y="165"/>
                    </a:lnTo>
                    <a:lnTo>
                      <a:pt x="120" y="165"/>
                    </a:lnTo>
                    <a:lnTo>
                      <a:pt x="90" y="165"/>
                    </a:lnTo>
                    <a:lnTo>
                      <a:pt x="45" y="165"/>
                    </a:lnTo>
                    <a:lnTo>
                      <a:pt x="45" y="150"/>
                    </a:lnTo>
                    <a:lnTo>
                      <a:pt x="30" y="135"/>
                    </a:lnTo>
                    <a:lnTo>
                      <a:pt x="15" y="120"/>
                    </a:lnTo>
                    <a:lnTo>
                      <a:pt x="0" y="120"/>
                    </a:lnTo>
                    <a:lnTo>
                      <a:pt x="0" y="105"/>
                    </a:lnTo>
                    <a:lnTo>
                      <a:pt x="15" y="90"/>
                    </a:lnTo>
                    <a:lnTo>
                      <a:pt x="30" y="90"/>
                    </a:lnTo>
                    <a:lnTo>
                      <a:pt x="30" y="105"/>
                    </a:lnTo>
                    <a:close/>
                  </a:path>
                </a:pathLst>
              </a:custGeom>
              <a:solidFill>
                <a:srgbClr val="000000"/>
              </a:solidFill>
              <a:ln w="9525">
                <a:noFill/>
                <a:round/>
                <a:headEnd/>
                <a:tailEnd/>
              </a:ln>
            </p:spPr>
            <p:txBody>
              <a:bodyPr/>
              <a:lstStyle/>
              <a:p>
                <a:endParaRPr lang="tr-TR"/>
              </a:p>
            </p:txBody>
          </p:sp>
          <p:sp>
            <p:nvSpPr>
              <p:cNvPr id="635" name="Freeform 70"/>
              <p:cNvSpPr>
                <a:spLocks/>
              </p:cNvSpPr>
              <p:nvPr/>
            </p:nvSpPr>
            <p:spPr bwMode="auto">
              <a:xfrm>
                <a:off x="1200" y="2445"/>
                <a:ext cx="270" cy="315"/>
              </a:xfrm>
              <a:custGeom>
                <a:avLst/>
                <a:gdLst>
                  <a:gd name="T0" fmla="*/ 30 w 270"/>
                  <a:gd name="T1" fmla="*/ 30 h 315"/>
                  <a:gd name="T2" fmla="*/ 30 w 270"/>
                  <a:gd name="T3" fmla="*/ 90 h 315"/>
                  <a:gd name="T4" fmla="*/ 30 w 270"/>
                  <a:gd name="T5" fmla="*/ 135 h 315"/>
                  <a:gd name="T6" fmla="*/ 45 w 270"/>
                  <a:gd name="T7" fmla="*/ 195 h 315"/>
                  <a:gd name="T8" fmla="*/ 45 w 270"/>
                  <a:gd name="T9" fmla="*/ 225 h 315"/>
                  <a:gd name="T10" fmla="*/ 60 w 270"/>
                  <a:gd name="T11" fmla="*/ 225 h 315"/>
                  <a:gd name="T12" fmla="*/ 75 w 270"/>
                  <a:gd name="T13" fmla="*/ 270 h 315"/>
                  <a:gd name="T14" fmla="*/ 75 w 270"/>
                  <a:gd name="T15" fmla="*/ 285 h 315"/>
                  <a:gd name="T16" fmla="*/ 90 w 270"/>
                  <a:gd name="T17" fmla="*/ 285 h 315"/>
                  <a:gd name="T18" fmla="*/ 120 w 270"/>
                  <a:gd name="T19" fmla="*/ 285 h 315"/>
                  <a:gd name="T20" fmla="*/ 165 w 270"/>
                  <a:gd name="T21" fmla="*/ 285 h 315"/>
                  <a:gd name="T22" fmla="*/ 210 w 270"/>
                  <a:gd name="T23" fmla="*/ 270 h 315"/>
                  <a:gd name="T24" fmla="*/ 240 w 270"/>
                  <a:gd name="T25" fmla="*/ 270 h 315"/>
                  <a:gd name="T26" fmla="*/ 255 w 270"/>
                  <a:gd name="T27" fmla="*/ 270 h 315"/>
                  <a:gd name="T28" fmla="*/ 270 w 270"/>
                  <a:gd name="T29" fmla="*/ 270 h 315"/>
                  <a:gd name="T30" fmla="*/ 270 w 270"/>
                  <a:gd name="T31" fmla="*/ 285 h 315"/>
                  <a:gd name="T32" fmla="*/ 270 w 270"/>
                  <a:gd name="T33" fmla="*/ 285 h 315"/>
                  <a:gd name="T34" fmla="*/ 270 w 270"/>
                  <a:gd name="T35" fmla="*/ 300 h 315"/>
                  <a:gd name="T36" fmla="*/ 270 w 270"/>
                  <a:gd name="T37" fmla="*/ 300 h 315"/>
                  <a:gd name="T38" fmla="*/ 270 w 270"/>
                  <a:gd name="T39" fmla="*/ 315 h 315"/>
                  <a:gd name="T40" fmla="*/ 255 w 270"/>
                  <a:gd name="T41" fmla="*/ 315 h 315"/>
                  <a:gd name="T42" fmla="*/ 255 w 270"/>
                  <a:gd name="T43" fmla="*/ 315 h 315"/>
                  <a:gd name="T44" fmla="*/ 225 w 270"/>
                  <a:gd name="T45" fmla="*/ 315 h 315"/>
                  <a:gd name="T46" fmla="*/ 195 w 270"/>
                  <a:gd name="T47" fmla="*/ 315 h 315"/>
                  <a:gd name="T48" fmla="*/ 150 w 270"/>
                  <a:gd name="T49" fmla="*/ 300 h 315"/>
                  <a:gd name="T50" fmla="*/ 105 w 270"/>
                  <a:gd name="T51" fmla="*/ 300 h 315"/>
                  <a:gd name="T52" fmla="*/ 75 w 270"/>
                  <a:gd name="T53" fmla="*/ 285 h 315"/>
                  <a:gd name="T54" fmla="*/ 45 w 270"/>
                  <a:gd name="T55" fmla="*/ 285 h 315"/>
                  <a:gd name="T56" fmla="*/ 30 w 270"/>
                  <a:gd name="T57" fmla="*/ 285 h 315"/>
                  <a:gd name="T58" fmla="*/ 30 w 270"/>
                  <a:gd name="T59" fmla="*/ 270 h 315"/>
                  <a:gd name="T60" fmla="*/ 15 w 270"/>
                  <a:gd name="T61" fmla="*/ 240 h 315"/>
                  <a:gd name="T62" fmla="*/ 15 w 270"/>
                  <a:gd name="T63" fmla="*/ 225 h 315"/>
                  <a:gd name="T64" fmla="*/ 0 w 270"/>
                  <a:gd name="T65" fmla="*/ 180 h 315"/>
                  <a:gd name="T66" fmla="*/ 0 w 270"/>
                  <a:gd name="T67" fmla="*/ 120 h 315"/>
                  <a:gd name="T68" fmla="*/ 0 w 270"/>
                  <a:gd name="T69" fmla="*/ 30 h 315"/>
                  <a:gd name="T70" fmla="*/ 0 w 270"/>
                  <a:gd name="T71" fmla="*/ 15 h 315"/>
                  <a:gd name="T72" fmla="*/ 0 w 270"/>
                  <a:gd name="T73" fmla="*/ 0 h 315"/>
                  <a:gd name="T74" fmla="*/ 15 w 270"/>
                  <a:gd name="T75" fmla="*/ 0 h 315"/>
                  <a:gd name="T76" fmla="*/ 30 w 270"/>
                  <a:gd name="T77" fmla="*/ 0 h 315"/>
                  <a:gd name="T78" fmla="*/ 30 w 270"/>
                  <a:gd name="T79" fmla="*/ 15 h 315"/>
                  <a:gd name="T80" fmla="*/ 30 w 270"/>
                  <a:gd name="T81" fmla="*/ 15 h 315"/>
                  <a:gd name="T82" fmla="*/ 30 w 270"/>
                  <a:gd name="T83" fmla="*/ 30 h 3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0"/>
                  <a:gd name="T127" fmla="*/ 0 h 315"/>
                  <a:gd name="T128" fmla="*/ 270 w 270"/>
                  <a:gd name="T129" fmla="*/ 315 h 3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0" h="315">
                    <a:moveTo>
                      <a:pt x="30" y="30"/>
                    </a:moveTo>
                    <a:lnTo>
                      <a:pt x="30" y="30"/>
                    </a:lnTo>
                    <a:lnTo>
                      <a:pt x="30" y="45"/>
                    </a:lnTo>
                    <a:lnTo>
                      <a:pt x="30" y="90"/>
                    </a:lnTo>
                    <a:lnTo>
                      <a:pt x="30" y="105"/>
                    </a:lnTo>
                    <a:lnTo>
                      <a:pt x="30" y="135"/>
                    </a:lnTo>
                    <a:lnTo>
                      <a:pt x="30" y="165"/>
                    </a:lnTo>
                    <a:lnTo>
                      <a:pt x="45" y="195"/>
                    </a:lnTo>
                    <a:lnTo>
                      <a:pt x="45" y="210"/>
                    </a:lnTo>
                    <a:lnTo>
                      <a:pt x="45" y="225"/>
                    </a:lnTo>
                    <a:lnTo>
                      <a:pt x="60" y="225"/>
                    </a:lnTo>
                    <a:lnTo>
                      <a:pt x="60" y="240"/>
                    </a:lnTo>
                    <a:lnTo>
                      <a:pt x="75" y="270"/>
                    </a:lnTo>
                    <a:lnTo>
                      <a:pt x="75" y="285"/>
                    </a:lnTo>
                    <a:lnTo>
                      <a:pt x="90" y="285"/>
                    </a:lnTo>
                    <a:lnTo>
                      <a:pt x="105" y="285"/>
                    </a:lnTo>
                    <a:lnTo>
                      <a:pt x="120" y="285"/>
                    </a:lnTo>
                    <a:lnTo>
                      <a:pt x="135" y="285"/>
                    </a:lnTo>
                    <a:lnTo>
                      <a:pt x="165" y="285"/>
                    </a:lnTo>
                    <a:lnTo>
                      <a:pt x="195" y="270"/>
                    </a:lnTo>
                    <a:lnTo>
                      <a:pt x="210" y="270"/>
                    </a:lnTo>
                    <a:lnTo>
                      <a:pt x="225" y="270"/>
                    </a:lnTo>
                    <a:lnTo>
                      <a:pt x="240" y="270"/>
                    </a:lnTo>
                    <a:lnTo>
                      <a:pt x="255" y="270"/>
                    </a:lnTo>
                    <a:lnTo>
                      <a:pt x="270" y="270"/>
                    </a:lnTo>
                    <a:lnTo>
                      <a:pt x="270" y="285"/>
                    </a:lnTo>
                    <a:lnTo>
                      <a:pt x="270" y="300"/>
                    </a:lnTo>
                    <a:lnTo>
                      <a:pt x="270" y="315"/>
                    </a:lnTo>
                    <a:lnTo>
                      <a:pt x="255" y="315"/>
                    </a:lnTo>
                    <a:lnTo>
                      <a:pt x="240" y="315"/>
                    </a:lnTo>
                    <a:lnTo>
                      <a:pt x="225" y="315"/>
                    </a:lnTo>
                    <a:lnTo>
                      <a:pt x="210" y="315"/>
                    </a:lnTo>
                    <a:lnTo>
                      <a:pt x="195" y="315"/>
                    </a:lnTo>
                    <a:lnTo>
                      <a:pt x="165" y="300"/>
                    </a:lnTo>
                    <a:lnTo>
                      <a:pt x="150" y="300"/>
                    </a:lnTo>
                    <a:lnTo>
                      <a:pt x="135" y="300"/>
                    </a:lnTo>
                    <a:lnTo>
                      <a:pt x="105" y="300"/>
                    </a:lnTo>
                    <a:lnTo>
                      <a:pt x="90" y="300"/>
                    </a:lnTo>
                    <a:lnTo>
                      <a:pt x="75" y="285"/>
                    </a:lnTo>
                    <a:lnTo>
                      <a:pt x="60" y="285"/>
                    </a:lnTo>
                    <a:lnTo>
                      <a:pt x="45" y="285"/>
                    </a:lnTo>
                    <a:lnTo>
                      <a:pt x="30" y="285"/>
                    </a:lnTo>
                    <a:lnTo>
                      <a:pt x="30" y="270"/>
                    </a:lnTo>
                    <a:lnTo>
                      <a:pt x="30" y="255"/>
                    </a:lnTo>
                    <a:lnTo>
                      <a:pt x="15" y="240"/>
                    </a:lnTo>
                    <a:lnTo>
                      <a:pt x="15" y="225"/>
                    </a:lnTo>
                    <a:lnTo>
                      <a:pt x="0" y="210"/>
                    </a:lnTo>
                    <a:lnTo>
                      <a:pt x="0" y="180"/>
                    </a:lnTo>
                    <a:lnTo>
                      <a:pt x="0" y="150"/>
                    </a:lnTo>
                    <a:lnTo>
                      <a:pt x="0" y="120"/>
                    </a:lnTo>
                    <a:lnTo>
                      <a:pt x="0" y="90"/>
                    </a:lnTo>
                    <a:lnTo>
                      <a:pt x="0" y="30"/>
                    </a:lnTo>
                    <a:lnTo>
                      <a:pt x="0" y="15"/>
                    </a:lnTo>
                    <a:lnTo>
                      <a:pt x="0" y="0"/>
                    </a:lnTo>
                    <a:lnTo>
                      <a:pt x="15" y="0"/>
                    </a:lnTo>
                    <a:lnTo>
                      <a:pt x="30" y="0"/>
                    </a:lnTo>
                    <a:lnTo>
                      <a:pt x="30" y="15"/>
                    </a:lnTo>
                    <a:lnTo>
                      <a:pt x="30" y="30"/>
                    </a:lnTo>
                    <a:close/>
                  </a:path>
                </a:pathLst>
              </a:custGeom>
              <a:solidFill>
                <a:srgbClr val="000000"/>
              </a:solidFill>
              <a:ln w="9525">
                <a:noFill/>
                <a:round/>
                <a:headEnd/>
                <a:tailEnd/>
              </a:ln>
            </p:spPr>
            <p:txBody>
              <a:bodyPr/>
              <a:lstStyle/>
              <a:p>
                <a:endParaRPr lang="tr-TR"/>
              </a:p>
            </p:txBody>
          </p:sp>
          <p:sp>
            <p:nvSpPr>
              <p:cNvPr id="636" name="Freeform 71"/>
              <p:cNvSpPr>
                <a:spLocks/>
              </p:cNvSpPr>
              <p:nvPr/>
            </p:nvSpPr>
            <p:spPr bwMode="auto">
              <a:xfrm>
                <a:off x="1230" y="2130"/>
                <a:ext cx="165" cy="165"/>
              </a:xfrm>
              <a:custGeom>
                <a:avLst/>
                <a:gdLst>
                  <a:gd name="T0" fmla="*/ 60 w 165"/>
                  <a:gd name="T1" fmla="*/ 45 h 165"/>
                  <a:gd name="T2" fmla="*/ 60 w 165"/>
                  <a:gd name="T3" fmla="*/ 45 h 165"/>
                  <a:gd name="T4" fmla="*/ 45 w 165"/>
                  <a:gd name="T5" fmla="*/ 45 h 165"/>
                  <a:gd name="T6" fmla="*/ 45 w 165"/>
                  <a:gd name="T7" fmla="*/ 60 h 165"/>
                  <a:gd name="T8" fmla="*/ 45 w 165"/>
                  <a:gd name="T9" fmla="*/ 60 h 165"/>
                  <a:gd name="T10" fmla="*/ 45 w 165"/>
                  <a:gd name="T11" fmla="*/ 75 h 165"/>
                  <a:gd name="T12" fmla="*/ 45 w 165"/>
                  <a:gd name="T13" fmla="*/ 105 h 165"/>
                  <a:gd name="T14" fmla="*/ 60 w 165"/>
                  <a:gd name="T15" fmla="*/ 120 h 165"/>
                  <a:gd name="T16" fmla="*/ 60 w 165"/>
                  <a:gd name="T17" fmla="*/ 120 h 165"/>
                  <a:gd name="T18" fmla="*/ 60 w 165"/>
                  <a:gd name="T19" fmla="*/ 120 h 165"/>
                  <a:gd name="T20" fmla="*/ 75 w 165"/>
                  <a:gd name="T21" fmla="*/ 120 h 165"/>
                  <a:gd name="T22" fmla="*/ 90 w 165"/>
                  <a:gd name="T23" fmla="*/ 120 h 165"/>
                  <a:gd name="T24" fmla="*/ 105 w 165"/>
                  <a:gd name="T25" fmla="*/ 105 h 165"/>
                  <a:gd name="T26" fmla="*/ 120 w 165"/>
                  <a:gd name="T27" fmla="*/ 75 h 165"/>
                  <a:gd name="T28" fmla="*/ 105 w 165"/>
                  <a:gd name="T29" fmla="*/ 60 h 165"/>
                  <a:gd name="T30" fmla="*/ 105 w 165"/>
                  <a:gd name="T31" fmla="*/ 45 h 165"/>
                  <a:gd name="T32" fmla="*/ 90 w 165"/>
                  <a:gd name="T33" fmla="*/ 45 h 165"/>
                  <a:gd name="T34" fmla="*/ 90 w 165"/>
                  <a:gd name="T35" fmla="*/ 45 h 165"/>
                  <a:gd name="T36" fmla="*/ 60 w 165"/>
                  <a:gd name="T37" fmla="*/ 45 h 165"/>
                  <a:gd name="T38" fmla="*/ 60 w 165"/>
                  <a:gd name="T39" fmla="*/ 45 h 165"/>
                  <a:gd name="T40" fmla="*/ 45 w 165"/>
                  <a:gd name="T41" fmla="*/ 30 h 165"/>
                  <a:gd name="T42" fmla="*/ 45 w 165"/>
                  <a:gd name="T43" fmla="*/ 30 h 165"/>
                  <a:gd name="T44" fmla="*/ 30 w 165"/>
                  <a:gd name="T45" fmla="*/ 15 h 165"/>
                  <a:gd name="T46" fmla="*/ 45 w 165"/>
                  <a:gd name="T47" fmla="*/ 0 h 165"/>
                  <a:gd name="T48" fmla="*/ 45 w 165"/>
                  <a:gd name="T49" fmla="*/ 0 h 165"/>
                  <a:gd name="T50" fmla="*/ 60 w 165"/>
                  <a:gd name="T51" fmla="*/ 0 h 165"/>
                  <a:gd name="T52" fmla="*/ 60 w 165"/>
                  <a:gd name="T53" fmla="*/ 0 h 165"/>
                  <a:gd name="T54" fmla="*/ 105 w 165"/>
                  <a:gd name="T55" fmla="*/ 0 h 165"/>
                  <a:gd name="T56" fmla="*/ 120 w 165"/>
                  <a:gd name="T57" fmla="*/ 15 h 165"/>
                  <a:gd name="T58" fmla="*/ 135 w 165"/>
                  <a:gd name="T59" fmla="*/ 15 h 165"/>
                  <a:gd name="T60" fmla="*/ 150 w 165"/>
                  <a:gd name="T61" fmla="*/ 30 h 165"/>
                  <a:gd name="T62" fmla="*/ 150 w 165"/>
                  <a:gd name="T63" fmla="*/ 60 h 165"/>
                  <a:gd name="T64" fmla="*/ 165 w 165"/>
                  <a:gd name="T65" fmla="*/ 90 h 165"/>
                  <a:gd name="T66" fmla="*/ 150 w 165"/>
                  <a:gd name="T67" fmla="*/ 105 h 165"/>
                  <a:gd name="T68" fmla="*/ 135 w 165"/>
                  <a:gd name="T69" fmla="*/ 120 h 165"/>
                  <a:gd name="T70" fmla="*/ 120 w 165"/>
                  <a:gd name="T71" fmla="*/ 135 h 165"/>
                  <a:gd name="T72" fmla="*/ 90 w 165"/>
                  <a:gd name="T73" fmla="*/ 150 h 165"/>
                  <a:gd name="T74" fmla="*/ 60 w 165"/>
                  <a:gd name="T75" fmla="*/ 165 h 165"/>
                  <a:gd name="T76" fmla="*/ 45 w 165"/>
                  <a:gd name="T77" fmla="*/ 165 h 165"/>
                  <a:gd name="T78" fmla="*/ 30 w 165"/>
                  <a:gd name="T79" fmla="*/ 165 h 165"/>
                  <a:gd name="T80" fmla="*/ 30 w 165"/>
                  <a:gd name="T81" fmla="*/ 165 h 165"/>
                  <a:gd name="T82" fmla="*/ 15 w 165"/>
                  <a:gd name="T83" fmla="*/ 150 h 165"/>
                  <a:gd name="T84" fmla="*/ 0 w 165"/>
                  <a:gd name="T85" fmla="*/ 135 h 165"/>
                  <a:gd name="T86" fmla="*/ 0 w 165"/>
                  <a:gd name="T87" fmla="*/ 120 h 165"/>
                  <a:gd name="T88" fmla="*/ 0 w 165"/>
                  <a:gd name="T89" fmla="*/ 90 h 165"/>
                  <a:gd name="T90" fmla="*/ 0 w 165"/>
                  <a:gd name="T91" fmla="*/ 75 h 165"/>
                  <a:gd name="T92" fmla="*/ 0 w 165"/>
                  <a:gd name="T93" fmla="*/ 60 h 165"/>
                  <a:gd name="T94" fmla="*/ 0 w 165"/>
                  <a:gd name="T95" fmla="*/ 45 h 165"/>
                  <a:gd name="T96" fmla="*/ 15 w 165"/>
                  <a:gd name="T97" fmla="*/ 30 h 165"/>
                  <a:gd name="T98" fmla="*/ 30 w 165"/>
                  <a:gd name="T99" fmla="*/ 30 h 165"/>
                  <a:gd name="T100" fmla="*/ 60 w 165"/>
                  <a:gd name="T101" fmla="*/ 15 h 165"/>
                  <a:gd name="T102" fmla="*/ 60 w 165"/>
                  <a:gd name="T103" fmla="*/ 15 h 165"/>
                  <a:gd name="T104" fmla="*/ 75 w 165"/>
                  <a:gd name="T105" fmla="*/ 30 h 165"/>
                  <a:gd name="T106" fmla="*/ 75 w 165"/>
                  <a:gd name="T107" fmla="*/ 30 h 165"/>
                  <a:gd name="T108" fmla="*/ 60 w 165"/>
                  <a:gd name="T109" fmla="*/ 30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5"/>
                  <a:gd name="T166" fmla="*/ 0 h 165"/>
                  <a:gd name="T167" fmla="*/ 165 w 165"/>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5" h="165">
                    <a:moveTo>
                      <a:pt x="60" y="45"/>
                    </a:moveTo>
                    <a:lnTo>
                      <a:pt x="60" y="45"/>
                    </a:lnTo>
                    <a:lnTo>
                      <a:pt x="45" y="45"/>
                    </a:lnTo>
                    <a:lnTo>
                      <a:pt x="45" y="60"/>
                    </a:lnTo>
                    <a:lnTo>
                      <a:pt x="45" y="75"/>
                    </a:lnTo>
                    <a:lnTo>
                      <a:pt x="45" y="90"/>
                    </a:lnTo>
                    <a:lnTo>
                      <a:pt x="45" y="105"/>
                    </a:lnTo>
                    <a:lnTo>
                      <a:pt x="60" y="120"/>
                    </a:lnTo>
                    <a:lnTo>
                      <a:pt x="75" y="120"/>
                    </a:lnTo>
                    <a:lnTo>
                      <a:pt x="90" y="120"/>
                    </a:lnTo>
                    <a:lnTo>
                      <a:pt x="90" y="105"/>
                    </a:lnTo>
                    <a:lnTo>
                      <a:pt x="105" y="105"/>
                    </a:lnTo>
                    <a:lnTo>
                      <a:pt x="105" y="90"/>
                    </a:lnTo>
                    <a:lnTo>
                      <a:pt x="120" y="75"/>
                    </a:lnTo>
                    <a:lnTo>
                      <a:pt x="105" y="60"/>
                    </a:lnTo>
                    <a:lnTo>
                      <a:pt x="105" y="45"/>
                    </a:lnTo>
                    <a:lnTo>
                      <a:pt x="90" y="45"/>
                    </a:lnTo>
                    <a:lnTo>
                      <a:pt x="75" y="45"/>
                    </a:lnTo>
                    <a:lnTo>
                      <a:pt x="60" y="45"/>
                    </a:lnTo>
                    <a:lnTo>
                      <a:pt x="45" y="45"/>
                    </a:lnTo>
                    <a:lnTo>
                      <a:pt x="45" y="30"/>
                    </a:lnTo>
                    <a:lnTo>
                      <a:pt x="30" y="15"/>
                    </a:lnTo>
                    <a:lnTo>
                      <a:pt x="45" y="0"/>
                    </a:lnTo>
                    <a:lnTo>
                      <a:pt x="60" y="0"/>
                    </a:lnTo>
                    <a:lnTo>
                      <a:pt x="75" y="0"/>
                    </a:lnTo>
                    <a:lnTo>
                      <a:pt x="105" y="0"/>
                    </a:lnTo>
                    <a:lnTo>
                      <a:pt x="120" y="0"/>
                    </a:lnTo>
                    <a:lnTo>
                      <a:pt x="120" y="15"/>
                    </a:lnTo>
                    <a:lnTo>
                      <a:pt x="135" y="15"/>
                    </a:lnTo>
                    <a:lnTo>
                      <a:pt x="135" y="30"/>
                    </a:lnTo>
                    <a:lnTo>
                      <a:pt x="150" y="30"/>
                    </a:lnTo>
                    <a:lnTo>
                      <a:pt x="150" y="45"/>
                    </a:lnTo>
                    <a:lnTo>
                      <a:pt x="150" y="60"/>
                    </a:lnTo>
                    <a:lnTo>
                      <a:pt x="165" y="60"/>
                    </a:lnTo>
                    <a:lnTo>
                      <a:pt x="165" y="90"/>
                    </a:lnTo>
                    <a:lnTo>
                      <a:pt x="165" y="105"/>
                    </a:lnTo>
                    <a:lnTo>
                      <a:pt x="150" y="105"/>
                    </a:lnTo>
                    <a:lnTo>
                      <a:pt x="150" y="120"/>
                    </a:lnTo>
                    <a:lnTo>
                      <a:pt x="135" y="120"/>
                    </a:lnTo>
                    <a:lnTo>
                      <a:pt x="120" y="120"/>
                    </a:lnTo>
                    <a:lnTo>
                      <a:pt x="120" y="135"/>
                    </a:lnTo>
                    <a:lnTo>
                      <a:pt x="105" y="150"/>
                    </a:lnTo>
                    <a:lnTo>
                      <a:pt x="90" y="150"/>
                    </a:lnTo>
                    <a:lnTo>
                      <a:pt x="75" y="165"/>
                    </a:lnTo>
                    <a:lnTo>
                      <a:pt x="60" y="165"/>
                    </a:lnTo>
                    <a:lnTo>
                      <a:pt x="45" y="165"/>
                    </a:lnTo>
                    <a:lnTo>
                      <a:pt x="30" y="165"/>
                    </a:lnTo>
                    <a:lnTo>
                      <a:pt x="15" y="150"/>
                    </a:lnTo>
                    <a:lnTo>
                      <a:pt x="0" y="135"/>
                    </a:lnTo>
                    <a:lnTo>
                      <a:pt x="0" y="120"/>
                    </a:lnTo>
                    <a:lnTo>
                      <a:pt x="0" y="105"/>
                    </a:lnTo>
                    <a:lnTo>
                      <a:pt x="0" y="90"/>
                    </a:lnTo>
                    <a:lnTo>
                      <a:pt x="0" y="75"/>
                    </a:lnTo>
                    <a:lnTo>
                      <a:pt x="0" y="60"/>
                    </a:lnTo>
                    <a:lnTo>
                      <a:pt x="0" y="45"/>
                    </a:lnTo>
                    <a:lnTo>
                      <a:pt x="15" y="45"/>
                    </a:lnTo>
                    <a:lnTo>
                      <a:pt x="15" y="30"/>
                    </a:lnTo>
                    <a:lnTo>
                      <a:pt x="30" y="30"/>
                    </a:lnTo>
                    <a:lnTo>
                      <a:pt x="45" y="15"/>
                    </a:lnTo>
                    <a:lnTo>
                      <a:pt x="60" y="15"/>
                    </a:lnTo>
                    <a:lnTo>
                      <a:pt x="75" y="30"/>
                    </a:lnTo>
                    <a:lnTo>
                      <a:pt x="60" y="30"/>
                    </a:lnTo>
                    <a:lnTo>
                      <a:pt x="60" y="45"/>
                    </a:lnTo>
                    <a:close/>
                  </a:path>
                </a:pathLst>
              </a:custGeom>
              <a:solidFill>
                <a:srgbClr val="000000"/>
              </a:solidFill>
              <a:ln w="9525">
                <a:noFill/>
                <a:round/>
                <a:headEnd/>
                <a:tailEnd/>
              </a:ln>
            </p:spPr>
            <p:txBody>
              <a:bodyPr/>
              <a:lstStyle/>
              <a:p>
                <a:endParaRPr lang="tr-TR"/>
              </a:p>
            </p:txBody>
          </p:sp>
          <p:sp>
            <p:nvSpPr>
              <p:cNvPr id="637" name="Freeform 72"/>
              <p:cNvSpPr>
                <a:spLocks/>
              </p:cNvSpPr>
              <p:nvPr/>
            </p:nvSpPr>
            <p:spPr bwMode="auto">
              <a:xfrm>
                <a:off x="1605" y="2040"/>
                <a:ext cx="180" cy="165"/>
              </a:xfrm>
              <a:custGeom>
                <a:avLst/>
                <a:gdLst>
                  <a:gd name="T0" fmla="*/ 75 w 180"/>
                  <a:gd name="T1" fmla="*/ 45 h 165"/>
                  <a:gd name="T2" fmla="*/ 45 w 180"/>
                  <a:gd name="T3" fmla="*/ 75 h 165"/>
                  <a:gd name="T4" fmla="*/ 45 w 180"/>
                  <a:gd name="T5" fmla="*/ 90 h 165"/>
                  <a:gd name="T6" fmla="*/ 45 w 180"/>
                  <a:gd name="T7" fmla="*/ 90 h 165"/>
                  <a:gd name="T8" fmla="*/ 45 w 180"/>
                  <a:gd name="T9" fmla="*/ 105 h 165"/>
                  <a:gd name="T10" fmla="*/ 45 w 180"/>
                  <a:gd name="T11" fmla="*/ 120 h 165"/>
                  <a:gd name="T12" fmla="*/ 60 w 180"/>
                  <a:gd name="T13" fmla="*/ 120 h 165"/>
                  <a:gd name="T14" fmla="*/ 90 w 180"/>
                  <a:gd name="T15" fmla="*/ 120 h 165"/>
                  <a:gd name="T16" fmla="*/ 105 w 180"/>
                  <a:gd name="T17" fmla="*/ 120 h 165"/>
                  <a:gd name="T18" fmla="*/ 105 w 180"/>
                  <a:gd name="T19" fmla="*/ 105 h 165"/>
                  <a:gd name="T20" fmla="*/ 120 w 180"/>
                  <a:gd name="T21" fmla="*/ 90 h 165"/>
                  <a:gd name="T22" fmla="*/ 135 w 180"/>
                  <a:gd name="T23" fmla="*/ 90 h 165"/>
                  <a:gd name="T24" fmla="*/ 135 w 180"/>
                  <a:gd name="T25" fmla="*/ 90 h 165"/>
                  <a:gd name="T26" fmla="*/ 135 w 180"/>
                  <a:gd name="T27" fmla="*/ 90 h 165"/>
                  <a:gd name="T28" fmla="*/ 135 w 180"/>
                  <a:gd name="T29" fmla="*/ 105 h 165"/>
                  <a:gd name="T30" fmla="*/ 135 w 180"/>
                  <a:gd name="T31" fmla="*/ 105 h 165"/>
                  <a:gd name="T32" fmla="*/ 120 w 180"/>
                  <a:gd name="T33" fmla="*/ 75 h 165"/>
                  <a:gd name="T34" fmla="*/ 105 w 180"/>
                  <a:gd name="T35" fmla="*/ 60 h 165"/>
                  <a:gd name="T36" fmla="*/ 90 w 180"/>
                  <a:gd name="T37" fmla="*/ 45 h 165"/>
                  <a:gd name="T38" fmla="*/ 75 w 180"/>
                  <a:gd name="T39" fmla="*/ 45 h 165"/>
                  <a:gd name="T40" fmla="*/ 60 w 180"/>
                  <a:gd name="T41" fmla="*/ 30 h 165"/>
                  <a:gd name="T42" fmla="*/ 60 w 180"/>
                  <a:gd name="T43" fmla="*/ 30 h 165"/>
                  <a:gd name="T44" fmla="*/ 60 w 180"/>
                  <a:gd name="T45" fmla="*/ 30 h 165"/>
                  <a:gd name="T46" fmla="*/ 60 w 180"/>
                  <a:gd name="T47" fmla="*/ 15 h 165"/>
                  <a:gd name="T48" fmla="*/ 60 w 180"/>
                  <a:gd name="T49" fmla="*/ 15 h 165"/>
                  <a:gd name="T50" fmla="*/ 75 w 180"/>
                  <a:gd name="T51" fmla="*/ 0 h 165"/>
                  <a:gd name="T52" fmla="*/ 90 w 180"/>
                  <a:gd name="T53" fmla="*/ 0 h 165"/>
                  <a:gd name="T54" fmla="*/ 135 w 180"/>
                  <a:gd name="T55" fmla="*/ 30 h 165"/>
                  <a:gd name="T56" fmla="*/ 150 w 180"/>
                  <a:gd name="T57" fmla="*/ 30 h 165"/>
                  <a:gd name="T58" fmla="*/ 165 w 180"/>
                  <a:gd name="T59" fmla="*/ 30 h 165"/>
                  <a:gd name="T60" fmla="*/ 165 w 180"/>
                  <a:gd name="T61" fmla="*/ 45 h 165"/>
                  <a:gd name="T62" fmla="*/ 165 w 180"/>
                  <a:gd name="T63" fmla="*/ 60 h 165"/>
                  <a:gd name="T64" fmla="*/ 180 w 180"/>
                  <a:gd name="T65" fmla="*/ 90 h 165"/>
                  <a:gd name="T66" fmla="*/ 180 w 180"/>
                  <a:gd name="T67" fmla="*/ 90 h 165"/>
                  <a:gd name="T68" fmla="*/ 180 w 180"/>
                  <a:gd name="T69" fmla="*/ 105 h 165"/>
                  <a:gd name="T70" fmla="*/ 165 w 180"/>
                  <a:gd name="T71" fmla="*/ 135 h 165"/>
                  <a:gd name="T72" fmla="*/ 165 w 180"/>
                  <a:gd name="T73" fmla="*/ 150 h 165"/>
                  <a:gd name="T74" fmla="*/ 150 w 180"/>
                  <a:gd name="T75" fmla="*/ 150 h 165"/>
                  <a:gd name="T76" fmla="*/ 150 w 180"/>
                  <a:gd name="T77" fmla="*/ 150 h 165"/>
                  <a:gd name="T78" fmla="*/ 120 w 180"/>
                  <a:gd name="T79" fmla="*/ 150 h 165"/>
                  <a:gd name="T80" fmla="*/ 90 w 180"/>
                  <a:gd name="T81" fmla="*/ 165 h 165"/>
                  <a:gd name="T82" fmla="*/ 45 w 180"/>
                  <a:gd name="T83" fmla="*/ 165 h 165"/>
                  <a:gd name="T84" fmla="*/ 45 w 180"/>
                  <a:gd name="T85" fmla="*/ 165 h 165"/>
                  <a:gd name="T86" fmla="*/ 15 w 180"/>
                  <a:gd name="T87" fmla="*/ 150 h 165"/>
                  <a:gd name="T88" fmla="*/ 15 w 180"/>
                  <a:gd name="T89" fmla="*/ 150 h 165"/>
                  <a:gd name="T90" fmla="*/ 0 w 180"/>
                  <a:gd name="T91" fmla="*/ 150 h 165"/>
                  <a:gd name="T92" fmla="*/ 0 w 180"/>
                  <a:gd name="T93" fmla="*/ 135 h 165"/>
                  <a:gd name="T94" fmla="*/ 0 w 180"/>
                  <a:gd name="T95" fmla="*/ 120 h 165"/>
                  <a:gd name="T96" fmla="*/ 0 w 180"/>
                  <a:gd name="T97" fmla="*/ 105 h 165"/>
                  <a:gd name="T98" fmla="*/ 15 w 180"/>
                  <a:gd name="T99" fmla="*/ 90 h 165"/>
                  <a:gd name="T100" fmla="*/ 45 w 180"/>
                  <a:gd name="T101" fmla="*/ 45 h 165"/>
                  <a:gd name="T102" fmla="*/ 45 w 180"/>
                  <a:gd name="T103" fmla="*/ 30 h 165"/>
                  <a:gd name="T104" fmla="*/ 60 w 180"/>
                  <a:gd name="T105" fmla="*/ 30 h 165"/>
                  <a:gd name="T106" fmla="*/ 75 w 180"/>
                  <a:gd name="T107" fmla="*/ 30 h 165"/>
                  <a:gd name="T108" fmla="*/ 75 w 180"/>
                  <a:gd name="T109" fmla="*/ 30 h 165"/>
                  <a:gd name="T110" fmla="*/ 75 w 180"/>
                  <a:gd name="T111" fmla="*/ 30 h 165"/>
                  <a:gd name="T112" fmla="*/ 75 w 180"/>
                  <a:gd name="T113" fmla="*/ 45 h 1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0"/>
                  <a:gd name="T172" fmla="*/ 0 h 165"/>
                  <a:gd name="T173" fmla="*/ 180 w 180"/>
                  <a:gd name="T174" fmla="*/ 165 h 1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0" h="165">
                    <a:moveTo>
                      <a:pt x="75" y="45"/>
                    </a:moveTo>
                    <a:lnTo>
                      <a:pt x="75" y="45"/>
                    </a:lnTo>
                    <a:lnTo>
                      <a:pt x="60" y="60"/>
                    </a:lnTo>
                    <a:lnTo>
                      <a:pt x="45" y="75"/>
                    </a:lnTo>
                    <a:lnTo>
                      <a:pt x="45" y="90"/>
                    </a:lnTo>
                    <a:lnTo>
                      <a:pt x="45" y="105"/>
                    </a:lnTo>
                    <a:lnTo>
                      <a:pt x="45" y="120"/>
                    </a:lnTo>
                    <a:lnTo>
                      <a:pt x="60" y="120"/>
                    </a:lnTo>
                    <a:lnTo>
                      <a:pt x="75" y="120"/>
                    </a:lnTo>
                    <a:lnTo>
                      <a:pt x="90" y="120"/>
                    </a:lnTo>
                    <a:lnTo>
                      <a:pt x="105" y="120"/>
                    </a:lnTo>
                    <a:lnTo>
                      <a:pt x="105" y="105"/>
                    </a:lnTo>
                    <a:lnTo>
                      <a:pt x="120" y="105"/>
                    </a:lnTo>
                    <a:lnTo>
                      <a:pt x="120" y="90"/>
                    </a:lnTo>
                    <a:lnTo>
                      <a:pt x="135" y="90"/>
                    </a:lnTo>
                    <a:lnTo>
                      <a:pt x="135" y="105"/>
                    </a:lnTo>
                    <a:lnTo>
                      <a:pt x="120" y="75"/>
                    </a:lnTo>
                    <a:lnTo>
                      <a:pt x="105" y="60"/>
                    </a:lnTo>
                    <a:lnTo>
                      <a:pt x="90" y="45"/>
                    </a:lnTo>
                    <a:lnTo>
                      <a:pt x="75" y="45"/>
                    </a:lnTo>
                    <a:lnTo>
                      <a:pt x="60" y="45"/>
                    </a:lnTo>
                    <a:lnTo>
                      <a:pt x="60" y="30"/>
                    </a:lnTo>
                    <a:lnTo>
                      <a:pt x="60" y="15"/>
                    </a:lnTo>
                    <a:lnTo>
                      <a:pt x="75" y="15"/>
                    </a:lnTo>
                    <a:lnTo>
                      <a:pt x="75" y="0"/>
                    </a:lnTo>
                    <a:lnTo>
                      <a:pt x="90" y="0"/>
                    </a:lnTo>
                    <a:lnTo>
                      <a:pt x="120" y="15"/>
                    </a:lnTo>
                    <a:lnTo>
                      <a:pt x="135" y="30"/>
                    </a:lnTo>
                    <a:lnTo>
                      <a:pt x="150" y="30"/>
                    </a:lnTo>
                    <a:lnTo>
                      <a:pt x="165" y="30"/>
                    </a:lnTo>
                    <a:lnTo>
                      <a:pt x="165" y="45"/>
                    </a:lnTo>
                    <a:lnTo>
                      <a:pt x="165" y="60"/>
                    </a:lnTo>
                    <a:lnTo>
                      <a:pt x="180" y="90"/>
                    </a:lnTo>
                    <a:lnTo>
                      <a:pt x="180" y="105"/>
                    </a:lnTo>
                    <a:lnTo>
                      <a:pt x="165" y="120"/>
                    </a:lnTo>
                    <a:lnTo>
                      <a:pt x="165" y="135"/>
                    </a:lnTo>
                    <a:lnTo>
                      <a:pt x="165" y="150"/>
                    </a:lnTo>
                    <a:lnTo>
                      <a:pt x="150" y="150"/>
                    </a:lnTo>
                    <a:lnTo>
                      <a:pt x="135" y="150"/>
                    </a:lnTo>
                    <a:lnTo>
                      <a:pt x="120" y="150"/>
                    </a:lnTo>
                    <a:lnTo>
                      <a:pt x="105" y="165"/>
                    </a:lnTo>
                    <a:lnTo>
                      <a:pt x="90" y="165"/>
                    </a:lnTo>
                    <a:lnTo>
                      <a:pt x="75" y="165"/>
                    </a:lnTo>
                    <a:lnTo>
                      <a:pt x="45" y="165"/>
                    </a:lnTo>
                    <a:lnTo>
                      <a:pt x="30" y="150"/>
                    </a:lnTo>
                    <a:lnTo>
                      <a:pt x="15" y="150"/>
                    </a:lnTo>
                    <a:lnTo>
                      <a:pt x="0" y="150"/>
                    </a:lnTo>
                    <a:lnTo>
                      <a:pt x="0" y="135"/>
                    </a:lnTo>
                    <a:lnTo>
                      <a:pt x="0" y="120"/>
                    </a:lnTo>
                    <a:lnTo>
                      <a:pt x="0" y="105"/>
                    </a:lnTo>
                    <a:lnTo>
                      <a:pt x="15" y="90"/>
                    </a:lnTo>
                    <a:lnTo>
                      <a:pt x="30" y="60"/>
                    </a:lnTo>
                    <a:lnTo>
                      <a:pt x="45" y="45"/>
                    </a:lnTo>
                    <a:lnTo>
                      <a:pt x="45" y="30"/>
                    </a:lnTo>
                    <a:lnTo>
                      <a:pt x="60" y="30"/>
                    </a:lnTo>
                    <a:lnTo>
                      <a:pt x="75" y="30"/>
                    </a:lnTo>
                    <a:lnTo>
                      <a:pt x="75" y="45"/>
                    </a:lnTo>
                    <a:close/>
                  </a:path>
                </a:pathLst>
              </a:custGeom>
              <a:solidFill>
                <a:srgbClr val="000000"/>
              </a:solidFill>
              <a:ln w="9525">
                <a:noFill/>
                <a:round/>
                <a:headEnd/>
                <a:tailEnd/>
              </a:ln>
            </p:spPr>
            <p:txBody>
              <a:bodyPr/>
              <a:lstStyle/>
              <a:p>
                <a:endParaRPr lang="tr-TR"/>
              </a:p>
            </p:txBody>
          </p:sp>
          <p:sp>
            <p:nvSpPr>
              <p:cNvPr id="638" name="Freeform 73"/>
              <p:cNvSpPr>
                <a:spLocks/>
              </p:cNvSpPr>
              <p:nvPr/>
            </p:nvSpPr>
            <p:spPr bwMode="auto">
              <a:xfrm>
                <a:off x="1605" y="1710"/>
                <a:ext cx="75" cy="405"/>
              </a:xfrm>
              <a:custGeom>
                <a:avLst/>
                <a:gdLst>
                  <a:gd name="T0" fmla="*/ 15 w 75"/>
                  <a:gd name="T1" fmla="*/ 0 h 405"/>
                  <a:gd name="T2" fmla="*/ 15 w 75"/>
                  <a:gd name="T3" fmla="*/ 0 h 405"/>
                  <a:gd name="T4" fmla="*/ 30 w 75"/>
                  <a:gd name="T5" fmla="*/ 30 h 405"/>
                  <a:gd name="T6" fmla="*/ 30 w 75"/>
                  <a:gd name="T7" fmla="*/ 60 h 405"/>
                  <a:gd name="T8" fmla="*/ 30 w 75"/>
                  <a:gd name="T9" fmla="*/ 105 h 405"/>
                  <a:gd name="T10" fmla="*/ 45 w 75"/>
                  <a:gd name="T11" fmla="*/ 150 h 405"/>
                  <a:gd name="T12" fmla="*/ 45 w 75"/>
                  <a:gd name="T13" fmla="*/ 195 h 405"/>
                  <a:gd name="T14" fmla="*/ 60 w 75"/>
                  <a:gd name="T15" fmla="*/ 285 h 405"/>
                  <a:gd name="T16" fmla="*/ 60 w 75"/>
                  <a:gd name="T17" fmla="*/ 330 h 405"/>
                  <a:gd name="T18" fmla="*/ 75 w 75"/>
                  <a:gd name="T19" fmla="*/ 360 h 405"/>
                  <a:gd name="T20" fmla="*/ 75 w 75"/>
                  <a:gd name="T21" fmla="*/ 375 h 405"/>
                  <a:gd name="T22" fmla="*/ 75 w 75"/>
                  <a:gd name="T23" fmla="*/ 375 h 405"/>
                  <a:gd name="T24" fmla="*/ 75 w 75"/>
                  <a:gd name="T25" fmla="*/ 375 h 405"/>
                  <a:gd name="T26" fmla="*/ 75 w 75"/>
                  <a:gd name="T27" fmla="*/ 390 h 405"/>
                  <a:gd name="T28" fmla="*/ 75 w 75"/>
                  <a:gd name="T29" fmla="*/ 390 h 405"/>
                  <a:gd name="T30" fmla="*/ 60 w 75"/>
                  <a:gd name="T31" fmla="*/ 390 h 405"/>
                  <a:gd name="T32" fmla="*/ 60 w 75"/>
                  <a:gd name="T33" fmla="*/ 390 h 405"/>
                  <a:gd name="T34" fmla="*/ 60 w 75"/>
                  <a:gd name="T35" fmla="*/ 405 h 405"/>
                  <a:gd name="T36" fmla="*/ 45 w 75"/>
                  <a:gd name="T37" fmla="*/ 405 h 405"/>
                  <a:gd name="T38" fmla="*/ 45 w 75"/>
                  <a:gd name="T39" fmla="*/ 405 h 405"/>
                  <a:gd name="T40" fmla="*/ 45 w 75"/>
                  <a:gd name="T41" fmla="*/ 405 h 405"/>
                  <a:gd name="T42" fmla="*/ 45 w 75"/>
                  <a:gd name="T43" fmla="*/ 405 h 405"/>
                  <a:gd name="T44" fmla="*/ 45 w 75"/>
                  <a:gd name="T45" fmla="*/ 390 h 405"/>
                  <a:gd name="T46" fmla="*/ 30 w 75"/>
                  <a:gd name="T47" fmla="*/ 390 h 405"/>
                  <a:gd name="T48" fmla="*/ 30 w 75"/>
                  <a:gd name="T49" fmla="*/ 390 h 405"/>
                  <a:gd name="T50" fmla="*/ 30 w 75"/>
                  <a:gd name="T51" fmla="*/ 375 h 405"/>
                  <a:gd name="T52" fmla="*/ 30 w 75"/>
                  <a:gd name="T53" fmla="*/ 375 h 405"/>
                  <a:gd name="T54" fmla="*/ 30 w 75"/>
                  <a:gd name="T55" fmla="*/ 375 h 405"/>
                  <a:gd name="T56" fmla="*/ 15 w 75"/>
                  <a:gd name="T57" fmla="*/ 330 h 405"/>
                  <a:gd name="T58" fmla="*/ 15 w 75"/>
                  <a:gd name="T59" fmla="*/ 285 h 405"/>
                  <a:gd name="T60" fmla="*/ 15 w 75"/>
                  <a:gd name="T61" fmla="*/ 240 h 405"/>
                  <a:gd name="T62" fmla="*/ 15 w 75"/>
                  <a:gd name="T63" fmla="*/ 195 h 405"/>
                  <a:gd name="T64" fmla="*/ 15 w 75"/>
                  <a:gd name="T65" fmla="*/ 105 h 405"/>
                  <a:gd name="T66" fmla="*/ 15 w 75"/>
                  <a:gd name="T67" fmla="*/ 60 h 405"/>
                  <a:gd name="T68" fmla="*/ 0 w 75"/>
                  <a:gd name="T69" fmla="*/ 0 h 405"/>
                  <a:gd name="T70" fmla="*/ 15 w 75"/>
                  <a:gd name="T71" fmla="*/ 0 h 405"/>
                  <a:gd name="T72" fmla="*/ 15 w 75"/>
                  <a:gd name="T73" fmla="*/ 0 h 405"/>
                  <a:gd name="T74" fmla="*/ 15 w 75"/>
                  <a:gd name="T75" fmla="*/ 0 h 405"/>
                  <a:gd name="T76" fmla="*/ 15 w 75"/>
                  <a:gd name="T77" fmla="*/ 0 h 405"/>
                  <a:gd name="T78" fmla="*/ 15 w 75"/>
                  <a:gd name="T79" fmla="*/ 0 h 405"/>
                  <a:gd name="T80" fmla="*/ 15 w 75"/>
                  <a:gd name="T81" fmla="*/ 0 h 405"/>
                  <a:gd name="T82" fmla="*/ 15 w 75"/>
                  <a:gd name="T83" fmla="*/ 0 h 405"/>
                  <a:gd name="T84" fmla="*/ 15 w 75"/>
                  <a:gd name="T85" fmla="*/ 0 h 405"/>
                  <a:gd name="T86" fmla="*/ 15 w 75"/>
                  <a:gd name="T87" fmla="*/ 0 h 4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405"/>
                  <a:gd name="T134" fmla="*/ 75 w 75"/>
                  <a:gd name="T135" fmla="*/ 405 h 4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405">
                    <a:moveTo>
                      <a:pt x="15" y="0"/>
                    </a:moveTo>
                    <a:lnTo>
                      <a:pt x="15" y="0"/>
                    </a:lnTo>
                    <a:lnTo>
                      <a:pt x="30" y="30"/>
                    </a:lnTo>
                    <a:lnTo>
                      <a:pt x="30" y="60"/>
                    </a:lnTo>
                    <a:lnTo>
                      <a:pt x="30" y="105"/>
                    </a:lnTo>
                    <a:lnTo>
                      <a:pt x="45" y="150"/>
                    </a:lnTo>
                    <a:lnTo>
                      <a:pt x="45" y="195"/>
                    </a:lnTo>
                    <a:lnTo>
                      <a:pt x="60" y="285"/>
                    </a:lnTo>
                    <a:lnTo>
                      <a:pt x="60" y="330"/>
                    </a:lnTo>
                    <a:lnTo>
                      <a:pt x="75" y="360"/>
                    </a:lnTo>
                    <a:lnTo>
                      <a:pt x="75" y="375"/>
                    </a:lnTo>
                    <a:lnTo>
                      <a:pt x="75" y="390"/>
                    </a:lnTo>
                    <a:lnTo>
                      <a:pt x="60" y="390"/>
                    </a:lnTo>
                    <a:lnTo>
                      <a:pt x="60" y="405"/>
                    </a:lnTo>
                    <a:lnTo>
                      <a:pt x="45" y="405"/>
                    </a:lnTo>
                    <a:lnTo>
                      <a:pt x="45" y="390"/>
                    </a:lnTo>
                    <a:lnTo>
                      <a:pt x="30" y="390"/>
                    </a:lnTo>
                    <a:lnTo>
                      <a:pt x="30" y="375"/>
                    </a:lnTo>
                    <a:lnTo>
                      <a:pt x="15" y="330"/>
                    </a:lnTo>
                    <a:lnTo>
                      <a:pt x="15" y="285"/>
                    </a:lnTo>
                    <a:lnTo>
                      <a:pt x="15" y="240"/>
                    </a:lnTo>
                    <a:lnTo>
                      <a:pt x="15" y="195"/>
                    </a:lnTo>
                    <a:lnTo>
                      <a:pt x="15" y="105"/>
                    </a:lnTo>
                    <a:lnTo>
                      <a:pt x="15" y="60"/>
                    </a:lnTo>
                    <a:lnTo>
                      <a:pt x="0" y="0"/>
                    </a:lnTo>
                    <a:lnTo>
                      <a:pt x="15" y="0"/>
                    </a:lnTo>
                    <a:close/>
                  </a:path>
                </a:pathLst>
              </a:custGeom>
              <a:solidFill>
                <a:srgbClr val="000000"/>
              </a:solidFill>
              <a:ln w="9525">
                <a:noFill/>
                <a:round/>
                <a:headEnd/>
                <a:tailEnd/>
              </a:ln>
            </p:spPr>
            <p:txBody>
              <a:bodyPr/>
              <a:lstStyle/>
              <a:p>
                <a:endParaRPr lang="tr-TR"/>
              </a:p>
            </p:txBody>
          </p:sp>
          <p:sp>
            <p:nvSpPr>
              <p:cNvPr id="639" name="Freeform 74"/>
              <p:cNvSpPr>
                <a:spLocks/>
              </p:cNvSpPr>
              <p:nvPr/>
            </p:nvSpPr>
            <p:spPr bwMode="auto">
              <a:xfrm>
                <a:off x="630" y="3825"/>
                <a:ext cx="195" cy="510"/>
              </a:xfrm>
              <a:custGeom>
                <a:avLst/>
                <a:gdLst>
                  <a:gd name="T0" fmla="*/ 120 w 195"/>
                  <a:gd name="T1" fmla="*/ 15 h 510"/>
                  <a:gd name="T2" fmla="*/ 120 w 195"/>
                  <a:gd name="T3" fmla="*/ 60 h 510"/>
                  <a:gd name="T4" fmla="*/ 120 w 195"/>
                  <a:gd name="T5" fmla="*/ 105 h 510"/>
                  <a:gd name="T6" fmla="*/ 105 w 195"/>
                  <a:gd name="T7" fmla="*/ 150 h 510"/>
                  <a:gd name="T8" fmla="*/ 105 w 195"/>
                  <a:gd name="T9" fmla="*/ 180 h 510"/>
                  <a:gd name="T10" fmla="*/ 90 w 195"/>
                  <a:gd name="T11" fmla="*/ 195 h 510"/>
                  <a:gd name="T12" fmla="*/ 75 w 195"/>
                  <a:gd name="T13" fmla="*/ 225 h 510"/>
                  <a:gd name="T14" fmla="*/ 45 w 195"/>
                  <a:gd name="T15" fmla="*/ 270 h 510"/>
                  <a:gd name="T16" fmla="*/ 45 w 195"/>
                  <a:gd name="T17" fmla="*/ 285 h 510"/>
                  <a:gd name="T18" fmla="*/ 30 w 195"/>
                  <a:gd name="T19" fmla="*/ 300 h 510"/>
                  <a:gd name="T20" fmla="*/ 30 w 195"/>
                  <a:gd name="T21" fmla="*/ 330 h 510"/>
                  <a:gd name="T22" fmla="*/ 60 w 195"/>
                  <a:gd name="T23" fmla="*/ 345 h 510"/>
                  <a:gd name="T24" fmla="*/ 75 w 195"/>
                  <a:gd name="T25" fmla="*/ 390 h 510"/>
                  <a:gd name="T26" fmla="*/ 105 w 195"/>
                  <a:gd name="T27" fmla="*/ 405 h 510"/>
                  <a:gd name="T28" fmla="*/ 120 w 195"/>
                  <a:gd name="T29" fmla="*/ 435 h 510"/>
                  <a:gd name="T30" fmla="*/ 135 w 195"/>
                  <a:gd name="T31" fmla="*/ 450 h 510"/>
                  <a:gd name="T32" fmla="*/ 150 w 195"/>
                  <a:gd name="T33" fmla="*/ 465 h 510"/>
                  <a:gd name="T34" fmla="*/ 165 w 195"/>
                  <a:gd name="T35" fmla="*/ 480 h 510"/>
                  <a:gd name="T36" fmla="*/ 180 w 195"/>
                  <a:gd name="T37" fmla="*/ 480 h 510"/>
                  <a:gd name="T38" fmla="*/ 180 w 195"/>
                  <a:gd name="T39" fmla="*/ 480 h 510"/>
                  <a:gd name="T40" fmla="*/ 180 w 195"/>
                  <a:gd name="T41" fmla="*/ 480 h 510"/>
                  <a:gd name="T42" fmla="*/ 195 w 195"/>
                  <a:gd name="T43" fmla="*/ 480 h 510"/>
                  <a:gd name="T44" fmla="*/ 195 w 195"/>
                  <a:gd name="T45" fmla="*/ 480 h 510"/>
                  <a:gd name="T46" fmla="*/ 195 w 195"/>
                  <a:gd name="T47" fmla="*/ 495 h 510"/>
                  <a:gd name="T48" fmla="*/ 195 w 195"/>
                  <a:gd name="T49" fmla="*/ 510 h 510"/>
                  <a:gd name="T50" fmla="*/ 195 w 195"/>
                  <a:gd name="T51" fmla="*/ 510 h 510"/>
                  <a:gd name="T52" fmla="*/ 180 w 195"/>
                  <a:gd name="T53" fmla="*/ 510 h 510"/>
                  <a:gd name="T54" fmla="*/ 180 w 195"/>
                  <a:gd name="T55" fmla="*/ 510 h 510"/>
                  <a:gd name="T56" fmla="*/ 165 w 195"/>
                  <a:gd name="T57" fmla="*/ 510 h 510"/>
                  <a:gd name="T58" fmla="*/ 150 w 195"/>
                  <a:gd name="T59" fmla="*/ 510 h 510"/>
                  <a:gd name="T60" fmla="*/ 120 w 195"/>
                  <a:gd name="T61" fmla="*/ 480 h 510"/>
                  <a:gd name="T62" fmla="*/ 105 w 195"/>
                  <a:gd name="T63" fmla="*/ 465 h 510"/>
                  <a:gd name="T64" fmla="*/ 75 w 195"/>
                  <a:gd name="T65" fmla="*/ 450 h 510"/>
                  <a:gd name="T66" fmla="*/ 45 w 195"/>
                  <a:gd name="T67" fmla="*/ 405 h 510"/>
                  <a:gd name="T68" fmla="*/ 15 w 195"/>
                  <a:gd name="T69" fmla="*/ 375 h 510"/>
                  <a:gd name="T70" fmla="*/ 0 w 195"/>
                  <a:gd name="T71" fmla="*/ 345 h 510"/>
                  <a:gd name="T72" fmla="*/ 0 w 195"/>
                  <a:gd name="T73" fmla="*/ 315 h 510"/>
                  <a:gd name="T74" fmla="*/ 0 w 195"/>
                  <a:gd name="T75" fmla="*/ 285 h 510"/>
                  <a:gd name="T76" fmla="*/ 15 w 195"/>
                  <a:gd name="T77" fmla="*/ 255 h 510"/>
                  <a:gd name="T78" fmla="*/ 30 w 195"/>
                  <a:gd name="T79" fmla="*/ 225 h 510"/>
                  <a:gd name="T80" fmla="*/ 60 w 195"/>
                  <a:gd name="T81" fmla="*/ 180 h 510"/>
                  <a:gd name="T82" fmla="*/ 60 w 195"/>
                  <a:gd name="T83" fmla="*/ 150 h 510"/>
                  <a:gd name="T84" fmla="*/ 75 w 195"/>
                  <a:gd name="T85" fmla="*/ 105 h 510"/>
                  <a:gd name="T86" fmla="*/ 90 w 195"/>
                  <a:gd name="T87" fmla="*/ 60 h 510"/>
                  <a:gd name="T88" fmla="*/ 90 w 195"/>
                  <a:gd name="T89" fmla="*/ 30 h 510"/>
                  <a:gd name="T90" fmla="*/ 105 w 195"/>
                  <a:gd name="T91" fmla="*/ 15 h 510"/>
                  <a:gd name="T92" fmla="*/ 105 w 195"/>
                  <a:gd name="T93" fmla="*/ 0 h 510"/>
                  <a:gd name="T94" fmla="*/ 105 w 195"/>
                  <a:gd name="T95" fmla="*/ 0 h 510"/>
                  <a:gd name="T96" fmla="*/ 120 w 195"/>
                  <a:gd name="T97" fmla="*/ 15 h 5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5"/>
                  <a:gd name="T148" fmla="*/ 0 h 510"/>
                  <a:gd name="T149" fmla="*/ 195 w 195"/>
                  <a:gd name="T150" fmla="*/ 510 h 5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5" h="510">
                    <a:moveTo>
                      <a:pt x="120" y="15"/>
                    </a:moveTo>
                    <a:lnTo>
                      <a:pt x="120" y="15"/>
                    </a:lnTo>
                    <a:lnTo>
                      <a:pt x="120" y="30"/>
                    </a:lnTo>
                    <a:lnTo>
                      <a:pt x="120" y="60"/>
                    </a:lnTo>
                    <a:lnTo>
                      <a:pt x="120" y="90"/>
                    </a:lnTo>
                    <a:lnTo>
                      <a:pt x="120" y="105"/>
                    </a:lnTo>
                    <a:lnTo>
                      <a:pt x="105" y="135"/>
                    </a:lnTo>
                    <a:lnTo>
                      <a:pt x="105" y="150"/>
                    </a:lnTo>
                    <a:lnTo>
                      <a:pt x="105" y="180"/>
                    </a:lnTo>
                    <a:lnTo>
                      <a:pt x="90" y="195"/>
                    </a:lnTo>
                    <a:lnTo>
                      <a:pt x="75" y="210"/>
                    </a:lnTo>
                    <a:lnTo>
                      <a:pt x="75" y="225"/>
                    </a:lnTo>
                    <a:lnTo>
                      <a:pt x="60" y="255"/>
                    </a:lnTo>
                    <a:lnTo>
                      <a:pt x="45" y="270"/>
                    </a:lnTo>
                    <a:lnTo>
                      <a:pt x="45" y="285"/>
                    </a:lnTo>
                    <a:lnTo>
                      <a:pt x="30" y="285"/>
                    </a:lnTo>
                    <a:lnTo>
                      <a:pt x="30" y="300"/>
                    </a:lnTo>
                    <a:lnTo>
                      <a:pt x="30" y="315"/>
                    </a:lnTo>
                    <a:lnTo>
                      <a:pt x="30" y="330"/>
                    </a:lnTo>
                    <a:lnTo>
                      <a:pt x="45" y="330"/>
                    </a:lnTo>
                    <a:lnTo>
                      <a:pt x="60" y="345"/>
                    </a:lnTo>
                    <a:lnTo>
                      <a:pt x="60" y="360"/>
                    </a:lnTo>
                    <a:lnTo>
                      <a:pt x="75" y="390"/>
                    </a:lnTo>
                    <a:lnTo>
                      <a:pt x="90" y="390"/>
                    </a:lnTo>
                    <a:lnTo>
                      <a:pt x="105" y="405"/>
                    </a:lnTo>
                    <a:lnTo>
                      <a:pt x="120" y="420"/>
                    </a:lnTo>
                    <a:lnTo>
                      <a:pt x="120" y="435"/>
                    </a:lnTo>
                    <a:lnTo>
                      <a:pt x="135" y="450"/>
                    </a:lnTo>
                    <a:lnTo>
                      <a:pt x="150" y="450"/>
                    </a:lnTo>
                    <a:lnTo>
                      <a:pt x="150" y="465"/>
                    </a:lnTo>
                    <a:lnTo>
                      <a:pt x="165" y="465"/>
                    </a:lnTo>
                    <a:lnTo>
                      <a:pt x="165" y="480"/>
                    </a:lnTo>
                    <a:lnTo>
                      <a:pt x="180" y="480"/>
                    </a:lnTo>
                    <a:lnTo>
                      <a:pt x="195" y="480"/>
                    </a:lnTo>
                    <a:lnTo>
                      <a:pt x="195" y="495"/>
                    </a:lnTo>
                    <a:lnTo>
                      <a:pt x="195" y="510"/>
                    </a:lnTo>
                    <a:lnTo>
                      <a:pt x="180" y="510"/>
                    </a:lnTo>
                    <a:lnTo>
                      <a:pt x="165" y="510"/>
                    </a:lnTo>
                    <a:lnTo>
                      <a:pt x="150" y="510"/>
                    </a:lnTo>
                    <a:lnTo>
                      <a:pt x="135" y="495"/>
                    </a:lnTo>
                    <a:lnTo>
                      <a:pt x="120" y="480"/>
                    </a:lnTo>
                    <a:lnTo>
                      <a:pt x="105" y="465"/>
                    </a:lnTo>
                    <a:lnTo>
                      <a:pt x="90" y="450"/>
                    </a:lnTo>
                    <a:lnTo>
                      <a:pt x="75" y="450"/>
                    </a:lnTo>
                    <a:lnTo>
                      <a:pt x="60" y="435"/>
                    </a:lnTo>
                    <a:lnTo>
                      <a:pt x="45" y="405"/>
                    </a:lnTo>
                    <a:lnTo>
                      <a:pt x="30" y="390"/>
                    </a:lnTo>
                    <a:lnTo>
                      <a:pt x="15" y="375"/>
                    </a:lnTo>
                    <a:lnTo>
                      <a:pt x="15" y="360"/>
                    </a:lnTo>
                    <a:lnTo>
                      <a:pt x="0" y="345"/>
                    </a:lnTo>
                    <a:lnTo>
                      <a:pt x="0" y="330"/>
                    </a:lnTo>
                    <a:lnTo>
                      <a:pt x="0" y="315"/>
                    </a:lnTo>
                    <a:lnTo>
                      <a:pt x="0" y="300"/>
                    </a:lnTo>
                    <a:lnTo>
                      <a:pt x="0" y="285"/>
                    </a:lnTo>
                    <a:lnTo>
                      <a:pt x="0" y="270"/>
                    </a:lnTo>
                    <a:lnTo>
                      <a:pt x="15" y="255"/>
                    </a:lnTo>
                    <a:lnTo>
                      <a:pt x="15" y="240"/>
                    </a:lnTo>
                    <a:lnTo>
                      <a:pt x="30" y="225"/>
                    </a:lnTo>
                    <a:lnTo>
                      <a:pt x="45" y="210"/>
                    </a:lnTo>
                    <a:lnTo>
                      <a:pt x="60" y="180"/>
                    </a:lnTo>
                    <a:lnTo>
                      <a:pt x="60" y="150"/>
                    </a:lnTo>
                    <a:lnTo>
                      <a:pt x="75" y="120"/>
                    </a:lnTo>
                    <a:lnTo>
                      <a:pt x="75" y="105"/>
                    </a:lnTo>
                    <a:lnTo>
                      <a:pt x="90" y="90"/>
                    </a:lnTo>
                    <a:lnTo>
                      <a:pt x="90" y="60"/>
                    </a:lnTo>
                    <a:lnTo>
                      <a:pt x="90" y="45"/>
                    </a:lnTo>
                    <a:lnTo>
                      <a:pt x="90" y="30"/>
                    </a:lnTo>
                    <a:lnTo>
                      <a:pt x="105" y="15"/>
                    </a:lnTo>
                    <a:lnTo>
                      <a:pt x="105" y="0"/>
                    </a:lnTo>
                    <a:lnTo>
                      <a:pt x="120" y="15"/>
                    </a:lnTo>
                    <a:close/>
                  </a:path>
                </a:pathLst>
              </a:custGeom>
              <a:solidFill>
                <a:srgbClr val="000000"/>
              </a:solidFill>
              <a:ln w="9525">
                <a:noFill/>
                <a:round/>
                <a:headEnd/>
                <a:tailEnd/>
              </a:ln>
            </p:spPr>
            <p:txBody>
              <a:bodyPr/>
              <a:lstStyle/>
              <a:p>
                <a:endParaRPr lang="tr-TR"/>
              </a:p>
            </p:txBody>
          </p:sp>
          <p:sp>
            <p:nvSpPr>
              <p:cNvPr id="640" name="Freeform 75"/>
              <p:cNvSpPr>
                <a:spLocks/>
              </p:cNvSpPr>
              <p:nvPr/>
            </p:nvSpPr>
            <p:spPr bwMode="auto">
              <a:xfrm>
                <a:off x="915" y="3975"/>
                <a:ext cx="285" cy="420"/>
              </a:xfrm>
              <a:custGeom>
                <a:avLst/>
                <a:gdLst>
                  <a:gd name="T0" fmla="*/ 135 w 285"/>
                  <a:gd name="T1" fmla="*/ 15 h 420"/>
                  <a:gd name="T2" fmla="*/ 165 w 285"/>
                  <a:gd name="T3" fmla="*/ 60 h 420"/>
                  <a:gd name="T4" fmla="*/ 195 w 285"/>
                  <a:gd name="T5" fmla="*/ 120 h 420"/>
                  <a:gd name="T6" fmla="*/ 195 w 285"/>
                  <a:gd name="T7" fmla="*/ 135 h 420"/>
                  <a:gd name="T8" fmla="*/ 195 w 285"/>
                  <a:gd name="T9" fmla="*/ 165 h 420"/>
                  <a:gd name="T10" fmla="*/ 210 w 285"/>
                  <a:gd name="T11" fmla="*/ 195 h 420"/>
                  <a:gd name="T12" fmla="*/ 240 w 285"/>
                  <a:gd name="T13" fmla="*/ 240 h 420"/>
                  <a:gd name="T14" fmla="*/ 255 w 285"/>
                  <a:gd name="T15" fmla="*/ 285 h 420"/>
                  <a:gd name="T16" fmla="*/ 285 w 285"/>
                  <a:gd name="T17" fmla="*/ 315 h 420"/>
                  <a:gd name="T18" fmla="*/ 285 w 285"/>
                  <a:gd name="T19" fmla="*/ 345 h 420"/>
                  <a:gd name="T20" fmla="*/ 285 w 285"/>
                  <a:gd name="T21" fmla="*/ 360 h 420"/>
                  <a:gd name="T22" fmla="*/ 255 w 285"/>
                  <a:gd name="T23" fmla="*/ 405 h 420"/>
                  <a:gd name="T24" fmla="*/ 210 w 285"/>
                  <a:gd name="T25" fmla="*/ 420 h 420"/>
                  <a:gd name="T26" fmla="*/ 195 w 285"/>
                  <a:gd name="T27" fmla="*/ 420 h 420"/>
                  <a:gd name="T28" fmla="*/ 150 w 285"/>
                  <a:gd name="T29" fmla="*/ 405 h 420"/>
                  <a:gd name="T30" fmla="*/ 90 w 285"/>
                  <a:gd name="T31" fmla="*/ 360 h 420"/>
                  <a:gd name="T32" fmla="*/ 60 w 285"/>
                  <a:gd name="T33" fmla="*/ 345 h 420"/>
                  <a:gd name="T34" fmla="*/ 45 w 285"/>
                  <a:gd name="T35" fmla="*/ 315 h 420"/>
                  <a:gd name="T36" fmla="*/ 30 w 285"/>
                  <a:gd name="T37" fmla="*/ 300 h 420"/>
                  <a:gd name="T38" fmla="*/ 15 w 285"/>
                  <a:gd name="T39" fmla="*/ 270 h 420"/>
                  <a:gd name="T40" fmla="*/ 15 w 285"/>
                  <a:gd name="T41" fmla="*/ 240 h 420"/>
                  <a:gd name="T42" fmla="*/ 15 w 285"/>
                  <a:gd name="T43" fmla="*/ 210 h 420"/>
                  <a:gd name="T44" fmla="*/ 15 w 285"/>
                  <a:gd name="T45" fmla="*/ 195 h 420"/>
                  <a:gd name="T46" fmla="*/ 15 w 285"/>
                  <a:gd name="T47" fmla="*/ 180 h 420"/>
                  <a:gd name="T48" fmla="*/ 0 w 285"/>
                  <a:gd name="T49" fmla="*/ 135 h 420"/>
                  <a:gd name="T50" fmla="*/ 0 w 285"/>
                  <a:gd name="T51" fmla="*/ 90 h 420"/>
                  <a:gd name="T52" fmla="*/ 15 w 285"/>
                  <a:gd name="T53" fmla="*/ 75 h 420"/>
                  <a:gd name="T54" fmla="*/ 15 w 285"/>
                  <a:gd name="T55" fmla="*/ 75 h 420"/>
                  <a:gd name="T56" fmla="*/ 15 w 285"/>
                  <a:gd name="T57" fmla="*/ 105 h 420"/>
                  <a:gd name="T58" fmla="*/ 15 w 285"/>
                  <a:gd name="T59" fmla="*/ 120 h 420"/>
                  <a:gd name="T60" fmla="*/ 30 w 285"/>
                  <a:gd name="T61" fmla="*/ 135 h 420"/>
                  <a:gd name="T62" fmla="*/ 60 w 285"/>
                  <a:gd name="T63" fmla="*/ 180 h 420"/>
                  <a:gd name="T64" fmla="*/ 60 w 285"/>
                  <a:gd name="T65" fmla="*/ 210 h 420"/>
                  <a:gd name="T66" fmla="*/ 60 w 285"/>
                  <a:gd name="T67" fmla="*/ 240 h 420"/>
                  <a:gd name="T68" fmla="*/ 60 w 285"/>
                  <a:gd name="T69" fmla="*/ 270 h 420"/>
                  <a:gd name="T70" fmla="*/ 75 w 285"/>
                  <a:gd name="T71" fmla="*/ 300 h 420"/>
                  <a:gd name="T72" fmla="*/ 75 w 285"/>
                  <a:gd name="T73" fmla="*/ 330 h 420"/>
                  <a:gd name="T74" fmla="*/ 120 w 285"/>
                  <a:gd name="T75" fmla="*/ 360 h 420"/>
                  <a:gd name="T76" fmla="*/ 180 w 285"/>
                  <a:gd name="T77" fmla="*/ 375 h 420"/>
                  <a:gd name="T78" fmla="*/ 195 w 285"/>
                  <a:gd name="T79" fmla="*/ 375 h 420"/>
                  <a:gd name="T80" fmla="*/ 210 w 285"/>
                  <a:gd name="T81" fmla="*/ 360 h 420"/>
                  <a:gd name="T82" fmla="*/ 240 w 285"/>
                  <a:gd name="T83" fmla="*/ 360 h 420"/>
                  <a:gd name="T84" fmla="*/ 240 w 285"/>
                  <a:gd name="T85" fmla="*/ 360 h 420"/>
                  <a:gd name="T86" fmla="*/ 255 w 285"/>
                  <a:gd name="T87" fmla="*/ 315 h 420"/>
                  <a:gd name="T88" fmla="*/ 240 w 285"/>
                  <a:gd name="T89" fmla="*/ 300 h 420"/>
                  <a:gd name="T90" fmla="*/ 225 w 285"/>
                  <a:gd name="T91" fmla="*/ 270 h 420"/>
                  <a:gd name="T92" fmla="*/ 180 w 285"/>
                  <a:gd name="T93" fmla="*/ 210 h 420"/>
                  <a:gd name="T94" fmla="*/ 165 w 285"/>
                  <a:gd name="T95" fmla="*/ 180 h 420"/>
                  <a:gd name="T96" fmla="*/ 165 w 285"/>
                  <a:gd name="T97" fmla="*/ 150 h 420"/>
                  <a:gd name="T98" fmla="*/ 165 w 285"/>
                  <a:gd name="T99" fmla="*/ 120 h 420"/>
                  <a:gd name="T100" fmla="*/ 135 w 285"/>
                  <a:gd name="T101" fmla="*/ 60 h 420"/>
                  <a:gd name="T102" fmla="*/ 135 w 285"/>
                  <a:gd name="T103" fmla="*/ 0 h 420"/>
                  <a:gd name="T104" fmla="*/ 135 w 285"/>
                  <a:gd name="T105" fmla="*/ 0 h 420"/>
                  <a:gd name="T106" fmla="*/ 135 w 285"/>
                  <a:gd name="T107" fmla="*/ 0 h 420"/>
                  <a:gd name="T108" fmla="*/ 135 w 285"/>
                  <a:gd name="T109" fmla="*/ 0 h 4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5"/>
                  <a:gd name="T166" fmla="*/ 0 h 420"/>
                  <a:gd name="T167" fmla="*/ 285 w 285"/>
                  <a:gd name="T168" fmla="*/ 420 h 4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5" h="420">
                    <a:moveTo>
                      <a:pt x="135" y="0"/>
                    </a:moveTo>
                    <a:lnTo>
                      <a:pt x="135" y="0"/>
                    </a:lnTo>
                    <a:lnTo>
                      <a:pt x="135" y="15"/>
                    </a:lnTo>
                    <a:lnTo>
                      <a:pt x="150" y="45"/>
                    </a:lnTo>
                    <a:lnTo>
                      <a:pt x="150" y="60"/>
                    </a:lnTo>
                    <a:lnTo>
                      <a:pt x="165" y="60"/>
                    </a:lnTo>
                    <a:lnTo>
                      <a:pt x="180" y="75"/>
                    </a:lnTo>
                    <a:lnTo>
                      <a:pt x="180" y="90"/>
                    </a:lnTo>
                    <a:lnTo>
                      <a:pt x="195" y="120"/>
                    </a:lnTo>
                    <a:lnTo>
                      <a:pt x="195" y="135"/>
                    </a:lnTo>
                    <a:lnTo>
                      <a:pt x="195" y="150"/>
                    </a:lnTo>
                    <a:lnTo>
                      <a:pt x="195" y="165"/>
                    </a:lnTo>
                    <a:lnTo>
                      <a:pt x="195" y="180"/>
                    </a:lnTo>
                    <a:lnTo>
                      <a:pt x="210" y="195"/>
                    </a:lnTo>
                    <a:lnTo>
                      <a:pt x="210" y="210"/>
                    </a:lnTo>
                    <a:lnTo>
                      <a:pt x="225" y="225"/>
                    </a:lnTo>
                    <a:lnTo>
                      <a:pt x="240" y="240"/>
                    </a:lnTo>
                    <a:lnTo>
                      <a:pt x="255" y="255"/>
                    </a:lnTo>
                    <a:lnTo>
                      <a:pt x="255" y="270"/>
                    </a:lnTo>
                    <a:lnTo>
                      <a:pt x="255" y="285"/>
                    </a:lnTo>
                    <a:lnTo>
                      <a:pt x="270" y="300"/>
                    </a:lnTo>
                    <a:lnTo>
                      <a:pt x="285" y="315"/>
                    </a:lnTo>
                    <a:lnTo>
                      <a:pt x="285" y="330"/>
                    </a:lnTo>
                    <a:lnTo>
                      <a:pt x="285" y="345"/>
                    </a:lnTo>
                    <a:lnTo>
                      <a:pt x="285" y="360"/>
                    </a:lnTo>
                    <a:lnTo>
                      <a:pt x="270" y="375"/>
                    </a:lnTo>
                    <a:lnTo>
                      <a:pt x="270" y="390"/>
                    </a:lnTo>
                    <a:lnTo>
                      <a:pt x="255" y="405"/>
                    </a:lnTo>
                    <a:lnTo>
                      <a:pt x="225" y="420"/>
                    </a:lnTo>
                    <a:lnTo>
                      <a:pt x="210" y="420"/>
                    </a:lnTo>
                    <a:lnTo>
                      <a:pt x="195" y="420"/>
                    </a:lnTo>
                    <a:lnTo>
                      <a:pt x="180" y="420"/>
                    </a:lnTo>
                    <a:lnTo>
                      <a:pt x="165" y="420"/>
                    </a:lnTo>
                    <a:lnTo>
                      <a:pt x="150" y="405"/>
                    </a:lnTo>
                    <a:lnTo>
                      <a:pt x="120" y="390"/>
                    </a:lnTo>
                    <a:lnTo>
                      <a:pt x="105" y="375"/>
                    </a:lnTo>
                    <a:lnTo>
                      <a:pt x="90" y="360"/>
                    </a:lnTo>
                    <a:lnTo>
                      <a:pt x="75" y="360"/>
                    </a:lnTo>
                    <a:lnTo>
                      <a:pt x="60" y="345"/>
                    </a:lnTo>
                    <a:lnTo>
                      <a:pt x="45" y="330"/>
                    </a:lnTo>
                    <a:lnTo>
                      <a:pt x="45" y="315"/>
                    </a:lnTo>
                    <a:lnTo>
                      <a:pt x="30" y="315"/>
                    </a:lnTo>
                    <a:lnTo>
                      <a:pt x="30" y="300"/>
                    </a:lnTo>
                    <a:lnTo>
                      <a:pt x="15" y="300"/>
                    </a:lnTo>
                    <a:lnTo>
                      <a:pt x="15" y="285"/>
                    </a:lnTo>
                    <a:lnTo>
                      <a:pt x="15" y="270"/>
                    </a:lnTo>
                    <a:lnTo>
                      <a:pt x="15" y="255"/>
                    </a:lnTo>
                    <a:lnTo>
                      <a:pt x="15" y="240"/>
                    </a:lnTo>
                    <a:lnTo>
                      <a:pt x="15" y="225"/>
                    </a:lnTo>
                    <a:lnTo>
                      <a:pt x="15" y="210"/>
                    </a:lnTo>
                    <a:lnTo>
                      <a:pt x="15" y="195"/>
                    </a:lnTo>
                    <a:lnTo>
                      <a:pt x="15" y="180"/>
                    </a:lnTo>
                    <a:lnTo>
                      <a:pt x="0" y="165"/>
                    </a:lnTo>
                    <a:lnTo>
                      <a:pt x="0" y="150"/>
                    </a:lnTo>
                    <a:lnTo>
                      <a:pt x="0" y="135"/>
                    </a:lnTo>
                    <a:lnTo>
                      <a:pt x="0" y="120"/>
                    </a:lnTo>
                    <a:lnTo>
                      <a:pt x="0" y="90"/>
                    </a:lnTo>
                    <a:lnTo>
                      <a:pt x="15" y="75"/>
                    </a:lnTo>
                    <a:lnTo>
                      <a:pt x="15" y="90"/>
                    </a:lnTo>
                    <a:lnTo>
                      <a:pt x="15" y="105"/>
                    </a:lnTo>
                    <a:lnTo>
                      <a:pt x="15" y="120"/>
                    </a:lnTo>
                    <a:lnTo>
                      <a:pt x="30" y="135"/>
                    </a:lnTo>
                    <a:lnTo>
                      <a:pt x="30" y="150"/>
                    </a:lnTo>
                    <a:lnTo>
                      <a:pt x="45" y="180"/>
                    </a:lnTo>
                    <a:lnTo>
                      <a:pt x="60" y="180"/>
                    </a:lnTo>
                    <a:lnTo>
                      <a:pt x="60" y="195"/>
                    </a:lnTo>
                    <a:lnTo>
                      <a:pt x="60" y="210"/>
                    </a:lnTo>
                    <a:lnTo>
                      <a:pt x="60" y="225"/>
                    </a:lnTo>
                    <a:lnTo>
                      <a:pt x="60" y="240"/>
                    </a:lnTo>
                    <a:lnTo>
                      <a:pt x="60" y="255"/>
                    </a:lnTo>
                    <a:lnTo>
                      <a:pt x="60" y="270"/>
                    </a:lnTo>
                    <a:lnTo>
                      <a:pt x="60" y="285"/>
                    </a:lnTo>
                    <a:lnTo>
                      <a:pt x="60" y="300"/>
                    </a:lnTo>
                    <a:lnTo>
                      <a:pt x="75" y="300"/>
                    </a:lnTo>
                    <a:lnTo>
                      <a:pt x="75" y="315"/>
                    </a:lnTo>
                    <a:lnTo>
                      <a:pt x="75" y="330"/>
                    </a:lnTo>
                    <a:lnTo>
                      <a:pt x="90" y="330"/>
                    </a:lnTo>
                    <a:lnTo>
                      <a:pt x="105" y="345"/>
                    </a:lnTo>
                    <a:lnTo>
                      <a:pt x="120" y="360"/>
                    </a:lnTo>
                    <a:lnTo>
                      <a:pt x="135" y="360"/>
                    </a:lnTo>
                    <a:lnTo>
                      <a:pt x="165" y="375"/>
                    </a:lnTo>
                    <a:lnTo>
                      <a:pt x="180" y="375"/>
                    </a:lnTo>
                    <a:lnTo>
                      <a:pt x="195" y="375"/>
                    </a:lnTo>
                    <a:lnTo>
                      <a:pt x="210" y="360"/>
                    </a:lnTo>
                    <a:lnTo>
                      <a:pt x="225" y="360"/>
                    </a:lnTo>
                    <a:lnTo>
                      <a:pt x="240" y="360"/>
                    </a:lnTo>
                    <a:lnTo>
                      <a:pt x="255" y="345"/>
                    </a:lnTo>
                    <a:lnTo>
                      <a:pt x="255" y="330"/>
                    </a:lnTo>
                    <a:lnTo>
                      <a:pt x="255" y="315"/>
                    </a:lnTo>
                    <a:lnTo>
                      <a:pt x="255" y="300"/>
                    </a:lnTo>
                    <a:lnTo>
                      <a:pt x="240" y="300"/>
                    </a:lnTo>
                    <a:lnTo>
                      <a:pt x="240" y="285"/>
                    </a:lnTo>
                    <a:lnTo>
                      <a:pt x="225" y="270"/>
                    </a:lnTo>
                    <a:lnTo>
                      <a:pt x="210" y="240"/>
                    </a:lnTo>
                    <a:lnTo>
                      <a:pt x="195" y="240"/>
                    </a:lnTo>
                    <a:lnTo>
                      <a:pt x="180" y="210"/>
                    </a:lnTo>
                    <a:lnTo>
                      <a:pt x="180" y="195"/>
                    </a:lnTo>
                    <a:lnTo>
                      <a:pt x="165" y="195"/>
                    </a:lnTo>
                    <a:lnTo>
                      <a:pt x="165" y="180"/>
                    </a:lnTo>
                    <a:lnTo>
                      <a:pt x="165" y="165"/>
                    </a:lnTo>
                    <a:lnTo>
                      <a:pt x="165" y="150"/>
                    </a:lnTo>
                    <a:lnTo>
                      <a:pt x="165" y="135"/>
                    </a:lnTo>
                    <a:lnTo>
                      <a:pt x="165" y="120"/>
                    </a:lnTo>
                    <a:lnTo>
                      <a:pt x="150" y="105"/>
                    </a:lnTo>
                    <a:lnTo>
                      <a:pt x="135" y="60"/>
                    </a:lnTo>
                    <a:lnTo>
                      <a:pt x="135" y="45"/>
                    </a:lnTo>
                    <a:lnTo>
                      <a:pt x="135" y="15"/>
                    </a:lnTo>
                    <a:lnTo>
                      <a:pt x="135" y="0"/>
                    </a:lnTo>
                    <a:close/>
                  </a:path>
                </a:pathLst>
              </a:custGeom>
              <a:solidFill>
                <a:srgbClr val="000000"/>
              </a:solidFill>
              <a:ln w="9525">
                <a:noFill/>
                <a:round/>
                <a:headEnd/>
                <a:tailEnd/>
              </a:ln>
            </p:spPr>
            <p:txBody>
              <a:bodyPr/>
              <a:lstStyle/>
              <a:p>
                <a:endParaRPr lang="tr-TR"/>
              </a:p>
            </p:txBody>
          </p:sp>
          <p:sp>
            <p:nvSpPr>
              <p:cNvPr id="641" name="Freeform 76"/>
              <p:cNvSpPr>
                <a:spLocks/>
              </p:cNvSpPr>
              <p:nvPr/>
            </p:nvSpPr>
            <p:spPr bwMode="auto">
              <a:xfrm>
                <a:off x="2340" y="3855"/>
                <a:ext cx="120" cy="360"/>
              </a:xfrm>
              <a:custGeom>
                <a:avLst/>
                <a:gdLst>
                  <a:gd name="T0" fmla="*/ 30 w 120"/>
                  <a:gd name="T1" fmla="*/ 0 h 360"/>
                  <a:gd name="T2" fmla="*/ 30 w 120"/>
                  <a:gd name="T3" fmla="*/ 0 h 360"/>
                  <a:gd name="T4" fmla="*/ 30 w 120"/>
                  <a:gd name="T5" fmla="*/ 30 h 360"/>
                  <a:gd name="T6" fmla="*/ 30 w 120"/>
                  <a:gd name="T7" fmla="*/ 60 h 360"/>
                  <a:gd name="T8" fmla="*/ 30 w 120"/>
                  <a:gd name="T9" fmla="*/ 60 h 360"/>
                  <a:gd name="T10" fmla="*/ 30 w 120"/>
                  <a:gd name="T11" fmla="*/ 90 h 360"/>
                  <a:gd name="T12" fmla="*/ 45 w 120"/>
                  <a:gd name="T13" fmla="*/ 105 h 360"/>
                  <a:gd name="T14" fmla="*/ 60 w 120"/>
                  <a:gd name="T15" fmla="*/ 120 h 360"/>
                  <a:gd name="T16" fmla="*/ 90 w 120"/>
                  <a:gd name="T17" fmla="*/ 150 h 360"/>
                  <a:gd name="T18" fmla="*/ 90 w 120"/>
                  <a:gd name="T19" fmla="*/ 180 h 360"/>
                  <a:gd name="T20" fmla="*/ 105 w 120"/>
                  <a:gd name="T21" fmla="*/ 195 h 360"/>
                  <a:gd name="T22" fmla="*/ 120 w 120"/>
                  <a:gd name="T23" fmla="*/ 210 h 360"/>
                  <a:gd name="T24" fmla="*/ 120 w 120"/>
                  <a:gd name="T25" fmla="*/ 225 h 360"/>
                  <a:gd name="T26" fmla="*/ 120 w 120"/>
                  <a:gd name="T27" fmla="*/ 240 h 360"/>
                  <a:gd name="T28" fmla="*/ 120 w 120"/>
                  <a:gd name="T29" fmla="*/ 270 h 360"/>
                  <a:gd name="T30" fmla="*/ 120 w 120"/>
                  <a:gd name="T31" fmla="*/ 300 h 360"/>
                  <a:gd name="T32" fmla="*/ 120 w 120"/>
                  <a:gd name="T33" fmla="*/ 300 h 360"/>
                  <a:gd name="T34" fmla="*/ 105 w 120"/>
                  <a:gd name="T35" fmla="*/ 315 h 360"/>
                  <a:gd name="T36" fmla="*/ 90 w 120"/>
                  <a:gd name="T37" fmla="*/ 315 h 360"/>
                  <a:gd name="T38" fmla="*/ 90 w 120"/>
                  <a:gd name="T39" fmla="*/ 330 h 360"/>
                  <a:gd name="T40" fmla="*/ 75 w 120"/>
                  <a:gd name="T41" fmla="*/ 345 h 360"/>
                  <a:gd name="T42" fmla="*/ 45 w 120"/>
                  <a:gd name="T43" fmla="*/ 360 h 360"/>
                  <a:gd name="T44" fmla="*/ 45 w 120"/>
                  <a:gd name="T45" fmla="*/ 360 h 360"/>
                  <a:gd name="T46" fmla="*/ 45 w 120"/>
                  <a:gd name="T47" fmla="*/ 360 h 360"/>
                  <a:gd name="T48" fmla="*/ 30 w 120"/>
                  <a:gd name="T49" fmla="*/ 360 h 360"/>
                  <a:gd name="T50" fmla="*/ 30 w 120"/>
                  <a:gd name="T51" fmla="*/ 360 h 360"/>
                  <a:gd name="T52" fmla="*/ 30 w 120"/>
                  <a:gd name="T53" fmla="*/ 360 h 360"/>
                  <a:gd name="T54" fmla="*/ 30 w 120"/>
                  <a:gd name="T55" fmla="*/ 360 h 360"/>
                  <a:gd name="T56" fmla="*/ 30 w 120"/>
                  <a:gd name="T57" fmla="*/ 360 h 360"/>
                  <a:gd name="T58" fmla="*/ 30 w 120"/>
                  <a:gd name="T59" fmla="*/ 345 h 360"/>
                  <a:gd name="T60" fmla="*/ 30 w 120"/>
                  <a:gd name="T61" fmla="*/ 345 h 360"/>
                  <a:gd name="T62" fmla="*/ 30 w 120"/>
                  <a:gd name="T63" fmla="*/ 345 h 360"/>
                  <a:gd name="T64" fmla="*/ 30 w 120"/>
                  <a:gd name="T65" fmla="*/ 345 h 360"/>
                  <a:gd name="T66" fmla="*/ 30 w 120"/>
                  <a:gd name="T67" fmla="*/ 330 h 360"/>
                  <a:gd name="T68" fmla="*/ 45 w 120"/>
                  <a:gd name="T69" fmla="*/ 330 h 360"/>
                  <a:gd name="T70" fmla="*/ 45 w 120"/>
                  <a:gd name="T71" fmla="*/ 315 h 360"/>
                  <a:gd name="T72" fmla="*/ 60 w 120"/>
                  <a:gd name="T73" fmla="*/ 315 h 360"/>
                  <a:gd name="T74" fmla="*/ 60 w 120"/>
                  <a:gd name="T75" fmla="*/ 300 h 360"/>
                  <a:gd name="T76" fmla="*/ 75 w 120"/>
                  <a:gd name="T77" fmla="*/ 300 h 360"/>
                  <a:gd name="T78" fmla="*/ 75 w 120"/>
                  <a:gd name="T79" fmla="*/ 285 h 360"/>
                  <a:gd name="T80" fmla="*/ 75 w 120"/>
                  <a:gd name="T81" fmla="*/ 255 h 360"/>
                  <a:gd name="T82" fmla="*/ 75 w 120"/>
                  <a:gd name="T83" fmla="*/ 240 h 360"/>
                  <a:gd name="T84" fmla="*/ 75 w 120"/>
                  <a:gd name="T85" fmla="*/ 225 h 360"/>
                  <a:gd name="T86" fmla="*/ 75 w 120"/>
                  <a:gd name="T87" fmla="*/ 195 h 360"/>
                  <a:gd name="T88" fmla="*/ 75 w 120"/>
                  <a:gd name="T89" fmla="*/ 180 h 360"/>
                  <a:gd name="T90" fmla="*/ 60 w 120"/>
                  <a:gd name="T91" fmla="*/ 180 h 360"/>
                  <a:gd name="T92" fmla="*/ 45 w 120"/>
                  <a:gd name="T93" fmla="*/ 135 h 360"/>
                  <a:gd name="T94" fmla="*/ 30 w 120"/>
                  <a:gd name="T95" fmla="*/ 120 h 360"/>
                  <a:gd name="T96" fmla="*/ 30 w 120"/>
                  <a:gd name="T97" fmla="*/ 105 h 360"/>
                  <a:gd name="T98" fmla="*/ 15 w 120"/>
                  <a:gd name="T99" fmla="*/ 75 h 360"/>
                  <a:gd name="T100" fmla="*/ 15 w 120"/>
                  <a:gd name="T101" fmla="*/ 60 h 360"/>
                  <a:gd name="T102" fmla="*/ 15 w 120"/>
                  <a:gd name="T103" fmla="*/ 45 h 360"/>
                  <a:gd name="T104" fmla="*/ 0 w 120"/>
                  <a:gd name="T105" fmla="*/ 30 h 360"/>
                  <a:gd name="T106" fmla="*/ 0 w 120"/>
                  <a:gd name="T107" fmla="*/ 0 h 360"/>
                  <a:gd name="T108" fmla="*/ 0 w 120"/>
                  <a:gd name="T109" fmla="*/ 0 h 360"/>
                  <a:gd name="T110" fmla="*/ 15 w 120"/>
                  <a:gd name="T111" fmla="*/ 0 h 360"/>
                  <a:gd name="T112" fmla="*/ 15 w 120"/>
                  <a:gd name="T113" fmla="*/ 0 h 360"/>
                  <a:gd name="T114" fmla="*/ 15 w 120"/>
                  <a:gd name="T115" fmla="*/ 0 h 360"/>
                  <a:gd name="T116" fmla="*/ 15 w 120"/>
                  <a:gd name="T117" fmla="*/ 0 h 360"/>
                  <a:gd name="T118" fmla="*/ 15 w 120"/>
                  <a:gd name="T119" fmla="*/ 0 h 360"/>
                  <a:gd name="T120" fmla="*/ 30 w 120"/>
                  <a:gd name="T121" fmla="*/ 0 h 360"/>
                  <a:gd name="T122" fmla="*/ 30 w 120"/>
                  <a:gd name="T123" fmla="*/ 0 h 3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
                  <a:gd name="T187" fmla="*/ 0 h 360"/>
                  <a:gd name="T188" fmla="*/ 120 w 120"/>
                  <a:gd name="T189" fmla="*/ 360 h 3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 h="360">
                    <a:moveTo>
                      <a:pt x="30" y="0"/>
                    </a:moveTo>
                    <a:lnTo>
                      <a:pt x="30" y="0"/>
                    </a:lnTo>
                    <a:lnTo>
                      <a:pt x="30" y="30"/>
                    </a:lnTo>
                    <a:lnTo>
                      <a:pt x="30" y="60"/>
                    </a:lnTo>
                    <a:lnTo>
                      <a:pt x="30" y="90"/>
                    </a:lnTo>
                    <a:lnTo>
                      <a:pt x="45" y="105"/>
                    </a:lnTo>
                    <a:lnTo>
                      <a:pt x="60" y="120"/>
                    </a:lnTo>
                    <a:lnTo>
                      <a:pt x="90" y="150"/>
                    </a:lnTo>
                    <a:lnTo>
                      <a:pt x="90" y="180"/>
                    </a:lnTo>
                    <a:lnTo>
                      <a:pt x="105" y="195"/>
                    </a:lnTo>
                    <a:lnTo>
                      <a:pt x="120" y="210"/>
                    </a:lnTo>
                    <a:lnTo>
                      <a:pt x="120" y="225"/>
                    </a:lnTo>
                    <a:lnTo>
                      <a:pt x="120" y="240"/>
                    </a:lnTo>
                    <a:lnTo>
                      <a:pt x="120" y="270"/>
                    </a:lnTo>
                    <a:lnTo>
                      <a:pt x="120" y="300"/>
                    </a:lnTo>
                    <a:lnTo>
                      <a:pt x="105" y="315"/>
                    </a:lnTo>
                    <a:lnTo>
                      <a:pt x="90" y="315"/>
                    </a:lnTo>
                    <a:lnTo>
                      <a:pt x="90" y="330"/>
                    </a:lnTo>
                    <a:lnTo>
                      <a:pt x="75" y="345"/>
                    </a:lnTo>
                    <a:lnTo>
                      <a:pt x="45" y="360"/>
                    </a:lnTo>
                    <a:lnTo>
                      <a:pt x="30" y="360"/>
                    </a:lnTo>
                    <a:lnTo>
                      <a:pt x="30" y="345"/>
                    </a:lnTo>
                    <a:lnTo>
                      <a:pt x="30" y="330"/>
                    </a:lnTo>
                    <a:lnTo>
                      <a:pt x="45" y="330"/>
                    </a:lnTo>
                    <a:lnTo>
                      <a:pt x="45" y="315"/>
                    </a:lnTo>
                    <a:lnTo>
                      <a:pt x="60" y="315"/>
                    </a:lnTo>
                    <a:lnTo>
                      <a:pt x="60" y="300"/>
                    </a:lnTo>
                    <a:lnTo>
                      <a:pt x="75" y="300"/>
                    </a:lnTo>
                    <a:lnTo>
                      <a:pt x="75" y="285"/>
                    </a:lnTo>
                    <a:lnTo>
                      <a:pt x="75" y="255"/>
                    </a:lnTo>
                    <a:lnTo>
                      <a:pt x="75" y="240"/>
                    </a:lnTo>
                    <a:lnTo>
                      <a:pt x="75" y="225"/>
                    </a:lnTo>
                    <a:lnTo>
                      <a:pt x="75" y="195"/>
                    </a:lnTo>
                    <a:lnTo>
                      <a:pt x="75" y="180"/>
                    </a:lnTo>
                    <a:lnTo>
                      <a:pt x="60" y="180"/>
                    </a:lnTo>
                    <a:lnTo>
                      <a:pt x="45" y="135"/>
                    </a:lnTo>
                    <a:lnTo>
                      <a:pt x="30" y="120"/>
                    </a:lnTo>
                    <a:lnTo>
                      <a:pt x="30" y="105"/>
                    </a:lnTo>
                    <a:lnTo>
                      <a:pt x="15" y="75"/>
                    </a:lnTo>
                    <a:lnTo>
                      <a:pt x="15" y="60"/>
                    </a:lnTo>
                    <a:lnTo>
                      <a:pt x="15" y="45"/>
                    </a:lnTo>
                    <a:lnTo>
                      <a:pt x="0" y="30"/>
                    </a:lnTo>
                    <a:lnTo>
                      <a:pt x="0" y="0"/>
                    </a:lnTo>
                    <a:lnTo>
                      <a:pt x="15" y="0"/>
                    </a:lnTo>
                    <a:lnTo>
                      <a:pt x="30" y="0"/>
                    </a:lnTo>
                    <a:close/>
                  </a:path>
                </a:pathLst>
              </a:custGeom>
              <a:solidFill>
                <a:srgbClr val="000000"/>
              </a:solidFill>
              <a:ln w="9525">
                <a:noFill/>
                <a:round/>
                <a:headEnd/>
                <a:tailEnd/>
              </a:ln>
            </p:spPr>
            <p:txBody>
              <a:bodyPr/>
              <a:lstStyle/>
              <a:p>
                <a:endParaRPr lang="tr-TR"/>
              </a:p>
            </p:txBody>
          </p:sp>
          <p:sp>
            <p:nvSpPr>
              <p:cNvPr id="642" name="Freeform 77"/>
              <p:cNvSpPr>
                <a:spLocks/>
              </p:cNvSpPr>
              <p:nvPr/>
            </p:nvSpPr>
            <p:spPr bwMode="auto">
              <a:xfrm>
                <a:off x="2295" y="4110"/>
                <a:ext cx="75" cy="165"/>
              </a:xfrm>
              <a:custGeom>
                <a:avLst/>
                <a:gdLst>
                  <a:gd name="T0" fmla="*/ 75 w 75"/>
                  <a:gd name="T1" fmla="*/ 15 h 165"/>
                  <a:gd name="T2" fmla="*/ 75 w 75"/>
                  <a:gd name="T3" fmla="*/ 15 h 165"/>
                  <a:gd name="T4" fmla="*/ 75 w 75"/>
                  <a:gd name="T5" fmla="*/ 30 h 165"/>
                  <a:gd name="T6" fmla="*/ 75 w 75"/>
                  <a:gd name="T7" fmla="*/ 45 h 165"/>
                  <a:gd name="T8" fmla="*/ 75 w 75"/>
                  <a:gd name="T9" fmla="*/ 60 h 165"/>
                  <a:gd name="T10" fmla="*/ 75 w 75"/>
                  <a:gd name="T11" fmla="*/ 75 h 165"/>
                  <a:gd name="T12" fmla="*/ 75 w 75"/>
                  <a:gd name="T13" fmla="*/ 90 h 165"/>
                  <a:gd name="T14" fmla="*/ 75 w 75"/>
                  <a:gd name="T15" fmla="*/ 105 h 165"/>
                  <a:gd name="T16" fmla="*/ 75 w 75"/>
                  <a:gd name="T17" fmla="*/ 105 h 165"/>
                  <a:gd name="T18" fmla="*/ 75 w 75"/>
                  <a:gd name="T19" fmla="*/ 105 h 165"/>
                  <a:gd name="T20" fmla="*/ 75 w 75"/>
                  <a:gd name="T21" fmla="*/ 105 h 165"/>
                  <a:gd name="T22" fmla="*/ 75 w 75"/>
                  <a:gd name="T23" fmla="*/ 135 h 165"/>
                  <a:gd name="T24" fmla="*/ 75 w 75"/>
                  <a:gd name="T25" fmla="*/ 135 h 165"/>
                  <a:gd name="T26" fmla="*/ 75 w 75"/>
                  <a:gd name="T27" fmla="*/ 135 h 165"/>
                  <a:gd name="T28" fmla="*/ 60 w 75"/>
                  <a:gd name="T29" fmla="*/ 150 h 165"/>
                  <a:gd name="T30" fmla="*/ 45 w 75"/>
                  <a:gd name="T31" fmla="*/ 165 h 165"/>
                  <a:gd name="T32" fmla="*/ 30 w 75"/>
                  <a:gd name="T33" fmla="*/ 165 h 165"/>
                  <a:gd name="T34" fmla="*/ 15 w 75"/>
                  <a:gd name="T35" fmla="*/ 165 h 165"/>
                  <a:gd name="T36" fmla="*/ 15 w 75"/>
                  <a:gd name="T37" fmla="*/ 165 h 165"/>
                  <a:gd name="T38" fmla="*/ 15 w 75"/>
                  <a:gd name="T39" fmla="*/ 165 h 165"/>
                  <a:gd name="T40" fmla="*/ 15 w 75"/>
                  <a:gd name="T41" fmla="*/ 165 h 165"/>
                  <a:gd name="T42" fmla="*/ 15 w 75"/>
                  <a:gd name="T43" fmla="*/ 165 h 165"/>
                  <a:gd name="T44" fmla="*/ 15 w 75"/>
                  <a:gd name="T45" fmla="*/ 165 h 165"/>
                  <a:gd name="T46" fmla="*/ 15 w 75"/>
                  <a:gd name="T47" fmla="*/ 165 h 165"/>
                  <a:gd name="T48" fmla="*/ 0 w 75"/>
                  <a:gd name="T49" fmla="*/ 165 h 165"/>
                  <a:gd name="T50" fmla="*/ 0 w 75"/>
                  <a:gd name="T51" fmla="*/ 150 h 165"/>
                  <a:gd name="T52" fmla="*/ 0 w 75"/>
                  <a:gd name="T53" fmla="*/ 150 h 165"/>
                  <a:gd name="T54" fmla="*/ 0 w 75"/>
                  <a:gd name="T55" fmla="*/ 150 h 165"/>
                  <a:gd name="T56" fmla="*/ 0 w 75"/>
                  <a:gd name="T57" fmla="*/ 150 h 165"/>
                  <a:gd name="T58" fmla="*/ 0 w 75"/>
                  <a:gd name="T59" fmla="*/ 135 h 165"/>
                  <a:gd name="T60" fmla="*/ 0 w 75"/>
                  <a:gd name="T61" fmla="*/ 135 h 165"/>
                  <a:gd name="T62" fmla="*/ 15 w 75"/>
                  <a:gd name="T63" fmla="*/ 135 h 165"/>
                  <a:gd name="T64" fmla="*/ 15 w 75"/>
                  <a:gd name="T65" fmla="*/ 120 h 165"/>
                  <a:gd name="T66" fmla="*/ 15 w 75"/>
                  <a:gd name="T67" fmla="*/ 120 h 165"/>
                  <a:gd name="T68" fmla="*/ 15 w 75"/>
                  <a:gd name="T69" fmla="*/ 120 h 165"/>
                  <a:gd name="T70" fmla="*/ 15 w 75"/>
                  <a:gd name="T71" fmla="*/ 120 h 165"/>
                  <a:gd name="T72" fmla="*/ 30 w 75"/>
                  <a:gd name="T73" fmla="*/ 105 h 165"/>
                  <a:gd name="T74" fmla="*/ 30 w 75"/>
                  <a:gd name="T75" fmla="*/ 105 h 165"/>
                  <a:gd name="T76" fmla="*/ 45 w 75"/>
                  <a:gd name="T77" fmla="*/ 105 h 165"/>
                  <a:gd name="T78" fmla="*/ 45 w 75"/>
                  <a:gd name="T79" fmla="*/ 90 h 165"/>
                  <a:gd name="T80" fmla="*/ 45 w 75"/>
                  <a:gd name="T81" fmla="*/ 75 h 165"/>
                  <a:gd name="T82" fmla="*/ 45 w 75"/>
                  <a:gd name="T83" fmla="*/ 60 h 165"/>
                  <a:gd name="T84" fmla="*/ 45 w 75"/>
                  <a:gd name="T85" fmla="*/ 45 h 165"/>
                  <a:gd name="T86" fmla="*/ 45 w 75"/>
                  <a:gd name="T87" fmla="*/ 15 h 165"/>
                  <a:gd name="T88" fmla="*/ 45 w 75"/>
                  <a:gd name="T89" fmla="*/ 15 h 165"/>
                  <a:gd name="T90" fmla="*/ 45 w 75"/>
                  <a:gd name="T91" fmla="*/ 15 h 165"/>
                  <a:gd name="T92" fmla="*/ 45 w 75"/>
                  <a:gd name="T93" fmla="*/ 0 h 165"/>
                  <a:gd name="T94" fmla="*/ 45 w 75"/>
                  <a:gd name="T95" fmla="*/ 0 h 165"/>
                  <a:gd name="T96" fmla="*/ 45 w 75"/>
                  <a:gd name="T97" fmla="*/ 0 h 165"/>
                  <a:gd name="T98" fmla="*/ 60 w 75"/>
                  <a:gd name="T99" fmla="*/ 0 h 165"/>
                  <a:gd name="T100" fmla="*/ 60 w 75"/>
                  <a:gd name="T101" fmla="*/ 0 h 165"/>
                  <a:gd name="T102" fmla="*/ 60 w 75"/>
                  <a:gd name="T103" fmla="*/ 0 h 165"/>
                  <a:gd name="T104" fmla="*/ 60 w 75"/>
                  <a:gd name="T105" fmla="*/ 0 h 165"/>
                  <a:gd name="T106" fmla="*/ 75 w 75"/>
                  <a:gd name="T107" fmla="*/ 0 h 165"/>
                  <a:gd name="T108" fmla="*/ 75 w 75"/>
                  <a:gd name="T109" fmla="*/ 0 h 165"/>
                  <a:gd name="T110" fmla="*/ 75 w 75"/>
                  <a:gd name="T111" fmla="*/ 0 h 165"/>
                  <a:gd name="T112" fmla="*/ 75 w 75"/>
                  <a:gd name="T113" fmla="*/ 0 h 165"/>
                  <a:gd name="T114" fmla="*/ 75 w 75"/>
                  <a:gd name="T115" fmla="*/ 15 h 165"/>
                  <a:gd name="T116" fmla="*/ 75 w 75"/>
                  <a:gd name="T117" fmla="*/ 15 h 1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65"/>
                  <a:gd name="T179" fmla="*/ 75 w 75"/>
                  <a:gd name="T180" fmla="*/ 165 h 1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65">
                    <a:moveTo>
                      <a:pt x="75" y="15"/>
                    </a:moveTo>
                    <a:lnTo>
                      <a:pt x="75" y="15"/>
                    </a:lnTo>
                    <a:lnTo>
                      <a:pt x="75" y="30"/>
                    </a:lnTo>
                    <a:lnTo>
                      <a:pt x="75" y="45"/>
                    </a:lnTo>
                    <a:lnTo>
                      <a:pt x="75" y="60"/>
                    </a:lnTo>
                    <a:lnTo>
                      <a:pt x="75" y="75"/>
                    </a:lnTo>
                    <a:lnTo>
                      <a:pt x="75" y="90"/>
                    </a:lnTo>
                    <a:lnTo>
                      <a:pt x="75" y="105"/>
                    </a:lnTo>
                    <a:lnTo>
                      <a:pt x="75" y="135"/>
                    </a:lnTo>
                    <a:lnTo>
                      <a:pt x="60" y="150"/>
                    </a:lnTo>
                    <a:lnTo>
                      <a:pt x="45" y="165"/>
                    </a:lnTo>
                    <a:lnTo>
                      <a:pt x="30" y="165"/>
                    </a:lnTo>
                    <a:lnTo>
                      <a:pt x="15" y="165"/>
                    </a:lnTo>
                    <a:lnTo>
                      <a:pt x="0" y="165"/>
                    </a:lnTo>
                    <a:lnTo>
                      <a:pt x="0" y="150"/>
                    </a:lnTo>
                    <a:lnTo>
                      <a:pt x="0" y="135"/>
                    </a:lnTo>
                    <a:lnTo>
                      <a:pt x="15" y="135"/>
                    </a:lnTo>
                    <a:lnTo>
                      <a:pt x="15" y="120"/>
                    </a:lnTo>
                    <a:lnTo>
                      <a:pt x="30" y="105"/>
                    </a:lnTo>
                    <a:lnTo>
                      <a:pt x="45" y="105"/>
                    </a:lnTo>
                    <a:lnTo>
                      <a:pt x="45" y="90"/>
                    </a:lnTo>
                    <a:lnTo>
                      <a:pt x="45" y="75"/>
                    </a:lnTo>
                    <a:lnTo>
                      <a:pt x="45" y="60"/>
                    </a:lnTo>
                    <a:lnTo>
                      <a:pt x="45" y="45"/>
                    </a:lnTo>
                    <a:lnTo>
                      <a:pt x="45" y="15"/>
                    </a:lnTo>
                    <a:lnTo>
                      <a:pt x="45" y="0"/>
                    </a:lnTo>
                    <a:lnTo>
                      <a:pt x="60" y="0"/>
                    </a:lnTo>
                    <a:lnTo>
                      <a:pt x="75" y="0"/>
                    </a:lnTo>
                    <a:lnTo>
                      <a:pt x="75" y="15"/>
                    </a:lnTo>
                    <a:close/>
                  </a:path>
                </a:pathLst>
              </a:custGeom>
              <a:solidFill>
                <a:srgbClr val="000000"/>
              </a:solidFill>
              <a:ln w="9525">
                <a:noFill/>
                <a:round/>
                <a:headEnd/>
                <a:tailEnd/>
              </a:ln>
            </p:spPr>
            <p:txBody>
              <a:bodyPr/>
              <a:lstStyle/>
              <a:p>
                <a:endParaRPr lang="tr-TR"/>
              </a:p>
            </p:txBody>
          </p:sp>
          <p:sp>
            <p:nvSpPr>
              <p:cNvPr id="643" name="Freeform 78"/>
              <p:cNvSpPr>
                <a:spLocks/>
              </p:cNvSpPr>
              <p:nvPr/>
            </p:nvSpPr>
            <p:spPr bwMode="auto">
              <a:xfrm>
                <a:off x="1890" y="4170"/>
                <a:ext cx="420" cy="330"/>
              </a:xfrm>
              <a:custGeom>
                <a:avLst/>
                <a:gdLst>
                  <a:gd name="T0" fmla="*/ 405 w 420"/>
                  <a:gd name="T1" fmla="*/ 45 h 330"/>
                  <a:gd name="T2" fmla="*/ 420 w 420"/>
                  <a:gd name="T3" fmla="*/ 105 h 330"/>
                  <a:gd name="T4" fmla="*/ 420 w 420"/>
                  <a:gd name="T5" fmla="*/ 135 h 330"/>
                  <a:gd name="T6" fmla="*/ 375 w 420"/>
                  <a:gd name="T7" fmla="*/ 195 h 330"/>
                  <a:gd name="T8" fmla="*/ 315 w 420"/>
                  <a:gd name="T9" fmla="*/ 240 h 330"/>
                  <a:gd name="T10" fmla="*/ 255 w 420"/>
                  <a:gd name="T11" fmla="*/ 285 h 330"/>
                  <a:gd name="T12" fmla="*/ 195 w 420"/>
                  <a:gd name="T13" fmla="*/ 315 h 330"/>
                  <a:gd name="T14" fmla="*/ 135 w 420"/>
                  <a:gd name="T15" fmla="*/ 330 h 330"/>
                  <a:gd name="T16" fmla="*/ 90 w 420"/>
                  <a:gd name="T17" fmla="*/ 300 h 330"/>
                  <a:gd name="T18" fmla="*/ 45 w 420"/>
                  <a:gd name="T19" fmla="*/ 285 h 330"/>
                  <a:gd name="T20" fmla="*/ 15 w 420"/>
                  <a:gd name="T21" fmla="*/ 240 h 330"/>
                  <a:gd name="T22" fmla="*/ 0 w 420"/>
                  <a:gd name="T23" fmla="*/ 195 h 330"/>
                  <a:gd name="T24" fmla="*/ 15 w 420"/>
                  <a:gd name="T25" fmla="*/ 165 h 330"/>
                  <a:gd name="T26" fmla="*/ 30 w 420"/>
                  <a:gd name="T27" fmla="*/ 135 h 330"/>
                  <a:gd name="T28" fmla="*/ 60 w 420"/>
                  <a:gd name="T29" fmla="*/ 120 h 330"/>
                  <a:gd name="T30" fmla="*/ 90 w 420"/>
                  <a:gd name="T31" fmla="*/ 105 h 330"/>
                  <a:gd name="T32" fmla="*/ 120 w 420"/>
                  <a:gd name="T33" fmla="*/ 120 h 330"/>
                  <a:gd name="T34" fmla="*/ 165 w 420"/>
                  <a:gd name="T35" fmla="*/ 150 h 330"/>
                  <a:gd name="T36" fmla="*/ 180 w 420"/>
                  <a:gd name="T37" fmla="*/ 150 h 330"/>
                  <a:gd name="T38" fmla="*/ 180 w 420"/>
                  <a:gd name="T39" fmla="*/ 165 h 330"/>
                  <a:gd name="T40" fmla="*/ 165 w 420"/>
                  <a:gd name="T41" fmla="*/ 165 h 330"/>
                  <a:gd name="T42" fmla="*/ 180 w 420"/>
                  <a:gd name="T43" fmla="*/ 105 h 330"/>
                  <a:gd name="T44" fmla="*/ 210 w 420"/>
                  <a:gd name="T45" fmla="*/ 75 h 330"/>
                  <a:gd name="T46" fmla="*/ 240 w 420"/>
                  <a:gd name="T47" fmla="*/ 45 h 330"/>
                  <a:gd name="T48" fmla="*/ 255 w 420"/>
                  <a:gd name="T49" fmla="*/ 60 h 330"/>
                  <a:gd name="T50" fmla="*/ 255 w 420"/>
                  <a:gd name="T51" fmla="*/ 75 h 330"/>
                  <a:gd name="T52" fmla="*/ 255 w 420"/>
                  <a:gd name="T53" fmla="*/ 90 h 330"/>
                  <a:gd name="T54" fmla="*/ 225 w 420"/>
                  <a:gd name="T55" fmla="*/ 105 h 330"/>
                  <a:gd name="T56" fmla="*/ 195 w 420"/>
                  <a:gd name="T57" fmla="*/ 135 h 330"/>
                  <a:gd name="T58" fmla="*/ 180 w 420"/>
                  <a:gd name="T59" fmla="*/ 165 h 330"/>
                  <a:gd name="T60" fmla="*/ 165 w 420"/>
                  <a:gd name="T61" fmla="*/ 165 h 330"/>
                  <a:gd name="T62" fmla="*/ 135 w 420"/>
                  <a:gd name="T63" fmla="*/ 165 h 330"/>
                  <a:gd name="T64" fmla="*/ 105 w 420"/>
                  <a:gd name="T65" fmla="*/ 150 h 330"/>
                  <a:gd name="T66" fmla="*/ 75 w 420"/>
                  <a:gd name="T67" fmla="*/ 150 h 330"/>
                  <a:gd name="T68" fmla="*/ 60 w 420"/>
                  <a:gd name="T69" fmla="*/ 165 h 330"/>
                  <a:gd name="T70" fmla="*/ 60 w 420"/>
                  <a:gd name="T71" fmla="*/ 195 h 330"/>
                  <a:gd name="T72" fmla="*/ 60 w 420"/>
                  <a:gd name="T73" fmla="*/ 225 h 330"/>
                  <a:gd name="T74" fmla="*/ 75 w 420"/>
                  <a:gd name="T75" fmla="*/ 255 h 330"/>
                  <a:gd name="T76" fmla="*/ 105 w 420"/>
                  <a:gd name="T77" fmla="*/ 270 h 330"/>
                  <a:gd name="T78" fmla="*/ 135 w 420"/>
                  <a:gd name="T79" fmla="*/ 285 h 330"/>
                  <a:gd name="T80" fmla="*/ 180 w 420"/>
                  <a:gd name="T81" fmla="*/ 270 h 330"/>
                  <a:gd name="T82" fmla="*/ 255 w 420"/>
                  <a:gd name="T83" fmla="*/ 240 h 330"/>
                  <a:gd name="T84" fmla="*/ 300 w 420"/>
                  <a:gd name="T85" fmla="*/ 195 h 330"/>
                  <a:gd name="T86" fmla="*/ 360 w 420"/>
                  <a:gd name="T87" fmla="*/ 165 h 330"/>
                  <a:gd name="T88" fmla="*/ 375 w 420"/>
                  <a:gd name="T89" fmla="*/ 105 h 330"/>
                  <a:gd name="T90" fmla="*/ 360 w 420"/>
                  <a:gd name="T91" fmla="*/ 45 h 330"/>
                  <a:gd name="T92" fmla="*/ 360 w 420"/>
                  <a:gd name="T93" fmla="*/ 15 h 330"/>
                  <a:gd name="T94" fmla="*/ 375 w 420"/>
                  <a:gd name="T95" fmla="*/ 0 h 330"/>
                  <a:gd name="T96" fmla="*/ 375 w 420"/>
                  <a:gd name="T97" fmla="*/ 0 h 3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0"/>
                  <a:gd name="T148" fmla="*/ 0 h 330"/>
                  <a:gd name="T149" fmla="*/ 420 w 420"/>
                  <a:gd name="T150" fmla="*/ 330 h 3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0" h="330">
                    <a:moveTo>
                      <a:pt x="390" y="15"/>
                    </a:moveTo>
                    <a:lnTo>
                      <a:pt x="390" y="15"/>
                    </a:lnTo>
                    <a:lnTo>
                      <a:pt x="405" y="30"/>
                    </a:lnTo>
                    <a:lnTo>
                      <a:pt x="405" y="45"/>
                    </a:lnTo>
                    <a:lnTo>
                      <a:pt x="420" y="75"/>
                    </a:lnTo>
                    <a:lnTo>
                      <a:pt x="420" y="90"/>
                    </a:lnTo>
                    <a:lnTo>
                      <a:pt x="420" y="105"/>
                    </a:lnTo>
                    <a:lnTo>
                      <a:pt x="420" y="120"/>
                    </a:lnTo>
                    <a:lnTo>
                      <a:pt x="420" y="135"/>
                    </a:lnTo>
                    <a:lnTo>
                      <a:pt x="405" y="150"/>
                    </a:lnTo>
                    <a:lnTo>
                      <a:pt x="405" y="165"/>
                    </a:lnTo>
                    <a:lnTo>
                      <a:pt x="390" y="180"/>
                    </a:lnTo>
                    <a:lnTo>
                      <a:pt x="375" y="195"/>
                    </a:lnTo>
                    <a:lnTo>
                      <a:pt x="360" y="210"/>
                    </a:lnTo>
                    <a:lnTo>
                      <a:pt x="345" y="225"/>
                    </a:lnTo>
                    <a:lnTo>
                      <a:pt x="330" y="225"/>
                    </a:lnTo>
                    <a:lnTo>
                      <a:pt x="315" y="240"/>
                    </a:lnTo>
                    <a:lnTo>
                      <a:pt x="300" y="255"/>
                    </a:lnTo>
                    <a:lnTo>
                      <a:pt x="300" y="270"/>
                    </a:lnTo>
                    <a:lnTo>
                      <a:pt x="270" y="285"/>
                    </a:lnTo>
                    <a:lnTo>
                      <a:pt x="255" y="285"/>
                    </a:lnTo>
                    <a:lnTo>
                      <a:pt x="240" y="300"/>
                    </a:lnTo>
                    <a:lnTo>
                      <a:pt x="225" y="300"/>
                    </a:lnTo>
                    <a:lnTo>
                      <a:pt x="195" y="315"/>
                    </a:lnTo>
                    <a:lnTo>
                      <a:pt x="180" y="315"/>
                    </a:lnTo>
                    <a:lnTo>
                      <a:pt x="165" y="315"/>
                    </a:lnTo>
                    <a:lnTo>
                      <a:pt x="150" y="330"/>
                    </a:lnTo>
                    <a:lnTo>
                      <a:pt x="135" y="330"/>
                    </a:lnTo>
                    <a:lnTo>
                      <a:pt x="120" y="315"/>
                    </a:lnTo>
                    <a:lnTo>
                      <a:pt x="105" y="315"/>
                    </a:lnTo>
                    <a:lnTo>
                      <a:pt x="90" y="300"/>
                    </a:lnTo>
                    <a:lnTo>
                      <a:pt x="75" y="300"/>
                    </a:lnTo>
                    <a:lnTo>
                      <a:pt x="60" y="285"/>
                    </a:lnTo>
                    <a:lnTo>
                      <a:pt x="45" y="285"/>
                    </a:lnTo>
                    <a:lnTo>
                      <a:pt x="45" y="270"/>
                    </a:lnTo>
                    <a:lnTo>
                      <a:pt x="30" y="255"/>
                    </a:lnTo>
                    <a:lnTo>
                      <a:pt x="30" y="240"/>
                    </a:lnTo>
                    <a:lnTo>
                      <a:pt x="15" y="240"/>
                    </a:lnTo>
                    <a:lnTo>
                      <a:pt x="15" y="225"/>
                    </a:lnTo>
                    <a:lnTo>
                      <a:pt x="0" y="225"/>
                    </a:lnTo>
                    <a:lnTo>
                      <a:pt x="0" y="210"/>
                    </a:lnTo>
                    <a:lnTo>
                      <a:pt x="0" y="195"/>
                    </a:lnTo>
                    <a:lnTo>
                      <a:pt x="0" y="180"/>
                    </a:lnTo>
                    <a:lnTo>
                      <a:pt x="0" y="165"/>
                    </a:lnTo>
                    <a:lnTo>
                      <a:pt x="15" y="165"/>
                    </a:lnTo>
                    <a:lnTo>
                      <a:pt x="15" y="150"/>
                    </a:lnTo>
                    <a:lnTo>
                      <a:pt x="30" y="135"/>
                    </a:lnTo>
                    <a:lnTo>
                      <a:pt x="45" y="120"/>
                    </a:lnTo>
                    <a:lnTo>
                      <a:pt x="60" y="120"/>
                    </a:lnTo>
                    <a:lnTo>
                      <a:pt x="60" y="105"/>
                    </a:lnTo>
                    <a:lnTo>
                      <a:pt x="75" y="105"/>
                    </a:lnTo>
                    <a:lnTo>
                      <a:pt x="90" y="105"/>
                    </a:lnTo>
                    <a:lnTo>
                      <a:pt x="105" y="105"/>
                    </a:lnTo>
                    <a:lnTo>
                      <a:pt x="120" y="105"/>
                    </a:lnTo>
                    <a:lnTo>
                      <a:pt x="120" y="120"/>
                    </a:lnTo>
                    <a:lnTo>
                      <a:pt x="135" y="120"/>
                    </a:lnTo>
                    <a:lnTo>
                      <a:pt x="150" y="135"/>
                    </a:lnTo>
                    <a:lnTo>
                      <a:pt x="165" y="150"/>
                    </a:lnTo>
                    <a:lnTo>
                      <a:pt x="180" y="150"/>
                    </a:lnTo>
                    <a:lnTo>
                      <a:pt x="180" y="165"/>
                    </a:lnTo>
                    <a:lnTo>
                      <a:pt x="165" y="165"/>
                    </a:lnTo>
                    <a:lnTo>
                      <a:pt x="165" y="135"/>
                    </a:lnTo>
                    <a:lnTo>
                      <a:pt x="180" y="120"/>
                    </a:lnTo>
                    <a:lnTo>
                      <a:pt x="180" y="105"/>
                    </a:lnTo>
                    <a:lnTo>
                      <a:pt x="180" y="90"/>
                    </a:lnTo>
                    <a:lnTo>
                      <a:pt x="195" y="90"/>
                    </a:lnTo>
                    <a:lnTo>
                      <a:pt x="210" y="75"/>
                    </a:lnTo>
                    <a:lnTo>
                      <a:pt x="225" y="60"/>
                    </a:lnTo>
                    <a:lnTo>
                      <a:pt x="240" y="45"/>
                    </a:lnTo>
                    <a:lnTo>
                      <a:pt x="255" y="45"/>
                    </a:lnTo>
                    <a:lnTo>
                      <a:pt x="255" y="60"/>
                    </a:lnTo>
                    <a:lnTo>
                      <a:pt x="255" y="75"/>
                    </a:lnTo>
                    <a:lnTo>
                      <a:pt x="255" y="90"/>
                    </a:lnTo>
                    <a:lnTo>
                      <a:pt x="240" y="90"/>
                    </a:lnTo>
                    <a:lnTo>
                      <a:pt x="240" y="105"/>
                    </a:lnTo>
                    <a:lnTo>
                      <a:pt x="225" y="105"/>
                    </a:lnTo>
                    <a:lnTo>
                      <a:pt x="210" y="105"/>
                    </a:lnTo>
                    <a:lnTo>
                      <a:pt x="195" y="120"/>
                    </a:lnTo>
                    <a:lnTo>
                      <a:pt x="195" y="135"/>
                    </a:lnTo>
                    <a:lnTo>
                      <a:pt x="180" y="150"/>
                    </a:lnTo>
                    <a:lnTo>
                      <a:pt x="180" y="165"/>
                    </a:lnTo>
                    <a:lnTo>
                      <a:pt x="165" y="165"/>
                    </a:lnTo>
                    <a:lnTo>
                      <a:pt x="150" y="165"/>
                    </a:lnTo>
                    <a:lnTo>
                      <a:pt x="135" y="165"/>
                    </a:lnTo>
                    <a:lnTo>
                      <a:pt x="120" y="165"/>
                    </a:lnTo>
                    <a:lnTo>
                      <a:pt x="105" y="150"/>
                    </a:lnTo>
                    <a:lnTo>
                      <a:pt x="90" y="150"/>
                    </a:lnTo>
                    <a:lnTo>
                      <a:pt x="75" y="150"/>
                    </a:lnTo>
                    <a:lnTo>
                      <a:pt x="60" y="150"/>
                    </a:lnTo>
                    <a:lnTo>
                      <a:pt x="60" y="165"/>
                    </a:lnTo>
                    <a:lnTo>
                      <a:pt x="60" y="180"/>
                    </a:lnTo>
                    <a:lnTo>
                      <a:pt x="60" y="195"/>
                    </a:lnTo>
                    <a:lnTo>
                      <a:pt x="60" y="210"/>
                    </a:lnTo>
                    <a:lnTo>
                      <a:pt x="60" y="225"/>
                    </a:lnTo>
                    <a:lnTo>
                      <a:pt x="60" y="240"/>
                    </a:lnTo>
                    <a:lnTo>
                      <a:pt x="75" y="240"/>
                    </a:lnTo>
                    <a:lnTo>
                      <a:pt x="75" y="255"/>
                    </a:lnTo>
                    <a:lnTo>
                      <a:pt x="90" y="255"/>
                    </a:lnTo>
                    <a:lnTo>
                      <a:pt x="105" y="270"/>
                    </a:lnTo>
                    <a:lnTo>
                      <a:pt x="120" y="270"/>
                    </a:lnTo>
                    <a:lnTo>
                      <a:pt x="120" y="285"/>
                    </a:lnTo>
                    <a:lnTo>
                      <a:pt x="135" y="285"/>
                    </a:lnTo>
                    <a:lnTo>
                      <a:pt x="150" y="285"/>
                    </a:lnTo>
                    <a:lnTo>
                      <a:pt x="165" y="285"/>
                    </a:lnTo>
                    <a:lnTo>
                      <a:pt x="180" y="270"/>
                    </a:lnTo>
                    <a:lnTo>
                      <a:pt x="210" y="270"/>
                    </a:lnTo>
                    <a:lnTo>
                      <a:pt x="225" y="255"/>
                    </a:lnTo>
                    <a:lnTo>
                      <a:pt x="240" y="240"/>
                    </a:lnTo>
                    <a:lnTo>
                      <a:pt x="255" y="240"/>
                    </a:lnTo>
                    <a:lnTo>
                      <a:pt x="270" y="225"/>
                    </a:lnTo>
                    <a:lnTo>
                      <a:pt x="285" y="225"/>
                    </a:lnTo>
                    <a:lnTo>
                      <a:pt x="300" y="210"/>
                    </a:lnTo>
                    <a:lnTo>
                      <a:pt x="300" y="195"/>
                    </a:lnTo>
                    <a:lnTo>
                      <a:pt x="315" y="195"/>
                    </a:lnTo>
                    <a:lnTo>
                      <a:pt x="330" y="180"/>
                    </a:lnTo>
                    <a:lnTo>
                      <a:pt x="345" y="165"/>
                    </a:lnTo>
                    <a:lnTo>
                      <a:pt x="360" y="165"/>
                    </a:lnTo>
                    <a:lnTo>
                      <a:pt x="375" y="135"/>
                    </a:lnTo>
                    <a:lnTo>
                      <a:pt x="375" y="120"/>
                    </a:lnTo>
                    <a:lnTo>
                      <a:pt x="375" y="105"/>
                    </a:lnTo>
                    <a:lnTo>
                      <a:pt x="375" y="75"/>
                    </a:lnTo>
                    <a:lnTo>
                      <a:pt x="375" y="60"/>
                    </a:lnTo>
                    <a:lnTo>
                      <a:pt x="360" y="45"/>
                    </a:lnTo>
                    <a:lnTo>
                      <a:pt x="360" y="30"/>
                    </a:lnTo>
                    <a:lnTo>
                      <a:pt x="360" y="15"/>
                    </a:lnTo>
                    <a:lnTo>
                      <a:pt x="360" y="0"/>
                    </a:lnTo>
                    <a:lnTo>
                      <a:pt x="375" y="0"/>
                    </a:lnTo>
                    <a:lnTo>
                      <a:pt x="390" y="0"/>
                    </a:lnTo>
                    <a:lnTo>
                      <a:pt x="390" y="15"/>
                    </a:lnTo>
                    <a:close/>
                  </a:path>
                </a:pathLst>
              </a:custGeom>
              <a:solidFill>
                <a:srgbClr val="000000"/>
              </a:solidFill>
              <a:ln w="9525">
                <a:noFill/>
                <a:round/>
                <a:headEnd/>
                <a:tailEnd/>
              </a:ln>
            </p:spPr>
            <p:txBody>
              <a:bodyPr/>
              <a:lstStyle/>
              <a:p>
                <a:endParaRPr lang="tr-TR"/>
              </a:p>
            </p:txBody>
          </p:sp>
          <p:sp>
            <p:nvSpPr>
              <p:cNvPr id="644" name="Freeform 79"/>
              <p:cNvSpPr>
                <a:spLocks/>
              </p:cNvSpPr>
              <p:nvPr/>
            </p:nvSpPr>
            <p:spPr bwMode="auto">
              <a:xfrm>
                <a:off x="1800" y="3945"/>
                <a:ext cx="270" cy="345"/>
              </a:xfrm>
              <a:custGeom>
                <a:avLst/>
                <a:gdLst>
                  <a:gd name="T0" fmla="*/ 270 w 270"/>
                  <a:gd name="T1" fmla="*/ 15 h 345"/>
                  <a:gd name="T2" fmla="*/ 270 w 270"/>
                  <a:gd name="T3" fmla="*/ 15 h 345"/>
                  <a:gd name="T4" fmla="*/ 270 w 270"/>
                  <a:gd name="T5" fmla="*/ 30 h 345"/>
                  <a:gd name="T6" fmla="*/ 270 w 270"/>
                  <a:gd name="T7" fmla="*/ 45 h 345"/>
                  <a:gd name="T8" fmla="*/ 270 w 270"/>
                  <a:gd name="T9" fmla="*/ 90 h 345"/>
                  <a:gd name="T10" fmla="*/ 270 w 270"/>
                  <a:gd name="T11" fmla="*/ 105 h 345"/>
                  <a:gd name="T12" fmla="*/ 270 w 270"/>
                  <a:gd name="T13" fmla="*/ 120 h 345"/>
                  <a:gd name="T14" fmla="*/ 255 w 270"/>
                  <a:gd name="T15" fmla="*/ 135 h 345"/>
                  <a:gd name="T16" fmla="*/ 225 w 270"/>
                  <a:gd name="T17" fmla="*/ 135 h 345"/>
                  <a:gd name="T18" fmla="*/ 210 w 270"/>
                  <a:gd name="T19" fmla="*/ 150 h 345"/>
                  <a:gd name="T20" fmla="*/ 135 w 270"/>
                  <a:gd name="T21" fmla="*/ 165 h 345"/>
                  <a:gd name="T22" fmla="*/ 90 w 270"/>
                  <a:gd name="T23" fmla="*/ 195 h 345"/>
                  <a:gd name="T24" fmla="*/ 90 w 270"/>
                  <a:gd name="T25" fmla="*/ 210 h 345"/>
                  <a:gd name="T26" fmla="*/ 60 w 270"/>
                  <a:gd name="T27" fmla="*/ 210 h 345"/>
                  <a:gd name="T28" fmla="*/ 60 w 270"/>
                  <a:gd name="T29" fmla="*/ 210 h 345"/>
                  <a:gd name="T30" fmla="*/ 45 w 270"/>
                  <a:gd name="T31" fmla="*/ 240 h 345"/>
                  <a:gd name="T32" fmla="*/ 45 w 270"/>
                  <a:gd name="T33" fmla="*/ 255 h 345"/>
                  <a:gd name="T34" fmla="*/ 45 w 270"/>
                  <a:gd name="T35" fmla="*/ 270 h 345"/>
                  <a:gd name="T36" fmla="*/ 45 w 270"/>
                  <a:gd name="T37" fmla="*/ 270 h 345"/>
                  <a:gd name="T38" fmla="*/ 45 w 270"/>
                  <a:gd name="T39" fmla="*/ 300 h 345"/>
                  <a:gd name="T40" fmla="*/ 60 w 270"/>
                  <a:gd name="T41" fmla="*/ 315 h 345"/>
                  <a:gd name="T42" fmla="*/ 75 w 270"/>
                  <a:gd name="T43" fmla="*/ 315 h 345"/>
                  <a:gd name="T44" fmla="*/ 90 w 270"/>
                  <a:gd name="T45" fmla="*/ 330 h 345"/>
                  <a:gd name="T46" fmla="*/ 105 w 270"/>
                  <a:gd name="T47" fmla="*/ 330 h 345"/>
                  <a:gd name="T48" fmla="*/ 120 w 270"/>
                  <a:gd name="T49" fmla="*/ 330 h 345"/>
                  <a:gd name="T50" fmla="*/ 150 w 270"/>
                  <a:gd name="T51" fmla="*/ 330 h 345"/>
                  <a:gd name="T52" fmla="*/ 150 w 270"/>
                  <a:gd name="T53" fmla="*/ 330 h 345"/>
                  <a:gd name="T54" fmla="*/ 150 w 270"/>
                  <a:gd name="T55" fmla="*/ 330 h 345"/>
                  <a:gd name="T56" fmla="*/ 150 w 270"/>
                  <a:gd name="T57" fmla="*/ 330 h 345"/>
                  <a:gd name="T58" fmla="*/ 150 w 270"/>
                  <a:gd name="T59" fmla="*/ 330 h 345"/>
                  <a:gd name="T60" fmla="*/ 150 w 270"/>
                  <a:gd name="T61" fmla="*/ 345 h 345"/>
                  <a:gd name="T62" fmla="*/ 90 w 270"/>
                  <a:gd name="T63" fmla="*/ 345 h 345"/>
                  <a:gd name="T64" fmla="*/ 75 w 270"/>
                  <a:gd name="T65" fmla="*/ 345 h 345"/>
                  <a:gd name="T66" fmla="*/ 45 w 270"/>
                  <a:gd name="T67" fmla="*/ 330 h 345"/>
                  <a:gd name="T68" fmla="*/ 30 w 270"/>
                  <a:gd name="T69" fmla="*/ 330 h 345"/>
                  <a:gd name="T70" fmla="*/ 15 w 270"/>
                  <a:gd name="T71" fmla="*/ 330 h 345"/>
                  <a:gd name="T72" fmla="*/ 15 w 270"/>
                  <a:gd name="T73" fmla="*/ 315 h 345"/>
                  <a:gd name="T74" fmla="*/ 0 w 270"/>
                  <a:gd name="T75" fmla="*/ 300 h 345"/>
                  <a:gd name="T76" fmla="*/ 0 w 270"/>
                  <a:gd name="T77" fmla="*/ 270 h 345"/>
                  <a:gd name="T78" fmla="*/ 0 w 270"/>
                  <a:gd name="T79" fmla="*/ 270 h 345"/>
                  <a:gd name="T80" fmla="*/ 0 w 270"/>
                  <a:gd name="T81" fmla="*/ 240 h 345"/>
                  <a:gd name="T82" fmla="*/ 0 w 270"/>
                  <a:gd name="T83" fmla="*/ 240 h 345"/>
                  <a:gd name="T84" fmla="*/ 0 w 270"/>
                  <a:gd name="T85" fmla="*/ 225 h 345"/>
                  <a:gd name="T86" fmla="*/ 15 w 270"/>
                  <a:gd name="T87" fmla="*/ 210 h 345"/>
                  <a:gd name="T88" fmla="*/ 45 w 270"/>
                  <a:gd name="T89" fmla="*/ 195 h 345"/>
                  <a:gd name="T90" fmla="*/ 90 w 270"/>
                  <a:gd name="T91" fmla="*/ 165 h 345"/>
                  <a:gd name="T92" fmla="*/ 150 w 270"/>
                  <a:gd name="T93" fmla="*/ 150 h 345"/>
                  <a:gd name="T94" fmla="*/ 195 w 270"/>
                  <a:gd name="T95" fmla="*/ 135 h 345"/>
                  <a:gd name="T96" fmla="*/ 210 w 270"/>
                  <a:gd name="T97" fmla="*/ 120 h 345"/>
                  <a:gd name="T98" fmla="*/ 225 w 270"/>
                  <a:gd name="T99" fmla="*/ 105 h 345"/>
                  <a:gd name="T100" fmla="*/ 240 w 270"/>
                  <a:gd name="T101" fmla="*/ 90 h 345"/>
                  <a:gd name="T102" fmla="*/ 240 w 270"/>
                  <a:gd name="T103" fmla="*/ 75 h 345"/>
                  <a:gd name="T104" fmla="*/ 240 w 270"/>
                  <a:gd name="T105" fmla="*/ 45 h 345"/>
                  <a:gd name="T106" fmla="*/ 255 w 270"/>
                  <a:gd name="T107" fmla="*/ 30 h 345"/>
                  <a:gd name="T108" fmla="*/ 270 w 270"/>
                  <a:gd name="T109" fmla="*/ 15 h 345"/>
                  <a:gd name="T110" fmla="*/ 270 w 270"/>
                  <a:gd name="T111" fmla="*/ 0 h 345"/>
                  <a:gd name="T112" fmla="*/ 270 w 270"/>
                  <a:gd name="T113" fmla="*/ 0 h 345"/>
                  <a:gd name="T114" fmla="*/ 270 w 270"/>
                  <a:gd name="T115" fmla="*/ 0 h 345"/>
                  <a:gd name="T116" fmla="*/ 270 w 270"/>
                  <a:gd name="T117" fmla="*/ 0 h 3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0"/>
                  <a:gd name="T178" fmla="*/ 0 h 345"/>
                  <a:gd name="T179" fmla="*/ 270 w 270"/>
                  <a:gd name="T180" fmla="*/ 345 h 3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0" h="345">
                    <a:moveTo>
                      <a:pt x="270" y="15"/>
                    </a:moveTo>
                    <a:lnTo>
                      <a:pt x="270" y="15"/>
                    </a:lnTo>
                    <a:lnTo>
                      <a:pt x="270" y="30"/>
                    </a:lnTo>
                    <a:lnTo>
                      <a:pt x="270" y="45"/>
                    </a:lnTo>
                    <a:lnTo>
                      <a:pt x="270" y="75"/>
                    </a:lnTo>
                    <a:lnTo>
                      <a:pt x="270" y="90"/>
                    </a:lnTo>
                    <a:lnTo>
                      <a:pt x="270" y="105"/>
                    </a:lnTo>
                    <a:lnTo>
                      <a:pt x="270" y="120"/>
                    </a:lnTo>
                    <a:lnTo>
                      <a:pt x="255" y="120"/>
                    </a:lnTo>
                    <a:lnTo>
                      <a:pt x="255" y="135"/>
                    </a:lnTo>
                    <a:lnTo>
                      <a:pt x="240" y="135"/>
                    </a:lnTo>
                    <a:lnTo>
                      <a:pt x="225" y="135"/>
                    </a:lnTo>
                    <a:lnTo>
                      <a:pt x="210" y="150"/>
                    </a:lnTo>
                    <a:lnTo>
                      <a:pt x="180" y="150"/>
                    </a:lnTo>
                    <a:lnTo>
                      <a:pt x="135" y="165"/>
                    </a:lnTo>
                    <a:lnTo>
                      <a:pt x="120" y="180"/>
                    </a:lnTo>
                    <a:lnTo>
                      <a:pt x="90" y="195"/>
                    </a:lnTo>
                    <a:lnTo>
                      <a:pt x="90" y="210"/>
                    </a:lnTo>
                    <a:lnTo>
                      <a:pt x="75" y="210"/>
                    </a:lnTo>
                    <a:lnTo>
                      <a:pt x="60" y="210"/>
                    </a:lnTo>
                    <a:lnTo>
                      <a:pt x="45" y="225"/>
                    </a:lnTo>
                    <a:lnTo>
                      <a:pt x="45" y="240"/>
                    </a:lnTo>
                    <a:lnTo>
                      <a:pt x="45" y="255"/>
                    </a:lnTo>
                    <a:lnTo>
                      <a:pt x="45" y="270"/>
                    </a:lnTo>
                    <a:lnTo>
                      <a:pt x="45" y="285"/>
                    </a:lnTo>
                    <a:lnTo>
                      <a:pt x="45" y="300"/>
                    </a:lnTo>
                    <a:lnTo>
                      <a:pt x="60" y="300"/>
                    </a:lnTo>
                    <a:lnTo>
                      <a:pt x="60" y="315"/>
                    </a:lnTo>
                    <a:lnTo>
                      <a:pt x="75" y="315"/>
                    </a:lnTo>
                    <a:lnTo>
                      <a:pt x="90" y="330"/>
                    </a:lnTo>
                    <a:lnTo>
                      <a:pt x="105" y="330"/>
                    </a:lnTo>
                    <a:lnTo>
                      <a:pt x="120" y="330"/>
                    </a:lnTo>
                    <a:lnTo>
                      <a:pt x="135" y="330"/>
                    </a:lnTo>
                    <a:lnTo>
                      <a:pt x="150" y="330"/>
                    </a:lnTo>
                    <a:lnTo>
                      <a:pt x="150" y="345"/>
                    </a:lnTo>
                    <a:lnTo>
                      <a:pt x="120" y="345"/>
                    </a:lnTo>
                    <a:lnTo>
                      <a:pt x="90" y="345"/>
                    </a:lnTo>
                    <a:lnTo>
                      <a:pt x="75" y="345"/>
                    </a:lnTo>
                    <a:lnTo>
                      <a:pt x="60" y="330"/>
                    </a:lnTo>
                    <a:lnTo>
                      <a:pt x="45" y="330"/>
                    </a:lnTo>
                    <a:lnTo>
                      <a:pt x="30" y="330"/>
                    </a:lnTo>
                    <a:lnTo>
                      <a:pt x="15" y="330"/>
                    </a:lnTo>
                    <a:lnTo>
                      <a:pt x="15" y="315"/>
                    </a:lnTo>
                    <a:lnTo>
                      <a:pt x="0" y="300"/>
                    </a:lnTo>
                    <a:lnTo>
                      <a:pt x="0" y="285"/>
                    </a:lnTo>
                    <a:lnTo>
                      <a:pt x="0" y="270"/>
                    </a:lnTo>
                    <a:lnTo>
                      <a:pt x="0" y="255"/>
                    </a:lnTo>
                    <a:lnTo>
                      <a:pt x="0" y="240"/>
                    </a:lnTo>
                    <a:lnTo>
                      <a:pt x="0" y="225"/>
                    </a:lnTo>
                    <a:lnTo>
                      <a:pt x="15" y="210"/>
                    </a:lnTo>
                    <a:lnTo>
                      <a:pt x="30" y="210"/>
                    </a:lnTo>
                    <a:lnTo>
                      <a:pt x="45" y="195"/>
                    </a:lnTo>
                    <a:lnTo>
                      <a:pt x="75" y="180"/>
                    </a:lnTo>
                    <a:lnTo>
                      <a:pt x="90" y="165"/>
                    </a:lnTo>
                    <a:lnTo>
                      <a:pt x="135" y="150"/>
                    </a:lnTo>
                    <a:lnTo>
                      <a:pt x="150" y="150"/>
                    </a:lnTo>
                    <a:lnTo>
                      <a:pt x="180" y="135"/>
                    </a:lnTo>
                    <a:lnTo>
                      <a:pt x="195" y="135"/>
                    </a:lnTo>
                    <a:lnTo>
                      <a:pt x="210" y="120"/>
                    </a:lnTo>
                    <a:lnTo>
                      <a:pt x="210" y="105"/>
                    </a:lnTo>
                    <a:lnTo>
                      <a:pt x="225" y="105"/>
                    </a:lnTo>
                    <a:lnTo>
                      <a:pt x="240" y="90"/>
                    </a:lnTo>
                    <a:lnTo>
                      <a:pt x="240" y="75"/>
                    </a:lnTo>
                    <a:lnTo>
                      <a:pt x="240" y="60"/>
                    </a:lnTo>
                    <a:lnTo>
                      <a:pt x="240" y="45"/>
                    </a:lnTo>
                    <a:lnTo>
                      <a:pt x="240" y="30"/>
                    </a:lnTo>
                    <a:lnTo>
                      <a:pt x="255" y="30"/>
                    </a:lnTo>
                    <a:lnTo>
                      <a:pt x="270" y="15"/>
                    </a:lnTo>
                    <a:lnTo>
                      <a:pt x="270" y="0"/>
                    </a:lnTo>
                    <a:lnTo>
                      <a:pt x="270" y="15"/>
                    </a:lnTo>
                    <a:close/>
                  </a:path>
                </a:pathLst>
              </a:custGeom>
              <a:solidFill>
                <a:srgbClr val="000000"/>
              </a:solidFill>
              <a:ln w="9525">
                <a:noFill/>
                <a:round/>
                <a:headEnd/>
                <a:tailEnd/>
              </a:ln>
            </p:spPr>
            <p:txBody>
              <a:bodyPr/>
              <a:lstStyle/>
              <a:p>
                <a:endParaRPr lang="tr-TR"/>
              </a:p>
            </p:txBody>
          </p:sp>
          <p:sp>
            <p:nvSpPr>
              <p:cNvPr id="645" name="Freeform 80"/>
              <p:cNvSpPr>
                <a:spLocks/>
              </p:cNvSpPr>
              <p:nvPr/>
            </p:nvSpPr>
            <p:spPr bwMode="auto">
              <a:xfrm>
                <a:off x="2070" y="3990"/>
                <a:ext cx="75" cy="150"/>
              </a:xfrm>
              <a:custGeom>
                <a:avLst/>
                <a:gdLst>
                  <a:gd name="T0" fmla="*/ 75 w 75"/>
                  <a:gd name="T1" fmla="*/ 30 h 150"/>
                  <a:gd name="T2" fmla="*/ 75 w 75"/>
                  <a:gd name="T3" fmla="*/ 30 h 150"/>
                  <a:gd name="T4" fmla="*/ 60 w 75"/>
                  <a:gd name="T5" fmla="*/ 30 h 150"/>
                  <a:gd name="T6" fmla="*/ 60 w 75"/>
                  <a:gd name="T7" fmla="*/ 45 h 150"/>
                  <a:gd name="T8" fmla="*/ 60 w 75"/>
                  <a:gd name="T9" fmla="*/ 45 h 150"/>
                  <a:gd name="T10" fmla="*/ 60 w 75"/>
                  <a:gd name="T11" fmla="*/ 60 h 150"/>
                  <a:gd name="T12" fmla="*/ 60 w 75"/>
                  <a:gd name="T13" fmla="*/ 75 h 150"/>
                  <a:gd name="T14" fmla="*/ 60 w 75"/>
                  <a:gd name="T15" fmla="*/ 105 h 150"/>
                  <a:gd name="T16" fmla="*/ 60 w 75"/>
                  <a:gd name="T17" fmla="*/ 120 h 150"/>
                  <a:gd name="T18" fmla="*/ 60 w 75"/>
                  <a:gd name="T19" fmla="*/ 135 h 150"/>
                  <a:gd name="T20" fmla="*/ 60 w 75"/>
                  <a:gd name="T21" fmla="*/ 135 h 150"/>
                  <a:gd name="T22" fmla="*/ 60 w 75"/>
                  <a:gd name="T23" fmla="*/ 135 h 150"/>
                  <a:gd name="T24" fmla="*/ 60 w 75"/>
                  <a:gd name="T25" fmla="*/ 150 h 150"/>
                  <a:gd name="T26" fmla="*/ 60 w 75"/>
                  <a:gd name="T27" fmla="*/ 150 h 150"/>
                  <a:gd name="T28" fmla="*/ 45 w 75"/>
                  <a:gd name="T29" fmla="*/ 150 h 150"/>
                  <a:gd name="T30" fmla="*/ 45 w 75"/>
                  <a:gd name="T31" fmla="*/ 150 h 150"/>
                  <a:gd name="T32" fmla="*/ 30 w 75"/>
                  <a:gd name="T33" fmla="*/ 150 h 150"/>
                  <a:gd name="T34" fmla="*/ 30 w 75"/>
                  <a:gd name="T35" fmla="*/ 150 h 150"/>
                  <a:gd name="T36" fmla="*/ 30 w 75"/>
                  <a:gd name="T37" fmla="*/ 150 h 150"/>
                  <a:gd name="T38" fmla="*/ 15 w 75"/>
                  <a:gd name="T39" fmla="*/ 150 h 150"/>
                  <a:gd name="T40" fmla="*/ 15 w 75"/>
                  <a:gd name="T41" fmla="*/ 150 h 150"/>
                  <a:gd name="T42" fmla="*/ 15 w 75"/>
                  <a:gd name="T43" fmla="*/ 135 h 150"/>
                  <a:gd name="T44" fmla="*/ 15 w 75"/>
                  <a:gd name="T45" fmla="*/ 135 h 150"/>
                  <a:gd name="T46" fmla="*/ 15 w 75"/>
                  <a:gd name="T47" fmla="*/ 135 h 150"/>
                  <a:gd name="T48" fmla="*/ 0 w 75"/>
                  <a:gd name="T49" fmla="*/ 120 h 150"/>
                  <a:gd name="T50" fmla="*/ 15 w 75"/>
                  <a:gd name="T51" fmla="*/ 105 h 150"/>
                  <a:gd name="T52" fmla="*/ 15 w 75"/>
                  <a:gd name="T53" fmla="*/ 105 h 150"/>
                  <a:gd name="T54" fmla="*/ 15 w 75"/>
                  <a:gd name="T55" fmla="*/ 90 h 150"/>
                  <a:gd name="T56" fmla="*/ 15 w 75"/>
                  <a:gd name="T57" fmla="*/ 75 h 150"/>
                  <a:gd name="T58" fmla="*/ 30 w 75"/>
                  <a:gd name="T59" fmla="*/ 60 h 150"/>
                  <a:gd name="T60" fmla="*/ 30 w 75"/>
                  <a:gd name="T61" fmla="*/ 45 h 150"/>
                  <a:gd name="T62" fmla="*/ 45 w 75"/>
                  <a:gd name="T63" fmla="*/ 30 h 150"/>
                  <a:gd name="T64" fmla="*/ 60 w 75"/>
                  <a:gd name="T65" fmla="*/ 15 h 150"/>
                  <a:gd name="T66" fmla="*/ 60 w 75"/>
                  <a:gd name="T67" fmla="*/ 0 h 150"/>
                  <a:gd name="T68" fmla="*/ 60 w 75"/>
                  <a:gd name="T69" fmla="*/ 0 h 150"/>
                  <a:gd name="T70" fmla="*/ 60 w 75"/>
                  <a:gd name="T71" fmla="*/ 0 h 150"/>
                  <a:gd name="T72" fmla="*/ 75 w 75"/>
                  <a:gd name="T73" fmla="*/ 0 h 150"/>
                  <a:gd name="T74" fmla="*/ 75 w 75"/>
                  <a:gd name="T75" fmla="*/ 15 h 150"/>
                  <a:gd name="T76" fmla="*/ 75 w 75"/>
                  <a:gd name="T77" fmla="*/ 15 h 150"/>
                  <a:gd name="T78" fmla="*/ 75 w 75"/>
                  <a:gd name="T79" fmla="*/ 15 h 150"/>
                  <a:gd name="T80" fmla="*/ 75 w 75"/>
                  <a:gd name="T81" fmla="*/ 3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5"/>
                  <a:gd name="T124" fmla="*/ 0 h 150"/>
                  <a:gd name="T125" fmla="*/ 75 w 75"/>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5" h="150">
                    <a:moveTo>
                      <a:pt x="75" y="30"/>
                    </a:moveTo>
                    <a:lnTo>
                      <a:pt x="75" y="30"/>
                    </a:lnTo>
                    <a:lnTo>
                      <a:pt x="60" y="30"/>
                    </a:lnTo>
                    <a:lnTo>
                      <a:pt x="60" y="45"/>
                    </a:lnTo>
                    <a:lnTo>
                      <a:pt x="60" y="60"/>
                    </a:lnTo>
                    <a:lnTo>
                      <a:pt x="60" y="75"/>
                    </a:lnTo>
                    <a:lnTo>
                      <a:pt x="60" y="105"/>
                    </a:lnTo>
                    <a:lnTo>
                      <a:pt x="60" y="120"/>
                    </a:lnTo>
                    <a:lnTo>
                      <a:pt x="60" y="135"/>
                    </a:lnTo>
                    <a:lnTo>
                      <a:pt x="60" y="150"/>
                    </a:lnTo>
                    <a:lnTo>
                      <a:pt x="45" y="150"/>
                    </a:lnTo>
                    <a:lnTo>
                      <a:pt x="30" y="150"/>
                    </a:lnTo>
                    <a:lnTo>
                      <a:pt x="15" y="150"/>
                    </a:lnTo>
                    <a:lnTo>
                      <a:pt x="15" y="135"/>
                    </a:lnTo>
                    <a:lnTo>
                      <a:pt x="0" y="120"/>
                    </a:lnTo>
                    <a:lnTo>
                      <a:pt x="15" y="105"/>
                    </a:lnTo>
                    <a:lnTo>
                      <a:pt x="15" y="90"/>
                    </a:lnTo>
                    <a:lnTo>
                      <a:pt x="15" y="75"/>
                    </a:lnTo>
                    <a:lnTo>
                      <a:pt x="30" y="60"/>
                    </a:lnTo>
                    <a:lnTo>
                      <a:pt x="30" y="45"/>
                    </a:lnTo>
                    <a:lnTo>
                      <a:pt x="45" y="30"/>
                    </a:lnTo>
                    <a:lnTo>
                      <a:pt x="60" y="15"/>
                    </a:lnTo>
                    <a:lnTo>
                      <a:pt x="60" y="0"/>
                    </a:lnTo>
                    <a:lnTo>
                      <a:pt x="75" y="0"/>
                    </a:lnTo>
                    <a:lnTo>
                      <a:pt x="75" y="15"/>
                    </a:lnTo>
                    <a:lnTo>
                      <a:pt x="75" y="30"/>
                    </a:lnTo>
                    <a:close/>
                  </a:path>
                </a:pathLst>
              </a:custGeom>
              <a:solidFill>
                <a:srgbClr val="000000"/>
              </a:solidFill>
              <a:ln w="9525">
                <a:noFill/>
                <a:round/>
                <a:headEnd/>
                <a:tailEnd/>
              </a:ln>
            </p:spPr>
            <p:txBody>
              <a:bodyPr/>
              <a:lstStyle/>
              <a:p>
                <a:endParaRPr lang="tr-TR"/>
              </a:p>
            </p:txBody>
          </p:sp>
          <p:sp>
            <p:nvSpPr>
              <p:cNvPr id="646" name="Freeform 81"/>
              <p:cNvSpPr>
                <a:spLocks/>
              </p:cNvSpPr>
              <p:nvPr/>
            </p:nvSpPr>
            <p:spPr bwMode="auto">
              <a:xfrm>
                <a:off x="1890" y="4095"/>
                <a:ext cx="255" cy="180"/>
              </a:xfrm>
              <a:custGeom>
                <a:avLst/>
                <a:gdLst>
                  <a:gd name="T0" fmla="*/ 240 w 255"/>
                  <a:gd name="T1" fmla="*/ 135 h 180"/>
                  <a:gd name="T2" fmla="*/ 195 w 255"/>
                  <a:gd name="T3" fmla="*/ 90 h 180"/>
                  <a:gd name="T4" fmla="*/ 180 w 255"/>
                  <a:gd name="T5" fmla="*/ 60 h 180"/>
                  <a:gd name="T6" fmla="*/ 180 w 255"/>
                  <a:gd name="T7" fmla="*/ 45 h 180"/>
                  <a:gd name="T8" fmla="*/ 180 w 255"/>
                  <a:gd name="T9" fmla="*/ 30 h 180"/>
                  <a:gd name="T10" fmla="*/ 180 w 255"/>
                  <a:gd name="T11" fmla="*/ 30 h 180"/>
                  <a:gd name="T12" fmla="*/ 180 w 255"/>
                  <a:gd name="T13" fmla="*/ 30 h 180"/>
                  <a:gd name="T14" fmla="*/ 135 w 255"/>
                  <a:gd name="T15" fmla="*/ 45 h 180"/>
                  <a:gd name="T16" fmla="*/ 105 w 255"/>
                  <a:gd name="T17" fmla="*/ 60 h 180"/>
                  <a:gd name="T18" fmla="*/ 75 w 255"/>
                  <a:gd name="T19" fmla="*/ 75 h 180"/>
                  <a:gd name="T20" fmla="*/ 60 w 255"/>
                  <a:gd name="T21" fmla="*/ 90 h 180"/>
                  <a:gd name="T22" fmla="*/ 45 w 255"/>
                  <a:gd name="T23" fmla="*/ 105 h 180"/>
                  <a:gd name="T24" fmla="*/ 45 w 255"/>
                  <a:gd name="T25" fmla="*/ 120 h 180"/>
                  <a:gd name="T26" fmla="*/ 45 w 255"/>
                  <a:gd name="T27" fmla="*/ 120 h 180"/>
                  <a:gd name="T28" fmla="*/ 60 w 255"/>
                  <a:gd name="T29" fmla="*/ 120 h 180"/>
                  <a:gd name="T30" fmla="*/ 60 w 255"/>
                  <a:gd name="T31" fmla="*/ 120 h 180"/>
                  <a:gd name="T32" fmla="*/ 105 w 255"/>
                  <a:gd name="T33" fmla="*/ 120 h 180"/>
                  <a:gd name="T34" fmla="*/ 120 w 255"/>
                  <a:gd name="T35" fmla="*/ 120 h 180"/>
                  <a:gd name="T36" fmla="*/ 135 w 255"/>
                  <a:gd name="T37" fmla="*/ 120 h 180"/>
                  <a:gd name="T38" fmla="*/ 150 w 255"/>
                  <a:gd name="T39" fmla="*/ 105 h 180"/>
                  <a:gd name="T40" fmla="*/ 165 w 255"/>
                  <a:gd name="T41" fmla="*/ 75 h 180"/>
                  <a:gd name="T42" fmla="*/ 180 w 255"/>
                  <a:gd name="T43" fmla="*/ 60 h 180"/>
                  <a:gd name="T44" fmla="*/ 180 w 255"/>
                  <a:gd name="T45" fmla="*/ 45 h 180"/>
                  <a:gd name="T46" fmla="*/ 180 w 255"/>
                  <a:gd name="T47" fmla="*/ 30 h 180"/>
                  <a:gd name="T48" fmla="*/ 180 w 255"/>
                  <a:gd name="T49" fmla="*/ 15 h 180"/>
                  <a:gd name="T50" fmla="*/ 180 w 255"/>
                  <a:gd name="T51" fmla="*/ 15 h 180"/>
                  <a:gd name="T52" fmla="*/ 180 w 255"/>
                  <a:gd name="T53" fmla="*/ 30 h 180"/>
                  <a:gd name="T54" fmla="*/ 180 w 255"/>
                  <a:gd name="T55" fmla="*/ 45 h 180"/>
                  <a:gd name="T56" fmla="*/ 180 w 255"/>
                  <a:gd name="T57" fmla="*/ 60 h 180"/>
                  <a:gd name="T58" fmla="*/ 180 w 255"/>
                  <a:gd name="T59" fmla="*/ 105 h 180"/>
                  <a:gd name="T60" fmla="*/ 165 w 255"/>
                  <a:gd name="T61" fmla="*/ 120 h 180"/>
                  <a:gd name="T62" fmla="*/ 150 w 255"/>
                  <a:gd name="T63" fmla="*/ 120 h 180"/>
                  <a:gd name="T64" fmla="*/ 135 w 255"/>
                  <a:gd name="T65" fmla="*/ 150 h 180"/>
                  <a:gd name="T66" fmla="*/ 120 w 255"/>
                  <a:gd name="T67" fmla="*/ 165 h 180"/>
                  <a:gd name="T68" fmla="*/ 90 w 255"/>
                  <a:gd name="T69" fmla="*/ 165 h 180"/>
                  <a:gd name="T70" fmla="*/ 60 w 255"/>
                  <a:gd name="T71" fmla="*/ 180 h 180"/>
                  <a:gd name="T72" fmla="*/ 30 w 255"/>
                  <a:gd name="T73" fmla="*/ 165 h 180"/>
                  <a:gd name="T74" fmla="*/ 15 w 255"/>
                  <a:gd name="T75" fmla="*/ 150 h 180"/>
                  <a:gd name="T76" fmla="*/ 0 w 255"/>
                  <a:gd name="T77" fmla="*/ 135 h 180"/>
                  <a:gd name="T78" fmla="*/ 0 w 255"/>
                  <a:gd name="T79" fmla="*/ 120 h 180"/>
                  <a:gd name="T80" fmla="*/ 0 w 255"/>
                  <a:gd name="T81" fmla="*/ 120 h 180"/>
                  <a:gd name="T82" fmla="*/ 0 w 255"/>
                  <a:gd name="T83" fmla="*/ 105 h 180"/>
                  <a:gd name="T84" fmla="*/ 15 w 255"/>
                  <a:gd name="T85" fmla="*/ 90 h 180"/>
                  <a:gd name="T86" fmla="*/ 30 w 255"/>
                  <a:gd name="T87" fmla="*/ 60 h 180"/>
                  <a:gd name="T88" fmla="*/ 60 w 255"/>
                  <a:gd name="T89" fmla="*/ 60 h 180"/>
                  <a:gd name="T90" fmla="*/ 90 w 255"/>
                  <a:gd name="T91" fmla="*/ 30 h 180"/>
                  <a:gd name="T92" fmla="*/ 135 w 255"/>
                  <a:gd name="T93" fmla="*/ 15 h 180"/>
                  <a:gd name="T94" fmla="*/ 180 w 255"/>
                  <a:gd name="T95" fmla="*/ 15 h 180"/>
                  <a:gd name="T96" fmla="*/ 210 w 255"/>
                  <a:gd name="T97" fmla="*/ 30 h 180"/>
                  <a:gd name="T98" fmla="*/ 210 w 255"/>
                  <a:gd name="T99" fmla="*/ 45 h 180"/>
                  <a:gd name="T100" fmla="*/ 225 w 255"/>
                  <a:gd name="T101" fmla="*/ 60 h 180"/>
                  <a:gd name="T102" fmla="*/ 240 w 255"/>
                  <a:gd name="T103" fmla="*/ 90 h 180"/>
                  <a:gd name="T104" fmla="*/ 240 w 255"/>
                  <a:gd name="T105" fmla="*/ 105 h 180"/>
                  <a:gd name="T106" fmla="*/ 240 w 255"/>
                  <a:gd name="T107" fmla="*/ 120 h 180"/>
                  <a:gd name="T108" fmla="*/ 255 w 255"/>
                  <a:gd name="T109" fmla="*/ 135 h 180"/>
                  <a:gd name="T110" fmla="*/ 240 w 255"/>
                  <a:gd name="T111" fmla="*/ 135 h 180"/>
                  <a:gd name="T112" fmla="*/ 240 w 255"/>
                  <a:gd name="T113" fmla="*/ 135 h 180"/>
                  <a:gd name="T114" fmla="*/ 240 w 255"/>
                  <a:gd name="T115" fmla="*/ 135 h 180"/>
                  <a:gd name="T116" fmla="*/ 240 w 255"/>
                  <a:gd name="T117" fmla="*/ 135 h 1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5"/>
                  <a:gd name="T178" fmla="*/ 0 h 180"/>
                  <a:gd name="T179" fmla="*/ 255 w 255"/>
                  <a:gd name="T180" fmla="*/ 180 h 1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5" h="180">
                    <a:moveTo>
                      <a:pt x="240" y="135"/>
                    </a:moveTo>
                    <a:lnTo>
                      <a:pt x="240" y="135"/>
                    </a:lnTo>
                    <a:lnTo>
                      <a:pt x="210" y="105"/>
                    </a:lnTo>
                    <a:lnTo>
                      <a:pt x="195" y="90"/>
                    </a:lnTo>
                    <a:lnTo>
                      <a:pt x="180" y="60"/>
                    </a:lnTo>
                    <a:lnTo>
                      <a:pt x="180" y="45"/>
                    </a:lnTo>
                    <a:lnTo>
                      <a:pt x="180" y="30"/>
                    </a:lnTo>
                    <a:lnTo>
                      <a:pt x="150" y="30"/>
                    </a:lnTo>
                    <a:lnTo>
                      <a:pt x="135" y="45"/>
                    </a:lnTo>
                    <a:lnTo>
                      <a:pt x="120" y="45"/>
                    </a:lnTo>
                    <a:lnTo>
                      <a:pt x="105" y="60"/>
                    </a:lnTo>
                    <a:lnTo>
                      <a:pt x="90" y="60"/>
                    </a:lnTo>
                    <a:lnTo>
                      <a:pt x="75" y="75"/>
                    </a:lnTo>
                    <a:lnTo>
                      <a:pt x="60" y="90"/>
                    </a:lnTo>
                    <a:lnTo>
                      <a:pt x="45" y="105"/>
                    </a:lnTo>
                    <a:lnTo>
                      <a:pt x="45" y="120"/>
                    </a:lnTo>
                    <a:lnTo>
                      <a:pt x="60" y="120"/>
                    </a:lnTo>
                    <a:lnTo>
                      <a:pt x="75" y="120"/>
                    </a:lnTo>
                    <a:lnTo>
                      <a:pt x="105" y="120"/>
                    </a:lnTo>
                    <a:lnTo>
                      <a:pt x="120" y="120"/>
                    </a:lnTo>
                    <a:lnTo>
                      <a:pt x="135" y="120"/>
                    </a:lnTo>
                    <a:lnTo>
                      <a:pt x="150" y="105"/>
                    </a:lnTo>
                    <a:lnTo>
                      <a:pt x="165" y="90"/>
                    </a:lnTo>
                    <a:lnTo>
                      <a:pt x="165" y="75"/>
                    </a:lnTo>
                    <a:lnTo>
                      <a:pt x="165" y="60"/>
                    </a:lnTo>
                    <a:lnTo>
                      <a:pt x="180" y="60"/>
                    </a:lnTo>
                    <a:lnTo>
                      <a:pt x="180" y="45"/>
                    </a:lnTo>
                    <a:lnTo>
                      <a:pt x="180" y="30"/>
                    </a:lnTo>
                    <a:lnTo>
                      <a:pt x="180" y="15"/>
                    </a:lnTo>
                    <a:lnTo>
                      <a:pt x="180" y="30"/>
                    </a:lnTo>
                    <a:lnTo>
                      <a:pt x="180" y="45"/>
                    </a:lnTo>
                    <a:lnTo>
                      <a:pt x="180" y="60"/>
                    </a:lnTo>
                    <a:lnTo>
                      <a:pt x="180" y="90"/>
                    </a:lnTo>
                    <a:lnTo>
                      <a:pt x="180" y="105"/>
                    </a:lnTo>
                    <a:lnTo>
                      <a:pt x="165" y="120"/>
                    </a:lnTo>
                    <a:lnTo>
                      <a:pt x="150" y="120"/>
                    </a:lnTo>
                    <a:lnTo>
                      <a:pt x="150" y="135"/>
                    </a:lnTo>
                    <a:lnTo>
                      <a:pt x="135" y="150"/>
                    </a:lnTo>
                    <a:lnTo>
                      <a:pt x="120" y="150"/>
                    </a:lnTo>
                    <a:lnTo>
                      <a:pt x="120" y="165"/>
                    </a:lnTo>
                    <a:lnTo>
                      <a:pt x="105" y="165"/>
                    </a:lnTo>
                    <a:lnTo>
                      <a:pt x="90" y="165"/>
                    </a:lnTo>
                    <a:lnTo>
                      <a:pt x="60" y="180"/>
                    </a:lnTo>
                    <a:lnTo>
                      <a:pt x="45" y="165"/>
                    </a:lnTo>
                    <a:lnTo>
                      <a:pt x="30" y="165"/>
                    </a:lnTo>
                    <a:lnTo>
                      <a:pt x="15" y="165"/>
                    </a:lnTo>
                    <a:lnTo>
                      <a:pt x="15" y="150"/>
                    </a:lnTo>
                    <a:lnTo>
                      <a:pt x="0" y="150"/>
                    </a:lnTo>
                    <a:lnTo>
                      <a:pt x="0" y="135"/>
                    </a:lnTo>
                    <a:lnTo>
                      <a:pt x="0" y="120"/>
                    </a:lnTo>
                    <a:lnTo>
                      <a:pt x="0" y="105"/>
                    </a:lnTo>
                    <a:lnTo>
                      <a:pt x="0" y="90"/>
                    </a:lnTo>
                    <a:lnTo>
                      <a:pt x="15" y="90"/>
                    </a:lnTo>
                    <a:lnTo>
                      <a:pt x="15" y="75"/>
                    </a:lnTo>
                    <a:lnTo>
                      <a:pt x="30" y="60"/>
                    </a:lnTo>
                    <a:lnTo>
                      <a:pt x="45" y="60"/>
                    </a:lnTo>
                    <a:lnTo>
                      <a:pt x="60" y="60"/>
                    </a:lnTo>
                    <a:lnTo>
                      <a:pt x="75" y="45"/>
                    </a:lnTo>
                    <a:lnTo>
                      <a:pt x="90" y="30"/>
                    </a:lnTo>
                    <a:lnTo>
                      <a:pt x="120" y="15"/>
                    </a:lnTo>
                    <a:lnTo>
                      <a:pt x="135" y="15"/>
                    </a:lnTo>
                    <a:lnTo>
                      <a:pt x="180" y="0"/>
                    </a:lnTo>
                    <a:lnTo>
                      <a:pt x="180" y="15"/>
                    </a:lnTo>
                    <a:lnTo>
                      <a:pt x="195" y="15"/>
                    </a:lnTo>
                    <a:lnTo>
                      <a:pt x="210" y="30"/>
                    </a:lnTo>
                    <a:lnTo>
                      <a:pt x="210" y="45"/>
                    </a:lnTo>
                    <a:lnTo>
                      <a:pt x="225" y="60"/>
                    </a:lnTo>
                    <a:lnTo>
                      <a:pt x="240" y="60"/>
                    </a:lnTo>
                    <a:lnTo>
                      <a:pt x="240" y="90"/>
                    </a:lnTo>
                    <a:lnTo>
                      <a:pt x="240" y="105"/>
                    </a:lnTo>
                    <a:lnTo>
                      <a:pt x="240" y="120"/>
                    </a:lnTo>
                    <a:lnTo>
                      <a:pt x="255" y="120"/>
                    </a:lnTo>
                    <a:lnTo>
                      <a:pt x="255" y="135"/>
                    </a:lnTo>
                    <a:lnTo>
                      <a:pt x="240" y="135"/>
                    </a:lnTo>
                    <a:close/>
                  </a:path>
                </a:pathLst>
              </a:custGeom>
              <a:solidFill>
                <a:srgbClr val="000000"/>
              </a:solidFill>
              <a:ln w="9525">
                <a:noFill/>
                <a:round/>
                <a:headEnd/>
                <a:tailEnd/>
              </a:ln>
            </p:spPr>
            <p:txBody>
              <a:bodyPr/>
              <a:lstStyle/>
              <a:p>
                <a:endParaRPr lang="tr-TR"/>
              </a:p>
            </p:txBody>
          </p:sp>
          <p:sp>
            <p:nvSpPr>
              <p:cNvPr id="647" name="Freeform 82"/>
              <p:cNvSpPr>
                <a:spLocks/>
              </p:cNvSpPr>
              <p:nvPr/>
            </p:nvSpPr>
            <p:spPr bwMode="auto">
              <a:xfrm>
                <a:off x="1905" y="4230"/>
                <a:ext cx="90" cy="90"/>
              </a:xfrm>
              <a:custGeom>
                <a:avLst/>
                <a:gdLst>
                  <a:gd name="T0" fmla="*/ 30 w 90"/>
                  <a:gd name="T1" fmla="*/ 0 h 90"/>
                  <a:gd name="T2" fmla="*/ 30 w 90"/>
                  <a:gd name="T3" fmla="*/ 0 h 90"/>
                  <a:gd name="T4" fmla="*/ 45 w 90"/>
                  <a:gd name="T5" fmla="*/ 15 h 90"/>
                  <a:gd name="T6" fmla="*/ 60 w 90"/>
                  <a:gd name="T7" fmla="*/ 30 h 90"/>
                  <a:gd name="T8" fmla="*/ 75 w 90"/>
                  <a:gd name="T9" fmla="*/ 30 h 90"/>
                  <a:gd name="T10" fmla="*/ 75 w 90"/>
                  <a:gd name="T11" fmla="*/ 45 h 90"/>
                  <a:gd name="T12" fmla="*/ 90 w 90"/>
                  <a:gd name="T13" fmla="*/ 45 h 90"/>
                  <a:gd name="T14" fmla="*/ 90 w 90"/>
                  <a:gd name="T15" fmla="*/ 45 h 90"/>
                  <a:gd name="T16" fmla="*/ 90 w 90"/>
                  <a:gd name="T17" fmla="*/ 45 h 90"/>
                  <a:gd name="T18" fmla="*/ 90 w 90"/>
                  <a:gd name="T19" fmla="*/ 60 h 90"/>
                  <a:gd name="T20" fmla="*/ 90 w 90"/>
                  <a:gd name="T21" fmla="*/ 60 h 90"/>
                  <a:gd name="T22" fmla="*/ 90 w 90"/>
                  <a:gd name="T23" fmla="*/ 60 h 90"/>
                  <a:gd name="T24" fmla="*/ 90 w 90"/>
                  <a:gd name="T25" fmla="*/ 75 h 90"/>
                  <a:gd name="T26" fmla="*/ 90 w 90"/>
                  <a:gd name="T27" fmla="*/ 75 h 90"/>
                  <a:gd name="T28" fmla="*/ 90 w 90"/>
                  <a:gd name="T29" fmla="*/ 75 h 90"/>
                  <a:gd name="T30" fmla="*/ 90 w 90"/>
                  <a:gd name="T31" fmla="*/ 75 h 90"/>
                  <a:gd name="T32" fmla="*/ 75 w 90"/>
                  <a:gd name="T33" fmla="*/ 90 h 90"/>
                  <a:gd name="T34" fmla="*/ 75 w 90"/>
                  <a:gd name="T35" fmla="*/ 90 h 90"/>
                  <a:gd name="T36" fmla="*/ 75 w 90"/>
                  <a:gd name="T37" fmla="*/ 90 h 90"/>
                  <a:gd name="T38" fmla="*/ 60 w 90"/>
                  <a:gd name="T39" fmla="*/ 90 h 90"/>
                  <a:gd name="T40" fmla="*/ 60 w 90"/>
                  <a:gd name="T41" fmla="*/ 90 h 90"/>
                  <a:gd name="T42" fmla="*/ 60 w 90"/>
                  <a:gd name="T43" fmla="*/ 75 h 90"/>
                  <a:gd name="T44" fmla="*/ 45 w 90"/>
                  <a:gd name="T45" fmla="*/ 75 h 90"/>
                  <a:gd name="T46" fmla="*/ 45 w 90"/>
                  <a:gd name="T47" fmla="*/ 75 h 90"/>
                  <a:gd name="T48" fmla="*/ 45 w 90"/>
                  <a:gd name="T49" fmla="*/ 60 h 90"/>
                  <a:gd name="T50" fmla="*/ 45 w 90"/>
                  <a:gd name="T51" fmla="*/ 45 h 90"/>
                  <a:gd name="T52" fmla="*/ 30 w 90"/>
                  <a:gd name="T53" fmla="*/ 45 h 90"/>
                  <a:gd name="T54" fmla="*/ 30 w 90"/>
                  <a:gd name="T55" fmla="*/ 45 h 90"/>
                  <a:gd name="T56" fmla="*/ 15 w 90"/>
                  <a:gd name="T57" fmla="*/ 45 h 90"/>
                  <a:gd name="T58" fmla="*/ 15 w 90"/>
                  <a:gd name="T59" fmla="*/ 30 h 90"/>
                  <a:gd name="T60" fmla="*/ 15 w 90"/>
                  <a:gd name="T61" fmla="*/ 30 h 90"/>
                  <a:gd name="T62" fmla="*/ 15 w 90"/>
                  <a:gd name="T63" fmla="*/ 30 h 90"/>
                  <a:gd name="T64" fmla="*/ 0 w 90"/>
                  <a:gd name="T65" fmla="*/ 15 h 90"/>
                  <a:gd name="T66" fmla="*/ 0 w 90"/>
                  <a:gd name="T67" fmla="*/ 15 h 90"/>
                  <a:gd name="T68" fmla="*/ 15 w 90"/>
                  <a:gd name="T69" fmla="*/ 15 h 90"/>
                  <a:gd name="T70" fmla="*/ 15 w 90"/>
                  <a:gd name="T71" fmla="*/ 15 h 90"/>
                  <a:gd name="T72" fmla="*/ 15 w 90"/>
                  <a:gd name="T73" fmla="*/ 15 h 90"/>
                  <a:gd name="T74" fmla="*/ 15 w 90"/>
                  <a:gd name="T75" fmla="*/ 0 h 90"/>
                  <a:gd name="T76" fmla="*/ 15 w 90"/>
                  <a:gd name="T77" fmla="*/ 0 h 90"/>
                  <a:gd name="T78" fmla="*/ 30 w 90"/>
                  <a:gd name="T79" fmla="*/ 0 h 90"/>
                  <a:gd name="T80" fmla="*/ 30 w 90"/>
                  <a:gd name="T81" fmla="*/ 0 h 90"/>
                  <a:gd name="T82" fmla="*/ 30 w 90"/>
                  <a:gd name="T83" fmla="*/ 0 h 90"/>
                  <a:gd name="T84" fmla="*/ 30 w 90"/>
                  <a:gd name="T85" fmla="*/ 0 h 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90"/>
                  <a:gd name="T131" fmla="*/ 90 w 90"/>
                  <a:gd name="T132" fmla="*/ 90 h 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90">
                    <a:moveTo>
                      <a:pt x="30" y="0"/>
                    </a:moveTo>
                    <a:lnTo>
                      <a:pt x="30" y="0"/>
                    </a:lnTo>
                    <a:lnTo>
                      <a:pt x="45" y="15"/>
                    </a:lnTo>
                    <a:lnTo>
                      <a:pt x="60" y="30"/>
                    </a:lnTo>
                    <a:lnTo>
                      <a:pt x="75" y="30"/>
                    </a:lnTo>
                    <a:lnTo>
                      <a:pt x="75" y="45"/>
                    </a:lnTo>
                    <a:lnTo>
                      <a:pt x="90" y="45"/>
                    </a:lnTo>
                    <a:lnTo>
                      <a:pt x="90" y="60"/>
                    </a:lnTo>
                    <a:lnTo>
                      <a:pt x="90" y="75"/>
                    </a:lnTo>
                    <a:lnTo>
                      <a:pt x="75" y="90"/>
                    </a:lnTo>
                    <a:lnTo>
                      <a:pt x="60" y="90"/>
                    </a:lnTo>
                    <a:lnTo>
                      <a:pt x="60" y="75"/>
                    </a:lnTo>
                    <a:lnTo>
                      <a:pt x="45" y="75"/>
                    </a:lnTo>
                    <a:lnTo>
                      <a:pt x="45" y="60"/>
                    </a:lnTo>
                    <a:lnTo>
                      <a:pt x="45" y="45"/>
                    </a:lnTo>
                    <a:lnTo>
                      <a:pt x="30" y="45"/>
                    </a:lnTo>
                    <a:lnTo>
                      <a:pt x="15" y="45"/>
                    </a:lnTo>
                    <a:lnTo>
                      <a:pt x="15" y="30"/>
                    </a:lnTo>
                    <a:lnTo>
                      <a:pt x="0" y="15"/>
                    </a:lnTo>
                    <a:lnTo>
                      <a:pt x="15" y="15"/>
                    </a:lnTo>
                    <a:lnTo>
                      <a:pt x="15" y="0"/>
                    </a:lnTo>
                    <a:lnTo>
                      <a:pt x="30" y="0"/>
                    </a:lnTo>
                    <a:close/>
                  </a:path>
                </a:pathLst>
              </a:custGeom>
              <a:solidFill>
                <a:srgbClr val="000000"/>
              </a:solidFill>
              <a:ln w="9525">
                <a:noFill/>
                <a:round/>
                <a:headEnd/>
                <a:tailEnd/>
              </a:ln>
            </p:spPr>
            <p:txBody>
              <a:bodyPr/>
              <a:lstStyle/>
              <a:p>
                <a:endParaRPr lang="tr-TR"/>
              </a:p>
            </p:txBody>
          </p:sp>
          <p:sp>
            <p:nvSpPr>
              <p:cNvPr id="648" name="Freeform 83"/>
              <p:cNvSpPr>
                <a:spLocks/>
              </p:cNvSpPr>
              <p:nvPr/>
            </p:nvSpPr>
            <p:spPr bwMode="auto">
              <a:xfrm>
                <a:off x="2220" y="4365"/>
                <a:ext cx="195" cy="510"/>
              </a:xfrm>
              <a:custGeom>
                <a:avLst/>
                <a:gdLst>
                  <a:gd name="T0" fmla="*/ 15 w 195"/>
                  <a:gd name="T1" fmla="*/ 0 h 510"/>
                  <a:gd name="T2" fmla="*/ 15 w 195"/>
                  <a:gd name="T3" fmla="*/ 0 h 510"/>
                  <a:gd name="T4" fmla="*/ 30 w 195"/>
                  <a:gd name="T5" fmla="*/ 30 h 510"/>
                  <a:gd name="T6" fmla="*/ 30 w 195"/>
                  <a:gd name="T7" fmla="*/ 45 h 510"/>
                  <a:gd name="T8" fmla="*/ 60 w 195"/>
                  <a:gd name="T9" fmla="*/ 90 h 510"/>
                  <a:gd name="T10" fmla="*/ 90 w 195"/>
                  <a:gd name="T11" fmla="*/ 135 h 510"/>
                  <a:gd name="T12" fmla="*/ 105 w 195"/>
                  <a:gd name="T13" fmla="*/ 165 h 510"/>
                  <a:gd name="T14" fmla="*/ 120 w 195"/>
                  <a:gd name="T15" fmla="*/ 180 h 510"/>
                  <a:gd name="T16" fmla="*/ 120 w 195"/>
                  <a:gd name="T17" fmla="*/ 210 h 510"/>
                  <a:gd name="T18" fmla="*/ 135 w 195"/>
                  <a:gd name="T19" fmla="*/ 225 h 510"/>
                  <a:gd name="T20" fmla="*/ 150 w 195"/>
                  <a:gd name="T21" fmla="*/ 225 h 510"/>
                  <a:gd name="T22" fmla="*/ 150 w 195"/>
                  <a:gd name="T23" fmla="*/ 240 h 510"/>
                  <a:gd name="T24" fmla="*/ 150 w 195"/>
                  <a:gd name="T25" fmla="*/ 270 h 510"/>
                  <a:gd name="T26" fmla="*/ 150 w 195"/>
                  <a:gd name="T27" fmla="*/ 270 h 510"/>
                  <a:gd name="T28" fmla="*/ 150 w 195"/>
                  <a:gd name="T29" fmla="*/ 285 h 510"/>
                  <a:gd name="T30" fmla="*/ 165 w 195"/>
                  <a:gd name="T31" fmla="*/ 315 h 510"/>
                  <a:gd name="T32" fmla="*/ 165 w 195"/>
                  <a:gd name="T33" fmla="*/ 330 h 510"/>
                  <a:gd name="T34" fmla="*/ 180 w 195"/>
                  <a:gd name="T35" fmla="*/ 360 h 510"/>
                  <a:gd name="T36" fmla="*/ 180 w 195"/>
                  <a:gd name="T37" fmla="*/ 375 h 510"/>
                  <a:gd name="T38" fmla="*/ 180 w 195"/>
                  <a:gd name="T39" fmla="*/ 390 h 510"/>
                  <a:gd name="T40" fmla="*/ 195 w 195"/>
                  <a:gd name="T41" fmla="*/ 405 h 510"/>
                  <a:gd name="T42" fmla="*/ 195 w 195"/>
                  <a:gd name="T43" fmla="*/ 420 h 510"/>
                  <a:gd name="T44" fmla="*/ 195 w 195"/>
                  <a:gd name="T45" fmla="*/ 435 h 510"/>
                  <a:gd name="T46" fmla="*/ 195 w 195"/>
                  <a:gd name="T47" fmla="*/ 450 h 510"/>
                  <a:gd name="T48" fmla="*/ 195 w 195"/>
                  <a:gd name="T49" fmla="*/ 480 h 510"/>
                  <a:gd name="T50" fmla="*/ 195 w 195"/>
                  <a:gd name="T51" fmla="*/ 495 h 510"/>
                  <a:gd name="T52" fmla="*/ 195 w 195"/>
                  <a:gd name="T53" fmla="*/ 510 h 510"/>
                  <a:gd name="T54" fmla="*/ 195 w 195"/>
                  <a:gd name="T55" fmla="*/ 510 h 510"/>
                  <a:gd name="T56" fmla="*/ 195 w 195"/>
                  <a:gd name="T57" fmla="*/ 510 h 510"/>
                  <a:gd name="T58" fmla="*/ 180 w 195"/>
                  <a:gd name="T59" fmla="*/ 510 h 510"/>
                  <a:gd name="T60" fmla="*/ 180 w 195"/>
                  <a:gd name="T61" fmla="*/ 510 h 510"/>
                  <a:gd name="T62" fmla="*/ 165 w 195"/>
                  <a:gd name="T63" fmla="*/ 510 h 510"/>
                  <a:gd name="T64" fmla="*/ 150 w 195"/>
                  <a:gd name="T65" fmla="*/ 510 h 510"/>
                  <a:gd name="T66" fmla="*/ 150 w 195"/>
                  <a:gd name="T67" fmla="*/ 510 h 510"/>
                  <a:gd name="T68" fmla="*/ 150 w 195"/>
                  <a:gd name="T69" fmla="*/ 510 h 510"/>
                  <a:gd name="T70" fmla="*/ 150 w 195"/>
                  <a:gd name="T71" fmla="*/ 510 h 510"/>
                  <a:gd name="T72" fmla="*/ 150 w 195"/>
                  <a:gd name="T73" fmla="*/ 510 h 510"/>
                  <a:gd name="T74" fmla="*/ 150 w 195"/>
                  <a:gd name="T75" fmla="*/ 480 h 510"/>
                  <a:gd name="T76" fmla="*/ 150 w 195"/>
                  <a:gd name="T77" fmla="*/ 450 h 510"/>
                  <a:gd name="T78" fmla="*/ 150 w 195"/>
                  <a:gd name="T79" fmla="*/ 450 h 510"/>
                  <a:gd name="T80" fmla="*/ 150 w 195"/>
                  <a:gd name="T81" fmla="*/ 435 h 510"/>
                  <a:gd name="T82" fmla="*/ 135 w 195"/>
                  <a:gd name="T83" fmla="*/ 435 h 510"/>
                  <a:gd name="T84" fmla="*/ 135 w 195"/>
                  <a:gd name="T85" fmla="*/ 405 h 510"/>
                  <a:gd name="T86" fmla="*/ 135 w 195"/>
                  <a:gd name="T87" fmla="*/ 390 h 510"/>
                  <a:gd name="T88" fmla="*/ 120 w 195"/>
                  <a:gd name="T89" fmla="*/ 375 h 510"/>
                  <a:gd name="T90" fmla="*/ 120 w 195"/>
                  <a:gd name="T91" fmla="*/ 345 h 510"/>
                  <a:gd name="T92" fmla="*/ 105 w 195"/>
                  <a:gd name="T93" fmla="*/ 300 h 510"/>
                  <a:gd name="T94" fmla="*/ 90 w 195"/>
                  <a:gd name="T95" fmla="*/ 255 h 510"/>
                  <a:gd name="T96" fmla="*/ 90 w 195"/>
                  <a:gd name="T97" fmla="*/ 210 h 510"/>
                  <a:gd name="T98" fmla="*/ 75 w 195"/>
                  <a:gd name="T99" fmla="*/ 180 h 510"/>
                  <a:gd name="T100" fmla="*/ 60 w 195"/>
                  <a:gd name="T101" fmla="*/ 135 h 510"/>
                  <a:gd name="T102" fmla="*/ 45 w 195"/>
                  <a:gd name="T103" fmla="*/ 90 h 510"/>
                  <a:gd name="T104" fmla="*/ 30 w 195"/>
                  <a:gd name="T105" fmla="*/ 45 h 510"/>
                  <a:gd name="T106" fmla="*/ 15 w 195"/>
                  <a:gd name="T107" fmla="*/ 0 h 510"/>
                  <a:gd name="T108" fmla="*/ 0 w 195"/>
                  <a:gd name="T109" fmla="*/ 0 h 510"/>
                  <a:gd name="T110" fmla="*/ 15 w 195"/>
                  <a:gd name="T111" fmla="*/ 0 h 510"/>
                  <a:gd name="T112" fmla="*/ 15 w 195"/>
                  <a:gd name="T113" fmla="*/ 0 h 510"/>
                  <a:gd name="T114" fmla="*/ 15 w 195"/>
                  <a:gd name="T115" fmla="*/ 0 h 510"/>
                  <a:gd name="T116" fmla="*/ 15 w 195"/>
                  <a:gd name="T117" fmla="*/ 0 h 510"/>
                  <a:gd name="T118" fmla="*/ 15 w 195"/>
                  <a:gd name="T119" fmla="*/ 0 h 510"/>
                  <a:gd name="T120" fmla="*/ 15 w 195"/>
                  <a:gd name="T121" fmla="*/ 0 h 510"/>
                  <a:gd name="T122" fmla="*/ 15 w 195"/>
                  <a:gd name="T123" fmla="*/ 0 h 510"/>
                  <a:gd name="T124" fmla="*/ 15 w 195"/>
                  <a:gd name="T125" fmla="*/ 0 h 5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5"/>
                  <a:gd name="T190" fmla="*/ 0 h 510"/>
                  <a:gd name="T191" fmla="*/ 195 w 195"/>
                  <a:gd name="T192" fmla="*/ 510 h 5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5" h="510">
                    <a:moveTo>
                      <a:pt x="15" y="0"/>
                    </a:moveTo>
                    <a:lnTo>
                      <a:pt x="15" y="0"/>
                    </a:lnTo>
                    <a:lnTo>
                      <a:pt x="30" y="30"/>
                    </a:lnTo>
                    <a:lnTo>
                      <a:pt x="30" y="45"/>
                    </a:lnTo>
                    <a:lnTo>
                      <a:pt x="60" y="90"/>
                    </a:lnTo>
                    <a:lnTo>
                      <a:pt x="90" y="135"/>
                    </a:lnTo>
                    <a:lnTo>
                      <a:pt x="105" y="165"/>
                    </a:lnTo>
                    <a:lnTo>
                      <a:pt x="120" y="180"/>
                    </a:lnTo>
                    <a:lnTo>
                      <a:pt x="120" y="210"/>
                    </a:lnTo>
                    <a:lnTo>
                      <a:pt x="135" y="225"/>
                    </a:lnTo>
                    <a:lnTo>
                      <a:pt x="150" y="225"/>
                    </a:lnTo>
                    <a:lnTo>
                      <a:pt x="150" y="240"/>
                    </a:lnTo>
                    <a:lnTo>
                      <a:pt x="150" y="270"/>
                    </a:lnTo>
                    <a:lnTo>
                      <a:pt x="150" y="285"/>
                    </a:lnTo>
                    <a:lnTo>
                      <a:pt x="165" y="315"/>
                    </a:lnTo>
                    <a:lnTo>
                      <a:pt x="165" y="330"/>
                    </a:lnTo>
                    <a:lnTo>
                      <a:pt x="180" y="360"/>
                    </a:lnTo>
                    <a:lnTo>
                      <a:pt x="180" y="375"/>
                    </a:lnTo>
                    <a:lnTo>
                      <a:pt x="180" y="390"/>
                    </a:lnTo>
                    <a:lnTo>
                      <a:pt x="195" y="405"/>
                    </a:lnTo>
                    <a:lnTo>
                      <a:pt x="195" y="420"/>
                    </a:lnTo>
                    <a:lnTo>
                      <a:pt x="195" y="435"/>
                    </a:lnTo>
                    <a:lnTo>
                      <a:pt x="195" y="450"/>
                    </a:lnTo>
                    <a:lnTo>
                      <a:pt x="195" y="480"/>
                    </a:lnTo>
                    <a:lnTo>
                      <a:pt x="195" y="495"/>
                    </a:lnTo>
                    <a:lnTo>
                      <a:pt x="195" y="510"/>
                    </a:lnTo>
                    <a:lnTo>
                      <a:pt x="180" y="510"/>
                    </a:lnTo>
                    <a:lnTo>
                      <a:pt x="165" y="510"/>
                    </a:lnTo>
                    <a:lnTo>
                      <a:pt x="150" y="510"/>
                    </a:lnTo>
                    <a:lnTo>
                      <a:pt x="150" y="480"/>
                    </a:lnTo>
                    <a:lnTo>
                      <a:pt x="150" y="450"/>
                    </a:lnTo>
                    <a:lnTo>
                      <a:pt x="150" y="435"/>
                    </a:lnTo>
                    <a:lnTo>
                      <a:pt x="135" y="435"/>
                    </a:lnTo>
                    <a:lnTo>
                      <a:pt x="135" y="405"/>
                    </a:lnTo>
                    <a:lnTo>
                      <a:pt x="135" y="390"/>
                    </a:lnTo>
                    <a:lnTo>
                      <a:pt x="120" y="375"/>
                    </a:lnTo>
                    <a:lnTo>
                      <a:pt x="120" y="345"/>
                    </a:lnTo>
                    <a:lnTo>
                      <a:pt x="105" y="300"/>
                    </a:lnTo>
                    <a:lnTo>
                      <a:pt x="90" y="255"/>
                    </a:lnTo>
                    <a:lnTo>
                      <a:pt x="90" y="210"/>
                    </a:lnTo>
                    <a:lnTo>
                      <a:pt x="75" y="180"/>
                    </a:lnTo>
                    <a:lnTo>
                      <a:pt x="60" y="135"/>
                    </a:lnTo>
                    <a:lnTo>
                      <a:pt x="45" y="90"/>
                    </a:lnTo>
                    <a:lnTo>
                      <a:pt x="30" y="45"/>
                    </a:lnTo>
                    <a:lnTo>
                      <a:pt x="15" y="0"/>
                    </a:lnTo>
                    <a:lnTo>
                      <a:pt x="0" y="0"/>
                    </a:lnTo>
                    <a:lnTo>
                      <a:pt x="15" y="0"/>
                    </a:lnTo>
                    <a:close/>
                  </a:path>
                </a:pathLst>
              </a:custGeom>
              <a:solidFill>
                <a:srgbClr val="000000"/>
              </a:solidFill>
              <a:ln w="9525">
                <a:noFill/>
                <a:round/>
                <a:headEnd/>
                <a:tailEnd/>
              </a:ln>
            </p:spPr>
            <p:txBody>
              <a:bodyPr/>
              <a:lstStyle/>
              <a:p>
                <a:endParaRPr lang="tr-TR"/>
              </a:p>
            </p:txBody>
          </p:sp>
          <p:sp>
            <p:nvSpPr>
              <p:cNvPr id="649" name="Freeform 84"/>
              <p:cNvSpPr>
                <a:spLocks/>
              </p:cNvSpPr>
              <p:nvPr/>
            </p:nvSpPr>
            <p:spPr bwMode="auto">
              <a:xfrm>
                <a:off x="2085" y="4485"/>
                <a:ext cx="360" cy="540"/>
              </a:xfrm>
              <a:custGeom>
                <a:avLst/>
                <a:gdLst>
                  <a:gd name="T0" fmla="*/ 15 w 360"/>
                  <a:gd name="T1" fmla="*/ 0 h 540"/>
                  <a:gd name="T2" fmla="*/ 75 w 360"/>
                  <a:gd name="T3" fmla="*/ 90 h 540"/>
                  <a:gd name="T4" fmla="*/ 120 w 360"/>
                  <a:gd name="T5" fmla="*/ 195 h 540"/>
                  <a:gd name="T6" fmla="*/ 165 w 360"/>
                  <a:gd name="T7" fmla="*/ 300 h 540"/>
                  <a:gd name="T8" fmla="*/ 210 w 360"/>
                  <a:gd name="T9" fmla="*/ 405 h 540"/>
                  <a:gd name="T10" fmla="*/ 225 w 360"/>
                  <a:gd name="T11" fmla="*/ 450 h 540"/>
                  <a:gd name="T12" fmla="*/ 225 w 360"/>
                  <a:gd name="T13" fmla="*/ 480 h 540"/>
                  <a:gd name="T14" fmla="*/ 225 w 360"/>
                  <a:gd name="T15" fmla="*/ 495 h 540"/>
                  <a:gd name="T16" fmla="*/ 240 w 360"/>
                  <a:gd name="T17" fmla="*/ 495 h 540"/>
                  <a:gd name="T18" fmla="*/ 255 w 360"/>
                  <a:gd name="T19" fmla="*/ 495 h 540"/>
                  <a:gd name="T20" fmla="*/ 270 w 360"/>
                  <a:gd name="T21" fmla="*/ 495 h 540"/>
                  <a:gd name="T22" fmla="*/ 285 w 360"/>
                  <a:gd name="T23" fmla="*/ 495 h 540"/>
                  <a:gd name="T24" fmla="*/ 285 w 360"/>
                  <a:gd name="T25" fmla="*/ 495 h 540"/>
                  <a:gd name="T26" fmla="*/ 300 w 360"/>
                  <a:gd name="T27" fmla="*/ 480 h 540"/>
                  <a:gd name="T28" fmla="*/ 315 w 360"/>
                  <a:gd name="T29" fmla="*/ 480 h 540"/>
                  <a:gd name="T30" fmla="*/ 330 w 360"/>
                  <a:gd name="T31" fmla="*/ 450 h 540"/>
                  <a:gd name="T32" fmla="*/ 330 w 360"/>
                  <a:gd name="T33" fmla="*/ 450 h 540"/>
                  <a:gd name="T34" fmla="*/ 345 w 360"/>
                  <a:gd name="T35" fmla="*/ 435 h 540"/>
                  <a:gd name="T36" fmla="*/ 345 w 360"/>
                  <a:gd name="T37" fmla="*/ 435 h 540"/>
                  <a:gd name="T38" fmla="*/ 360 w 360"/>
                  <a:gd name="T39" fmla="*/ 450 h 540"/>
                  <a:gd name="T40" fmla="*/ 360 w 360"/>
                  <a:gd name="T41" fmla="*/ 450 h 540"/>
                  <a:gd name="T42" fmla="*/ 360 w 360"/>
                  <a:gd name="T43" fmla="*/ 450 h 540"/>
                  <a:gd name="T44" fmla="*/ 360 w 360"/>
                  <a:gd name="T45" fmla="*/ 465 h 540"/>
                  <a:gd name="T46" fmla="*/ 345 w 360"/>
                  <a:gd name="T47" fmla="*/ 510 h 540"/>
                  <a:gd name="T48" fmla="*/ 330 w 360"/>
                  <a:gd name="T49" fmla="*/ 510 h 540"/>
                  <a:gd name="T50" fmla="*/ 285 w 360"/>
                  <a:gd name="T51" fmla="*/ 525 h 540"/>
                  <a:gd name="T52" fmla="*/ 270 w 360"/>
                  <a:gd name="T53" fmla="*/ 540 h 540"/>
                  <a:gd name="T54" fmla="*/ 240 w 360"/>
                  <a:gd name="T55" fmla="*/ 540 h 540"/>
                  <a:gd name="T56" fmla="*/ 225 w 360"/>
                  <a:gd name="T57" fmla="*/ 525 h 540"/>
                  <a:gd name="T58" fmla="*/ 195 w 360"/>
                  <a:gd name="T59" fmla="*/ 510 h 540"/>
                  <a:gd name="T60" fmla="*/ 180 w 360"/>
                  <a:gd name="T61" fmla="*/ 495 h 540"/>
                  <a:gd name="T62" fmla="*/ 165 w 360"/>
                  <a:gd name="T63" fmla="*/ 465 h 540"/>
                  <a:gd name="T64" fmla="*/ 165 w 360"/>
                  <a:gd name="T65" fmla="*/ 420 h 540"/>
                  <a:gd name="T66" fmla="*/ 105 w 360"/>
                  <a:gd name="T67" fmla="*/ 255 h 540"/>
                  <a:gd name="T68" fmla="*/ 75 w 360"/>
                  <a:gd name="T69" fmla="*/ 150 h 540"/>
                  <a:gd name="T70" fmla="*/ 45 w 360"/>
                  <a:gd name="T71" fmla="*/ 90 h 540"/>
                  <a:gd name="T72" fmla="*/ 30 w 360"/>
                  <a:gd name="T73" fmla="*/ 45 h 540"/>
                  <a:gd name="T74" fmla="*/ 0 w 360"/>
                  <a:gd name="T75" fmla="*/ 0 h 540"/>
                  <a:gd name="T76" fmla="*/ 0 w 360"/>
                  <a:gd name="T77" fmla="*/ 0 h 540"/>
                  <a:gd name="T78" fmla="*/ 0 w 360"/>
                  <a:gd name="T79" fmla="*/ 0 h 540"/>
                  <a:gd name="T80" fmla="*/ 15 w 360"/>
                  <a:gd name="T81" fmla="*/ 0 h 540"/>
                  <a:gd name="T82" fmla="*/ 15 w 360"/>
                  <a:gd name="T83" fmla="*/ 0 h 5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0"/>
                  <a:gd name="T127" fmla="*/ 0 h 540"/>
                  <a:gd name="T128" fmla="*/ 360 w 360"/>
                  <a:gd name="T129" fmla="*/ 540 h 5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0" h="540">
                    <a:moveTo>
                      <a:pt x="15" y="0"/>
                    </a:moveTo>
                    <a:lnTo>
                      <a:pt x="15" y="0"/>
                    </a:lnTo>
                    <a:lnTo>
                      <a:pt x="45" y="45"/>
                    </a:lnTo>
                    <a:lnTo>
                      <a:pt x="75" y="90"/>
                    </a:lnTo>
                    <a:lnTo>
                      <a:pt x="105" y="150"/>
                    </a:lnTo>
                    <a:lnTo>
                      <a:pt x="120" y="195"/>
                    </a:lnTo>
                    <a:lnTo>
                      <a:pt x="150" y="240"/>
                    </a:lnTo>
                    <a:lnTo>
                      <a:pt x="165" y="300"/>
                    </a:lnTo>
                    <a:lnTo>
                      <a:pt x="195" y="345"/>
                    </a:lnTo>
                    <a:lnTo>
                      <a:pt x="210" y="405"/>
                    </a:lnTo>
                    <a:lnTo>
                      <a:pt x="225" y="420"/>
                    </a:lnTo>
                    <a:lnTo>
                      <a:pt x="225" y="450"/>
                    </a:lnTo>
                    <a:lnTo>
                      <a:pt x="225" y="465"/>
                    </a:lnTo>
                    <a:lnTo>
                      <a:pt x="225" y="480"/>
                    </a:lnTo>
                    <a:lnTo>
                      <a:pt x="225" y="495"/>
                    </a:lnTo>
                    <a:lnTo>
                      <a:pt x="240" y="495"/>
                    </a:lnTo>
                    <a:lnTo>
                      <a:pt x="255" y="495"/>
                    </a:lnTo>
                    <a:lnTo>
                      <a:pt x="270" y="495"/>
                    </a:lnTo>
                    <a:lnTo>
                      <a:pt x="285" y="495"/>
                    </a:lnTo>
                    <a:lnTo>
                      <a:pt x="300" y="495"/>
                    </a:lnTo>
                    <a:lnTo>
                      <a:pt x="300" y="480"/>
                    </a:lnTo>
                    <a:lnTo>
                      <a:pt x="315" y="480"/>
                    </a:lnTo>
                    <a:lnTo>
                      <a:pt x="315" y="465"/>
                    </a:lnTo>
                    <a:lnTo>
                      <a:pt x="330" y="450"/>
                    </a:lnTo>
                    <a:lnTo>
                      <a:pt x="345" y="435"/>
                    </a:lnTo>
                    <a:lnTo>
                      <a:pt x="360" y="450"/>
                    </a:lnTo>
                    <a:lnTo>
                      <a:pt x="360" y="465"/>
                    </a:lnTo>
                    <a:lnTo>
                      <a:pt x="345" y="480"/>
                    </a:lnTo>
                    <a:lnTo>
                      <a:pt x="345" y="510"/>
                    </a:lnTo>
                    <a:lnTo>
                      <a:pt x="330" y="510"/>
                    </a:lnTo>
                    <a:lnTo>
                      <a:pt x="300" y="525"/>
                    </a:lnTo>
                    <a:lnTo>
                      <a:pt x="285" y="525"/>
                    </a:lnTo>
                    <a:lnTo>
                      <a:pt x="285" y="540"/>
                    </a:lnTo>
                    <a:lnTo>
                      <a:pt x="270" y="540"/>
                    </a:lnTo>
                    <a:lnTo>
                      <a:pt x="255" y="540"/>
                    </a:lnTo>
                    <a:lnTo>
                      <a:pt x="240" y="540"/>
                    </a:lnTo>
                    <a:lnTo>
                      <a:pt x="225" y="540"/>
                    </a:lnTo>
                    <a:lnTo>
                      <a:pt x="225" y="525"/>
                    </a:lnTo>
                    <a:lnTo>
                      <a:pt x="210" y="525"/>
                    </a:lnTo>
                    <a:lnTo>
                      <a:pt x="195" y="510"/>
                    </a:lnTo>
                    <a:lnTo>
                      <a:pt x="180" y="495"/>
                    </a:lnTo>
                    <a:lnTo>
                      <a:pt x="180" y="480"/>
                    </a:lnTo>
                    <a:lnTo>
                      <a:pt x="165" y="465"/>
                    </a:lnTo>
                    <a:lnTo>
                      <a:pt x="165" y="450"/>
                    </a:lnTo>
                    <a:lnTo>
                      <a:pt x="165" y="420"/>
                    </a:lnTo>
                    <a:lnTo>
                      <a:pt x="135" y="300"/>
                    </a:lnTo>
                    <a:lnTo>
                      <a:pt x="105" y="255"/>
                    </a:lnTo>
                    <a:lnTo>
                      <a:pt x="105" y="210"/>
                    </a:lnTo>
                    <a:lnTo>
                      <a:pt x="75" y="150"/>
                    </a:lnTo>
                    <a:lnTo>
                      <a:pt x="60" y="120"/>
                    </a:lnTo>
                    <a:lnTo>
                      <a:pt x="45" y="90"/>
                    </a:lnTo>
                    <a:lnTo>
                      <a:pt x="45" y="75"/>
                    </a:lnTo>
                    <a:lnTo>
                      <a:pt x="30" y="45"/>
                    </a:lnTo>
                    <a:lnTo>
                      <a:pt x="15" y="30"/>
                    </a:lnTo>
                    <a:lnTo>
                      <a:pt x="0" y="0"/>
                    </a:lnTo>
                    <a:lnTo>
                      <a:pt x="15" y="0"/>
                    </a:lnTo>
                    <a:close/>
                  </a:path>
                </a:pathLst>
              </a:custGeom>
              <a:solidFill>
                <a:srgbClr val="000000"/>
              </a:solidFill>
              <a:ln w="9525">
                <a:noFill/>
                <a:round/>
                <a:headEnd/>
                <a:tailEnd/>
              </a:ln>
            </p:spPr>
            <p:txBody>
              <a:bodyPr/>
              <a:lstStyle/>
              <a:p>
                <a:endParaRPr lang="tr-TR"/>
              </a:p>
            </p:txBody>
          </p:sp>
          <p:sp>
            <p:nvSpPr>
              <p:cNvPr id="650" name="Freeform 85"/>
              <p:cNvSpPr>
                <a:spLocks/>
              </p:cNvSpPr>
              <p:nvPr/>
            </p:nvSpPr>
            <p:spPr bwMode="auto">
              <a:xfrm>
                <a:off x="2100" y="4590"/>
                <a:ext cx="540" cy="795"/>
              </a:xfrm>
              <a:custGeom>
                <a:avLst/>
                <a:gdLst>
                  <a:gd name="T0" fmla="*/ 375 w 540"/>
                  <a:gd name="T1" fmla="*/ 135 h 795"/>
                  <a:gd name="T2" fmla="*/ 390 w 540"/>
                  <a:gd name="T3" fmla="*/ 0 h 795"/>
                  <a:gd name="T4" fmla="*/ 435 w 540"/>
                  <a:gd name="T5" fmla="*/ 60 h 795"/>
                  <a:gd name="T6" fmla="*/ 435 w 540"/>
                  <a:gd name="T7" fmla="*/ 225 h 795"/>
                  <a:gd name="T8" fmla="*/ 390 w 540"/>
                  <a:gd name="T9" fmla="*/ 285 h 795"/>
                  <a:gd name="T10" fmla="*/ 390 w 540"/>
                  <a:gd name="T11" fmla="*/ 255 h 795"/>
                  <a:gd name="T12" fmla="*/ 480 w 540"/>
                  <a:gd name="T13" fmla="*/ 105 h 795"/>
                  <a:gd name="T14" fmla="*/ 480 w 540"/>
                  <a:gd name="T15" fmla="*/ 30 h 795"/>
                  <a:gd name="T16" fmla="*/ 510 w 540"/>
                  <a:gd name="T17" fmla="*/ 45 h 795"/>
                  <a:gd name="T18" fmla="*/ 540 w 540"/>
                  <a:gd name="T19" fmla="*/ 210 h 795"/>
                  <a:gd name="T20" fmla="*/ 510 w 540"/>
                  <a:gd name="T21" fmla="*/ 285 h 795"/>
                  <a:gd name="T22" fmla="*/ 450 w 540"/>
                  <a:gd name="T23" fmla="*/ 360 h 795"/>
                  <a:gd name="T24" fmla="*/ 435 w 540"/>
                  <a:gd name="T25" fmla="*/ 495 h 795"/>
                  <a:gd name="T26" fmla="*/ 360 w 540"/>
                  <a:gd name="T27" fmla="*/ 585 h 795"/>
                  <a:gd name="T28" fmla="*/ 390 w 540"/>
                  <a:gd name="T29" fmla="*/ 645 h 795"/>
                  <a:gd name="T30" fmla="*/ 330 w 540"/>
                  <a:gd name="T31" fmla="*/ 720 h 795"/>
                  <a:gd name="T32" fmla="*/ 255 w 540"/>
                  <a:gd name="T33" fmla="*/ 750 h 795"/>
                  <a:gd name="T34" fmla="*/ 240 w 540"/>
                  <a:gd name="T35" fmla="*/ 720 h 795"/>
                  <a:gd name="T36" fmla="*/ 240 w 540"/>
                  <a:gd name="T37" fmla="*/ 600 h 795"/>
                  <a:gd name="T38" fmla="*/ 180 w 540"/>
                  <a:gd name="T39" fmla="*/ 525 h 795"/>
                  <a:gd name="T40" fmla="*/ 105 w 540"/>
                  <a:gd name="T41" fmla="*/ 480 h 795"/>
                  <a:gd name="T42" fmla="*/ 45 w 540"/>
                  <a:gd name="T43" fmla="*/ 510 h 795"/>
                  <a:gd name="T44" fmla="*/ 30 w 540"/>
                  <a:gd name="T45" fmla="*/ 570 h 795"/>
                  <a:gd name="T46" fmla="*/ 60 w 540"/>
                  <a:gd name="T47" fmla="*/ 660 h 795"/>
                  <a:gd name="T48" fmla="*/ 120 w 540"/>
                  <a:gd name="T49" fmla="*/ 735 h 795"/>
                  <a:gd name="T50" fmla="*/ 165 w 540"/>
                  <a:gd name="T51" fmla="*/ 765 h 795"/>
                  <a:gd name="T52" fmla="*/ 240 w 540"/>
                  <a:gd name="T53" fmla="*/ 720 h 795"/>
                  <a:gd name="T54" fmla="*/ 270 w 540"/>
                  <a:gd name="T55" fmla="*/ 705 h 795"/>
                  <a:gd name="T56" fmla="*/ 270 w 540"/>
                  <a:gd name="T57" fmla="*/ 735 h 795"/>
                  <a:gd name="T58" fmla="*/ 225 w 540"/>
                  <a:gd name="T59" fmla="*/ 795 h 795"/>
                  <a:gd name="T60" fmla="*/ 150 w 540"/>
                  <a:gd name="T61" fmla="*/ 795 h 795"/>
                  <a:gd name="T62" fmla="*/ 90 w 540"/>
                  <a:gd name="T63" fmla="*/ 750 h 795"/>
                  <a:gd name="T64" fmla="*/ 30 w 540"/>
                  <a:gd name="T65" fmla="*/ 645 h 795"/>
                  <a:gd name="T66" fmla="*/ 0 w 540"/>
                  <a:gd name="T67" fmla="*/ 585 h 795"/>
                  <a:gd name="T68" fmla="*/ 30 w 540"/>
                  <a:gd name="T69" fmla="*/ 525 h 795"/>
                  <a:gd name="T70" fmla="*/ 75 w 540"/>
                  <a:gd name="T71" fmla="*/ 465 h 795"/>
                  <a:gd name="T72" fmla="*/ 150 w 540"/>
                  <a:gd name="T73" fmla="*/ 480 h 795"/>
                  <a:gd name="T74" fmla="*/ 225 w 540"/>
                  <a:gd name="T75" fmla="*/ 525 h 795"/>
                  <a:gd name="T76" fmla="*/ 270 w 540"/>
                  <a:gd name="T77" fmla="*/ 615 h 795"/>
                  <a:gd name="T78" fmla="*/ 285 w 540"/>
                  <a:gd name="T79" fmla="*/ 705 h 795"/>
                  <a:gd name="T80" fmla="*/ 270 w 540"/>
                  <a:gd name="T81" fmla="*/ 750 h 795"/>
                  <a:gd name="T82" fmla="*/ 255 w 540"/>
                  <a:gd name="T83" fmla="*/ 735 h 795"/>
                  <a:gd name="T84" fmla="*/ 270 w 540"/>
                  <a:gd name="T85" fmla="*/ 705 h 795"/>
                  <a:gd name="T86" fmla="*/ 330 w 540"/>
                  <a:gd name="T87" fmla="*/ 645 h 795"/>
                  <a:gd name="T88" fmla="*/ 315 w 540"/>
                  <a:gd name="T89" fmla="*/ 585 h 795"/>
                  <a:gd name="T90" fmla="*/ 375 w 540"/>
                  <a:gd name="T91" fmla="*/ 510 h 795"/>
                  <a:gd name="T92" fmla="*/ 390 w 540"/>
                  <a:gd name="T93" fmla="*/ 375 h 795"/>
                  <a:gd name="T94" fmla="*/ 450 w 540"/>
                  <a:gd name="T95" fmla="*/ 285 h 795"/>
                  <a:gd name="T96" fmla="*/ 495 w 540"/>
                  <a:gd name="T97" fmla="*/ 210 h 795"/>
                  <a:gd name="T98" fmla="*/ 495 w 540"/>
                  <a:gd name="T99" fmla="*/ 60 h 795"/>
                  <a:gd name="T100" fmla="*/ 480 w 540"/>
                  <a:gd name="T101" fmla="*/ 30 h 795"/>
                  <a:gd name="T102" fmla="*/ 510 w 540"/>
                  <a:gd name="T103" fmla="*/ 75 h 795"/>
                  <a:gd name="T104" fmla="*/ 450 w 540"/>
                  <a:gd name="T105" fmla="*/ 240 h 795"/>
                  <a:gd name="T106" fmla="*/ 375 w 540"/>
                  <a:gd name="T107" fmla="*/ 285 h 795"/>
                  <a:gd name="T108" fmla="*/ 390 w 540"/>
                  <a:gd name="T109" fmla="*/ 225 h 795"/>
                  <a:gd name="T110" fmla="*/ 420 w 540"/>
                  <a:gd name="T111" fmla="*/ 75 h 795"/>
                  <a:gd name="T112" fmla="*/ 390 w 540"/>
                  <a:gd name="T113" fmla="*/ 15 h 795"/>
                  <a:gd name="T114" fmla="*/ 390 w 540"/>
                  <a:gd name="T115" fmla="*/ 105 h 795"/>
                  <a:gd name="T116" fmla="*/ 315 w 540"/>
                  <a:gd name="T117" fmla="*/ 240 h 795"/>
                  <a:gd name="T118" fmla="*/ 300 w 540"/>
                  <a:gd name="T119" fmla="*/ 225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0"/>
                  <a:gd name="T181" fmla="*/ 0 h 795"/>
                  <a:gd name="T182" fmla="*/ 540 w 540"/>
                  <a:gd name="T183" fmla="*/ 795 h 7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0" h="795">
                    <a:moveTo>
                      <a:pt x="300" y="225"/>
                    </a:moveTo>
                    <a:lnTo>
                      <a:pt x="300" y="225"/>
                    </a:lnTo>
                    <a:lnTo>
                      <a:pt x="315" y="225"/>
                    </a:lnTo>
                    <a:lnTo>
                      <a:pt x="330" y="195"/>
                    </a:lnTo>
                    <a:lnTo>
                      <a:pt x="360" y="165"/>
                    </a:lnTo>
                    <a:lnTo>
                      <a:pt x="360" y="150"/>
                    </a:lnTo>
                    <a:lnTo>
                      <a:pt x="375" y="135"/>
                    </a:lnTo>
                    <a:lnTo>
                      <a:pt x="375" y="90"/>
                    </a:lnTo>
                    <a:lnTo>
                      <a:pt x="390" y="15"/>
                    </a:lnTo>
                    <a:lnTo>
                      <a:pt x="390" y="0"/>
                    </a:lnTo>
                    <a:lnTo>
                      <a:pt x="405" y="0"/>
                    </a:lnTo>
                    <a:lnTo>
                      <a:pt x="405" y="15"/>
                    </a:lnTo>
                    <a:lnTo>
                      <a:pt x="420" y="45"/>
                    </a:lnTo>
                    <a:lnTo>
                      <a:pt x="435" y="45"/>
                    </a:lnTo>
                    <a:lnTo>
                      <a:pt x="435" y="60"/>
                    </a:lnTo>
                    <a:lnTo>
                      <a:pt x="450" y="90"/>
                    </a:lnTo>
                    <a:lnTo>
                      <a:pt x="450" y="105"/>
                    </a:lnTo>
                    <a:lnTo>
                      <a:pt x="450" y="150"/>
                    </a:lnTo>
                    <a:lnTo>
                      <a:pt x="450" y="165"/>
                    </a:lnTo>
                    <a:lnTo>
                      <a:pt x="450" y="180"/>
                    </a:lnTo>
                    <a:lnTo>
                      <a:pt x="450" y="210"/>
                    </a:lnTo>
                    <a:lnTo>
                      <a:pt x="435" y="225"/>
                    </a:lnTo>
                    <a:lnTo>
                      <a:pt x="420" y="240"/>
                    </a:lnTo>
                    <a:lnTo>
                      <a:pt x="420" y="255"/>
                    </a:lnTo>
                    <a:lnTo>
                      <a:pt x="405" y="255"/>
                    </a:lnTo>
                    <a:lnTo>
                      <a:pt x="390" y="285"/>
                    </a:lnTo>
                    <a:lnTo>
                      <a:pt x="375" y="270"/>
                    </a:lnTo>
                    <a:lnTo>
                      <a:pt x="375" y="255"/>
                    </a:lnTo>
                    <a:lnTo>
                      <a:pt x="390" y="255"/>
                    </a:lnTo>
                    <a:lnTo>
                      <a:pt x="405" y="240"/>
                    </a:lnTo>
                    <a:lnTo>
                      <a:pt x="420" y="225"/>
                    </a:lnTo>
                    <a:lnTo>
                      <a:pt x="435" y="210"/>
                    </a:lnTo>
                    <a:lnTo>
                      <a:pt x="450" y="180"/>
                    </a:lnTo>
                    <a:lnTo>
                      <a:pt x="450" y="165"/>
                    </a:lnTo>
                    <a:lnTo>
                      <a:pt x="465" y="135"/>
                    </a:lnTo>
                    <a:lnTo>
                      <a:pt x="480" y="105"/>
                    </a:lnTo>
                    <a:lnTo>
                      <a:pt x="480" y="75"/>
                    </a:lnTo>
                    <a:lnTo>
                      <a:pt x="480" y="60"/>
                    </a:lnTo>
                    <a:lnTo>
                      <a:pt x="480" y="45"/>
                    </a:lnTo>
                    <a:lnTo>
                      <a:pt x="480" y="30"/>
                    </a:lnTo>
                    <a:lnTo>
                      <a:pt x="495" y="30"/>
                    </a:lnTo>
                    <a:lnTo>
                      <a:pt x="510" y="30"/>
                    </a:lnTo>
                    <a:lnTo>
                      <a:pt x="510" y="45"/>
                    </a:lnTo>
                    <a:lnTo>
                      <a:pt x="510" y="75"/>
                    </a:lnTo>
                    <a:lnTo>
                      <a:pt x="525" y="105"/>
                    </a:lnTo>
                    <a:lnTo>
                      <a:pt x="525" y="120"/>
                    </a:lnTo>
                    <a:lnTo>
                      <a:pt x="525" y="150"/>
                    </a:lnTo>
                    <a:lnTo>
                      <a:pt x="540" y="180"/>
                    </a:lnTo>
                    <a:lnTo>
                      <a:pt x="540" y="195"/>
                    </a:lnTo>
                    <a:lnTo>
                      <a:pt x="540" y="210"/>
                    </a:lnTo>
                    <a:lnTo>
                      <a:pt x="525" y="225"/>
                    </a:lnTo>
                    <a:lnTo>
                      <a:pt x="525" y="240"/>
                    </a:lnTo>
                    <a:lnTo>
                      <a:pt x="525" y="255"/>
                    </a:lnTo>
                    <a:lnTo>
                      <a:pt x="510" y="270"/>
                    </a:lnTo>
                    <a:lnTo>
                      <a:pt x="510" y="285"/>
                    </a:lnTo>
                    <a:lnTo>
                      <a:pt x="495" y="300"/>
                    </a:lnTo>
                    <a:lnTo>
                      <a:pt x="465" y="315"/>
                    </a:lnTo>
                    <a:lnTo>
                      <a:pt x="450" y="330"/>
                    </a:lnTo>
                    <a:lnTo>
                      <a:pt x="450" y="345"/>
                    </a:lnTo>
                    <a:lnTo>
                      <a:pt x="450" y="360"/>
                    </a:lnTo>
                    <a:lnTo>
                      <a:pt x="435" y="375"/>
                    </a:lnTo>
                    <a:lnTo>
                      <a:pt x="435" y="390"/>
                    </a:lnTo>
                    <a:lnTo>
                      <a:pt x="435" y="420"/>
                    </a:lnTo>
                    <a:lnTo>
                      <a:pt x="450" y="450"/>
                    </a:lnTo>
                    <a:lnTo>
                      <a:pt x="450" y="480"/>
                    </a:lnTo>
                    <a:lnTo>
                      <a:pt x="450" y="495"/>
                    </a:lnTo>
                    <a:lnTo>
                      <a:pt x="435" y="495"/>
                    </a:lnTo>
                    <a:lnTo>
                      <a:pt x="435" y="525"/>
                    </a:lnTo>
                    <a:lnTo>
                      <a:pt x="420" y="525"/>
                    </a:lnTo>
                    <a:lnTo>
                      <a:pt x="405" y="555"/>
                    </a:lnTo>
                    <a:lnTo>
                      <a:pt x="390" y="570"/>
                    </a:lnTo>
                    <a:lnTo>
                      <a:pt x="375" y="570"/>
                    </a:lnTo>
                    <a:lnTo>
                      <a:pt x="360" y="585"/>
                    </a:lnTo>
                    <a:lnTo>
                      <a:pt x="375" y="585"/>
                    </a:lnTo>
                    <a:lnTo>
                      <a:pt x="375" y="600"/>
                    </a:lnTo>
                    <a:lnTo>
                      <a:pt x="390" y="630"/>
                    </a:lnTo>
                    <a:lnTo>
                      <a:pt x="390" y="645"/>
                    </a:lnTo>
                    <a:lnTo>
                      <a:pt x="375" y="660"/>
                    </a:lnTo>
                    <a:lnTo>
                      <a:pt x="375" y="675"/>
                    </a:lnTo>
                    <a:lnTo>
                      <a:pt x="375" y="690"/>
                    </a:lnTo>
                    <a:lnTo>
                      <a:pt x="360" y="705"/>
                    </a:lnTo>
                    <a:lnTo>
                      <a:pt x="345" y="705"/>
                    </a:lnTo>
                    <a:lnTo>
                      <a:pt x="330" y="720"/>
                    </a:lnTo>
                    <a:lnTo>
                      <a:pt x="315" y="735"/>
                    </a:lnTo>
                    <a:lnTo>
                      <a:pt x="300" y="750"/>
                    </a:lnTo>
                    <a:lnTo>
                      <a:pt x="285" y="750"/>
                    </a:lnTo>
                    <a:lnTo>
                      <a:pt x="270" y="750"/>
                    </a:lnTo>
                    <a:lnTo>
                      <a:pt x="255" y="765"/>
                    </a:lnTo>
                    <a:lnTo>
                      <a:pt x="255" y="750"/>
                    </a:lnTo>
                    <a:lnTo>
                      <a:pt x="240" y="750"/>
                    </a:lnTo>
                    <a:lnTo>
                      <a:pt x="240" y="735"/>
                    </a:lnTo>
                    <a:lnTo>
                      <a:pt x="240" y="720"/>
                    </a:lnTo>
                    <a:lnTo>
                      <a:pt x="255" y="705"/>
                    </a:lnTo>
                    <a:lnTo>
                      <a:pt x="255" y="675"/>
                    </a:lnTo>
                    <a:lnTo>
                      <a:pt x="255" y="660"/>
                    </a:lnTo>
                    <a:lnTo>
                      <a:pt x="255" y="645"/>
                    </a:lnTo>
                    <a:lnTo>
                      <a:pt x="255" y="630"/>
                    </a:lnTo>
                    <a:lnTo>
                      <a:pt x="240" y="600"/>
                    </a:lnTo>
                    <a:lnTo>
                      <a:pt x="240" y="585"/>
                    </a:lnTo>
                    <a:lnTo>
                      <a:pt x="225" y="585"/>
                    </a:lnTo>
                    <a:lnTo>
                      <a:pt x="210" y="555"/>
                    </a:lnTo>
                    <a:lnTo>
                      <a:pt x="210" y="540"/>
                    </a:lnTo>
                    <a:lnTo>
                      <a:pt x="195" y="525"/>
                    </a:lnTo>
                    <a:lnTo>
                      <a:pt x="180" y="525"/>
                    </a:lnTo>
                    <a:lnTo>
                      <a:pt x="165" y="510"/>
                    </a:lnTo>
                    <a:lnTo>
                      <a:pt x="150" y="510"/>
                    </a:lnTo>
                    <a:lnTo>
                      <a:pt x="150" y="495"/>
                    </a:lnTo>
                    <a:lnTo>
                      <a:pt x="135" y="495"/>
                    </a:lnTo>
                    <a:lnTo>
                      <a:pt x="105" y="480"/>
                    </a:lnTo>
                    <a:lnTo>
                      <a:pt x="90" y="480"/>
                    </a:lnTo>
                    <a:lnTo>
                      <a:pt x="75" y="480"/>
                    </a:lnTo>
                    <a:lnTo>
                      <a:pt x="60" y="495"/>
                    </a:lnTo>
                    <a:lnTo>
                      <a:pt x="45" y="510"/>
                    </a:lnTo>
                    <a:lnTo>
                      <a:pt x="45" y="525"/>
                    </a:lnTo>
                    <a:lnTo>
                      <a:pt x="30" y="525"/>
                    </a:lnTo>
                    <a:lnTo>
                      <a:pt x="30" y="540"/>
                    </a:lnTo>
                    <a:lnTo>
                      <a:pt x="30" y="555"/>
                    </a:lnTo>
                    <a:lnTo>
                      <a:pt x="30" y="570"/>
                    </a:lnTo>
                    <a:lnTo>
                      <a:pt x="30" y="585"/>
                    </a:lnTo>
                    <a:lnTo>
                      <a:pt x="30" y="600"/>
                    </a:lnTo>
                    <a:lnTo>
                      <a:pt x="30" y="615"/>
                    </a:lnTo>
                    <a:lnTo>
                      <a:pt x="30" y="630"/>
                    </a:lnTo>
                    <a:lnTo>
                      <a:pt x="45" y="645"/>
                    </a:lnTo>
                    <a:lnTo>
                      <a:pt x="60" y="660"/>
                    </a:lnTo>
                    <a:lnTo>
                      <a:pt x="60" y="675"/>
                    </a:lnTo>
                    <a:lnTo>
                      <a:pt x="75" y="690"/>
                    </a:lnTo>
                    <a:lnTo>
                      <a:pt x="90" y="705"/>
                    </a:lnTo>
                    <a:lnTo>
                      <a:pt x="105" y="720"/>
                    </a:lnTo>
                    <a:lnTo>
                      <a:pt x="120" y="735"/>
                    </a:lnTo>
                    <a:lnTo>
                      <a:pt x="135" y="750"/>
                    </a:lnTo>
                    <a:lnTo>
                      <a:pt x="150" y="750"/>
                    </a:lnTo>
                    <a:lnTo>
                      <a:pt x="150" y="765"/>
                    </a:lnTo>
                    <a:lnTo>
                      <a:pt x="165" y="765"/>
                    </a:lnTo>
                    <a:lnTo>
                      <a:pt x="180" y="765"/>
                    </a:lnTo>
                    <a:lnTo>
                      <a:pt x="210" y="765"/>
                    </a:lnTo>
                    <a:lnTo>
                      <a:pt x="210" y="750"/>
                    </a:lnTo>
                    <a:lnTo>
                      <a:pt x="225" y="750"/>
                    </a:lnTo>
                    <a:lnTo>
                      <a:pt x="225" y="735"/>
                    </a:lnTo>
                    <a:lnTo>
                      <a:pt x="240" y="720"/>
                    </a:lnTo>
                    <a:lnTo>
                      <a:pt x="255" y="705"/>
                    </a:lnTo>
                    <a:lnTo>
                      <a:pt x="270" y="705"/>
                    </a:lnTo>
                    <a:lnTo>
                      <a:pt x="270" y="720"/>
                    </a:lnTo>
                    <a:lnTo>
                      <a:pt x="270" y="735"/>
                    </a:lnTo>
                    <a:lnTo>
                      <a:pt x="270" y="750"/>
                    </a:lnTo>
                    <a:lnTo>
                      <a:pt x="270" y="765"/>
                    </a:lnTo>
                    <a:lnTo>
                      <a:pt x="255" y="765"/>
                    </a:lnTo>
                    <a:lnTo>
                      <a:pt x="240" y="780"/>
                    </a:lnTo>
                    <a:lnTo>
                      <a:pt x="225" y="780"/>
                    </a:lnTo>
                    <a:lnTo>
                      <a:pt x="225" y="795"/>
                    </a:lnTo>
                    <a:lnTo>
                      <a:pt x="210" y="795"/>
                    </a:lnTo>
                    <a:lnTo>
                      <a:pt x="195" y="795"/>
                    </a:lnTo>
                    <a:lnTo>
                      <a:pt x="180" y="795"/>
                    </a:lnTo>
                    <a:lnTo>
                      <a:pt x="165" y="795"/>
                    </a:lnTo>
                    <a:lnTo>
                      <a:pt x="150" y="795"/>
                    </a:lnTo>
                    <a:lnTo>
                      <a:pt x="150" y="780"/>
                    </a:lnTo>
                    <a:lnTo>
                      <a:pt x="135" y="780"/>
                    </a:lnTo>
                    <a:lnTo>
                      <a:pt x="105" y="765"/>
                    </a:lnTo>
                    <a:lnTo>
                      <a:pt x="90" y="765"/>
                    </a:lnTo>
                    <a:lnTo>
                      <a:pt x="90" y="750"/>
                    </a:lnTo>
                    <a:lnTo>
                      <a:pt x="75" y="735"/>
                    </a:lnTo>
                    <a:lnTo>
                      <a:pt x="60" y="705"/>
                    </a:lnTo>
                    <a:lnTo>
                      <a:pt x="45" y="705"/>
                    </a:lnTo>
                    <a:lnTo>
                      <a:pt x="30" y="690"/>
                    </a:lnTo>
                    <a:lnTo>
                      <a:pt x="30" y="660"/>
                    </a:lnTo>
                    <a:lnTo>
                      <a:pt x="30" y="645"/>
                    </a:lnTo>
                    <a:lnTo>
                      <a:pt x="15" y="645"/>
                    </a:lnTo>
                    <a:lnTo>
                      <a:pt x="15" y="630"/>
                    </a:lnTo>
                    <a:lnTo>
                      <a:pt x="15" y="615"/>
                    </a:lnTo>
                    <a:lnTo>
                      <a:pt x="15" y="600"/>
                    </a:lnTo>
                    <a:lnTo>
                      <a:pt x="0" y="585"/>
                    </a:lnTo>
                    <a:lnTo>
                      <a:pt x="0" y="570"/>
                    </a:lnTo>
                    <a:lnTo>
                      <a:pt x="15" y="555"/>
                    </a:lnTo>
                    <a:lnTo>
                      <a:pt x="15" y="540"/>
                    </a:lnTo>
                    <a:lnTo>
                      <a:pt x="15" y="525"/>
                    </a:lnTo>
                    <a:lnTo>
                      <a:pt x="30" y="525"/>
                    </a:lnTo>
                    <a:lnTo>
                      <a:pt x="30" y="510"/>
                    </a:lnTo>
                    <a:lnTo>
                      <a:pt x="30" y="495"/>
                    </a:lnTo>
                    <a:lnTo>
                      <a:pt x="45" y="495"/>
                    </a:lnTo>
                    <a:lnTo>
                      <a:pt x="45" y="480"/>
                    </a:lnTo>
                    <a:lnTo>
                      <a:pt x="60" y="480"/>
                    </a:lnTo>
                    <a:lnTo>
                      <a:pt x="60" y="465"/>
                    </a:lnTo>
                    <a:lnTo>
                      <a:pt x="75" y="465"/>
                    </a:lnTo>
                    <a:lnTo>
                      <a:pt x="90" y="465"/>
                    </a:lnTo>
                    <a:lnTo>
                      <a:pt x="120" y="465"/>
                    </a:lnTo>
                    <a:lnTo>
                      <a:pt x="135" y="465"/>
                    </a:lnTo>
                    <a:lnTo>
                      <a:pt x="150" y="480"/>
                    </a:lnTo>
                    <a:lnTo>
                      <a:pt x="165" y="495"/>
                    </a:lnTo>
                    <a:lnTo>
                      <a:pt x="180" y="495"/>
                    </a:lnTo>
                    <a:lnTo>
                      <a:pt x="210" y="510"/>
                    </a:lnTo>
                    <a:lnTo>
                      <a:pt x="210" y="525"/>
                    </a:lnTo>
                    <a:lnTo>
                      <a:pt x="225" y="525"/>
                    </a:lnTo>
                    <a:lnTo>
                      <a:pt x="240" y="540"/>
                    </a:lnTo>
                    <a:lnTo>
                      <a:pt x="240" y="555"/>
                    </a:lnTo>
                    <a:lnTo>
                      <a:pt x="255" y="555"/>
                    </a:lnTo>
                    <a:lnTo>
                      <a:pt x="255" y="570"/>
                    </a:lnTo>
                    <a:lnTo>
                      <a:pt x="270" y="585"/>
                    </a:lnTo>
                    <a:lnTo>
                      <a:pt x="270" y="600"/>
                    </a:lnTo>
                    <a:lnTo>
                      <a:pt x="270" y="615"/>
                    </a:lnTo>
                    <a:lnTo>
                      <a:pt x="285" y="630"/>
                    </a:lnTo>
                    <a:lnTo>
                      <a:pt x="285" y="645"/>
                    </a:lnTo>
                    <a:lnTo>
                      <a:pt x="285" y="660"/>
                    </a:lnTo>
                    <a:lnTo>
                      <a:pt x="300" y="690"/>
                    </a:lnTo>
                    <a:lnTo>
                      <a:pt x="300" y="705"/>
                    </a:lnTo>
                    <a:lnTo>
                      <a:pt x="285" y="705"/>
                    </a:lnTo>
                    <a:lnTo>
                      <a:pt x="285" y="720"/>
                    </a:lnTo>
                    <a:lnTo>
                      <a:pt x="270" y="735"/>
                    </a:lnTo>
                    <a:lnTo>
                      <a:pt x="270" y="750"/>
                    </a:lnTo>
                    <a:lnTo>
                      <a:pt x="270" y="735"/>
                    </a:lnTo>
                    <a:lnTo>
                      <a:pt x="255" y="735"/>
                    </a:lnTo>
                    <a:lnTo>
                      <a:pt x="255" y="720"/>
                    </a:lnTo>
                    <a:lnTo>
                      <a:pt x="270" y="705"/>
                    </a:lnTo>
                    <a:lnTo>
                      <a:pt x="285" y="705"/>
                    </a:lnTo>
                    <a:lnTo>
                      <a:pt x="300" y="705"/>
                    </a:lnTo>
                    <a:lnTo>
                      <a:pt x="315" y="690"/>
                    </a:lnTo>
                    <a:lnTo>
                      <a:pt x="315" y="675"/>
                    </a:lnTo>
                    <a:lnTo>
                      <a:pt x="330" y="675"/>
                    </a:lnTo>
                    <a:lnTo>
                      <a:pt x="330" y="645"/>
                    </a:lnTo>
                    <a:lnTo>
                      <a:pt x="330" y="630"/>
                    </a:lnTo>
                    <a:lnTo>
                      <a:pt x="330" y="615"/>
                    </a:lnTo>
                    <a:lnTo>
                      <a:pt x="330" y="600"/>
                    </a:lnTo>
                    <a:lnTo>
                      <a:pt x="330" y="585"/>
                    </a:lnTo>
                    <a:lnTo>
                      <a:pt x="315" y="585"/>
                    </a:lnTo>
                    <a:lnTo>
                      <a:pt x="315" y="570"/>
                    </a:lnTo>
                    <a:lnTo>
                      <a:pt x="330" y="555"/>
                    </a:lnTo>
                    <a:lnTo>
                      <a:pt x="330" y="540"/>
                    </a:lnTo>
                    <a:lnTo>
                      <a:pt x="360" y="525"/>
                    </a:lnTo>
                    <a:lnTo>
                      <a:pt x="375" y="510"/>
                    </a:lnTo>
                    <a:lnTo>
                      <a:pt x="390" y="495"/>
                    </a:lnTo>
                    <a:lnTo>
                      <a:pt x="390" y="480"/>
                    </a:lnTo>
                    <a:lnTo>
                      <a:pt x="390" y="465"/>
                    </a:lnTo>
                    <a:lnTo>
                      <a:pt x="390" y="435"/>
                    </a:lnTo>
                    <a:lnTo>
                      <a:pt x="390" y="405"/>
                    </a:lnTo>
                    <a:lnTo>
                      <a:pt x="390" y="390"/>
                    </a:lnTo>
                    <a:lnTo>
                      <a:pt x="390" y="375"/>
                    </a:lnTo>
                    <a:lnTo>
                      <a:pt x="390" y="360"/>
                    </a:lnTo>
                    <a:lnTo>
                      <a:pt x="390" y="345"/>
                    </a:lnTo>
                    <a:lnTo>
                      <a:pt x="390" y="330"/>
                    </a:lnTo>
                    <a:lnTo>
                      <a:pt x="405" y="315"/>
                    </a:lnTo>
                    <a:lnTo>
                      <a:pt x="420" y="300"/>
                    </a:lnTo>
                    <a:lnTo>
                      <a:pt x="435" y="300"/>
                    </a:lnTo>
                    <a:lnTo>
                      <a:pt x="450" y="285"/>
                    </a:lnTo>
                    <a:lnTo>
                      <a:pt x="450" y="270"/>
                    </a:lnTo>
                    <a:lnTo>
                      <a:pt x="465" y="255"/>
                    </a:lnTo>
                    <a:lnTo>
                      <a:pt x="480" y="255"/>
                    </a:lnTo>
                    <a:lnTo>
                      <a:pt x="480" y="240"/>
                    </a:lnTo>
                    <a:lnTo>
                      <a:pt x="495" y="225"/>
                    </a:lnTo>
                    <a:lnTo>
                      <a:pt x="495" y="210"/>
                    </a:lnTo>
                    <a:lnTo>
                      <a:pt x="495" y="195"/>
                    </a:lnTo>
                    <a:lnTo>
                      <a:pt x="510" y="165"/>
                    </a:lnTo>
                    <a:lnTo>
                      <a:pt x="510" y="150"/>
                    </a:lnTo>
                    <a:lnTo>
                      <a:pt x="510" y="120"/>
                    </a:lnTo>
                    <a:lnTo>
                      <a:pt x="495" y="105"/>
                    </a:lnTo>
                    <a:lnTo>
                      <a:pt x="495" y="75"/>
                    </a:lnTo>
                    <a:lnTo>
                      <a:pt x="495" y="60"/>
                    </a:lnTo>
                    <a:lnTo>
                      <a:pt x="480" y="60"/>
                    </a:lnTo>
                    <a:lnTo>
                      <a:pt x="480" y="45"/>
                    </a:lnTo>
                    <a:lnTo>
                      <a:pt x="480" y="30"/>
                    </a:lnTo>
                    <a:lnTo>
                      <a:pt x="495" y="30"/>
                    </a:lnTo>
                    <a:lnTo>
                      <a:pt x="510" y="30"/>
                    </a:lnTo>
                    <a:lnTo>
                      <a:pt x="510" y="45"/>
                    </a:lnTo>
                    <a:lnTo>
                      <a:pt x="510" y="75"/>
                    </a:lnTo>
                    <a:lnTo>
                      <a:pt x="510" y="120"/>
                    </a:lnTo>
                    <a:lnTo>
                      <a:pt x="510" y="150"/>
                    </a:lnTo>
                    <a:lnTo>
                      <a:pt x="510" y="165"/>
                    </a:lnTo>
                    <a:lnTo>
                      <a:pt x="495" y="180"/>
                    </a:lnTo>
                    <a:lnTo>
                      <a:pt x="480" y="210"/>
                    </a:lnTo>
                    <a:lnTo>
                      <a:pt x="450" y="225"/>
                    </a:lnTo>
                    <a:lnTo>
                      <a:pt x="450" y="240"/>
                    </a:lnTo>
                    <a:lnTo>
                      <a:pt x="435" y="255"/>
                    </a:lnTo>
                    <a:lnTo>
                      <a:pt x="405" y="270"/>
                    </a:lnTo>
                    <a:lnTo>
                      <a:pt x="390" y="285"/>
                    </a:lnTo>
                    <a:lnTo>
                      <a:pt x="375" y="285"/>
                    </a:lnTo>
                    <a:lnTo>
                      <a:pt x="375" y="270"/>
                    </a:lnTo>
                    <a:lnTo>
                      <a:pt x="390" y="240"/>
                    </a:lnTo>
                    <a:lnTo>
                      <a:pt x="390" y="225"/>
                    </a:lnTo>
                    <a:lnTo>
                      <a:pt x="405" y="210"/>
                    </a:lnTo>
                    <a:lnTo>
                      <a:pt x="405" y="195"/>
                    </a:lnTo>
                    <a:lnTo>
                      <a:pt x="405" y="165"/>
                    </a:lnTo>
                    <a:lnTo>
                      <a:pt x="420" y="150"/>
                    </a:lnTo>
                    <a:lnTo>
                      <a:pt x="420" y="105"/>
                    </a:lnTo>
                    <a:lnTo>
                      <a:pt x="420" y="90"/>
                    </a:lnTo>
                    <a:lnTo>
                      <a:pt x="420" y="75"/>
                    </a:lnTo>
                    <a:lnTo>
                      <a:pt x="390" y="45"/>
                    </a:lnTo>
                    <a:lnTo>
                      <a:pt x="390" y="30"/>
                    </a:lnTo>
                    <a:lnTo>
                      <a:pt x="390" y="15"/>
                    </a:lnTo>
                    <a:lnTo>
                      <a:pt x="390" y="0"/>
                    </a:lnTo>
                    <a:lnTo>
                      <a:pt x="405" y="15"/>
                    </a:lnTo>
                    <a:lnTo>
                      <a:pt x="390" y="105"/>
                    </a:lnTo>
                    <a:lnTo>
                      <a:pt x="390" y="150"/>
                    </a:lnTo>
                    <a:lnTo>
                      <a:pt x="390" y="180"/>
                    </a:lnTo>
                    <a:lnTo>
                      <a:pt x="360" y="195"/>
                    </a:lnTo>
                    <a:lnTo>
                      <a:pt x="345" y="225"/>
                    </a:lnTo>
                    <a:lnTo>
                      <a:pt x="330" y="225"/>
                    </a:lnTo>
                    <a:lnTo>
                      <a:pt x="315" y="240"/>
                    </a:lnTo>
                    <a:lnTo>
                      <a:pt x="300" y="240"/>
                    </a:lnTo>
                    <a:lnTo>
                      <a:pt x="300" y="225"/>
                    </a:lnTo>
                    <a:close/>
                  </a:path>
                </a:pathLst>
              </a:custGeom>
              <a:solidFill>
                <a:srgbClr val="000000"/>
              </a:solidFill>
              <a:ln w="9525">
                <a:noFill/>
                <a:round/>
                <a:headEnd/>
                <a:tailEnd/>
              </a:ln>
            </p:spPr>
            <p:txBody>
              <a:bodyPr/>
              <a:lstStyle/>
              <a:p>
                <a:endParaRPr lang="tr-TR"/>
              </a:p>
            </p:txBody>
          </p:sp>
          <p:sp>
            <p:nvSpPr>
              <p:cNvPr id="651" name="Freeform 86"/>
              <p:cNvSpPr>
                <a:spLocks/>
              </p:cNvSpPr>
              <p:nvPr/>
            </p:nvSpPr>
            <p:spPr bwMode="auto">
              <a:xfrm>
                <a:off x="2145" y="4995"/>
                <a:ext cx="285" cy="120"/>
              </a:xfrm>
              <a:custGeom>
                <a:avLst/>
                <a:gdLst>
                  <a:gd name="T0" fmla="*/ 0 w 285"/>
                  <a:gd name="T1" fmla="*/ 60 h 120"/>
                  <a:gd name="T2" fmla="*/ 0 w 285"/>
                  <a:gd name="T3" fmla="*/ 60 h 120"/>
                  <a:gd name="T4" fmla="*/ 15 w 285"/>
                  <a:gd name="T5" fmla="*/ 60 h 120"/>
                  <a:gd name="T6" fmla="*/ 30 w 285"/>
                  <a:gd name="T7" fmla="*/ 30 h 120"/>
                  <a:gd name="T8" fmla="*/ 45 w 285"/>
                  <a:gd name="T9" fmla="*/ 30 h 120"/>
                  <a:gd name="T10" fmla="*/ 45 w 285"/>
                  <a:gd name="T11" fmla="*/ 15 h 120"/>
                  <a:gd name="T12" fmla="*/ 45 w 285"/>
                  <a:gd name="T13" fmla="*/ 15 h 120"/>
                  <a:gd name="T14" fmla="*/ 60 w 285"/>
                  <a:gd name="T15" fmla="*/ 0 h 120"/>
                  <a:gd name="T16" fmla="*/ 60 w 285"/>
                  <a:gd name="T17" fmla="*/ 0 h 120"/>
                  <a:gd name="T18" fmla="*/ 75 w 285"/>
                  <a:gd name="T19" fmla="*/ 0 h 120"/>
                  <a:gd name="T20" fmla="*/ 75 w 285"/>
                  <a:gd name="T21" fmla="*/ 0 h 120"/>
                  <a:gd name="T22" fmla="*/ 90 w 285"/>
                  <a:gd name="T23" fmla="*/ 0 h 120"/>
                  <a:gd name="T24" fmla="*/ 105 w 285"/>
                  <a:gd name="T25" fmla="*/ 0 h 120"/>
                  <a:gd name="T26" fmla="*/ 105 w 285"/>
                  <a:gd name="T27" fmla="*/ 0 h 120"/>
                  <a:gd name="T28" fmla="*/ 120 w 285"/>
                  <a:gd name="T29" fmla="*/ 0 h 120"/>
                  <a:gd name="T30" fmla="*/ 135 w 285"/>
                  <a:gd name="T31" fmla="*/ 0 h 120"/>
                  <a:gd name="T32" fmla="*/ 165 w 285"/>
                  <a:gd name="T33" fmla="*/ 15 h 120"/>
                  <a:gd name="T34" fmla="*/ 165 w 285"/>
                  <a:gd name="T35" fmla="*/ 15 h 120"/>
                  <a:gd name="T36" fmla="*/ 180 w 285"/>
                  <a:gd name="T37" fmla="*/ 30 h 120"/>
                  <a:gd name="T38" fmla="*/ 225 w 285"/>
                  <a:gd name="T39" fmla="*/ 60 h 120"/>
                  <a:gd name="T40" fmla="*/ 270 w 285"/>
                  <a:gd name="T41" fmla="*/ 90 h 120"/>
                  <a:gd name="T42" fmla="*/ 285 w 285"/>
                  <a:gd name="T43" fmla="*/ 90 h 120"/>
                  <a:gd name="T44" fmla="*/ 285 w 285"/>
                  <a:gd name="T45" fmla="*/ 105 h 120"/>
                  <a:gd name="T46" fmla="*/ 285 w 285"/>
                  <a:gd name="T47" fmla="*/ 120 h 120"/>
                  <a:gd name="T48" fmla="*/ 285 w 285"/>
                  <a:gd name="T49" fmla="*/ 120 h 120"/>
                  <a:gd name="T50" fmla="*/ 270 w 285"/>
                  <a:gd name="T51" fmla="*/ 120 h 120"/>
                  <a:gd name="T52" fmla="*/ 270 w 285"/>
                  <a:gd name="T53" fmla="*/ 120 h 120"/>
                  <a:gd name="T54" fmla="*/ 255 w 285"/>
                  <a:gd name="T55" fmla="*/ 120 h 120"/>
                  <a:gd name="T56" fmla="*/ 255 w 285"/>
                  <a:gd name="T57" fmla="*/ 120 h 120"/>
                  <a:gd name="T58" fmla="*/ 240 w 285"/>
                  <a:gd name="T59" fmla="*/ 120 h 120"/>
                  <a:gd name="T60" fmla="*/ 240 w 285"/>
                  <a:gd name="T61" fmla="*/ 120 h 120"/>
                  <a:gd name="T62" fmla="*/ 225 w 285"/>
                  <a:gd name="T63" fmla="*/ 120 h 120"/>
                  <a:gd name="T64" fmla="*/ 225 w 285"/>
                  <a:gd name="T65" fmla="*/ 105 h 120"/>
                  <a:gd name="T66" fmla="*/ 195 w 285"/>
                  <a:gd name="T67" fmla="*/ 75 h 120"/>
                  <a:gd name="T68" fmla="*/ 180 w 285"/>
                  <a:gd name="T69" fmla="*/ 60 h 120"/>
                  <a:gd name="T70" fmla="*/ 180 w 285"/>
                  <a:gd name="T71" fmla="*/ 60 h 120"/>
                  <a:gd name="T72" fmla="*/ 165 w 285"/>
                  <a:gd name="T73" fmla="*/ 60 h 120"/>
                  <a:gd name="T74" fmla="*/ 165 w 285"/>
                  <a:gd name="T75" fmla="*/ 45 h 120"/>
                  <a:gd name="T76" fmla="*/ 165 w 285"/>
                  <a:gd name="T77" fmla="*/ 30 h 120"/>
                  <a:gd name="T78" fmla="*/ 150 w 285"/>
                  <a:gd name="T79" fmla="*/ 30 h 120"/>
                  <a:gd name="T80" fmla="*/ 135 w 285"/>
                  <a:gd name="T81" fmla="*/ 30 h 120"/>
                  <a:gd name="T82" fmla="*/ 120 w 285"/>
                  <a:gd name="T83" fmla="*/ 15 h 120"/>
                  <a:gd name="T84" fmla="*/ 120 w 285"/>
                  <a:gd name="T85" fmla="*/ 15 h 120"/>
                  <a:gd name="T86" fmla="*/ 105 w 285"/>
                  <a:gd name="T87" fmla="*/ 15 h 120"/>
                  <a:gd name="T88" fmla="*/ 105 w 285"/>
                  <a:gd name="T89" fmla="*/ 15 h 120"/>
                  <a:gd name="T90" fmla="*/ 90 w 285"/>
                  <a:gd name="T91" fmla="*/ 15 h 120"/>
                  <a:gd name="T92" fmla="*/ 90 w 285"/>
                  <a:gd name="T93" fmla="*/ 15 h 120"/>
                  <a:gd name="T94" fmla="*/ 75 w 285"/>
                  <a:gd name="T95" fmla="*/ 15 h 120"/>
                  <a:gd name="T96" fmla="*/ 75 w 285"/>
                  <a:gd name="T97" fmla="*/ 30 h 120"/>
                  <a:gd name="T98" fmla="*/ 60 w 285"/>
                  <a:gd name="T99" fmla="*/ 45 h 120"/>
                  <a:gd name="T100" fmla="*/ 45 w 285"/>
                  <a:gd name="T101" fmla="*/ 45 h 120"/>
                  <a:gd name="T102" fmla="*/ 30 w 285"/>
                  <a:gd name="T103" fmla="*/ 60 h 120"/>
                  <a:gd name="T104" fmla="*/ 15 w 285"/>
                  <a:gd name="T105" fmla="*/ 75 h 120"/>
                  <a:gd name="T106" fmla="*/ 15 w 285"/>
                  <a:gd name="T107" fmla="*/ 75 h 120"/>
                  <a:gd name="T108" fmla="*/ 15 w 285"/>
                  <a:gd name="T109" fmla="*/ 75 h 120"/>
                  <a:gd name="T110" fmla="*/ 15 w 285"/>
                  <a:gd name="T111" fmla="*/ 75 h 120"/>
                  <a:gd name="T112" fmla="*/ 0 w 285"/>
                  <a:gd name="T113" fmla="*/ 75 h 120"/>
                  <a:gd name="T114" fmla="*/ 0 w 285"/>
                  <a:gd name="T115" fmla="*/ 75 h 120"/>
                  <a:gd name="T116" fmla="*/ 0 w 285"/>
                  <a:gd name="T117" fmla="*/ 75 h 120"/>
                  <a:gd name="T118" fmla="*/ 0 w 285"/>
                  <a:gd name="T119" fmla="*/ 60 h 120"/>
                  <a:gd name="T120" fmla="*/ 0 w 285"/>
                  <a:gd name="T121" fmla="*/ 60 h 1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5"/>
                  <a:gd name="T184" fmla="*/ 0 h 120"/>
                  <a:gd name="T185" fmla="*/ 285 w 285"/>
                  <a:gd name="T186" fmla="*/ 120 h 1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5" h="120">
                    <a:moveTo>
                      <a:pt x="0" y="60"/>
                    </a:moveTo>
                    <a:lnTo>
                      <a:pt x="0" y="60"/>
                    </a:lnTo>
                    <a:lnTo>
                      <a:pt x="15" y="60"/>
                    </a:lnTo>
                    <a:lnTo>
                      <a:pt x="30" y="30"/>
                    </a:lnTo>
                    <a:lnTo>
                      <a:pt x="45" y="30"/>
                    </a:lnTo>
                    <a:lnTo>
                      <a:pt x="45" y="15"/>
                    </a:lnTo>
                    <a:lnTo>
                      <a:pt x="60" y="0"/>
                    </a:lnTo>
                    <a:lnTo>
                      <a:pt x="75" y="0"/>
                    </a:lnTo>
                    <a:lnTo>
                      <a:pt x="90" y="0"/>
                    </a:lnTo>
                    <a:lnTo>
                      <a:pt x="105" y="0"/>
                    </a:lnTo>
                    <a:lnTo>
                      <a:pt x="120" y="0"/>
                    </a:lnTo>
                    <a:lnTo>
                      <a:pt x="135" y="0"/>
                    </a:lnTo>
                    <a:lnTo>
                      <a:pt x="165" y="15"/>
                    </a:lnTo>
                    <a:lnTo>
                      <a:pt x="180" y="30"/>
                    </a:lnTo>
                    <a:lnTo>
                      <a:pt x="225" y="60"/>
                    </a:lnTo>
                    <a:lnTo>
                      <a:pt x="270" y="90"/>
                    </a:lnTo>
                    <a:lnTo>
                      <a:pt x="285" y="90"/>
                    </a:lnTo>
                    <a:lnTo>
                      <a:pt x="285" y="105"/>
                    </a:lnTo>
                    <a:lnTo>
                      <a:pt x="285" y="120"/>
                    </a:lnTo>
                    <a:lnTo>
                      <a:pt x="270" y="120"/>
                    </a:lnTo>
                    <a:lnTo>
                      <a:pt x="255" y="120"/>
                    </a:lnTo>
                    <a:lnTo>
                      <a:pt x="240" y="120"/>
                    </a:lnTo>
                    <a:lnTo>
                      <a:pt x="225" y="120"/>
                    </a:lnTo>
                    <a:lnTo>
                      <a:pt x="225" y="105"/>
                    </a:lnTo>
                    <a:lnTo>
                      <a:pt x="195" y="75"/>
                    </a:lnTo>
                    <a:lnTo>
                      <a:pt x="180" y="60"/>
                    </a:lnTo>
                    <a:lnTo>
                      <a:pt x="165" y="60"/>
                    </a:lnTo>
                    <a:lnTo>
                      <a:pt x="165" y="45"/>
                    </a:lnTo>
                    <a:lnTo>
                      <a:pt x="165" y="30"/>
                    </a:lnTo>
                    <a:lnTo>
                      <a:pt x="150" y="30"/>
                    </a:lnTo>
                    <a:lnTo>
                      <a:pt x="135" y="30"/>
                    </a:lnTo>
                    <a:lnTo>
                      <a:pt x="120" y="15"/>
                    </a:lnTo>
                    <a:lnTo>
                      <a:pt x="105" y="15"/>
                    </a:lnTo>
                    <a:lnTo>
                      <a:pt x="90" y="15"/>
                    </a:lnTo>
                    <a:lnTo>
                      <a:pt x="75" y="15"/>
                    </a:lnTo>
                    <a:lnTo>
                      <a:pt x="75" y="30"/>
                    </a:lnTo>
                    <a:lnTo>
                      <a:pt x="60" y="45"/>
                    </a:lnTo>
                    <a:lnTo>
                      <a:pt x="45" y="45"/>
                    </a:lnTo>
                    <a:lnTo>
                      <a:pt x="30" y="60"/>
                    </a:lnTo>
                    <a:lnTo>
                      <a:pt x="15" y="75"/>
                    </a:lnTo>
                    <a:lnTo>
                      <a:pt x="0" y="75"/>
                    </a:lnTo>
                    <a:lnTo>
                      <a:pt x="0" y="60"/>
                    </a:lnTo>
                    <a:close/>
                  </a:path>
                </a:pathLst>
              </a:custGeom>
              <a:solidFill>
                <a:srgbClr val="000000"/>
              </a:solidFill>
              <a:ln w="9525">
                <a:noFill/>
                <a:round/>
                <a:headEnd/>
                <a:tailEnd/>
              </a:ln>
            </p:spPr>
            <p:txBody>
              <a:bodyPr/>
              <a:lstStyle/>
              <a:p>
                <a:endParaRPr lang="tr-TR"/>
              </a:p>
            </p:txBody>
          </p:sp>
          <p:sp>
            <p:nvSpPr>
              <p:cNvPr id="652" name="Freeform 87"/>
              <p:cNvSpPr>
                <a:spLocks/>
              </p:cNvSpPr>
              <p:nvPr/>
            </p:nvSpPr>
            <p:spPr bwMode="auto">
              <a:xfrm>
                <a:off x="585" y="4200"/>
                <a:ext cx="765" cy="675"/>
              </a:xfrm>
              <a:custGeom>
                <a:avLst/>
                <a:gdLst>
                  <a:gd name="T0" fmla="*/ 90 w 765"/>
                  <a:gd name="T1" fmla="*/ 45 h 675"/>
                  <a:gd name="T2" fmla="*/ 90 w 765"/>
                  <a:gd name="T3" fmla="*/ 75 h 675"/>
                  <a:gd name="T4" fmla="*/ 75 w 765"/>
                  <a:gd name="T5" fmla="*/ 135 h 675"/>
                  <a:gd name="T6" fmla="*/ 45 w 765"/>
                  <a:gd name="T7" fmla="*/ 195 h 675"/>
                  <a:gd name="T8" fmla="*/ 30 w 765"/>
                  <a:gd name="T9" fmla="*/ 240 h 675"/>
                  <a:gd name="T10" fmla="*/ 30 w 765"/>
                  <a:gd name="T11" fmla="*/ 300 h 675"/>
                  <a:gd name="T12" fmla="*/ 45 w 765"/>
                  <a:gd name="T13" fmla="*/ 315 h 675"/>
                  <a:gd name="T14" fmla="*/ 75 w 765"/>
                  <a:gd name="T15" fmla="*/ 360 h 675"/>
                  <a:gd name="T16" fmla="*/ 105 w 765"/>
                  <a:gd name="T17" fmla="*/ 375 h 675"/>
                  <a:gd name="T18" fmla="*/ 135 w 765"/>
                  <a:gd name="T19" fmla="*/ 420 h 675"/>
                  <a:gd name="T20" fmla="*/ 165 w 765"/>
                  <a:gd name="T21" fmla="*/ 480 h 675"/>
                  <a:gd name="T22" fmla="*/ 210 w 765"/>
                  <a:gd name="T23" fmla="*/ 540 h 675"/>
                  <a:gd name="T24" fmla="*/ 285 w 765"/>
                  <a:gd name="T25" fmla="*/ 615 h 675"/>
                  <a:gd name="T26" fmla="*/ 285 w 765"/>
                  <a:gd name="T27" fmla="*/ 645 h 675"/>
                  <a:gd name="T28" fmla="*/ 345 w 765"/>
                  <a:gd name="T29" fmla="*/ 630 h 675"/>
                  <a:gd name="T30" fmla="*/ 375 w 765"/>
                  <a:gd name="T31" fmla="*/ 600 h 675"/>
                  <a:gd name="T32" fmla="*/ 420 w 765"/>
                  <a:gd name="T33" fmla="*/ 540 h 675"/>
                  <a:gd name="T34" fmla="*/ 540 w 765"/>
                  <a:gd name="T35" fmla="*/ 435 h 675"/>
                  <a:gd name="T36" fmla="*/ 675 w 765"/>
                  <a:gd name="T37" fmla="*/ 285 h 675"/>
                  <a:gd name="T38" fmla="*/ 705 w 765"/>
                  <a:gd name="T39" fmla="*/ 255 h 675"/>
                  <a:gd name="T40" fmla="*/ 705 w 765"/>
                  <a:gd name="T41" fmla="*/ 195 h 675"/>
                  <a:gd name="T42" fmla="*/ 720 w 765"/>
                  <a:gd name="T43" fmla="*/ 165 h 675"/>
                  <a:gd name="T44" fmla="*/ 720 w 765"/>
                  <a:gd name="T45" fmla="*/ 135 h 675"/>
                  <a:gd name="T46" fmla="*/ 705 w 765"/>
                  <a:gd name="T47" fmla="*/ 90 h 675"/>
                  <a:gd name="T48" fmla="*/ 660 w 765"/>
                  <a:gd name="T49" fmla="*/ 60 h 675"/>
                  <a:gd name="T50" fmla="*/ 570 w 765"/>
                  <a:gd name="T51" fmla="*/ 15 h 675"/>
                  <a:gd name="T52" fmla="*/ 555 w 765"/>
                  <a:gd name="T53" fmla="*/ 15 h 675"/>
                  <a:gd name="T54" fmla="*/ 570 w 765"/>
                  <a:gd name="T55" fmla="*/ 0 h 675"/>
                  <a:gd name="T56" fmla="*/ 600 w 765"/>
                  <a:gd name="T57" fmla="*/ 0 h 675"/>
                  <a:gd name="T58" fmla="*/ 645 w 765"/>
                  <a:gd name="T59" fmla="*/ 30 h 675"/>
                  <a:gd name="T60" fmla="*/ 720 w 765"/>
                  <a:gd name="T61" fmla="*/ 90 h 675"/>
                  <a:gd name="T62" fmla="*/ 750 w 765"/>
                  <a:gd name="T63" fmla="*/ 135 h 675"/>
                  <a:gd name="T64" fmla="*/ 765 w 765"/>
                  <a:gd name="T65" fmla="*/ 180 h 675"/>
                  <a:gd name="T66" fmla="*/ 765 w 765"/>
                  <a:gd name="T67" fmla="*/ 225 h 675"/>
                  <a:gd name="T68" fmla="*/ 735 w 765"/>
                  <a:gd name="T69" fmla="*/ 270 h 675"/>
                  <a:gd name="T70" fmla="*/ 645 w 765"/>
                  <a:gd name="T71" fmla="*/ 390 h 675"/>
                  <a:gd name="T72" fmla="*/ 525 w 765"/>
                  <a:gd name="T73" fmla="*/ 510 h 675"/>
                  <a:gd name="T74" fmla="*/ 450 w 765"/>
                  <a:gd name="T75" fmla="*/ 585 h 675"/>
                  <a:gd name="T76" fmla="*/ 390 w 765"/>
                  <a:gd name="T77" fmla="*/ 630 h 675"/>
                  <a:gd name="T78" fmla="*/ 315 w 765"/>
                  <a:gd name="T79" fmla="*/ 675 h 675"/>
                  <a:gd name="T80" fmla="*/ 270 w 765"/>
                  <a:gd name="T81" fmla="*/ 675 h 675"/>
                  <a:gd name="T82" fmla="*/ 225 w 765"/>
                  <a:gd name="T83" fmla="*/ 645 h 675"/>
                  <a:gd name="T84" fmla="*/ 135 w 765"/>
                  <a:gd name="T85" fmla="*/ 510 h 675"/>
                  <a:gd name="T86" fmla="*/ 105 w 765"/>
                  <a:gd name="T87" fmla="*/ 450 h 675"/>
                  <a:gd name="T88" fmla="*/ 90 w 765"/>
                  <a:gd name="T89" fmla="*/ 420 h 675"/>
                  <a:gd name="T90" fmla="*/ 45 w 765"/>
                  <a:gd name="T91" fmla="*/ 360 h 675"/>
                  <a:gd name="T92" fmla="*/ 0 w 765"/>
                  <a:gd name="T93" fmla="*/ 315 h 675"/>
                  <a:gd name="T94" fmla="*/ 0 w 765"/>
                  <a:gd name="T95" fmla="*/ 255 h 675"/>
                  <a:gd name="T96" fmla="*/ 15 w 765"/>
                  <a:gd name="T97" fmla="*/ 210 h 675"/>
                  <a:gd name="T98" fmla="*/ 45 w 765"/>
                  <a:gd name="T99" fmla="*/ 150 h 675"/>
                  <a:gd name="T100" fmla="*/ 45 w 765"/>
                  <a:gd name="T101" fmla="*/ 90 h 675"/>
                  <a:gd name="T102" fmla="*/ 75 w 765"/>
                  <a:gd name="T103" fmla="*/ 15 h 675"/>
                  <a:gd name="T104" fmla="*/ 75 w 765"/>
                  <a:gd name="T105" fmla="*/ 15 h 675"/>
                  <a:gd name="T106" fmla="*/ 90 w 765"/>
                  <a:gd name="T107" fmla="*/ 15 h 6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5"/>
                  <a:gd name="T163" fmla="*/ 0 h 675"/>
                  <a:gd name="T164" fmla="*/ 765 w 765"/>
                  <a:gd name="T165" fmla="*/ 675 h 6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5" h="675">
                    <a:moveTo>
                      <a:pt x="90" y="15"/>
                    </a:moveTo>
                    <a:lnTo>
                      <a:pt x="90" y="15"/>
                    </a:lnTo>
                    <a:lnTo>
                      <a:pt x="90" y="30"/>
                    </a:lnTo>
                    <a:lnTo>
                      <a:pt x="90" y="45"/>
                    </a:lnTo>
                    <a:lnTo>
                      <a:pt x="90" y="60"/>
                    </a:lnTo>
                    <a:lnTo>
                      <a:pt x="90" y="75"/>
                    </a:lnTo>
                    <a:lnTo>
                      <a:pt x="90" y="90"/>
                    </a:lnTo>
                    <a:lnTo>
                      <a:pt x="75" y="105"/>
                    </a:lnTo>
                    <a:lnTo>
                      <a:pt x="75" y="120"/>
                    </a:lnTo>
                    <a:lnTo>
                      <a:pt x="75" y="135"/>
                    </a:lnTo>
                    <a:lnTo>
                      <a:pt x="60" y="150"/>
                    </a:lnTo>
                    <a:lnTo>
                      <a:pt x="60" y="165"/>
                    </a:lnTo>
                    <a:lnTo>
                      <a:pt x="45" y="195"/>
                    </a:lnTo>
                    <a:lnTo>
                      <a:pt x="45" y="210"/>
                    </a:lnTo>
                    <a:lnTo>
                      <a:pt x="45" y="225"/>
                    </a:lnTo>
                    <a:lnTo>
                      <a:pt x="30" y="240"/>
                    </a:lnTo>
                    <a:lnTo>
                      <a:pt x="30" y="255"/>
                    </a:lnTo>
                    <a:lnTo>
                      <a:pt x="30" y="285"/>
                    </a:lnTo>
                    <a:lnTo>
                      <a:pt x="30" y="300"/>
                    </a:lnTo>
                    <a:lnTo>
                      <a:pt x="45" y="315"/>
                    </a:lnTo>
                    <a:lnTo>
                      <a:pt x="45" y="330"/>
                    </a:lnTo>
                    <a:lnTo>
                      <a:pt x="60" y="345"/>
                    </a:lnTo>
                    <a:lnTo>
                      <a:pt x="75" y="360"/>
                    </a:lnTo>
                    <a:lnTo>
                      <a:pt x="90" y="375"/>
                    </a:lnTo>
                    <a:lnTo>
                      <a:pt x="105" y="375"/>
                    </a:lnTo>
                    <a:lnTo>
                      <a:pt x="105" y="390"/>
                    </a:lnTo>
                    <a:lnTo>
                      <a:pt x="120" y="390"/>
                    </a:lnTo>
                    <a:lnTo>
                      <a:pt x="120" y="405"/>
                    </a:lnTo>
                    <a:lnTo>
                      <a:pt x="135" y="420"/>
                    </a:lnTo>
                    <a:lnTo>
                      <a:pt x="135" y="435"/>
                    </a:lnTo>
                    <a:lnTo>
                      <a:pt x="150" y="450"/>
                    </a:lnTo>
                    <a:lnTo>
                      <a:pt x="150" y="465"/>
                    </a:lnTo>
                    <a:lnTo>
                      <a:pt x="165" y="480"/>
                    </a:lnTo>
                    <a:lnTo>
                      <a:pt x="165" y="495"/>
                    </a:lnTo>
                    <a:lnTo>
                      <a:pt x="180" y="495"/>
                    </a:lnTo>
                    <a:lnTo>
                      <a:pt x="195" y="525"/>
                    </a:lnTo>
                    <a:lnTo>
                      <a:pt x="210" y="540"/>
                    </a:lnTo>
                    <a:lnTo>
                      <a:pt x="225" y="555"/>
                    </a:lnTo>
                    <a:lnTo>
                      <a:pt x="240" y="585"/>
                    </a:lnTo>
                    <a:lnTo>
                      <a:pt x="270" y="615"/>
                    </a:lnTo>
                    <a:lnTo>
                      <a:pt x="285" y="615"/>
                    </a:lnTo>
                    <a:lnTo>
                      <a:pt x="285" y="630"/>
                    </a:lnTo>
                    <a:lnTo>
                      <a:pt x="285" y="645"/>
                    </a:lnTo>
                    <a:lnTo>
                      <a:pt x="300" y="645"/>
                    </a:lnTo>
                    <a:lnTo>
                      <a:pt x="330" y="630"/>
                    </a:lnTo>
                    <a:lnTo>
                      <a:pt x="345" y="630"/>
                    </a:lnTo>
                    <a:lnTo>
                      <a:pt x="345" y="615"/>
                    </a:lnTo>
                    <a:lnTo>
                      <a:pt x="360" y="615"/>
                    </a:lnTo>
                    <a:lnTo>
                      <a:pt x="375" y="600"/>
                    </a:lnTo>
                    <a:lnTo>
                      <a:pt x="405" y="570"/>
                    </a:lnTo>
                    <a:lnTo>
                      <a:pt x="405" y="555"/>
                    </a:lnTo>
                    <a:lnTo>
                      <a:pt x="420" y="555"/>
                    </a:lnTo>
                    <a:lnTo>
                      <a:pt x="420" y="540"/>
                    </a:lnTo>
                    <a:lnTo>
                      <a:pt x="465" y="510"/>
                    </a:lnTo>
                    <a:lnTo>
                      <a:pt x="495" y="495"/>
                    </a:lnTo>
                    <a:lnTo>
                      <a:pt x="525" y="450"/>
                    </a:lnTo>
                    <a:lnTo>
                      <a:pt x="540" y="435"/>
                    </a:lnTo>
                    <a:lnTo>
                      <a:pt x="585" y="390"/>
                    </a:lnTo>
                    <a:lnTo>
                      <a:pt x="600" y="360"/>
                    </a:lnTo>
                    <a:lnTo>
                      <a:pt x="660" y="300"/>
                    </a:lnTo>
                    <a:lnTo>
                      <a:pt x="675" y="285"/>
                    </a:lnTo>
                    <a:lnTo>
                      <a:pt x="675" y="270"/>
                    </a:lnTo>
                    <a:lnTo>
                      <a:pt x="690" y="255"/>
                    </a:lnTo>
                    <a:lnTo>
                      <a:pt x="705" y="255"/>
                    </a:lnTo>
                    <a:lnTo>
                      <a:pt x="705" y="240"/>
                    </a:lnTo>
                    <a:lnTo>
                      <a:pt x="705" y="225"/>
                    </a:lnTo>
                    <a:lnTo>
                      <a:pt x="705" y="210"/>
                    </a:lnTo>
                    <a:lnTo>
                      <a:pt x="705" y="195"/>
                    </a:lnTo>
                    <a:lnTo>
                      <a:pt x="720" y="195"/>
                    </a:lnTo>
                    <a:lnTo>
                      <a:pt x="720" y="180"/>
                    </a:lnTo>
                    <a:lnTo>
                      <a:pt x="720" y="165"/>
                    </a:lnTo>
                    <a:lnTo>
                      <a:pt x="720" y="150"/>
                    </a:lnTo>
                    <a:lnTo>
                      <a:pt x="720" y="135"/>
                    </a:lnTo>
                    <a:lnTo>
                      <a:pt x="720" y="120"/>
                    </a:lnTo>
                    <a:lnTo>
                      <a:pt x="705" y="90"/>
                    </a:lnTo>
                    <a:lnTo>
                      <a:pt x="705" y="75"/>
                    </a:lnTo>
                    <a:lnTo>
                      <a:pt x="690" y="75"/>
                    </a:lnTo>
                    <a:lnTo>
                      <a:pt x="675" y="60"/>
                    </a:lnTo>
                    <a:lnTo>
                      <a:pt x="660" y="60"/>
                    </a:lnTo>
                    <a:lnTo>
                      <a:pt x="645" y="45"/>
                    </a:lnTo>
                    <a:lnTo>
                      <a:pt x="630" y="45"/>
                    </a:lnTo>
                    <a:lnTo>
                      <a:pt x="615" y="30"/>
                    </a:lnTo>
                    <a:lnTo>
                      <a:pt x="570" y="15"/>
                    </a:lnTo>
                    <a:lnTo>
                      <a:pt x="555" y="15"/>
                    </a:lnTo>
                    <a:lnTo>
                      <a:pt x="570" y="0"/>
                    </a:lnTo>
                    <a:lnTo>
                      <a:pt x="585" y="0"/>
                    </a:lnTo>
                    <a:lnTo>
                      <a:pt x="600" y="0"/>
                    </a:lnTo>
                    <a:lnTo>
                      <a:pt x="615" y="15"/>
                    </a:lnTo>
                    <a:lnTo>
                      <a:pt x="630" y="15"/>
                    </a:lnTo>
                    <a:lnTo>
                      <a:pt x="645" y="15"/>
                    </a:lnTo>
                    <a:lnTo>
                      <a:pt x="645" y="30"/>
                    </a:lnTo>
                    <a:lnTo>
                      <a:pt x="660" y="30"/>
                    </a:lnTo>
                    <a:lnTo>
                      <a:pt x="690" y="45"/>
                    </a:lnTo>
                    <a:lnTo>
                      <a:pt x="705" y="75"/>
                    </a:lnTo>
                    <a:lnTo>
                      <a:pt x="720" y="90"/>
                    </a:lnTo>
                    <a:lnTo>
                      <a:pt x="735" y="105"/>
                    </a:lnTo>
                    <a:lnTo>
                      <a:pt x="750" y="120"/>
                    </a:lnTo>
                    <a:lnTo>
                      <a:pt x="750" y="135"/>
                    </a:lnTo>
                    <a:lnTo>
                      <a:pt x="765" y="135"/>
                    </a:lnTo>
                    <a:lnTo>
                      <a:pt x="765" y="150"/>
                    </a:lnTo>
                    <a:lnTo>
                      <a:pt x="765" y="165"/>
                    </a:lnTo>
                    <a:lnTo>
                      <a:pt x="765" y="180"/>
                    </a:lnTo>
                    <a:lnTo>
                      <a:pt x="765" y="195"/>
                    </a:lnTo>
                    <a:lnTo>
                      <a:pt x="765" y="210"/>
                    </a:lnTo>
                    <a:lnTo>
                      <a:pt x="765" y="225"/>
                    </a:lnTo>
                    <a:lnTo>
                      <a:pt x="750" y="240"/>
                    </a:lnTo>
                    <a:lnTo>
                      <a:pt x="750" y="255"/>
                    </a:lnTo>
                    <a:lnTo>
                      <a:pt x="735" y="255"/>
                    </a:lnTo>
                    <a:lnTo>
                      <a:pt x="735" y="270"/>
                    </a:lnTo>
                    <a:lnTo>
                      <a:pt x="720" y="285"/>
                    </a:lnTo>
                    <a:lnTo>
                      <a:pt x="705" y="315"/>
                    </a:lnTo>
                    <a:lnTo>
                      <a:pt x="690" y="315"/>
                    </a:lnTo>
                    <a:lnTo>
                      <a:pt x="645" y="390"/>
                    </a:lnTo>
                    <a:lnTo>
                      <a:pt x="600" y="435"/>
                    </a:lnTo>
                    <a:lnTo>
                      <a:pt x="585" y="450"/>
                    </a:lnTo>
                    <a:lnTo>
                      <a:pt x="555" y="495"/>
                    </a:lnTo>
                    <a:lnTo>
                      <a:pt x="525" y="510"/>
                    </a:lnTo>
                    <a:lnTo>
                      <a:pt x="495" y="555"/>
                    </a:lnTo>
                    <a:lnTo>
                      <a:pt x="465" y="555"/>
                    </a:lnTo>
                    <a:lnTo>
                      <a:pt x="465" y="570"/>
                    </a:lnTo>
                    <a:lnTo>
                      <a:pt x="450" y="585"/>
                    </a:lnTo>
                    <a:lnTo>
                      <a:pt x="435" y="600"/>
                    </a:lnTo>
                    <a:lnTo>
                      <a:pt x="405" y="615"/>
                    </a:lnTo>
                    <a:lnTo>
                      <a:pt x="390" y="630"/>
                    </a:lnTo>
                    <a:lnTo>
                      <a:pt x="375" y="645"/>
                    </a:lnTo>
                    <a:lnTo>
                      <a:pt x="360" y="660"/>
                    </a:lnTo>
                    <a:lnTo>
                      <a:pt x="345" y="660"/>
                    </a:lnTo>
                    <a:lnTo>
                      <a:pt x="315" y="675"/>
                    </a:lnTo>
                    <a:lnTo>
                      <a:pt x="300" y="675"/>
                    </a:lnTo>
                    <a:lnTo>
                      <a:pt x="285" y="675"/>
                    </a:lnTo>
                    <a:lnTo>
                      <a:pt x="270" y="675"/>
                    </a:lnTo>
                    <a:lnTo>
                      <a:pt x="255" y="675"/>
                    </a:lnTo>
                    <a:lnTo>
                      <a:pt x="255" y="660"/>
                    </a:lnTo>
                    <a:lnTo>
                      <a:pt x="240" y="660"/>
                    </a:lnTo>
                    <a:lnTo>
                      <a:pt x="225" y="645"/>
                    </a:lnTo>
                    <a:lnTo>
                      <a:pt x="195" y="585"/>
                    </a:lnTo>
                    <a:lnTo>
                      <a:pt x="165" y="555"/>
                    </a:lnTo>
                    <a:lnTo>
                      <a:pt x="150" y="540"/>
                    </a:lnTo>
                    <a:lnTo>
                      <a:pt x="135" y="510"/>
                    </a:lnTo>
                    <a:lnTo>
                      <a:pt x="120" y="495"/>
                    </a:lnTo>
                    <a:lnTo>
                      <a:pt x="105" y="495"/>
                    </a:lnTo>
                    <a:lnTo>
                      <a:pt x="105" y="465"/>
                    </a:lnTo>
                    <a:lnTo>
                      <a:pt x="105" y="450"/>
                    </a:lnTo>
                    <a:lnTo>
                      <a:pt x="90" y="435"/>
                    </a:lnTo>
                    <a:lnTo>
                      <a:pt x="90" y="420"/>
                    </a:lnTo>
                    <a:lnTo>
                      <a:pt x="75" y="405"/>
                    </a:lnTo>
                    <a:lnTo>
                      <a:pt x="60" y="390"/>
                    </a:lnTo>
                    <a:lnTo>
                      <a:pt x="60" y="375"/>
                    </a:lnTo>
                    <a:lnTo>
                      <a:pt x="45" y="360"/>
                    </a:lnTo>
                    <a:lnTo>
                      <a:pt x="30" y="345"/>
                    </a:lnTo>
                    <a:lnTo>
                      <a:pt x="30" y="330"/>
                    </a:lnTo>
                    <a:lnTo>
                      <a:pt x="15" y="315"/>
                    </a:lnTo>
                    <a:lnTo>
                      <a:pt x="0" y="315"/>
                    </a:lnTo>
                    <a:lnTo>
                      <a:pt x="0" y="300"/>
                    </a:lnTo>
                    <a:lnTo>
                      <a:pt x="0" y="285"/>
                    </a:lnTo>
                    <a:lnTo>
                      <a:pt x="0" y="255"/>
                    </a:lnTo>
                    <a:lnTo>
                      <a:pt x="0" y="240"/>
                    </a:lnTo>
                    <a:lnTo>
                      <a:pt x="0" y="225"/>
                    </a:lnTo>
                    <a:lnTo>
                      <a:pt x="15" y="210"/>
                    </a:lnTo>
                    <a:lnTo>
                      <a:pt x="15" y="195"/>
                    </a:lnTo>
                    <a:lnTo>
                      <a:pt x="30" y="180"/>
                    </a:lnTo>
                    <a:lnTo>
                      <a:pt x="30" y="165"/>
                    </a:lnTo>
                    <a:lnTo>
                      <a:pt x="45" y="150"/>
                    </a:lnTo>
                    <a:lnTo>
                      <a:pt x="45" y="135"/>
                    </a:lnTo>
                    <a:lnTo>
                      <a:pt x="45" y="120"/>
                    </a:lnTo>
                    <a:lnTo>
                      <a:pt x="45" y="90"/>
                    </a:lnTo>
                    <a:lnTo>
                      <a:pt x="45" y="75"/>
                    </a:lnTo>
                    <a:lnTo>
                      <a:pt x="60" y="60"/>
                    </a:lnTo>
                    <a:lnTo>
                      <a:pt x="60" y="30"/>
                    </a:lnTo>
                    <a:lnTo>
                      <a:pt x="75" y="15"/>
                    </a:lnTo>
                    <a:lnTo>
                      <a:pt x="90" y="15"/>
                    </a:lnTo>
                    <a:close/>
                  </a:path>
                </a:pathLst>
              </a:custGeom>
              <a:solidFill>
                <a:srgbClr val="000000"/>
              </a:solidFill>
              <a:ln w="9525">
                <a:noFill/>
                <a:round/>
                <a:headEnd/>
                <a:tailEnd/>
              </a:ln>
            </p:spPr>
            <p:txBody>
              <a:bodyPr/>
              <a:lstStyle/>
              <a:p>
                <a:endParaRPr lang="tr-TR"/>
              </a:p>
            </p:txBody>
          </p:sp>
          <p:sp>
            <p:nvSpPr>
              <p:cNvPr id="653" name="Freeform 88"/>
              <p:cNvSpPr>
                <a:spLocks/>
              </p:cNvSpPr>
              <p:nvPr/>
            </p:nvSpPr>
            <p:spPr bwMode="auto">
              <a:xfrm>
                <a:off x="825" y="4290"/>
                <a:ext cx="390" cy="525"/>
              </a:xfrm>
              <a:custGeom>
                <a:avLst/>
                <a:gdLst>
                  <a:gd name="T0" fmla="*/ 360 w 390"/>
                  <a:gd name="T1" fmla="*/ 0 h 525"/>
                  <a:gd name="T2" fmla="*/ 375 w 390"/>
                  <a:gd name="T3" fmla="*/ 15 h 525"/>
                  <a:gd name="T4" fmla="*/ 390 w 390"/>
                  <a:gd name="T5" fmla="*/ 30 h 525"/>
                  <a:gd name="T6" fmla="*/ 390 w 390"/>
                  <a:gd name="T7" fmla="*/ 45 h 525"/>
                  <a:gd name="T8" fmla="*/ 390 w 390"/>
                  <a:gd name="T9" fmla="*/ 60 h 525"/>
                  <a:gd name="T10" fmla="*/ 390 w 390"/>
                  <a:gd name="T11" fmla="*/ 90 h 525"/>
                  <a:gd name="T12" fmla="*/ 390 w 390"/>
                  <a:gd name="T13" fmla="*/ 120 h 525"/>
                  <a:gd name="T14" fmla="*/ 360 w 390"/>
                  <a:gd name="T15" fmla="*/ 165 h 525"/>
                  <a:gd name="T16" fmla="*/ 345 w 390"/>
                  <a:gd name="T17" fmla="*/ 210 h 525"/>
                  <a:gd name="T18" fmla="*/ 315 w 390"/>
                  <a:gd name="T19" fmla="*/ 255 h 525"/>
                  <a:gd name="T20" fmla="*/ 285 w 390"/>
                  <a:gd name="T21" fmla="*/ 300 h 525"/>
                  <a:gd name="T22" fmla="*/ 240 w 390"/>
                  <a:gd name="T23" fmla="*/ 345 h 525"/>
                  <a:gd name="T24" fmla="*/ 210 w 390"/>
                  <a:gd name="T25" fmla="*/ 375 h 525"/>
                  <a:gd name="T26" fmla="*/ 195 w 390"/>
                  <a:gd name="T27" fmla="*/ 390 h 525"/>
                  <a:gd name="T28" fmla="*/ 165 w 390"/>
                  <a:gd name="T29" fmla="*/ 405 h 525"/>
                  <a:gd name="T30" fmla="*/ 165 w 390"/>
                  <a:gd name="T31" fmla="*/ 435 h 525"/>
                  <a:gd name="T32" fmla="*/ 135 w 390"/>
                  <a:gd name="T33" fmla="*/ 465 h 525"/>
                  <a:gd name="T34" fmla="*/ 120 w 390"/>
                  <a:gd name="T35" fmla="*/ 465 h 525"/>
                  <a:gd name="T36" fmla="*/ 105 w 390"/>
                  <a:gd name="T37" fmla="*/ 480 h 525"/>
                  <a:gd name="T38" fmla="*/ 90 w 390"/>
                  <a:gd name="T39" fmla="*/ 510 h 525"/>
                  <a:gd name="T40" fmla="*/ 60 w 390"/>
                  <a:gd name="T41" fmla="*/ 525 h 525"/>
                  <a:gd name="T42" fmla="*/ 30 w 390"/>
                  <a:gd name="T43" fmla="*/ 525 h 525"/>
                  <a:gd name="T44" fmla="*/ 30 w 390"/>
                  <a:gd name="T45" fmla="*/ 525 h 525"/>
                  <a:gd name="T46" fmla="*/ 15 w 390"/>
                  <a:gd name="T47" fmla="*/ 525 h 525"/>
                  <a:gd name="T48" fmla="*/ 0 w 390"/>
                  <a:gd name="T49" fmla="*/ 525 h 525"/>
                  <a:gd name="T50" fmla="*/ 0 w 390"/>
                  <a:gd name="T51" fmla="*/ 510 h 525"/>
                  <a:gd name="T52" fmla="*/ 0 w 390"/>
                  <a:gd name="T53" fmla="*/ 510 h 525"/>
                  <a:gd name="T54" fmla="*/ 0 w 390"/>
                  <a:gd name="T55" fmla="*/ 495 h 525"/>
                  <a:gd name="T56" fmla="*/ 15 w 390"/>
                  <a:gd name="T57" fmla="*/ 495 h 525"/>
                  <a:gd name="T58" fmla="*/ 30 w 390"/>
                  <a:gd name="T59" fmla="*/ 480 h 525"/>
                  <a:gd name="T60" fmla="*/ 45 w 390"/>
                  <a:gd name="T61" fmla="*/ 465 h 525"/>
                  <a:gd name="T62" fmla="*/ 60 w 390"/>
                  <a:gd name="T63" fmla="*/ 450 h 525"/>
                  <a:gd name="T64" fmla="*/ 75 w 390"/>
                  <a:gd name="T65" fmla="*/ 435 h 525"/>
                  <a:gd name="T66" fmla="*/ 90 w 390"/>
                  <a:gd name="T67" fmla="*/ 435 h 525"/>
                  <a:gd name="T68" fmla="*/ 105 w 390"/>
                  <a:gd name="T69" fmla="*/ 405 h 525"/>
                  <a:gd name="T70" fmla="*/ 135 w 390"/>
                  <a:gd name="T71" fmla="*/ 375 h 525"/>
                  <a:gd name="T72" fmla="*/ 165 w 390"/>
                  <a:gd name="T73" fmla="*/ 345 h 525"/>
                  <a:gd name="T74" fmla="*/ 195 w 390"/>
                  <a:gd name="T75" fmla="*/ 330 h 525"/>
                  <a:gd name="T76" fmla="*/ 225 w 390"/>
                  <a:gd name="T77" fmla="*/ 285 h 525"/>
                  <a:gd name="T78" fmla="*/ 285 w 390"/>
                  <a:gd name="T79" fmla="*/ 255 h 525"/>
                  <a:gd name="T80" fmla="*/ 300 w 390"/>
                  <a:gd name="T81" fmla="*/ 225 h 525"/>
                  <a:gd name="T82" fmla="*/ 315 w 390"/>
                  <a:gd name="T83" fmla="*/ 210 h 525"/>
                  <a:gd name="T84" fmla="*/ 345 w 390"/>
                  <a:gd name="T85" fmla="*/ 180 h 525"/>
                  <a:gd name="T86" fmla="*/ 345 w 390"/>
                  <a:gd name="T87" fmla="*/ 165 h 525"/>
                  <a:gd name="T88" fmla="*/ 360 w 390"/>
                  <a:gd name="T89" fmla="*/ 105 h 525"/>
                  <a:gd name="T90" fmla="*/ 360 w 390"/>
                  <a:gd name="T91" fmla="*/ 90 h 525"/>
                  <a:gd name="T92" fmla="*/ 375 w 390"/>
                  <a:gd name="T93" fmla="*/ 45 h 525"/>
                  <a:gd name="T94" fmla="*/ 375 w 390"/>
                  <a:gd name="T95" fmla="*/ 45 h 525"/>
                  <a:gd name="T96" fmla="*/ 360 w 390"/>
                  <a:gd name="T97" fmla="*/ 30 h 525"/>
                  <a:gd name="T98" fmla="*/ 345 w 390"/>
                  <a:gd name="T99" fmla="*/ 15 h 525"/>
                  <a:gd name="T100" fmla="*/ 345 w 390"/>
                  <a:gd name="T101" fmla="*/ 0 h 525"/>
                  <a:gd name="T102" fmla="*/ 345 w 390"/>
                  <a:gd name="T103" fmla="*/ 0 h 525"/>
                  <a:gd name="T104" fmla="*/ 360 w 390"/>
                  <a:gd name="T105" fmla="*/ 0 h 525"/>
                  <a:gd name="T106" fmla="*/ 360 w 390"/>
                  <a:gd name="T107" fmla="*/ 0 h 5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0"/>
                  <a:gd name="T163" fmla="*/ 0 h 525"/>
                  <a:gd name="T164" fmla="*/ 390 w 390"/>
                  <a:gd name="T165" fmla="*/ 525 h 5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0" h="525">
                    <a:moveTo>
                      <a:pt x="360" y="0"/>
                    </a:moveTo>
                    <a:lnTo>
                      <a:pt x="360" y="0"/>
                    </a:lnTo>
                    <a:lnTo>
                      <a:pt x="375" y="15"/>
                    </a:lnTo>
                    <a:lnTo>
                      <a:pt x="375" y="30"/>
                    </a:lnTo>
                    <a:lnTo>
                      <a:pt x="390" y="30"/>
                    </a:lnTo>
                    <a:lnTo>
                      <a:pt x="390" y="45"/>
                    </a:lnTo>
                    <a:lnTo>
                      <a:pt x="390" y="60"/>
                    </a:lnTo>
                    <a:lnTo>
                      <a:pt x="390" y="75"/>
                    </a:lnTo>
                    <a:lnTo>
                      <a:pt x="390" y="90"/>
                    </a:lnTo>
                    <a:lnTo>
                      <a:pt x="390" y="105"/>
                    </a:lnTo>
                    <a:lnTo>
                      <a:pt x="390" y="120"/>
                    </a:lnTo>
                    <a:lnTo>
                      <a:pt x="375" y="150"/>
                    </a:lnTo>
                    <a:lnTo>
                      <a:pt x="360" y="165"/>
                    </a:lnTo>
                    <a:lnTo>
                      <a:pt x="345" y="180"/>
                    </a:lnTo>
                    <a:lnTo>
                      <a:pt x="345" y="210"/>
                    </a:lnTo>
                    <a:lnTo>
                      <a:pt x="330" y="225"/>
                    </a:lnTo>
                    <a:lnTo>
                      <a:pt x="315" y="255"/>
                    </a:lnTo>
                    <a:lnTo>
                      <a:pt x="285" y="285"/>
                    </a:lnTo>
                    <a:lnTo>
                      <a:pt x="285" y="300"/>
                    </a:lnTo>
                    <a:lnTo>
                      <a:pt x="270" y="330"/>
                    </a:lnTo>
                    <a:lnTo>
                      <a:pt x="240" y="345"/>
                    </a:lnTo>
                    <a:lnTo>
                      <a:pt x="225" y="360"/>
                    </a:lnTo>
                    <a:lnTo>
                      <a:pt x="210" y="375"/>
                    </a:lnTo>
                    <a:lnTo>
                      <a:pt x="195" y="390"/>
                    </a:lnTo>
                    <a:lnTo>
                      <a:pt x="180" y="405"/>
                    </a:lnTo>
                    <a:lnTo>
                      <a:pt x="165" y="405"/>
                    </a:lnTo>
                    <a:lnTo>
                      <a:pt x="165" y="435"/>
                    </a:lnTo>
                    <a:lnTo>
                      <a:pt x="135" y="450"/>
                    </a:lnTo>
                    <a:lnTo>
                      <a:pt x="135" y="465"/>
                    </a:lnTo>
                    <a:lnTo>
                      <a:pt x="120" y="465"/>
                    </a:lnTo>
                    <a:lnTo>
                      <a:pt x="105" y="465"/>
                    </a:lnTo>
                    <a:lnTo>
                      <a:pt x="105" y="480"/>
                    </a:lnTo>
                    <a:lnTo>
                      <a:pt x="90" y="510"/>
                    </a:lnTo>
                    <a:lnTo>
                      <a:pt x="75" y="510"/>
                    </a:lnTo>
                    <a:lnTo>
                      <a:pt x="60" y="525"/>
                    </a:lnTo>
                    <a:lnTo>
                      <a:pt x="45" y="525"/>
                    </a:lnTo>
                    <a:lnTo>
                      <a:pt x="30" y="525"/>
                    </a:lnTo>
                    <a:lnTo>
                      <a:pt x="15" y="525"/>
                    </a:lnTo>
                    <a:lnTo>
                      <a:pt x="0" y="525"/>
                    </a:lnTo>
                    <a:lnTo>
                      <a:pt x="0" y="510"/>
                    </a:lnTo>
                    <a:lnTo>
                      <a:pt x="0" y="495"/>
                    </a:lnTo>
                    <a:lnTo>
                      <a:pt x="15" y="495"/>
                    </a:lnTo>
                    <a:lnTo>
                      <a:pt x="15" y="480"/>
                    </a:lnTo>
                    <a:lnTo>
                      <a:pt x="30" y="480"/>
                    </a:lnTo>
                    <a:lnTo>
                      <a:pt x="45" y="465"/>
                    </a:lnTo>
                    <a:lnTo>
                      <a:pt x="60" y="450"/>
                    </a:lnTo>
                    <a:lnTo>
                      <a:pt x="75" y="450"/>
                    </a:lnTo>
                    <a:lnTo>
                      <a:pt x="75" y="435"/>
                    </a:lnTo>
                    <a:lnTo>
                      <a:pt x="90" y="435"/>
                    </a:lnTo>
                    <a:lnTo>
                      <a:pt x="90" y="420"/>
                    </a:lnTo>
                    <a:lnTo>
                      <a:pt x="105" y="405"/>
                    </a:lnTo>
                    <a:lnTo>
                      <a:pt x="120" y="405"/>
                    </a:lnTo>
                    <a:lnTo>
                      <a:pt x="135" y="375"/>
                    </a:lnTo>
                    <a:lnTo>
                      <a:pt x="150" y="360"/>
                    </a:lnTo>
                    <a:lnTo>
                      <a:pt x="165" y="345"/>
                    </a:lnTo>
                    <a:lnTo>
                      <a:pt x="180" y="345"/>
                    </a:lnTo>
                    <a:lnTo>
                      <a:pt x="195" y="330"/>
                    </a:lnTo>
                    <a:lnTo>
                      <a:pt x="225" y="315"/>
                    </a:lnTo>
                    <a:lnTo>
                      <a:pt x="225" y="285"/>
                    </a:lnTo>
                    <a:lnTo>
                      <a:pt x="255" y="285"/>
                    </a:lnTo>
                    <a:lnTo>
                      <a:pt x="285" y="255"/>
                    </a:lnTo>
                    <a:lnTo>
                      <a:pt x="285" y="240"/>
                    </a:lnTo>
                    <a:lnTo>
                      <a:pt x="300" y="225"/>
                    </a:lnTo>
                    <a:lnTo>
                      <a:pt x="315" y="225"/>
                    </a:lnTo>
                    <a:lnTo>
                      <a:pt x="315" y="210"/>
                    </a:lnTo>
                    <a:lnTo>
                      <a:pt x="330" y="195"/>
                    </a:lnTo>
                    <a:lnTo>
                      <a:pt x="345" y="180"/>
                    </a:lnTo>
                    <a:lnTo>
                      <a:pt x="345" y="165"/>
                    </a:lnTo>
                    <a:lnTo>
                      <a:pt x="345" y="135"/>
                    </a:lnTo>
                    <a:lnTo>
                      <a:pt x="360" y="105"/>
                    </a:lnTo>
                    <a:lnTo>
                      <a:pt x="360" y="90"/>
                    </a:lnTo>
                    <a:lnTo>
                      <a:pt x="375" y="60"/>
                    </a:lnTo>
                    <a:lnTo>
                      <a:pt x="375" y="45"/>
                    </a:lnTo>
                    <a:lnTo>
                      <a:pt x="360" y="30"/>
                    </a:lnTo>
                    <a:lnTo>
                      <a:pt x="360" y="15"/>
                    </a:lnTo>
                    <a:lnTo>
                      <a:pt x="345" y="15"/>
                    </a:lnTo>
                    <a:lnTo>
                      <a:pt x="345" y="0"/>
                    </a:lnTo>
                    <a:lnTo>
                      <a:pt x="360" y="0"/>
                    </a:lnTo>
                    <a:close/>
                  </a:path>
                </a:pathLst>
              </a:custGeom>
              <a:solidFill>
                <a:srgbClr val="000000"/>
              </a:solidFill>
              <a:ln w="9525">
                <a:noFill/>
                <a:round/>
                <a:headEnd/>
                <a:tailEnd/>
              </a:ln>
            </p:spPr>
            <p:txBody>
              <a:bodyPr/>
              <a:lstStyle/>
              <a:p>
                <a:endParaRPr lang="tr-TR"/>
              </a:p>
            </p:txBody>
          </p:sp>
          <p:sp>
            <p:nvSpPr>
              <p:cNvPr id="654" name="Freeform 89"/>
              <p:cNvSpPr>
                <a:spLocks/>
              </p:cNvSpPr>
              <p:nvPr/>
            </p:nvSpPr>
            <p:spPr bwMode="auto">
              <a:xfrm>
                <a:off x="1155" y="4515"/>
                <a:ext cx="165" cy="165"/>
              </a:xfrm>
              <a:custGeom>
                <a:avLst/>
                <a:gdLst>
                  <a:gd name="T0" fmla="*/ 15 w 165"/>
                  <a:gd name="T1" fmla="*/ 120 h 165"/>
                  <a:gd name="T2" fmla="*/ 15 w 165"/>
                  <a:gd name="T3" fmla="*/ 120 h 165"/>
                  <a:gd name="T4" fmla="*/ 30 w 165"/>
                  <a:gd name="T5" fmla="*/ 120 h 165"/>
                  <a:gd name="T6" fmla="*/ 60 w 165"/>
                  <a:gd name="T7" fmla="*/ 120 h 165"/>
                  <a:gd name="T8" fmla="*/ 75 w 165"/>
                  <a:gd name="T9" fmla="*/ 120 h 165"/>
                  <a:gd name="T10" fmla="*/ 120 w 165"/>
                  <a:gd name="T11" fmla="*/ 90 h 165"/>
                  <a:gd name="T12" fmla="*/ 120 w 165"/>
                  <a:gd name="T13" fmla="*/ 75 h 165"/>
                  <a:gd name="T14" fmla="*/ 135 w 165"/>
                  <a:gd name="T15" fmla="*/ 60 h 165"/>
                  <a:gd name="T16" fmla="*/ 135 w 165"/>
                  <a:gd name="T17" fmla="*/ 60 h 165"/>
                  <a:gd name="T18" fmla="*/ 120 w 165"/>
                  <a:gd name="T19" fmla="*/ 45 h 165"/>
                  <a:gd name="T20" fmla="*/ 105 w 165"/>
                  <a:gd name="T21" fmla="*/ 30 h 165"/>
                  <a:gd name="T22" fmla="*/ 90 w 165"/>
                  <a:gd name="T23" fmla="*/ 30 h 165"/>
                  <a:gd name="T24" fmla="*/ 90 w 165"/>
                  <a:gd name="T25" fmla="*/ 15 h 165"/>
                  <a:gd name="T26" fmla="*/ 90 w 165"/>
                  <a:gd name="T27" fmla="*/ 15 h 165"/>
                  <a:gd name="T28" fmla="*/ 90 w 165"/>
                  <a:gd name="T29" fmla="*/ 0 h 165"/>
                  <a:gd name="T30" fmla="*/ 105 w 165"/>
                  <a:gd name="T31" fmla="*/ 0 h 165"/>
                  <a:gd name="T32" fmla="*/ 120 w 165"/>
                  <a:gd name="T33" fmla="*/ 0 h 165"/>
                  <a:gd name="T34" fmla="*/ 120 w 165"/>
                  <a:gd name="T35" fmla="*/ 0 h 165"/>
                  <a:gd name="T36" fmla="*/ 135 w 165"/>
                  <a:gd name="T37" fmla="*/ 0 h 165"/>
                  <a:gd name="T38" fmla="*/ 135 w 165"/>
                  <a:gd name="T39" fmla="*/ 15 h 165"/>
                  <a:gd name="T40" fmla="*/ 150 w 165"/>
                  <a:gd name="T41" fmla="*/ 30 h 165"/>
                  <a:gd name="T42" fmla="*/ 150 w 165"/>
                  <a:gd name="T43" fmla="*/ 45 h 165"/>
                  <a:gd name="T44" fmla="*/ 165 w 165"/>
                  <a:gd name="T45" fmla="*/ 60 h 165"/>
                  <a:gd name="T46" fmla="*/ 150 w 165"/>
                  <a:gd name="T47" fmla="*/ 90 h 165"/>
                  <a:gd name="T48" fmla="*/ 150 w 165"/>
                  <a:gd name="T49" fmla="*/ 105 h 165"/>
                  <a:gd name="T50" fmla="*/ 135 w 165"/>
                  <a:gd name="T51" fmla="*/ 120 h 165"/>
                  <a:gd name="T52" fmla="*/ 135 w 165"/>
                  <a:gd name="T53" fmla="*/ 135 h 165"/>
                  <a:gd name="T54" fmla="*/ 90 w 165"/>
                  <a:gd name="T55" fmla="*/ 150 h 165"/>
                  <a:gd name="T56" fmla="*/ 60 w 165"/>
                  <a:gd name="T57" fmla="*/ 165 h 165"/>
                  <a:gd name="T58" fmla="*/ 45 w 165"/>
                  <a:gd name="T59" fmla="*/ 165 h 165"/>
                  <a:gd name="T60" fmla="*/ 15 w 165"/>
                  <a:gd name="T61" fmla="*/ 165 h 165"/>
                  <a:gd name="T62" fmla="*/ 0 w 165"/>
                  <a:gd name="T63" fmla="*/ 150 h 165"/>
                  <a:gd name="T64" fmla="*/ 0 w 165"/>
                  <a:gd name="T65" fmla="*/ 150 h 165"/>
                  <a:gd name="T66" fmla="*/ 0 w 165"/>
                  <a:gd name="T67" fmla="*/ 150 h 165"/>
                  <a:gd name="T68" fmla="*/ 0 w 165"/>
                  <a:gd name="T69" fmla="*/ 150 h 165"/>
                  <a:gd name="T70" fmla="*/ 0 w 165"/>
                  <a:gd name="T71" fmla="*/ 135 h 165"/>
                  <a:gd name="T72" fmla="*/ 0 w 165"/>
                  <a:gd name="T73" fmla="*/ 120 h 165"/>
                  <a:gd name="T74" fmla="*/ 0 w 165"/>
                  <a:gd name="T75" fmla="*/ 120 h 1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
                  <a:gd name="T115" fmla="*/ 0 h 165"/>
                  <a:gd name="T116" fmla="*/ 165 w 165"/>
                  <a:gd name="T117" fmla="*/ 165 h 1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 h="165">
                    <a:moveTo>
                      <a:pt x="15" y="120"/>
                    </a:moveTo>
                    <a:lnTo>
                      <a:pt x="15" y="120"/>
                    </a:lnTo>
                    <a:lnTo>
                      <a:pt x="30" y="120"/>
                    </a:lnTo>
                    <a:lnTo>
                      <a:pt x="45" y="120"/>
                    </a:lnTo>
                    <a:lnTo>
                      <a:pt x="60" y="120"/>
                    </a:lnTo>
                    <a:lnTo>
                      <a:pt x="75" y="120"/>
                    </a:lnTo>
                    <a:lnTo>
                      <a:pt x="105" y="105"/>
                    </a:lnTo>
                    <a:lnTo>
                      <a:pt x="120" y="90"/>
                    </a:lnTo>
                    <a:lnTo>
                      <a:pt x="120" y="75"/>
                    </a:lnTo>
                    <a:lnTo>
                      <a:pt x="135" y="60"/>
                    </a:lnTo>
                    <a:lnTo>
                      <a:pt x="120" y="45"/>
                    </a:lnTo>
                    <a:lnTo>
                      <a:pt x="105" y="30"/>
                    </a:lnTo>
                    <a:lnTo>
                      <a:pt x="90" y="30"/>
                    </a:lnTo>
                    <a:lnTo>
                      <a:pt x="90" y="15"/>
                    </a:lnTo>
                    <a:lnTo>
                      <a:pt x="90" y="0"/>
                    </a:lnTo>
                    <a:lnTo>
                      <a:pt x="105" y="0"/>
                    </a:lnTo>
                    <a:lnTo>
                      <a:pt x="120" y="0"/>
                    </a:lnTo>
                    <a:lnTo>
                      <a:pt x="135" y="0"/>
                    </a:lnTo>
                    <a:lnTo>
                      <a:pt x="135" y="15"/>
                    </a:lnTo>
                    <a:lnTo>
                      <a:pt x="150" y="15"/>
                    </a:lnTo>
                    <a:lnTo>
                      <a:pt x="150" y="30"/>
                    </a:lnTo>
                    <a:lnTo>
                      <a:pt x="150" y="45"/>
                    </a:lnTo>
                    <a:lnTo>
                      <a:pt x="165" y="60"/>
                    </a:lnTo>
                    <a:lnTo>
                      <a:pt x="150" y="75"/>
                    </a:lnTo>
                    <a:lnTo>
                      <a:pt x="150" y="90"/>
                    </a:lnTo>
                    <a:lnTo>
                      <a:pt x="150" y="105"/>
                    </a:lnTo>
                    <a:lnTo>
                      <a:pt x="150" y="120"/>
                    </a:lnTo>
                    <a:lnTo>
                      <a:pt x="135" y="120"/>
                    </a:lnTo>
                    <a:lnTo>
                      <a:pt x="135" y="135"/>
                    </a:lnTo>
                    <a:lnTo>
                      <a:pt x="90" y="150"/>
                    </a:lnTo>
                    <a:lnTo>
                      <a:pt x="75" y="165"/>
                    </a:lnTo>
                    <a:lnTo>
                      <a:pt x="60" y="165"/>
                    </a:lnTo>
                    <a:lnTo>
                      <a:pt x="45" y="165"/>
                    </a:lnTo>
                    <a:lnTo>
                      <a:pt x="30" y="165"/>
                    </a:lnTo>
                    <a:lnTo>
                      <a:pt x="15" y="165"/>
                    </a:lnTo>
                    <a:lnTo>
                      <a:pt x="0" y="150"/>
                    </a:lnTo>
                    <a:lnTo>
                      <a:pt x="0" y="135"/>
                    </a:lnTo>
                    <a:lnTo>
                      <a:pt x="0" y="120"/>
                    </a:lnTo>
                    <a:lnTo>
                      <a:pt x="15" y="120"/>
                    </a:lnTo>
                    <a:close/>
                  </a:path>
                </a:pathLst>
              </a:custGeom>
              <a:solidFill>
                <a:srgbClr val="000000"/>
              </a:solidFill>
              <a:ln w="9525">
                <a:noFill/>
                <a:round/>
                <a:headEnd/>
                <a:tailEnd/>
              </a:ln>
            </p:spPr>
            <p:txBody>
              <a:bodyPr/>
              <a:lstStyle/>
              <a:p>
                <a:endParaRPr lang="tr-TR"/>
              </a:p>
            </p:txBody>
          </p:sp>
          <p:sp>
            <p:nvSpPr>
              <p:cNvPr id="655" name="Freeform 90"/>
              <p:cNvSpPr>
                <a:spLocks/>
              </p:cNvSpPr>
              <p:nvPr/>
            </p:nvSpPr>
            <p:spPr bwMode="auto">
              <a:xfrm>
                <a:off x="0" y="4575"/>
                <a:ext cx="840" cy="1275"/>
              </a:xfrm>
              <a:custGeom>
                <a:avLst/>
                <a:gdLst>
                  <a:gd name="T0" fmla="*/ 570 w 840"/>
                  <a:gd name="T1" fmla="*/ 15 h 1275"/>
                  <a:gd name="T2" fmla="*/ 600 w 840"/>
                  <a:gd name="T3" fmla="*/ 105 h 1275"/>
                  <a:gd name="T4" fmla="*/ 555 w 840"/>
                  <a:gd name="T5" fmla="*/ 105 h 1275"/>
                  <a:gd name="T6" fmla="*/ 555 w 840"/>
                  <a:gd name="T7" fmla="*/ 180 h 1275"/>
                  <a:gd name="T8" fmla="*/ 510 w 840"/>
                  <a:gd name="T9" fmla="*/ 150 h 1275"/>
                  <a:gd name="T10" fmla="*/ 510 w 840"/>
                  <a:gd name="T11" fmla="*/ 255 h 1275"/>
                  <a:gd name="T12" fmla="*/ 450 w 840"/>
                  <a:gd name="T13" fmla="*/ 300 h 1275"/>
                  <a:gd name="T14" fmla="*/ 465 w 840"/>
                  <a:gd name="T15" fmla="*/ 390 h 1275"/>
                  <a:gd name="T16" fmla="*/ 390 w 840"/>
                  <a:gd name="T17" fmla="*/ 420 h 1275"/>
                  <a:gd name="T18" fmla="*/ 345 w 840"/>
                  <a:gd name="T19" fmla="*/ 480 h 1275"/>
                  <a:gd name="T20" fmla="*/ 345 w 840"/>
                  <a:gd name="T21" fmla="*/ 540 h 1275"/>
                  <a:gd name="T22" fmla="*/ 270 w 840"/>
                  <a:gd name="T23" fmla="*/ 570 h 1275"/>
                  <a:gd name="T24" fmla="*/ 300 w 840"/>
                  <a:gd name="T25" fmla="*/ 675 h 1275"/>
                  <a:gd name="T26" fmla="*/ 195 w 840"/>
                  <a:gd name="T27" fmla="*/ 660 h 1275"/>
                  <a:gd name="T28" fmla="*/ 165 w 840"/>
                  <a:gd name="T29" fmla="*/ 630 h 1275"/>
                  <a:gd name="T30" fmla="*/ 240 w 840"/>
                  <a:gd name="T31" fmla="*/ 780 h 1275"/>
                  <a:gd name="T32" fmla="*/ 150 w 840"/>
                  <a:gd name="T33" fmla="*/ 780 h 1275"/>
                  <a:gd name="T34" fmla="*/ 195 w 840"/>
                  <a:gd name="T35" fmla="*/ 855 h 1275"/>
                  <a:gd name="T36" fmla="*/ 150 w 840"/>
                  <a:gd name="T37" fmla="*/ 900 h 1275"/>
                  <a:gd name="T38" fmla="*/ 75 w 840"/>
                  <a:gd name="T39" fmla="*/ 870 h 1275"/>
                  <a:gd name="T40" fmla="*/ 150 w 840"/>
                  <a:gd name="T41" fmla="*/ 960 h 1275"/>
                  <a:gd name="T42" fmla="*/ 60 w 840"/>
                  <a:gd name="T43" fmla="*/ 975 h 1275"/>
                  <a:gd name="T44" fmla="*/ 120 w 840"/>
                  <a:gd name="T45" fmla="*/ 1065 h 1275"/>
                  <a:gd name="T46" fmla="*/ 15 w 840"/>
                  <a:gd name="T47" fmla="*/ 1065 h 1275"/>
                  <a:gd name="T48" fmla="*/ 60 w 840"/>
                  <a:gd name="T49" fmla="*/ 1095 h 1275"/>
                  <a:gd name="T50" fmla="*/ 150 w 840"/>
                  <a:gd name="T51" fmla="*/ 1230 h 1275"/>
                  <a:gd name="T52" fmla="*/ 270 w 840"/>
                  <a:gd name="T53" fmla="*/ 1065 h 1275"/>
                  <a:gd name="T54" fmla="*/ 615 w 840"/>
                  <a:gd name="T55" fmla="*/ 600 h 1275"/>
                  <a:gd name="T56" fmla="*/ 750 w 840"/>
                  <a:gd name="T57" fmla="*/ 300 h 1275"/>
                  <a:gd name="T58" fmla="*/ 825 w 840"/>
                  <a:gd name="T59" fmla="*/ 240 h 1275"/>
                  <a:gd name="T60" fmla="*/ 765 w 840"/>
                  <a:gd name="T61" fmla="*/ 405 h 1275"/>
                  <a:gd name="T62" fmla="*/ 600 w 840"/>
                  <a:gd name="T63" fmla="*/ 675 h 1275"/>
                  <a:gd name="T64" fmla="*/ 330 w 840"/>
                  <a:gd name="T65" fmla="*/ 1050 h 1275"/>
                  <a:gd name="T66" fmla="*/ 150 w 840"/>
                  <a:gd name="T67" fmla="*/ 1260 h 1275"/>
                  <a:gd name="T68" fmla="*/ 75 w 840"/>
                  <a:gd name="T69" fmla="*/ 1170 h 1275"/>
                  <a:gd name="T70" fmla="*/ 90 w 840"/>
                  <a:gd name="T71" fmla="*/ 1035 h 1275"/>
                  <a:gd name="T72" fmla="*/ 90 w 840"/>
                  <a:gd name="T73" fmla="*/ 1050 h 1275"/>
                  <a:gd name="T74" fmla="*/ 60 w 840"/>
                  <a:gd name="T75" fmla="*/ 960 h 1275"/>
                  <a:gd name="T76" fmla="*/ 135 w 840"/>
                  <a:gd name="T77" fmla="*/ 960 h 1275"/>
                  <a:gd name="T78" fmla="*/ 45 w 840"/>
                  <a:gd name="T79" fmla="*/ 870 h 1275"/>
                  <a:gd name="T80" fmla="*/ 180 w 840"/>
                  <a:gd name="T81" fmla="*/ 855 h 1275"/>
                  <a:gd name="T82" fmla="*/ 150 w 840"/>
                  <a:gd name="T83" fmla="*/ 840 h 1275"/>
                  <a:gd name="T84" fmla="*/ 165 w 840"/>
                  <a:gd name="T85" fmla="*/ 780 h 1275"/>
                  <a:gd name="T86" fmla="*/ 210 w 840"/>
                  <a:gd name="T87" fmla="*/ 780 h 1275"/>
                  <a:gd name="T88" fmla="*/ 150 w 840"/>
                  <a:gd name="T89" fmla="*/ 630 h 1275"/>
                  <a:gd name="T90" fmla="*/ 300 w 840"/>
                  <a:gd name="T91" fmla="*/ 660 h 1275"/>
                  <a:gd name="T92" fmla="*/ 255 w 840"/>
                  <a:gd name="T93" fmla="*/ 600 h 1275"/>
                  <a:gd name="T94" fmla="*/ 330 w 840"/>
                  <a:gd name="T95" fmla="*/ 540 h 1275"/>
                  <a:gd name="T96" fmla="*/ 300 w 840"/>
                  <a:gd name="T97" fmla="*/ 525 h 1275"/>
                  <a:gd name="T98" fmla="*/ 345 w 840"/>
                  <a:gd name="T99" fmla="*/ 450 h 1275"/>
                  <a:gd name="T100" fmla="*/ 390 w 840"/>
                  <a:gd name="T101" fmla="*/ 480 h 1275"/>
                  <a:gd name="T102" fmla="*/ 390 w 840"/>
                  <a:gd name="T103" fmla="*/ 360 h 1275"/>
                  <a:gd name="T104" fmla="*/ 450 w 840"/>
                  <a:gd name="T105" fmla="*/ 375 h 1275"/>
                  <a:gd name="T106" fmla="*/ 435 w 840"/>
                  <a:gd name="T107" fmla="*/ 240 h 1275"/>
                  <a:gd name="T108" fmla="*/ 495 w 840"/>
                  <a:gd name="T109" fmla="*/ 255 h 1275"/>
                  <a:gd name="T110" fmla="*/ 510 w 840"/>
                  <a:gd name="T111" fmla="*/ 150 h 1275"/>
                  <a:gd name="T112" fmla="*/ 525 w 840"/>
                  <a:gd name="T113" fmla="*/ 150 h 1275"/>
                  <a:gd name="T114" fmla="*/ 555 w 840"/>
                  <a:gd name="T115" fmla="*/ 90 h 1275"/>
                  <a:gd name="T116" fmla="*/ 570 w 840"/>
                  <a:gd name="T117" fmla="*/ 90 h 1275"/>
                  <a:gd name="T118" fmla="*/ 630 w 840"/>
                  <a:gd name="T119" fmla="*/ 0 h 12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0"/>
                  <a:gd name="T181" fmla="*/ 0 h 1275"/>
                  <a:gd name="T182" fmla="*/ 840 w 840"/>
                  <a:gd name="T183" fmla="*/ 1275 h 12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0" h="1275">
                    <a:moveTo>
                      <a:pt x="645" y="15"/>
                    </a:moveTo>
                    <a:lnTo>
                      <a:pt x="645" y="15"/>
                    </a:lnTo>
                    <a:lnTo>
                      <a:pt x="630" y="15"/>
                    </a:lnTo>
                    <a:lnTo>
                      <a:pt x="615" y="30"/>
                    </a:lnTo>
                    <a:lnTo>
                      <a:pt x="600" y="30"/>
                    </a:lnTo>
                    <a:lnTo>
                      <a:pt x="570" y="30"/>
                    </a:lnTo>
                    <a:lnTo>
                      <a:pt x="570" y="15"/>
                    </a:lnTo>
                    <a:lnTo>
                      <a:pt x="570" y="30"/>
                    </a:lnTo>
                    <a:lnTo>
                      <a:pt x="570" y="45"/>
                    </a:lnTo>
                    <a:lnTo>
                      <a:pt x="585" y="60"/>
                    </a:lnTo>
                    <a:lnTo>
                      <a:pt x="600" y="75"/>
                    </a:lnTo>
                    <a:lnTo>
                      <a:pt x="600" y="90"/>
                    </a:lnTo>
                    <a:lnTo>
                      <a:pt x="600" y="105"/>
                    </a:lnTo>
                    <a:lnTo>
                      <a:pt x="615" y="105"/>
                    </a:lnTo>
                    <a:lnTo>
                      <a:pt x="600" y="105"/>
                    </a:lnTo>
                    <a:lnTo>
                      <a:pt x="600" y="120"/>
                    </a:lnTo>
                    <a:lnTo>
                      <a:pt x="585" y="120"/>
                    </a:lnTo>
                    <a:lnTo>
                      <a:pt x="570" y="120"/>
                    </a:lnTo>
                    <a:lnTo>
                      <a:pt x="555" y="120"/>
                    </a:lnTo>
                    <a:lnTo>
                      <a:pt x="540" y="105"/>
                    </a:lnTo>
                    <a:lnTo>
                      <a:pt x="555" y="105"/>
                    </a:lnTo>
                    <a:lnTo>
                      <a:pt x="555" y="120"/>
                    </a:lnTo>
                    <a:lnTo>
                      <a:pt x="555" y="135"/>
                    </a:lnTo>
                    <a:lnTo>
                      <a:pt x="570" y="150"/>
                    </a:lnTo>
                    <a:lnTo>
                      <a:pt x="570" y="165"/>
                    </a:lnTo>
                    <a:lnTo>
                      <a:pt x="570" y="180"/>
                    </a:lnTo>
                    <a:lnTo>
                      <a:pt x="555" y="180"/>
                    </a:lnTo>
                    <a:lnTo>
                      <a:pt x="540" y="180"/>
                    </a:lnTo>
                    <a:lnTo>
                      <a:pt x="525" y="180"/>
                    </a:lnTo>
                    <a:lnTo>
                      <a:pt x="510" y="180"/>
                    </a:lnTo>
                    <a:lnTo>
                      <a:pt x="510" y="165"/>
                    </a:lnTo>
                    <a:lnTo>
                      <a:pt x="495" y="165"/>
                    </a:lnTo>
                    <a:lnTo>
                      <a:pt x="495" y="150"/>
                    </a:lnTo>
                    <a:lnTo>
                      <a:pt x="510" y="150"/>
                    </a:lnTo>
                    <a:lnTo>
                      <a:pt x="510" y="180"/>
                    </a:lnTo>
                    <a:lnTo>
                      <a:pt x="510" y="195"/>
                    </a:lnTo>
                    <a:lnTo>
                      <a:pt x="510" y="210"/>
                    </a:lnTo>
                    <a:lnTo>
                      <a:pt x="510" y="240"/>
                    </a:lnTo>
                    <a:lnTo>
                      <a:pt x="510" y="255"/>
                    </a:lnTo>
                    <a:lnTo>
                      <a:pt x="495" y="255"/>
                    </a:lnTo>
                    <a:lnTo>
                      <a:pt x="480" y="255"/>
                    </a:lnTo>
                    <a:lnTo>
                      <a:pt x="450" y="255"/>
                    </a:lnTo>
                    <a:lnTo>
                      <a:pt x="450" y="270"/>
                    </a:lnTo>
                    <a:lnTo>
                      <a:pt x="435" y="270"/>
                    </a:lnTo>
                    <a:lnTo>
                      <a:pt x="435" y="285"/>
                    </a:lnTo>
                    <a:lnTo>
                      <a:pt x="450" y="285"/>
                    </a:lnTo>
                    <a:lnTo>
                      <a:pt x="450" y="300"/>
                    </a:lnTo>
                    <a:lnTo>
                      <a:pt x="450" y="315"/>
                    </a:lnTo>
                    <a:lnTo>
                      <a:pt x="465" y="345"/>
                    </a:lnTo>
                    <a:lnTo>
                      <a:pt x="480" y="360"/>
                    </a:lnTo>
                    <a:lnTo>
                      <a:pt x="480" y="375"/>
                    </a:lnTo>
                    <a:lnTo>
                      <a:pt x="480" y="390"/>
                    </a:lnTo>
                    <a:lnTo>
                      <a:pt x="465" y="390"/>
                    </a:lnTo>
                    <a:lnTo>
                      <a:pt x="450" y="375"/>
                    </a:lnTo>
                    <a:lnTo>
                      <a:pt x="435" y="375"/>
                    </a:lnTo>
                    <a:lnTo>
                      <a:pt x="405" y="375"/>
                    </a:lnTo>
                    <a:lnTo>
                      <a:pt x="390" y="375"/>
                    </a:lnTo>
                    <a:lnTo>
                      <a:pt x="375" y="375"/>
                    </a:lnTo>
                    <a:lnTo>
                      <a:pt x="375" y="390"/>
                    </a:lnTo>
                    <a:lnTo>
                      <a:pt x="390" y="405"/>
                    </a:lnTo>
                    <a:lnTo>
                      <a:pt x="390" y="420"/>
                    </a:lnTo>
                    <a:lnTo>
                      <a:pt x="390" y="450"/>
                    </a:lnTo>
                    <a:lnTo>
                      <a:pt x="405" y="465"/>
                    </a:lnTo>
                    <a:lnTo>
                      <a:pt x="405" y="480"/>
                    </a:lnTo>
                    <a:lnTo>
                      <a:pt x="390" y="480"/>
                    </a:lnTo>
                    <a:lnTo>
                      <a:pt x="375" y="480"/>
                    </a:lnTo>
                    <a:lnTo>
                      <a:pt x="360" y="480"/>
                    </a:lnTo>
                    <a:lnTo>
                      <a:pt x="345" y="480"/>
                    </a:lnTo>
                    <a:lnTo>
                      <a:pt x="330" y="480"/>
                    </a:lnTo>
                    <a:lnTo>
                      <a:pt x="315" y="480"/>
                    </a:lnTo>
                    <a:lnTo>
                      <a:pt x="315" y="495"/>
                    </a:lnTo>
                    <a:lnTo>
                      <a:pt x="330" y="510"/>
                    </a:lnTo>
                    <a:lnTo>
                      <a:pt x="330" y="525"/>
                    </a:lnTo>
                    <a:lnTo>
                      <a:pt x="345" y="540"/>
                    </a:lnTo>
                    <a:lnTo>
                      <a:pt x="345" y="555"/>
                    </a:lnTo>
                    <a:lnTo>
                      <a:pt x="345" y="570"/>
                    </a:lnTo>
                    <a:lnTo>
                      <a:pt x="330" y="570"/>
                    </a:lnTo>
                    <a:lnTo>
                      <a:pt x="315" y="570"/>
                    </a:lnTo>
                    <a:lnTo>
                      <a:pt x="285" y="570"/>
                    </a:lnTo>
                    <a:lnTo>
                      <a:pt x="270" y="570"/>
                    </a:lnTo>
                    <a:lnTo>
                      <a:pt x="270" y="585"/>
                    </a:lnTo>
                    <a:lnTo>
                      <a:pt x="270" y="600"/>
                    </a:lnTo>
                    <a:lnTo>
                      <a:pt x="285" y="615"/>
                    </a:lnTo>
                    <a:lnTo>
                      <a:pt x="300" y="630"/>
                    </a:lnTo>
                    <a:lnTo>
                      <a:pt x="300" y="645"/>
                    </a:lnTo>
                    <a:lnTo>
                      <a:pt x="300" y="660"/>
                    </a:lnTo>
                    <a:lnTo>
                      <a:pt x="300" y="675"/>
                    </a:lnTo>
                    <a:lnTo>
                      <a:pt x="300" y="690"/>
                    </a:lnTo>
                    <a:lnTo>
                      <a:pt x="285" y="690"/>
                    </a:lnTo>
                    <a:lnTo>
                      <a:pt x="270" y="690"/>
                    </a:lnTo>
                    <a:lnTo>
                      <a:pt x="270" y="675"/>
                    </a:lnTo>
                    <a:lnTo>
                      <a:pt x="240" y="660"/>
                    </a:lnTo>
                    <a:lnTo>
                      <a:pt x="225" y="660"/>
                    </a:lnTo>
                    <a:lnTo>
                      <a:pt x="210" y="660"/>
                    </a:lnTo>
                    <a:lnTo>
                      <a:pt x="195" y="660"/>
                    </a:lnTo>
                    <a:lnTo>
                      <a:pt x="180" y="660"/>
                    </a:lnTo>
                    <a:lnTo>
                      <a:pt x="150" y="660"/>
                    </a:lnTo>
                    <a:lnTo>
                      <a:pt x="150" y="645"/>
                    </a:lnTo>
                    <a:lnTo>
                      <a:pt x="165" y="630"/>
                    </a:lnTo>
                    <a:lnTo>
                      <a:pt x="180" y="645"/>
                    </a:lnTo>
                    <a:lnTo>
                      <a:pt x="180" y="660"/>
                    </a:lnTo>
                    <a:lnTo>
                      <a:pt x="195" y="675"/>
                    </a:lnTo>
                    <a:lnTo>
                      <a:pt x="195" y="690"/>
                    </a:lnTo>
                    <a:lnTo>
                      <a:pt x="210" y="705"/>
                    </a:lnTo>
                    <a:lnTo>
                      <a:pt x="210" y="720"/>
                    </a:lnTo>
                    <a:lnTo>
                      <a:pt x="225" y="750"/>
                    </a:lnTo>
                    <a:lnTo>
                      <a:pt x="240" y="780"/>
                    </a:lnTo>
                    <a:lnTo>
                      <a:pt x="210" y="795"/>
                    </a:lnTo>
                    <a:lnTo>
                      <a:pt x="195" y="795"/>
                    </a:lnTo>
                    <a:lnTo>
                      <a:pt x="180" y="795"/>
                    </a:lnTo>
                    <a:lnTo>
                      <a:pt x="150" y="795"/>
                    </a:lnTo>
                    <a:lnTo>
                      <a:pt x="135" y="795"/>
                    </a:lnTo>
                    <a:lnTo>
                      <a:pt x="135" y="780"/>
                    </a:lnTo>
                    <a:lnTo>
                      <a:pt x="150" y="780"/>
                    </a:lnTo>
                    <a:lnTo>
                      <a:pt x="150" y="795"/>
                    </a:lnTo>
                    <a:lnTo>
                      <a:pt x="150" y="810"/>
                    </a:lnTo>
                    <a:lnTo>
                      <a:pt x="165" y="825"/>
                    </a:lnTo>
                    <a:lnTo>
                      <a:pt x="180" y="840"/>
                    </a:lnTo>
                    <a:lnTo>
                      <a:pt x="195" y="855"/>
                    </a:lnTo>
                    <a:lnTo>
                      <a:pt x="210" y="870"/>
                    </a:lnTo>
                    <a:lnTo>
                      <a:pt x="210" y="885"/>
                    </a:lnTo>
                    <a:lnTo>
                      <a:pt x="210" y="900"/>
                    </a:lnTo>
                    <a:lnTo>
                      <a:pt x="195" y="900"/>
                    </a:lnTo>
                    <a:lnTo>
                      <a:pt x="180" y="900"/>
                    </a:lnTo>
                    <a:lnTo>
                      <a:pt x="165" y="900"/>
                    </a:lnTo>
                    <a:lnTo>
                      <a:pt x="150" y="900"/>
                    </a:lnTo>
                    <a:lnTo>
                      <a:pt x="120" y="900"/>
                    </a:lnTo>
                    <a:lnTo>
                      <a:pt x="90" y="885"/>
                    </a:lnTo>
                    <a:lnTo>
                      <a:pt x="75" y="885"/>
                    </a:lnTo>
                    <a:lnTo>
                      <a:pt x="60" y="900"/>
                    </a:lnTo>
                    <a:lnTo>
                      <a:pt x="60" y="885"/>
                    </a:lnTo>
                    <a:lnTo>
                      <a:pt x="60" y="870"/>
                    </a:lnTo>
                    <a:lnTo>
                      <a:pt x="75" y="870"/>
                    </a:lnTo>
                    <a:lnTo>
                      <a:pt x="75" y="885"/>
                    </a:lnTo>
                    <a:lnTo>
                      <a:pt x="90" y="900"/>
                    </a:lnTo>
                    <a:lnTo>
                      <a:pt x="105" y="900"/>
                    </a:lnTo>
                    <a:lnTo>
                      <a:pt x="120" y="930"/>
                    </a:lnTo>
                    <a:lnTo>
                      <a:pt x="135" y="930"/>
                    </a:lnTo>
                    <a:lnTo>
                      <a:pt x="150" y="945"/>
                    </a:lnTo>
                    <a:lnTo>
                      <a:pt x="150" y="960"/>
                    </a:lnTo>
                    <a:lnTo>
                      <a:pt x="135" y="975"/>
                    </a:lnTo>
                    <a:lnTo>
                      <a:pt x="120" y="975"/>
                    </a:lnTo>
                    <a:lnTo>
                      <a:pt x="90" y="975"/>
                    </a:lnTo>
                    <a:lnTo>
                      <a:pt x="75" y="975"/>
                    </a:lnTo>
                    <a:lnTo>
                      <a:pt x="60" y="975"/>
                    </a:lnTo>
                    <a:lnTo>
                      <a:pt x="75" y="975"/>
                    </a:lnTo>
                    <a:lnTo>
                      <a:pt x="60" y="975"/>
                    </a:lnTo>
                    <a:lnTo>
                      <a:pt x="60" y="990"/>
                    </a:lnTo>
                    <a:lnTo>
                      <a:pt x="60" y="1005"/>
                    </a:lnTo>
                    <a:lnTo>
                      <a:pt x="75" y="1005"/>
                    </a:lnTo>
                    <a:lnTo>
                      <a:pt x="75" y="1020"/>
                    </a:lnTo>
                    <a:lnTo>
                      <a:pt x="90" y="1020"/>
                    </a:lnTo>
                    <a:lnTo>
                      <a:pt x="105" y="1035"/>
                    </a:lnTo>
                    <a:lnTo>
                      <a:pt x="120" y="1050"/>
                    </a:lnTo>
                    <a:lnTo>
                      <a:pt x="120" y="1065"/>
                    </a:lnTo>
                    <a:lnTo>
                      <a:pt x="105" y="1080"/>
                    </a:lnTo>
                    <a:lnTo>
                      <a:pt x="90" y="1080"/>
                    </a:lnTo>
                    <a:lnTo>
                      <a:pt x="90" y="1065"/>
                    </a:lnTo>
                    <a:lnTo>
                      <a:pt x="75" y="1065"/>
                    </a:lnTo>
                    <a:lnTo>
                      <a:pt x="45" y="1080"/>
                    </a:lnTo>
                    <a:lnTo>
                      <a:pt x="30" y="1080"/>
                    </a:lnTo>
                    <a:lnTo>
                      <a:pt x="15" y="1080"/>
                    </a:lnTo>
                    <a:lnTo>
                      <a:pt x="15" y="1065"/>
                    </a:lnTo>
                    <a:lnTo>
                      <a:pt x="30" y="1050"/>
                    </a:lnTo>
                    <a:lnTo>
                      <a:pt x="30" y="1065"/>
                    </a:lnTo>
                    <a:lnTo>
                      <a:pt x="45" y="1080"/>
                    </a:lnTo>
                    <a:lnTo>
                      <a:pt x="60" y="1095"/>
                    </a:lnTo>
                    <a:lnTo>
                      <a:pt x="75" y="1125"/>
                    </a:lnTo>
                    <a:lnTo>
                      <a:pt x="90" y="1140"/>
                    </a:lnTo>
                    <a:lnTo>
                      <a:pt x="105" y="1155"/>
                    </a:lnTo>
                    <a:lnTo>
                      <a:pt x="105" y="1170"/>
                    </a:lnTo>
                    <a:lnTo>
                      <a:pt x="120" y="1185"/>
                    </a:lnTo>
                    <a:lnTo>
                      <a:pt x="135" y="1200"/>
                    </a:lnTo>
                    <a:lnTo>
                      <a:pt x="135" y="1215"/>
                    </a:lnTo>
                    <a:lnTo>
                      <a:pt x="150" y="1230"/>
                    </a:lnTo>
                    <a:lnTo>
                      <a:pt x="150" y="1245"/>
                    </a:lnTo>
                    <a:lnTo>
                      <a:pt x="150" y="1230"/>
                    </a:lnTo>
                    <a:lnTo>
                      <a:pt x="150" y="1245"/>
                    </a:lnTo>
                    <a:lnTo>
                      <a:pt x="135" y="1245"/>
                    </a:lnTo>
                    <a:lnTo>
                      <a:pt x="150" y="1200"/>
                    </a:lnTo>
                    <a:lnTo>
                      <a:pt x="180" y="1185"/>
                    </a:lnTo>
                    <a:lnTo>
                      <a:pt x="210" y="1155"/>
                    </a:lnTo>
                    <a:lnTo>
                      <a:pt x="210" y="1140"/>
                    </a:lnTo>
                    <a:lnTo>
                      <a:pt x="225" y="1140"/>
                    </a:lnTo>
                    <a:lnTo>
                      <a:pt x="240" y="1110"/>
                    </a:lnTo>
                    <a:lnTo>
                      <a:pt x="255" y="1095"/>
                    </a:lnTo>
                    <a:lnTo>
                      <a:pt x="270" y="1065"/>
                    </a:lnTo>
                    <a:lnTo>
                      <a:pt x="300" y="1020"/>
                    </a:lnTo>
                    <a:lnTo>
                      <a:pt x="330" y="990"/>
                    </a:lnTo>
                    <a:lnTo>
                      <a:pt x="390" y="915"/>
                    </a:lnTo>
                    <a:lnTo>
                      <a:pt x="495" y="765"/>
                    </a:lnTo>
                    <a:lnTo>
                      <a:pt x="510" y="735"/>
                    </a:lnTo>
                    <a:lnTo>
                      <a:pt x="510" y="720"/>
                    </a:lnTo>
                    <a:lnTo>
                      <a:pt x="525" y="705"/>
                    </a:lnTo>
                    <a:lnTo>
                      <a:pt x="555" y="675"/>
                    </a:lnTo>
                    <a:lnTo>
                      <a:pt x="570" y="660"/>
                    </a:lnTo>
                    <a:lnTo>
                      <a:pt x="570" y="645"/>
                    </a:lnTo>
                    <a:lnTo>
                      <a:pt x="585" y="630"/>
                    </a:lnTo>
                    <a:lnTo>
                      <a:pt x="600" y="600"/>
                    </a:lnTo>
                    <a:lnTo>
                      <a:pt x="615" y="600"/>
                    </a:lnTo>
                    <a:lnTo>
                      <a:pt x="630" y="570"/>
                    </a:lnTo>
                    <a:lnTo>
                      <a:pt x="630" y="555"/>
                    </a:lnTo>
                    <a:lnTo>
                      <a:pt x="645" y="540"/>
                    </a:lnTo>
                    <a:lnTo>
                      <a:pt x="660" y="510"/>
                    </a:lnTo>
                    <a:lnTo>
                      <a:pt x="675" y="480"/>
                    </a:lnTo>
                    <a:lnTo>
                      <a:pt x="690" y="450"/>
                    </a:lnTo>
                    <a:lnTo>
                      <a:pt x="690" y="420"/>
                    </a:lnTo>
                    <a:lnTo>
                      <a:pt x="705" y="420"/>
                    </a:lnTo>
                    <a:lnTo>
                      <a:pt x="720" y="390"/>
                    </a:lnTo>
                    <a:lnTo>
                      <a:pt x="735" y="375"/>
                    </a:lnTo>
                    <a:lnTo>
                      <a:pt x="735" y="360"/>
                    </a:lnTo>
                    <a:lnTo>
                      <a:pt x="750" y="345"/>
                    </a:lnTo>
                    <a:lnTo>
                      <a:pt x="750" y="315"/>
                    </a:lnTo>
                    <a:lnTo>
                      <a:pt x="750" y="300"/>
                    </a:lnTo>
                    <a:lnTo>
                      <a:pt x="765" y="285"/>
                    </a:lnTo>
                    <a:lnTo>
                      <a:pt x="765" y="270"/>
                    </a:lnTo>
                    <a:lnTo>
                      <a:pt x="780" y="270"/>
                    </a:lnTo>
                    <a:lnTo>
                      <a:pt x="780" y="255"/>
                    </a:lnTo>
                    <a:lnTo>
                      <a:pt x="795" y="240"/>
                    </a:lnTo>
                    <a:lnTo>
                      <a:pt x="810" y="240"/>
                    </a:lnTo>
                    <a:lnTo>
                      <a:pt x="825" y="240"/>
                    </a:lnTo>
                    <a:lnTo>
                      <a:pt x="840" y="255"/>
                    </a:lnTo>
                    <a:lnTo>
                      <a:pt x="840" y="270"/>
                    </a:lnTo>
                    <a:lnTo>
                      <a:pt x="825" y="285"/>
                    </a:lnTo>
                    <a:lnTo>
                      <a:pt x="810" y="300"/>
                    </a:lnTo>
                    <a:lnTo>
                      <a:pt x="795" y="345"/>
                    </a:lnTo>
                    <a:lnTo>
                      <a:pt x="780" y="375"/>
                    </a:lnTo>
                    <a:lnTo>
                      <a:pt x="765" y="390"/>
                    </a:lnTo>
                    <a:lnTo>
                      <a:pt x="765" y="405"/>
                    </a:lnTo>
                    <a:lnTo>
                      <a:pt x="750" y="420"/>
                    </a:lnTo>
                    <a:lnTo>
                      <a:pt x="735" y="450"/>
                    </a:lnTo>
                    <a:lnTo>
                      <a:pt x="720" y="480"/>
                    </a:lnTo>
                    <a:lnTo>
                      <a:pt x="705" y="495"/>
                    </a:lnTo>
                    <a:lnTo>
                      <a:pt x="690" y="540"/>
                    </a:lnTo>
                    <a:lnTo>
                      <a:pt x="675" y="570"/>
                    </a:lnTo>
                    <a:lnTo>
                      <a:pt x="660" y="600"/>
                    </a:lnTo>
                    <a:lnTo>
                      <a:pt x="645" y="600"/>
                    </a:lnTo>
                    <a:lnTo>
                      <a:pt x="630" y="630"/>
                    </a:lnTo>
                    <a:lnTo>
                      <a:pt x="630" y="645"/>
                    </a:lnTo>
                    <a:lnTo>
                      <a:pt x="615" y="660"/>
                    </a:lnTo>
                    <a:lnTo>
                      <a:pt x="600" y="675"/>
                    </a:lnTo>
                    <a:lnTo>
                      <a:pt x="585" y="690"/>
                    </a:lnTo>
                    <a:lnTo>
                      <a:pt x="570" y="705"/>
                    </a:lnTo>
                    <a:lnTo>
                      <a:pt x="570" y="720"/>
                    </a:lnTo>
                    <a:lnTo>
                      <a:pt x="540" y="735"/>
                    </a:lnTo>
                    <a:lnTo>
                      <a:pt x="525" y="765"/>
                    </a:lnTo>
                    <a:lnTo>
                      <a:pt x="525" y="780"/>
                    </a:lnTo>
                    <a:lnTo>
                      <a:pt x="510" y="780"/>
                    </a:lnTo>
                    <a:lnTo>
                      <a:pt x="495" y="825"/>
                    </a:lnTo>
                    <a:lnTo>
                      <a:pt x="465" y="855"/>
                    </a:lnTo>
                    <a:lnTo>
                      <a:pt x="450" y="900"/>
                    </a:lnTo>
                    <a:lnTo>
                      <a:pt x="405" y="945"/>
                    </a:lnTo>
                    <a:lnTo>
                      <a:pt x="360" y="1020"/>
                    </a:lnTo>
                    <a:lnTo>
                      <a:pt x="330" y="1050"/>
                    </a:lnTo>
                    <a:lnTo>
                      <a:pt x="315" y="1095"/>
                    </a:lnTo>
                    <a:lnTo>
                      <a:pt x="285" y="1125"/>
                    </a:lnTo>
                    <a:lnTo>
                      <a:pt x="270" y="1140"/>
                    </a:lnTo>
                    <a:lnTo>
                      <a:pt x="270" y="1155"/>
                    </a:lnTo>
                    <a:lnTo>
                      <a:pt x="270" y="1170"/>
                    </a:lnTo>
                    <a:lnTo>
                      <a:pt x="255" y="1170"/>
                    </a:lnTo>
                    <a:lnTo>
                      <a:pt x="255" y="1185"/>
                    </a:lnTo>
                    <a:lnTo>
                      <a:pt x="240" y="1200"/>
                    </a:lnTo>
                    <a:lnTo>
                      <a:pt x="225" y="1200"/>
                    </a:lnTo>
                    <a:lnTo>
                      <a:pt x="210" y="1200"/>
                    </a:lnTo>
                    <a:lnTo>
                      <a:pt x="195" y="1245"/>
                    </a:lnTo>
                    <a:lnTo>
                      <a:pt x="150" y="1260"/>
                    </a:lnTo>
                    <a:lnTo>
                      <a:pt x="135" y="1275"/>
                    </a:lnTo>
                    <a:lnTo>
                      <a:pt x="120" y="1275"/>
                    </a:lnTo>
                    <a:lnTo>
                      <a:pt x="105" y="1275"/>
                    </a:lnTo>
                    <a:lnTo>
                      <a:pt x="105" y="1260"/>
                    </a:lnTo>
                    <a:lnTo>
                      <a:pt x="90" y="1260"/>
                    </a:lnTo>
                    <a:lnTo>
                      <a:pt x="90" y="1230"/>
                    </a:lnTo>
                    <a:lnTo>
                      <a:pt x="90" y="1215"/>
                    </a:lnTo>
                    <a:lnTo>
                      <a:pt x="90" y="1200"/>
                    </a:lnTo>
                    <a:lnTo>
                      <a:pt x="75" y="1170"/>
                    </a:lnTo>
                    <a:lnTo>
                      <a:pt x="60" y="1140"/>
                    </a:lnTo>
                    <a:lnTo>
                      <a:pt x="30" y="1110"/>
                    </a:lnTo>
                    <a:lnTo>
                      <a:pt x="15" y="1080"/>
                    </a:lnTo>
                    <a:lnTo>
                      <a:pt x="0" y="1065"/>
                    </a:lnTo>
                    <a:lnTo>
                      <a:pt x="0" y="1050"/>
                    </a:lnTo>
                    <a:lnTo>
                      <a:pt x="15" y="1050"/>
                    </a:lnTo>
                    <a:lnTo>
                      <a:pt x="15" y="1035"/>
                    </a:lnTo>
                    <a:lnTo>
                      <a:pt x="90" y="1035"/>
                    </a:lnTo>
                    <a:lnTo>
                      <a:pt x="105" y="1035"/>
                    </a:lnTo>
                    <a:lnTo>
                      <a:pt x="105" y="1050"/>
                    </a:lnTo>
                    <a:lnTo>
                      <a:pt x="90" y="1065"/>
                    </a:lnTo>
                    <a:lnTo>
                      <a:pt x="90" y="1050"/>
                    </a:lnTo>
                    <a:lnTo>
                      <a:pt x="75" y="1035"/>
                    </a:lnTo>
                    <a:lnTo>
                      <a:pt x="60" y="1020"/>
                    </a:lnTo>
                    <a:lnTo>
                      <a:pt x="45" y="1020"/>
                    </a:lnTo>
                    <a:lnTo>
                      <a:pt x="45" y="1005"/>
                    </a:lnTo>
                    <a:lnTo>
                      <a:pt x="30" y="1005"/>
                    </a:lnTo>
                    <a:lnTo>
                      <a:pt x="30" y="990"/>
                    </a:lnTo>
                    <a:lnTo>
                      <a:pt x="30" y="975"/>
                    </a:lnTo>
                    <a:lnTo>
                      <a:pt x="45" y="960"/>
                    </a:lnTo>
                    <a:lnTo>
                      <a:pt x="60" y="960"/>
                    </a:lnTo>
                    <a:lnTo>
                      <a:pt x="75" y="960"/>
                    </a:lnTo>
                    <a:lnTo>
                      <a:pt x="90" y="960"/>
                    </a:lnTo>
                    <a:lnTo>
                      <a:pt x="135" y="945"/>
                    </a:lnTo>
                    <a:lnTo>
                      <a:pt x="150" y="945"/>
                    </a:lnTo>
                    <a:lnTo>
                      <a:pt x="150" y="960"/>
                    </a:lnTo>
                    <a:lnTo>
                      <a:pt x="135" y="960"/>
                    </a:lnTo>
                    <a:lnTo>
                      <a:pt x="120" y="960"/>
                    </a:lnTo>
                    <a:lnTo>
                      <a:pt x="105" y="945"/>
                    </a:lnTo>
                    <a:lnTo>
                      <a:pt x="90" y="930"/>
                    </a:lnTo>
                    <a:lnTo>
                      <a:pt x="75" y="915"/>
                    </a:lnTo>
                    <a:lnTo>
                      <a:pt x="60" y="900"/>
                    </a:lnTo>
                    <a:lnTo>
                      <a:pt x="45" y="900"/>
                    </a:lnTo>
                    <a:lnTo>
                      <a:pt x="45" y="885"/>
                    </a:lnTo>
                    <a:lnTo>
                      <a:pt x="45" y="870"/>
                    </a:lnTo>
                    <a:lnTo>
                      <a:pt x="60" y="870"/>
                    </a:lnTo>
                    <a:lnTo>
                      <a:pt x="75" y="855"/>
                    </a:lnTo>
                    <a:lnTo>
                      <a:pt x="90" y="855"/>
                    </a:lnTo>
                    <a:lnTo>
                      <a:pt x="90" y="870"/>
                    </a:lnTo>
                    <a:lnTo>
                      <a:pt x="120" y="870"/>
                    </a:lnTo>
                    <a:lnTo>
                      <a:pt x="150" y="870"/>
                    </a:lnTo>
                    <a:lnTo>
                      <a:pt x="180" y="855"/>
                    </a:lnTo>
                    <a:lnTo>
                      <a:pt x="180" y="870"/>
                    </a:lnTo>
                    <a:lnTo>
                      <a:pt x="180" y="885"/>
                    </a:lnTo>
                    <a:lnTo>
                      <a:pt x="165" y="885"/>
                    </a:lnTo>
                    <a:lnTo>
                      <a:pt x="165" y="870"/>
                    </a:lnTo>
                    <a:lnTo>
                      <a:pt x="150" y="855"/>
                    </a:lnTo>
                    <a:lnTo>
                      <a:pt x="150" y="840"/>
                    </a:lnTo>
                    <a:lnTo>
                      <a:pt x="135" y="810"/>
                    </a:lnTo>
                    <a:lnTo>
                      <a:pt x="135" y="795"/>
                    </a:lnTo>
                    <a:lnTo>
                      <a:pt x="120" y="780"/>
                    </a:lnTo>
                    <a:lnTo>
                      <a:pt x="135" y="780"/>
                    </a:lnTo>
                    <a:lnTo>
                      <a:pt x="150" y="780"/>
                    </a:lnTo>
                    <a:lnTo>
                      <a:pt x="165" y="780"/>
                    </a:lnTo>
                    <a:lnTo>
                      <a:pt x="180" y="780"/>
                    </a:lnTo>
                    <a:lnTo>
                      <a:pt x="195" y="780"/>
                    </a:lnTo>
                    <a:lnTo>
                      <a:pt x="210" y="780"/>
                    </a:lnTo>
                    <a:lnTo>
                      <a:pt x="210" y="765"/>
                    </a:lnTo>
                    <a:lnTo>
                      <a:pt x="210" y="780"/>
                    </a:lnTo>
                    <a:lnTo>
                      <a:pt x="195" y="735"/>
                    </a:lnTo>
                    <a:lnTo>
                      <a:pt x="165" y="690"/>
                    </a:lnTo>
                    <a:lnTo>
                      <a:pt x="165" y="675"/>
                    </a:lnTo>
                    <a:lnTo>
                      <a:pt x="150" y="660"/>
                    </a:lnTo>
                    <a:lnTo>
                      <a:pt x="150" y="645"/>
                    </a:lnTo>
                    <a:lnTo>
                      <a:pt x="150" y="630"/>
                    </a:lnTo>
                    <a:lnTo>
                      <a:pt x="180" y="630"/>
                    </a:lnTo>
                    <a:lnTo>
                      <a:pt x="195" y="630"/>
                    </a:lnTo>
                    <a:lnTo>
                      <a:pt x="210" y="630"/>
                    </a:lnTo>
                    <a:lnTo>
                      <a:pt x="240" y="645"/>
                    </a:lnTo>
                    <a:lnTo>
                      <a:pt x="255" y="645"/>
                    </a:lnTo>
                    <a:lnTo>
                      <a:pt x="270" y="660"/>
                    </a:lnTo>
                    <a:lnTo>
                      <a:pt x="285" y="660"/>
                    </a:lnTo>
                    <a:lnTo>
                      <a:pt x="300" y="660"/>
                    </a:lnTo>
                    <a:lnTo>
                      <a:pt x="285" y="660"/>
                    </a:lnTo>
                    <a:lnTo>
                      <a:pt x="285" y="675"/>
                    </a:lnTo>
                    <a:lnTo>
                      <a:pt x="270" y="675"/>
                    </a:lnTo>
                    <a:lnTo>
                      <a:pt x="270" y="660"/>
                    </a:lnTo>
                    <a:lnTo>
                      <a:pt x="270" y="645"/>
                    </a:lnTo>
                    <a:lnTo>
                      <a:pt x="270" y="630"/>
                    </a:lnTo>
                    <a:lnTo>
                      <a:pt x="255" y="600"/>
                    </a:lnTo>
                    <a:lnTo>
                      <a:pt x="240" y="585"/>
                    </a:lnTo>
                    <a:lnTo>
                      <a:pt x="240" y="570"/>
                    </a:lnTo>
                    <a:lnTo>
                      <a:pt x="255" y="570"/>
                    </a:lnTo>
                    <a:lnTo>
                      <a:pt x="255" y="555"/>
                    </a:lnTo>
                    <a:lnTo>
                      <a:pt x="270" y="540"/>
                    </a:lnTo>
                    <a:lnTo>
                      <a:pt x="285" y="540"/>
                    </a:lnTo>
                    <a:lnTo>
                      <a:pt x="300" y="540"/>
                    </a:lnTo>
                    <a:lnTo>
                      <a:pt x="330" y="540"/>
                    </a:lnTo>
                    <a:lnTo>
                      <a:pt x="330" y="555"/>
                    </a:lnTo>
                    <a:lnTo>
                      <a:pt x="315" y="555"/>
                    </a:lnTo>
                    <a:lnTo>
                      <a:pt x="315" y="540"/>
                    </a:lnTo>
                    <a:lnTo>
                      <a:pt x="300" y="525"/>
                    </a:lnTo>
                    <a:lnTo>
                      <a:pt x="300" y="510"/>
                    </a:lnTo>
                    <a:lnTo>
                      <a:pt x="300" y="495"/>
                    </a:lnTo>
                    <a:lnTo>
                      <a:pt x="285" y="495"/>
                    </a:lnTo>
                    <a:lnTo>
                      <a:pt x="285" y="480"/>
                    </a:lnTo>
                    <a:lnTo>
                      <a:pt x="300" y="465"/>
                    </a:lnTo>
                    <a:lnTo>
                      <a:pt x="300" y="450"/>
                    </a:lnTo>
                    <a:lnTo>
                      <a:pt x="315" y="450"/>
                    </a:lnTo>
                    <a:lnTo>
                      <a:pt x="330" y="450"/>
                    </a:lnTo>
                    <a:lnTo>
                      <a:pt x="345" y="450"/>
                    </a:lnTo>
                    <a:lnTo>
                      <a:pt x="360" y="450"/>
                    </a:lnTo>
                    <a:lnTo>
                      <a:pt x="375" y="450"/>
                    </a:lnTo>
                    <a:lnTo>
                      <a:pt x="390" y="450"/>
                    </a:lnTo>
                    <a:lnTo>
                      <a:pt x="390" y="465"/>
                    </a:lnTo>
                    <a:lnTo>
                      <a:pt x="390" y="480"/>
                    </a:lnTo>
                    <a:lnTo>
                      <a:pt x="375" y="450"/>
                    </a:lnTo>
                    <a:lnTo>
                      <a:pt x="375" y="420"/>
                    </a:lnTo>
                    <a:lnTo>
                      <a:pt x="360" y="420"/>
                    </a:lnTo>
                    <a:lnTo>
                      <a:pt x="345" y="390"/>
                    </a:lnTo>
                    <a:lnTo>
                      <a:pt x="345" y="375"/>
                    </a:lnTo>
                    <a:lnTo>
                      <a:pt x="360" y="375"/>
                    </a:lnTo>
                    <a:lnTo>
                      <a:pt x="360" y="360"/>
                    </a:lnTo>
                    <a:lnTo>
                      <a:pt x="375" y="360"/>
                    </a:lnTo>
                    <a:lnTo>
                      <a:pt x="390" y="360"/>
                    </a:lnTo>
                    <a:lnTo>
                      <a:pt x="405" y="360"/>
                    </a:lnTo>
                    <a:lnTo>
                      <a:pt x="420" y="360"/>
                    </a:lnTo>
                    <a:lnTo>
                      <a:pt x="450" y="360"/>
                    </a:lnTo>
                    <a:lnTo>
                      <a:pt x="480" y="360"/>
                    </a:lnTo>
                    <a:lnTo>
                      <a:pt x="465" y="375"/>
                    </a:lnTo>
                    <a:lnTo>
                      <a:pt x="450" y="375"/>
                    </a:lnTo>
                    <a:lnTo>
                      <a:pt x="450" y="360"/>
                    </a:lnTo>
                    <a:lnTo>
                      <a:pt x="450" y="330"/>
                    </a:lnTo>
                    <a:lnTo>
                      <a:pt x="435" y="300"/>
                    </a:lnTo>
                    <a:lnTo>
                      <a:pt x="420" y="285"/>
                    </a:lnTo>
                    <a:lnTo>
                      <a:pt x="420" y="270"/>
                    </a:lnTo>
                    <a:lnTo>
                      <a:pt x="420" y="255"/>
                    </a:lnTo>
                    <a:lnTo>
                      <a:pt x="435" y="255"/>
                    </a:lnTo>
                    <a:lnTo>
                      <a:pt x="435" y="240"/>
                    </a:lnTo>
                    <a:lnTo>
                      <a:pt x="450" y="240"/>
                    </a:lnTo>
                    <a:lnTo>
                      <a:pt x="465" y="240"/>
                    </a:lnTo>
                    <a:lnTo>
                      <a:pt x="480" y="240"/>
                    </a:lnTo>
                    <a:lnTo>
                      <a:pt x="510" y="240"/>
                    </a:lnTo>
                    <a:lnTo>
                      <a:pt x="495" y="255"/>
                    </a:lnTo>
                    <a:lnTo>
                      <a:pt x="495" y="225"/>
                    </a:lnTo>
                    <a:lnTo>
                      <a:pt x="480" y="180"/>
                    </a:lnTo>
                    <a:lnTo>
                      <a:pt x="480" y="150"/>
                    </a:lnTo>
                    <a:lnTo>
                      <a:pt x="480" y="135"/>
                    </a:lnTo>
                    <a:lnTo>
                      <a:pt x="495" y="135"/>
                    </a:lnTo>
                    <a:lnTo>
                      <a:pt x="510" y="150"/>
                    </a:lnTo>
                    <a:lnTo>
                      <a:pt x="540" y="150"/>
                    </a:lnTo>
                    <a:lnTo>
                      <a:pt x="555" y="150"/>
                    </a:lnTo>
                    <a:lnTo>
                      <a:pt x="555" y="165"/>
                    </a:lnTo>
                    <a:lnTo>
                      <a:pt x="540" y="165"/>
                    </a:lnTo>
                    <a:lnTo>
                      <a:pt x="540" y="180"/>
                    </a:lnTo>
                    <a:lnTo>
                      <a:pt x="540" y="165"/>
                    </a:lnTo>
                    <a:lnTo>
                      <a:pt x="525" y="150"/>
                    </a:lnTo>
                    <a:lnTo>
                      <a:pt x="525" y="135"/>
                    </a:lnTo>
                    <a:lnTo>
                      <a:pt x="525" y="120"/>
                    </a:lnTo>
                    <a:lnTo>
                      <a:pt x="525" y="105"/>
                    </a:lnTo>
                    <a:lnTo>
                      <a:pt x="525" y="90"/>
                    </a:lnTo>
                    <a:lnTo>
                      <a:pt x="540" y="75"/>
                    </a:lnTo>
                    <a:lnTo>
                      <a:pt x="555" y="75"/>
                    </a:lnTo>
                    <a:lnTo>
                      <a:pt x="555" y="90"/>
                    </a:lnTo>
                    <a:lnTo>
                      <a:pt x="570" y="90"/>
                    </a:lnTo>
                    <a:lnTo>
                      <a:pt x="585" y="90"/>
                    </a:lnTo>
                    <a:lnTo>
                      <a:pt x="585" y="105"/>
                    </a:lnTo>
                    <a:lnTo>
                      <a:pt x="570" y="105"/>
                    </a:lnTo>
                    <a:lnTo>
                      <a:pt x="570" y="90"/>
                    </a:lnTo>
                    <a:lnTo>
                      <a:pt x="570" y="75"/>
                    </a:lnTo>
                    <a:lnTo>
                      <a:pt x="570" y="60"/>
                    </a:lnTo>
                    <a:lnTo>
                      <a:pt x="570" y="45"/>
                    </a:lnTo>
                    <a:lnTo>
                      <a:pt x="570" y="30"/>
                    </a:lnTo>
                    <a:lnTo>
                      <a:pt x="555" y="15"/>
                    </a:lnTo>
                    <a:lnTo>
                      <a:pt x="555" y="0"/>
                    </a:lnTo>
                    <a:lnTo>
                      <a:pt x="570" y="0"/>
                    </a:lnTo>
                    <a:lnTo>
                      <a:pt x="600" y="0"/>
                    </a:lnTo>
                    <a:lnTo>
                      <a:pt x="615" y="0"/>
                    </a:lnTo>
                    <a:lnTo>
                      <a:pt x="630" y="0"/>
                    </a:lnTo>
                    <a:lnTo>
                      <a:pt x="645" y="0"/>
                    </a:lnTo>
                    <a:lnTo>
                      <a:pt x="645" y="15"/>
                    </a:lnTo>
                    <a:close/>
                  </a:path>
                </a:pathLst>
              </a:custGeom>
              <a:solidFill>
                <a:srgbClr val="000000"/>
              </a:solidFill>
              <a:ln w="9525">
                <a:noFill/>
                <a:round/>
                <a:headEnd/>
                <a:tailEnd/>
              </a:ln>
            </p:spPr>
            <p:txBody>
              <a:bodyPr/>
              <a:lstStyle/>
              <a:p>
                <a:endParaRPr lang="tr-TR"/>
              </a:p>
            </p:txBody>
          </p:sp>
          <p:sp>
            <p:nvSpPr>
              <p:cNvPr id="656" name="Freeform 91"/>
              <p:cNvSpPr>
                <a:spLocks/>
              </p:cNvSpPr>
              <p:nvPr/>
            </p:nvSpPr>
            <p:spPr bwMode="auto">
              <a:xfrm>
                <a:off x="1170" y="3975"/>
                <a:ext cx="540" cy="255"/>
              </a:xfrm>
              <a:custGeom>
                <a:avLst/>
                <a:gdLst>
                  <a:gd name="T0" fmla="*/ 15 w 540"/>
                  <a:gd name="T1" fmla="*/ 165 h 255"/>
                  <a:gd name="T2" fmla="*/ 60 w 540"/>
                  <a:gd name="T3" fmla="*/ 180 h 255"/>
                  <a:gd name="T4" fmla="*/ 75 w 540"/>
                  <a:gd name="T5" fmla="*/ 195 h 255"/>
                  <a:gd name="T6" fmla="*/ 120 w 540"/>
                  <a:gd name="T7" fmla="*/ 225 h 255"/>
                  <a:gd name="T8" fmla="*/ 135 w 540"/>
                  <a:gd name="T9" fmla="*/ 225 h 255"/>
                  <a:gd name="T10" fmla="*/ 180 w 540"/>
                  <a:gd name="T11" fmla="*/ 240 h 255"/>
                  <a:gd name="T12" fmla="*/ 210 w 540"/>
                  <a:gd name="T13" fmla="*/ 225 h 255"/>
                  <a:gd name="T14" fmla="*/ 240 w 540"/>
                  <a:gd name="T15" fmla="*/ 225 h 255"/>
                  <a:gd name="T16" fmla="*/ 270 w 540"/>
                  <a:gd name="T17" fmla="*/ 210 h 255"/>
                  <a:gd name="T18" fmla="*/ 300 w 540"/>
                  <a:gd name="T19" fmla="*/ 195 h 255"/>
                  <a:gd name="T20" fmla="*/ 330 w 540"/>
                  <a:gd name="T21" fmla="*/ 180 h 255"/>
                  <a:gd name="T22" fmla="*/ 360 w 540"/>
                  <a:gd name="T23" fmla="*/ 165 h 255"/>
                  <a:gd name="T24" fmla="*/ 420 w 540"/>
                  <a:gd name="T25" fmla="*/ 120 h 255"/>
                  <a:gd name="T26" fmla="*/ 465 w 540"/>
                  <a:gd name="T27" fmla="*/ 90 h 255"/>
                  <a:gd name="T28" fmla="*/ 480 w 540"/>
                  <a:gd name="T29" fmla="*/ 60 h 255"/>
                  <a:gd name="T30" fmla="*/ 495 w 540"/>
                  <a:gd name="T31" fmla="*/ 45 h 255"/>
                  <a:gd name="T32" fmla="*/ 510 w 540"/>
                  <a:gd name="T33" fmla="*/ 30 h 255"/>
                  <a:gd name="T34" fmla="*/ 525 w 540"/>
                  <a:gd name="T35" fmla="*/ 15 h 255"/>
                  <a:gd name="T36" fmla="*/ 540 w 540"/>
                  <a:gd name="T37" fmla="*/ 0 h 255"/>
                  <a:gd name="T38" fmla="*/ 540 w 540"/>
                  <a:gd name="T39" fmla="*/ 0 h 255"/>
                  <a:gd name="T40" fmla="*/ 540 w 540"/>
                  <a:gd name="T41" fmla="*/ 0 h 255"/>
                  <a:gd name="T42" fmla="*/ 540 w 540"/>
                  <a:gd name="T43" fmla="*/ 15 h 255"/>
                  <a:gd name="T44" fmla="*/ 540 w 540"/>
                  <a:gd name="T45" fmla="*/ 15 h 255"/>
                  <a:gd name="T46" fmla="*/ 540 w 540"/>
                  <a:gd name="T47" fmla="*/ 30 h 255"/>
                  <a:gd name="T48" fmla="*/ 540 w 540"/>
                  <a:gd name="T49" fmla="*/ 45 h 255"/>
                  <a:gd name="T50" fmla="*/ 540 w 540"/>
                  <a:gd name="T51" fmla="*/ 75 h 255"/>
                  <a:gd name="T52" fmla="*/ 525 w 540"/>
                  <a:gd name="T53" fmla="*/ 105 h 255"/>
                  <a:gd name="T54" fmla="*/ 480 w 540"/>
                  <a:gd name="T55" fmla="*/ 135 h 255"/>
                  <a:gd name="T56" fmla="*/ 450 w 540"/>
                  <a:gd name="T57" fmla="*/ 165 h 255"/>
                  <a:gd name="T58" fmla="*/ 420 w 540"/>
                  <a:gd name="T59" fmla="*/ 180 h 255"/>
                  <a:gd name="T60" fmla="*/ 390 w 540"/>
                  <a:gd name="T61" fmla="*/ 195 h 255"/>
                  <a:gd name="T62" fmla="*/ 360 w 540"/>
                  <a:gd name="T63" fmla="*/ 225 h 255"/>
                  <a:gd name="T64" fmla="*/ 315 w 540"/>
                  <a:gd name="T65" fmla="*/ 240 h 255"/>
                  <a:gd name="T66" fmla="*/ 270 w 540"/>
                  <a:gd name="T67" fmla="*/ 240 h 255"/>
                  <a:gd name="T68" fmla="*/ 240 w 540"/>
                  <a:gd name="T69" fmla="*/ 240 h 255"/>
                  <a:gd name="T70" fmla="*/ 195 w 540"/>
                  <a:gd name="T71" fmla="*/ 255 h 255"/>
                  <a:gd name="T72" fmla="*/ 165 w 540"/>
                  <a:gd name="T73" fmla="*/ 240 h 255"/>
                  <a:gd name="T74" fmla="*/ 120 w 540"/>
                  <a:gd name="T75" fmla="*/ 240 h 255"/>
                  <a:gd name="T76" fmla="*/ 105 w 540"/>
                  <a:gd name="T77" fmla="*/ 225 h 255"/>
                  <a:gd name="T78" fmla="*/ 60 w 540"/>
                  <a:gd name="T79" fmla="*/ 210 h 255"/>
                  <a:gd name="T80" fmla="*/ 45 w 540"/>
                  <a:gd name="T81" fmla="*/ 195 h 255"/>
                  <a:gd name="T82" fmla="*/ 30 w 540"/>
                  <a:gd name="T83" fmla="*/ 180 h 255"/>
                  <a:gd name="T84" fmla="*/ 15 w 540"/>
                  <a:gd name="T85" fmla="*/ 165 h 255"/>
                  <a:gd name="T86" fmla="*/ 15 w 540"/>
                  <a:gd name="T87" fmla="*/ 165 h 255"/>
                  <a:gd name="T88" fmla="*/ 15 w 540"/>
                  <a:gd name="T89" fmla="*/ 165 h 255"/>
                  <a:gd name="T90" fmla="*/ 15 w 540"/>
                  <a:gd name="T91" fmla="*/ 165 h 2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0"/>
                  <a:gd name="T139" fmla="*/ 0 h 255"/>
                  <a:gd name="T140" fmla="*/ 540 w 540"/>
                  <a:gd name="T141" fmla="*/ 255 h 2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0" h="255">
                    <a:moveTo>
                      <a:pt x="15" y="165"/>
                    </a:moveTo>
                    <a:lnTo>
                      <a:pt x="15" y="165"/>
                    </a:lnTo>
                    <a:lnTo>
                      <a:pt x="45" y="180"/>
                    </a:lnTo>
                    <a:lnTo>
                      <a:pt x="60" y="180"/>
                    </a:lnTo>
                    <a:lnTo>
                      <a:pt x="60" y="195"/>
                    </a:lnTo>
                    <a:lnTo>
                      <a:pt x="75" y="195"/>
                    </a:lnTo>
                    <a:lnTo>
                      <a:pt x="105" y="210"/>
                    </a:lnTo>
                    <a:lnTo>
                      <a:pt x="120" y="225"/>
                    </a:lnTo>
                    <a:lnTo>
                      <a:pt x="135" y="225"/>
                    </a:lnTo>
                    <a:lnTo>
                      <a:pt x="165" y="225"/>
                    </a:lnTo>
                    <a:lnTo>
                      <a:pt x="180" y="240"/>
                    </a:lnTo>
                    <a:lnTo>
                      <a:pt x="210" y="225"/>
                    </a:lnTo>
                    <a:lnTo>
                      <a:pt x="225" y="225"/>
                    </a:lnTo>
                    <a:lnTo>
                      <a:pt x="240" y="225"/>
                    </a:lnTo>
                    <a:lnTo>
                      <a:pt x="255" y="225"/>
                    </a:lnTo>
                    <a:lnTo>
                      <a:pt x="270" y="210"/>
                    </a:lnTo>
                    <a:lnTo>
                      <a:pt x="285" y="210"/>
                    </a:lnTo>
                    <a:lnTo>
                      <a:pt x="300" y="195"/>
                    </a:lnTo>
                    <a:lnTo>
                      <a:pt x="315" y="195"/>
                    </a:lnTo>
                    <a:lnTo>
                      <a:pt x="330" y="180"/>
                    </a:lnTo>
                    <a:lnTo>
                      <a:pt x="360" y="180"/>
                    </a:lnTo>
                    <a:lnTo>
                      <a:pt x="360" y="165"/>
                    </a:lnTo>
                    <a:lnTo>
                      <a:pt x="390" y="150"/>
                    </a:lnTo>
                    <a:lnTo>
                      <a:pt x="420" y="120"/>
                    </a:lnTo>
                    <a:lnTo>
                      <a:pt x="435" y="120"/>
                    </a:lnTo>
                    <a:lnTo>
                      <a:pt x="465" y="90"/>
                    </a:lnTo>
                    <a:lnTo>
                      <a:pt x="480" y="60"/>
                    </a:lnTo>
                    <a:lnTo>
                      <a:pt x="495" y="45"/>
                    </a:lnTo>
                    <a:lnTo>
                      <a:pt x="510" y="45"/>
                    </a:lnTo>
                    <a:lnTo>
                      <a:pt x="510" y="30"/>
                    </a:lnTo>
                    <a:lnTo>
                      <a:pt x="525" y="30"/>
                    </a:lnTo>
                    <a:lnTo>
                      <a:pt x="525" y="15"/>
                    </a:lnTo>
                    <a:lnTo>
                      <a:pt x="540" y="15"/>
                    </a:lnTo>
                    <a:lnTo>
                      <a:pt x="540" y="0"/>
                    </a:lnTo>
                    <a:lnTo>
                      <a:pt x="540" y="15"/>
                    </a:lnTo>
                    <a:lnTo>
                      <a:pt x="540" y="30"/>
                    </a:lnTo>
                    <a:lnTo>
                      <a:pt x="540" y="45"/>
                    </a:lnTo>
                    <a:lnTo>
                      <a:pt x="540" y="60"/>
                    </a:lnTo>
                    <a:lnTo>
                      <a:pt x="540" y="75"/>
                    </a:lnTo>
                    <a:lnTo>
                      <a:pt x="540" y="90"/>
                    </a:lnTo>
                    <a:lnTo>
                      <a:pt x="525" y="105"/>
                    </a:lnTo>
                    <a:lnTo>
                      <a:pt x="495" y="120"/>
                    </a:lnTo>
                    <a:lnTo>
                      <a:pt x="480" y="135"/>
                    </a:lnTo>
                    <a:lnTo>
                      <a:pt x="480" y="150"/>
                    </a:lnTo>
                    <a:lnTo>
                      <a:pt x="450" y="165"/>
                    </a:lnTo>
                    <a:lnTo>
                      <a:pt x="435" y="180"/>
                    </a:lnTo>
                    <a:lnTo>
                      <a:pt x="420" y="180"/>
                    </a:lnTo>
                    <a:lnTo>
                      <a:pt x="405" y="195"/>
                    </a:lnTo>
                    <a:lnTo>
                      <a:pt x="390" y="195"/>
                    </a:lnTo>
                    <a:lnTo>
                      <a:pt x="375" y="210"/>
                    </a:lnTo>
                    <a:lnTo>
                      <a:pt x="360" y="225"/>
                    </a:lnTo>
                    <a:lnTo>
                      <a:pt x="345" y="225"/>
                    </a:lnTo>
                    <a:lnTo>
                      <a:pt x="315" y="240"/>
                    </a:lnTo>
                    <a:lnTo>
                      <a:pt x="300" y="240"/>
                    </a:lnTo>
                    <a:lnTo>
                      <a:pt x="270" y="240"/>
                    </a:lnTo>
                    <a:lnTo>
                      <a:pt x="255" y="240"/>
                    </a:lnTo>
                    <a:lnTo>
                      <a:pt x="240" y="240"/>
                    </a:lnTo>
                    <a:lnTo>
                      <a:pt x="225" y="255"/>
                    </a:lnTo>
                    <a:lnTo>
                      <a:pt x="195" y="255"/>
                    </a:lnTo>
                    <a:lnTo>
                      <a:pt x="180" y="240"/>
                    </a:lnTo>
                    <a:lnTo>
                      <a:pt x="165" y="240"/>
                    </a:lnTo>
                    <a:lnTo>
                      <a:pt x="150" y="240"/>
                    </a:lnTo>
                    <a:lnTo>
                      <a:pt x="120" y="240"/>
                    </a:lnTo>
                    <a:lnTo>
                      <a:pt x="105" y="225"/>
                    </a:lnTo>
                    <a:lnTo>
                      <a:pt x="75" y="225"/>
                    </a:lnTo>
                    <a:lnTo>
                      <a:pt x="60" y="210"/>
                    </a:lnTo>
                    <a:lnTo>
                      <a:pt x="60" y="195"/>
                    </a:lnTo>
                    <a:lnTo>
                      <a:pt x="45" y="195"/>
                    </a:lnTo>
                    <a:lnTo>
                      <a:pt x="45" y="180"/>
                    </a:lnTo>
                    <a:lnTo>
                      <a:pt x="30" y="180"/>
                    </a:lnTo>
                    <a:lnTo>
                      <a:pt x="15" y="165"/>
                    </a:lnTo>
                    <a:lnTo>
                      <a:pt x="0" y="165"/>
                    </a:lnTo>
                    <a:lnTo>
                      <a:pt x="15" y="165"/>
                    </a:lnTo>
                    <a:close/>
                  </a:path>
                </a:pathLst>
              </a:custGeom>
              <a:solidFill>
                <a:srgbClr val="000000"/>
              </a:solidFill>
              <a:ln w="9525">
                <a:noFill/>
                <a:round/>
                <a:headEnd/>
                <a:tailEnd/>
              </a:ln>
            </p:spPr>
            <p:txBody>
              <a:bodyPr/>
              <a:lstStyle/>
              <a:p>
                <a:endParaRPr lang="tr-TR"/>
              </a:p>
            </p:txBody>
          </p:sp>
          <p:sp>
            <p:nvSpPr>
              <p:cNvPr id="657" name="Freeform 92"/>
              <p:cNvSpPr>
                <a:spLocks/>
              </p:cNvSpPr>
              <p:nvPr/>
            </p:nvSpPr>
            <p:spPr bwMode="auto">
              <a:xfrm>
                <a:off x="900" y="4875"/>
                <a:ext cx="615" cy="900"/>
              </a:xfrm>
              <a:custGeom>
                <a:avLst/>
                <a:gdLst>
                  <a:gd name="T0" fmla="*/ 15 w 615"/>
                  <a:gd name="T1" fmla="*/ 45 h 900"/>
                  <a:gd name="T2" fmla="*/ 15 w 615"/>
                  <a:gd name="T3" fmla="*/ 105 h 900"/>
                  <a:gd name="T4" fmla="*/ 30 w 615"/>
                  <a:gd name="T5" fmla="*/ 180 h 900"/>
                  <a:gd name="T6" fmla="*/ 90 w 615"/>
                  <a:gd name="T7" fmla="*/ 300 h 900"/>
                  <a:gd name="T8" fmla="*/ 180 w 615"/>
                  <a:gd name="T9" fmla="*/ 435 h 900"/>
                  <a:gd name="T10" fmla="*/ 270 w 615"/>
                  <a:gd name="T11" fmla="*/ 600 h 900"/>
                  <a:gd name="T12" fmla="*/ 315 w 615"/>
                  <a:gd name="T13" fmla="*/ 690 h 900"/>
                  <a:gd name="T14" fmla="*/ 330 w 615"/>
                  <a:gd name="T15" fmla="*/ 780 h 900"/>
                  <a:gd name="T16" fmla="*/ 330 w 615"/>
                  <a:gd name="T17" fmla="*/ 840 h 900"/>
                  <a:gd name="T18" fmla="*/ 345 w 615"/>
                  <a:gd name="T19" fmla="*/ 870 h 900"/>
                  <a:gd name="T20" fmla="*/ 330 w 615"/>
                  <a:gd name="T21" fmla="*/ 855 h 900"/>
                  <a:gd name="T22" fmla="*/ 405 w 615"/>
                  <a:gd name="T23" fmla="*/ 855 h 900"/>
                  <a:gd name="T24" fmla="*/ 450 w 615"/>
                  <a:gd name="T25" fmla="*/ 855 h 900"/>
                  <a:gd name="T26" fmla="*/ 510 w 615"/>
                  <a:gd name="T27" fmla="*/ 840 h 900"/>
                  <a:gd name="T28" fmla="*/ 540 w 615"/>
                  <a:gd name="T29" fmla="*/ 810 h 900"/>
                  <a:gd name="T30" fmla="*/ 570 w 615"/>
                  <a:gd name="T31" fmla="*/ 780 h 900"/>
                  <a:gd name="T32" fmla="*/ 570 w 615"/>
                  <a:gd name="T33" fmla="*/ 735 h 900"/>
                  <a:gd name="T34" fmla="*/ 570 w 615"/>
                  <a:gd name="T35" fmla="*/ 660 h 900"/>
                  <a:gd name="T36" fmla="*/ 555 w 615"/>
                  <a:gd name="T37" fmla="*/ 600 h 900"/>
                  <a:gd name="T38" fmla="*/ 525 w 615"/>
                  <a:gd name="T39" fmla="*/ 495 h 900"/>
                  <a:gd name="T40" fmla="*/ 510 w 615"/>
                  <a:gd name="T41" fmla="*/ 405 h 900"/>
                  <a:gd name="T42" fmla="*/ 465 w 615"/>
                  <a:gd name="T43" fmla="*/ 315 h 900"/>
                  <a:gd name="T44" fmla="*/ 435 w 615"/>
                  <a:gd name="T45" fmla="*/ 180 h 900"/>
                  <a:gd name="T46" fmla="*/ 390 w 615"/>
                  <a:gd name="T47" fmla="*/ 105 h 900"/>
                  <a:gd name="T48" fmla="*/ 345 w 615"/>
                  <a:gd name="T49" fmla="*/ 60 h 900"/>
                  <a:gd name="T50" fmla="*/ 345 w 615"/>
                  <a:gd name="T51" fmla="*/ 45 h 900"/>
                  <a:gd name="T52" fmla="*/ 345 w 615"/>
                  <a:gd name="T53" fmla="*/ 30 h 900"/>
                  <a:gd name="T54" fmla="*/ 360 w 615"/>
                  <a:gd name="T55" fmla="*/ 30 h 900"/>
                  <a:gd name="T56" fmla="*/ 420 w 615"/>
                  <a:gd name="T57" fmla="*/ 120 h 900"/>
                  <a:gd name="T58" fmla="*/ 465 w 615"/>
                  <a:gd name="T59" fmla="*/ 180 h 900"/>
                  <a:gd name="T60" fmla="*/ 540 w 615"/>
                  <a:gd name="T61" fmla="*/ 360 h 900"/>
                  <a:gd name="T62" fmla="*/ 570 w 615"/>
                  <a:gd name="T63" fmla="*/ 480 h 900"/>
                  <a:gd name="T64" fmla="*/ 600 w 615"/>
                  <a:gd name="T65" fmla="*/ 600 h 900"/>
                  <a:gd name="T66" fmla="*/ 615 w 615"/>
                  <a:gd name="T67" fmla="*/ 660 h 900"/>
                  <a:gd name="T68" fmla="*/ 615 w 615"/>
                  <a:gd name="T69" fmla="*/ 750 h 900"/>
                  <a:gd name="T70" fmla="*/ 585 w 615"/>
                  <a:gd name="T71" fmla="*/ 795 h 900"/>
                  <a:gd name="T72" fmla="*/ 555 w 615"/>
                  <a:gd name="T73" fmla="*/ 840 h 900"/>
                  <a:gd name="T74" fmla="*/ 510 w 615"/>
                  <a:gd name="T75" fmla="*/ 885 h 900"/>
                  <a:gd name="T76" fmla="*/ 480 w 615"/>
                  <a:gd name="T77" fmla="*/ 900 h 900"/>
                  <a:gd name="T78" fmla="*/ 435 w 615"/>
                  <a:gd name="T79" fmla="*/ 900 h 900"/>
                  <a:gd name="T80" fmla="*/ 345 w 615"/>
                  <a:gd name="T81" fmla="*/ 900 h 900"/>
                  <a:gd name="T82" fmla="*/ 315 w 615"/>
                  <a:gd name="T83" fmla="*/ 900 h 900"/>
                  <a:gd name="T84" fmla="*/ 285 w 615"/>
                  <a:gd name="T85" fmla="*/ 840 h 900"/>
                  <a:gd name="T86" fmla="*/ 270 w 615"/>
                  <a:gd name="T87" fmla="*/ 765 h 900"/>
                  <a:gd name="T88" fmla="*/ 240 w 615"/>
                  <a:gd name="T89" fmla="*/ 660 h 900"/>
                  <a:gd name="T90" fmla="*/ 195 w 615"/>
                  <a:gd name="T91" fmla="*/ 540 h 900"/>
                  <a:gd name="T92" fmla="*/ 90 w 615"/>
                  <a:gd name="T93" fmla="*/ 345 h 900"/>
                  <a:gd name="T94" fmla="*/ 30 w 615"/>
                  <a:gd name="T95" fmla="*/ 240 h 900"/>
                  <a:gd name="T96" fmla="*/ 0 w 615"/>
                  <a:gd name="T97" fmla="*/ 135 h 900"/>
                  <a:gd name="T98" fmla="*/ 0 w 615"/>
                  <a:gd name="T99" fmla="*/ 60 h 900"/>
                  <a:gd name="T100" fmla="*/ 0 w 615"/>
                  <a:gd name="T101" fmla="*/ 0 h 900"/>
                  <a:gd name="T102" fmla="*/ 15 w 615"/>
                  <a:gd name="T103" fmla="*/ 0 h 9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15"/>
                  <a:gd name="T157" fmla="*/ 0 h 900"/>
                  <a:gd name="T158" fmla="*/ 615 w 615"/>
                  <a:gd name="T159" fmla="*/ 900 h 9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15" h="900">
                    <a:moveTo>
                      <a:pt x="15" y="0"/>
                    </a:moveTo>
                    <a:lnTo>
                      <a:pt x="15" y="0"/>
                    </a:lnTo>
                    <a:lnTo>
                      <a:pt x="15" y="30"/>
                    </a:lnTo>
                    <a:lnTo>
                      <a:pt x="15" y="45"/>
                    </a:lnTo>
                    <a:lnTo>
                      <a:pt x="15" y="60"/>
                    </a:lnTo>
                    <a:lnTo>
                      <a:pt x="15" y="75"/>
                    </a:lnTo>
                    <a:lnTo>
                      <a:pt x="15" y="105"/>
                    </a:lnTo>
                    <a:lnTo>
                      <a:pt x="30" y="120"/>
                    </a:lnTo>
                    <a:lnTo>
                      <a:pt x="30" y="135"/>
                    </a:lnTo>
                    <a:lnTo>
                      <a:pt x="30" y="150"/>
                    </a:lnTo>
                    <a:lnTo>
                      <a:pt x="30" y="180"/>
                    </a:lnTo>
                    <a:lnTo>
                      <a:pt x="45" y="180"/>
                    </a:lnTo>
                    <a:lnTo>
                      <a:pt x="60" y="225"/>
                    </a:lnTo>
                    <a:lnTo>
                      <a:pt x="90" y="285"/>
                    </a:lnTo>
                    <a:lnTo>
                      <a:pt x="90" y="300"/>
                    </a:lnTo>
                    <a:lnTo>
                      <a:pt x="120" y="330"/>
                    </a:lnTo>
                    <a:lnTo>
                      <a:pt x="135" y="360"/>
                    </a:lnTo>
                    <a:lnTo>
                      <a:pt x="150" y="390"/>
                    </a:lnTo>
                    <a:lnTo>
                      <a:pt x="180" y="435"/>
                    </a:lnTo>
                    <a:lnTo>
                      <a:pt x="210" y="480"/>
                    </a:lnTo>
                    <a:lnTo>
                      <a:pt x="240" y="540"/>
                    </a:lnTo>
                    <a:lnTo>
                      <a:pt x="255" y="555"/>
                    </a:lnTo>
                    <a:lnTo>
                      <a:pt x="270" y="600"/>
                    </a:lnTo>
                    <a:lnTo>
                      <a:pt x="270" y="615"/>
                    </a:lnTo>
                    <a:lnTo>
                      <a:pt x="285" y="645"/>
                    </a:lnTo>
                    <a:lnTo>
                      <a:pt x="300" y="675"/>
                    </a:lnTo>
                    <a:lnTo>
                      <a:pt x="315" y="690"/>
                    </a:lnTo>
                    <a:lnTo>
                      <a:pt x="315" y="705"/>
                    </a:lnTo>
                    <a:lnTo>
                      <a:pt x="315" y="720"/>
                    </a:lnTo>
                    <a:lnTo>
                      <a:pt x="330" y="750"/>
                    </a:lnTo>
                    <a:lnTo>
                      <a:pt x="330" y="780"/>
                    </a:lnTo>
                    <a:lnTo>
                      <a:pt x="330" y="795"/>
                    </a:lnTo>
                    <a:lnTo>
                      <a:pt x="330" y="810"/>
                    </a:lnTo>
                    <a:lnTo>
                      <a:pt x="330" y="840"/>
                    </a:lnTo>
                    <a:lnTo>
                      <a:pt x="345" y="855"/>
                    </a:lnTo>
                    <a:lnTo>
                      <a:pt x="345" y="870"/>
                    </a:lnTo>
                    <a:lnTo>
                      <a:pt x="330" y="855"/>
                    </a:lnTo>
                    <a:lnTo>
                      <a:pt x="345" y="855"/>
                    </a:lnTo>
                    <a:lnTo>
                      <a:pt x="375" y="855"/>
                    </a:lnTo>
                    <a:lnTo>
                      <a:pt x="390" y="855"/>
                    </a:lnTo>
                    <a:lnTo>
                      <a:pt x="405" y="855"/>
                    </a:lnTo>
                    <a:lnTo>
                      <a:pt x="435" y="855"/>
                    </a:lnTo>
                    <a:lnTo>
                      <a:pt x="450" y="855"/>
                    </a:lnTo>
                    <a:lnTo>
                      <a:pt x="465" y="855"/>
                    </a:lnTo>
                    <a:lnTo>
                      <a:pt x="480" y="840"/>
                    </a:lnTo>
                    <a:lnTo>
                      <a:pt x="495" y="840"/>
                    </a:lnTo>
                    <a:lnTo>
                      <a:pt x="510" y="840"/>
                    </a:lnTo>
                    <a:lnTo>
                      <a:pt x="510" y="825"/>
                    </a:lnTo>
                    <a:lnTo>
                      <a:pt x="525" y="825"/>
                    </a:lnTo>
                    <a:lnTo>
                      <a:pt x="540" y="810"/>
                    </a:lnTo>
                    <a:lnTo>
                      <a:pt x="555" y="780"/>
                    </a:lnTo>
                    <a:lnTo>
                      <a:pt x="570" y="780"/>
                    </a:lnTo>
                    <a:lnTo>
                      <a:pt x="570" y="765"/>
                    </a:lnTo>
                    <a:lnTo>
                      <a:pt x="570" y="750"/>
                    </a:lnTo>
                    <a:lnTo>
                      <a:pt x="570" y="735"/>
                    </a:lnTo>
                    <a:lnTo>
                      <a:pt x="570" y="720"/>
                    </a:lnTo>
                    <a:lnTo>
                      <a:pt x="570" y="705"/>
                    </a:lnTo>
                    <a:lnTo>
                      <a:pt x="570" y="675"/>
                    </a:lnTo>
                    <a:lnTo>
                      <a:pt x="570" y="660"/>
                    </a:lnTo>
                    <a:lnTo>
                      <a:pt x="570" y="645"/>
                    </a:lnTo>
                    <a:lnTo>
                      <a:pt x="570" y="630"/>
                    </a:lnTo>
                    <a:lnTo>
                      <a:pt x="570" y="600"/>
                    </a:lnTo>
                    <a:lnTo>
                      <a:pt x="555" y="600"/>
                    </a:lnTo>
                    <a:lnTo>
                      <a:pt x="555" y="555"/>
                    </a:lnTo>
                    <a:lnTo>
                      <a:pt x="540" y="540"/>
                    </a:lnTo>
                    <a:lnTo>
                      <a:pt x="540" y="510"/>
                    </a:lnTo>
                    <a:lnTo>
                      <a:pt x="525" y="495"/>
                    </a:lnTo>
                    <a:lnTo>
                      <a:pt x="525" y="465"/>
                    </a:lnTo>
                    <a:lnTo>
                      <a:pt x="510" y="435"/>
                    </a:lnTo>
                    <a:lnTo>
                      <a:pt x="510" y="420"/>
                    </a:lnTo>
                    <a:lnTo>
                      <a:pt x="510" y="405"/>
                    </a:lnTo>
                    <a:lnTo>
                      <a:pt x="510" y="390"/>
                    </a:lnTo>
                    <a:lnTo>
                      <a:pt x="495" y="360"/>
                    </a:lnTo>
                    <a:lnTo>
                      <a:pt x="480" y="345"/>
                    </a:lnTo>
                    <a:lnTo>
                      <a:pt x="465" y="315"/>
                    </a:lnTo>
                    <a:lnTo>
                      <a:pt x="450" y="300"/>
                    </a:lnTo>
                    <a:lnTo>
                      <a:pt x="450" y="240"/>
                    </a:lnTo>
                    <a:lnTo>
                      <a:pt x="435" y="210"/>
                    </a:lnTo>
                    <a:lnTo>
                      <a:pt x="435" y="180"/>
                    </a:lnTo>
                    <a:lnTo>
                      <a:pt x="420" y="165"/>
                    </a:lnTo>
                    <a:lnTo>
                      <a:pt x="405" y="150"/>
                    </a:lnTo>
                    <a:lnTo>
                      <a:pt x="405" y="120"/>
                    </a:lnTo>
                    <a:lnTo>
                      <a:pt x="390" y="105"/>
                    </a:lnTo>
                    <a:lnTo>
                      <a:pt x="390" y="90"/>
                    </a:lnTo>
                    <a:lnTo>
                      <a:pt x="360" y="60"/>
                    </a:lnTo>
                    <a:lnTo>
                      <a:pt x="345" y="60"/>
                    </a:lnTo>
                    <a:lnTo>
                      <a:pt x="345" y="45"/>
                    </a:lnTo>
                    <a:lnTo>
                      <a:pt x="345" y="30"/>
                    </a:lnTo>
                    <a:lnTo>
                      <a:pt x="360" y="30"/>
                    </a:lnTo>
                    <a:lnTo>
                      <a:pt x="390" y="60"/>
                    </a:lnTo>
                    <a:lnTo>
                      <a:pt x="390" y="75"/>
                    </a:lnTo>
                    <a:lnTo>
                      <a:pt x="405" y="90"/>
                    </a:lnTo>
                    <a:lnTo>
                      <a:pt x="420" y="120"/>
                    </a:lnTo>
                    <a:lnTo>
                      <a:pt x="435" y="120"/>
                    </a:lnTo>
                    <a:lnTo>
                      <a:pt x="450" y="150"/>
                    </a:lnTo>
                    <a:lnTo>
                      <a:pt x="450" y="180"/>
                    </a:lnTo>
                    <a:lnTo>
                      <a:pt x="465" y="180"/>
                    </a:lnTo>
                    <a:lnTo>
                      <a:pt x="480" y="240"/>
                    </a:lnTo>
                    <a:lnTo>
                      <a:pt x="510" y="270"/>
                    </a:lnTo>
                    <a:lnTo>
                      <a:pt x="510" y="315"/>
                    </a:lnTo>
                    <a:lnTo>
                      <a:pt x="540" y="360"/>
                    </a:lnTo>
                    <a:lnTo>
                      <a:pt x="555" y="405"/>
                    </a:lnTo>
                    <a:lnTo>
                      <a:pt x="570" y="435"/>
                    </a:lnTo>
                    <a:lnTo>
                      <a:pt x="570" y="465"/>
                    </a:lnTo>
                    <a:lnTo>
                      <a:pt x="570" y="480"/>
                    </a:lnTo>
                    <a:lnTo>
                      <a:pt x="585" y="525"/>
                    </a:lnTo>
                    <a:lnTo>
                      <a:pt x="585" y="540"/>
                    </a:lnTo>
                    <a:lnTo>
                      <a:pt x="600" y="555"/>
                    </a:lnTo>
                    <a:lnTo>
                      <a:pt x="600" y="600"/>
                    </a:lnTo>
                    <a:lnTo>
                      <a:pt x="615" y="600"/>
                    </a:lnTo>
                    <a:lnTo>
                      <a:pt x="615" y="630"/>
                    </a:lnTo>
                    <a:lnTo>
                      <a:pt x="615" y="660"/>
                    </a:lnTo>
                    <a:lnTo>
                      <a:pt x="615" y="690"/>
                    </a:lnTo>
                    <a:lnTo>
                      <a:pt x="615" y="720"/>
                    </a:lnTo>
                    <a:lnTo>
                      <a:pt x="615" y="750"/>
                    </a:lnTo>
                    <a:lnTo>
                      <a:pt x="600" y="765"/>
                    </a:lnTo>
                    <a:lnTo>
                      <a:pt x="600" y="780"/>
                    </a:lnTo>
                    <a:lnTo>
                      <a:pt x="585" y="795"/>
                    </a:lnTo>
                    <a:lnTo>
                      <a:pt x="585" y="810"/>
                    </a:lnTo>
                    <a:lnTo>
                      <a:pt x="570" y="840"/>
                    </a:lnTo>
                    <a:lnTo>
                      <a:pt x="555" y="840"/>
                    </a:lnTo>
                    <a:lnTo>
                      <a:pt x="540" y="855"/>
                    </a:lnTo>
                    <a:lnTo>
                      <a:pt x="540" y="870"/>
                    </a:lnTo>
                    <a:lnTo>
                      <a:pt x="525" y="870"/>
                    </a:lnTo>
                    <a:lnTo>
                      <a:pt x="510" y="885"/>
                    </a:lnTo>
                    <a:lnTo>
                      <a:pt x="495" y="900"/>
                    </a:lnTo>
                    <a:lnTo>
                      <a:pt x="480" y="900"/>
                    </a:lnTo>
                    <a:lnTo>
                      <a:pt x="465" y="900"/>
                    </a:lnTo>
                    <a:lnTo>
                      <a:pt x="450" y="900"/>
                    </a:lnTo>
                    <a:lnTo>
                      <a:pt x="435" y="900"/>
                    </a:lnTo>
                    <a:lnTo>
                      <a:pt x="420" y="900"/>
                    </a:lnTo>
                    <a:lnTo>
                      <a:pt x="390" y="900"/>
                    </a:lnTo>
                    <a:lnTo>
                      <a:pt x="375" y="900"/>
                    </a:lnTo>
                    <a:lnTo>
                      <a:pt x="345" y="900"/>
                    </a:lnTo>
                    <a:lnTo>
                      <a:pt x="330" y="900"/>
                    </a:lnTo>
                    <a:lnTo>
                      <a:pt x="315" y="900"/>
                    </a:lnTo>
                    <a:lnTo>
                      <a:pt x="315" y="885"/>
                    </a:lnTo>
                    <a:lnTo>
                      <a:pt x="300" y="870"/>
                    </a:lnTo>
                    <a:lnTo>
                      <a:pt x="285" y="840"/>
                    </a:lnTo>
                    <a:lnTo>
                      <a:pt x="270" y="825"/>
                    </a:lnTo>
                    <a:lnTo>
                      <a:pt x="270" y="810"/>
                    </a:lnTo>
                    <a:lnTo>
                      <a:pt x="270" y="780"/>
                    </a:lnTo>
                    <a:lnTo>
                      <a:pt x="270" y="765"/>
                    </a:lnTo>
                    <a:lnTo>
                      <a:pt x="270" y="735"/>
                    </a:lnTo>
                    <a:lnTo>
                      <a:pt x="270" y="720"/>
                    </a:lnTo>
                    <a:lnTo>
                      <a:pt x="255" y="675"/>
                    </a:lnTo>
                    <a:lnTo>
                      <a:pt x="240" y="660"/>
                    </a:lnTo>
                    <a:lnTo>
                      <a:pt x="225" y="630"/>
                    </a:lnTo>
                    <a:lnTo>
                      <a:pt x="210" y="600"/>
                    </a:lnTo>
                    <a:lnTo>
                      <a:pt x="210" y="570"/>
                    </a:lnTo>
                    <a:lnTo>
                      <a:pt x="195" y="540"/>
                    </a:lnTo>
                    <a:lnTo>
                      <a:pt x="180" y="525"/>
                    </a:lnTo>
                    <a:lnTo>
                      <a:pt x="165" y="495"/>
                    </a:lnTo>
                    <a:lnTo>
                      <a:pt x="105" y="390"/>
                    </a:lnTo>
                    <a:lnTo>
                      <a:pt x="90" y="345"/>
                    </a:lnTo>
                    <a:lnTo>
                      <a:pt x="75" y="315"/>
                    </a:lnTo>
                    <a:lnTo>
                      <a:pt x="60" y="300"/>
                    </a:lnTo>
                    <a:lnTo>
                      <a:pt x="45" y="255"/>
                    </a:lnTo>
                    <a:lnTo>
                      <a:pt x="30" y="240"/>
                    </a:lnTo>
                    <a:lnTo>
                      <a:pt x="30" y="195"/>
                    </a:lnTo>
                    <a:lnTo>
                      <a:pt x="15" y="180"/>
                    </a:lnTo>
                    <a:lnTo>
                      <a:pt x="15" y="165"/>
                    </a:lnTo>
                    <a:lnTo>
                      <a:pt x="0" y="135"/>
                    </a:lnTo>
                    <a:lnTo>
                      <a:pt x="0" y="120"/>
                    </a:lnTo>
                    <a:lnTo>
                      <a:pt x="0" y="105"/>
                    </a:lnTo>
                    <a:lnTo>
                      <a:pt x="0" y="90"/>
                    </a:lnTo>
                    <a:lnTo>
                      <a:pt x="0" y="60"/>
                    </a:lnTo>
                    <a:lnTo>
                      <a:pt x="0" y="45"/>
                    </a:lnTo>
                    <a:lnTo>
                      <a:pt x="0" y="30"/>
                    </a:lnTo>
                    <a:lnTo>
                      <a:pt x="0" y="0"/>
                    </a:lnTo>
                    <a:lnTo>
                      <a:pt x="15" y="0"/>
                    </a:lnTo>
                    <a:close/>
                  </a:path>
                </a:pathLst>
              </a:custGeom>
              <a:solidFill>
                <a:srgbClr val="000000"/>
              </a:solidFill>
              <a:ln w="9525">
                <a:noFill/>
                <a:round/>
                <a:headEnd/>
                <a:tailEnd/>
              </a:ln>
            </p:spPr>
            <p:txBody>
              <a:bodyPr/>
              <a:lstStyle/>
              <a:p>
                <a:endParaRPr lang="tr-TR"/>
              </a:p>
            </p:txBody>
          </p:sp>
          <p:sp>
            <p:nvSpPr>
              <p:cNvPr id="658" name="Freeform 93"/>
              <p:cNvSpPr>
                <a:spLocks/>
              </p:cNvSpPr>
              <p:nvPr/>
            </p:nvSpPr>
            <p:spPr bwMode="auto">
              <a:xfrm>
                <a:off x="1335" y="4215"/>
                <a:ext cx="105" cy="795"/>
              </a:xfrm>
              <a:custGeom>
                <a:avLst/>
                <a:gdLst>
                  <a:gd name="T0" fmla="*/ 0 w 105"/>
                  <a:gd name="T1" fmla="*/ 780 h 795"/>
                  <a:gd name="T2" fmla="*/ 15 w 105"/>
                  <a:gd name="T3" fmla="*/ 735 h 795"/>
                  <a:gd name="T4" fmla="*/ 15 w 105"/>
                  <a:gd name="T5" fmla="*/ 660 h 795"/>
                  <a:gd name="T6" fmla="*/ 15 w 105"/>
                  <a:gd name="T7" fmla="*/ 630 h 795"/>
                  <a:gd name="T8" fmla="*/ 15 w 105"/>
                  <a:gd name="T9" fmla="*/ 600 h 795"/>
                  <a:gd name="T10" fmla="*/ 30 w 105"/>
                  <a:gd name="T11" fmla="*/ 540 h 795"/>
                  <a:gd name="T12" fmla="*/ 45 w 105"/>
                  <a:gd name="T13" fmla="*/ 465 h 795"/>
                  <a:gd name="T14" fmla="*/ 60 w 105"/>
                  <a:gd name="T15" fmla="*/ 375 h 795"/>
                  <a:gd name="T16" fmla="*/ 75 w 105"/>
                  <a:gd name="T17" fmla="*/ 300 h 795"/>
                  <a:gd name="T18" fmla="*/ 75 w 105"/>
                  <a:gd name="T19" fmla="*/ 210 h 795"/>
                  <a:gd name="T20" fmla="*/ 75 w 105"/>
                  <a:gd name="T21" fmla="*/ 180 h 795"/>
                  <a:gd name="T22" fmla="*/ 75 w 105"/>
                  <a:gd name="T23" fmla="*/ 150 h 795"/>
                  <a:gd name="T24" fmla="*/ 60 w 105"/>
                  <a:gd name="T25" fmla="*/ 120 h 795"/>
                  <a:gd name="T26" fmla="*/ 60 w 105"/>
                  <a:gd name="T27" fmla="*/ 120 h 795"/>
                  <a:gd name="T28" fmla="*/ 60 w 105"/>
                  <a:gd name="T29" fmla="*/ 105 h 795"/>
                  <a:gd name="T30" fmla="*/ 30 w 105"/>
                  <a:gd name="T31" fmla="*/ 60 h 795"/>
                  <a:gd name="T32" fmla="*/ 30 w 105"/>
                  <a:gd name="T33" fmla="*/ 60 h 795"/>
                  <a:gd name="T34" fmla="*/ 15 w 105"/>
                  <a:gd name="T35" fmla="*/ 60 h 795"/>
                  <a:gd name="T36" fmla="*/ 15 w 105"/>
                  <a:gd name="T37" fmla="*/ 45 h 795"/>
                  <a:gd name="T38" fmla="*/ 15 w 105"/>
                  <a:gd name="T39" fmla="*/ 45 h 795"/>
                  <a:gd name="T40" fmla="*/ 0 w 105"/>
                  <a:gd name="T41" fmla="*/ 30 h 795"/>
                  <a:gd name="T42" fmla="*/ 0 w 105"/>
                  <a:gd name="T43" fmla="*/ 30 h 795"/>
                  <a:gd name="T44" fmla="*/ 0 w 105"/>
                  <a:gd name="T45" fmla="*/ 15 h 795"/>
                  <a:gd name="T46" fmla="*/ 15 w 105"/>
                  <a:gd name="T47" fmla="*/ 0 h 795"/>
                  <a:gd name="T48" fmla="*/ 15 w 105"/>
                  <a:gd name="T49" fmla="*/ 0 h 795"/>
                  <a:gd name="T50" fmla="*/ 15 w 105"/>
                  <a:gd name="T51" fmla="*/ 0 h 795"/>
                  <a:gd name="T52" fmla="*/ 30 w 105"/>
                  <a:gd name="T53" fmla="*/ 0 h 795"/>
                  <a:gd name="T54" fmla="*/ 45 w 105"/>
                  <a:gd name="T55" fmla="*/ 15 h 795"/>
                  <a:gd name="T56" fmla="*/ 60 w 105"/>
                  <a:gd name="T57" fmla="*/ 30 h 795"/>
                  <a:gd name="T58" fmla="*/ 75 w 105"/>
                  <a:gd name="T59" fmla="*/ 45 h 795"/>
                  <a:gd name="T60" fmla="*/ 75 w 105"/>
                  <a:gd name="T61" fmla="*/ 60 h 795"/>
                  <a:gd name="T62" fmla="*/ 90 w 105"/>
                  <a:gd name="T63" fmla="*/ 90 h 795"/>
                  <a:gd name="T64" fmla="*/ 105 w 105"/>
                  <a:gd name="T65" fmla="*/ 120 h 795"/>
                  <a:gd name="T66" fmla="*/ 105 w 105"/>
                  <a:gd name="T67" fmla="*/ 150 h 795"/>
                  <a:gd name="T68" fmla="*/ 105 w 105"/>
                  <a:gd name="T69" fmla="*/ 180 h 795"/>
                  <a:gd name="T70" fmla="*/ 105 w 105"/>
                  <a:gd name="T71" fmla="*/ 240 h 795"/>
                  <a:gd name="T72" fmla="*/ 90 w 105"/>
                  <a:gd name="T73" fmla="*/ 300 h 795"/>
                  <a:gd name="T74" fmla="*/ 75 w 105"/>
                  <a:gd name="T75" fmla="*/ 390 h 795"/>
                  <a:gd name="T76" fmla="*/ 75 w 105"/>
                  <a:gd name="T77" fmla="*/ 465 h 795"/>
                  <a:gd name="T78" fmla="*/ 45 w 105"/>
                  <a:gd name="T79" fmla="*/ 540 h 795"/>
                  <a:gd name="T80" fmla="*/ 15 w 105"/>
                  <a:gd name="T81" fmla="*/ 630 h 795"/>
                  <a:gd name="T82" fmla="*/ 15 w 105"/>
                  <a:gd name="T83" fmla="*/ 660 h 795"/>
                  <a:gd name="T84" fmla="*/ 15 w 105"/>
                  <a:gd name="T85" fmla="*/ 720 h 795"/>
                  <a:gd name="T86" fmla="*/ 15 w 105"/>
                  <a:gd name="T87" fmla="*/ 765 h 795"/>
                  <a:gd name="T88" fmla="*/ 15 w 105"/>
                  <a:gd name="T89" fmla="*/ 780 h 795"/>
                  <a:gd name="T90" fmla="*/ 15 w 105"/>
                  <a:gd name="T91" fmla="*/ 795 h 795"/>
                  <a:gd name="T92" fmla="*/ 0 w 105"/>
                  <a:gd name="T93" fmla="*/ 780 h 795"/>
                  <a:gd name="T94" fmla="*/ 0 w 105"/>
                  <a:gd name="T95" fmla="*/ 780 h 7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
                  <a:gd name="T145" fmla="*/ 0 h 795"/>
                  <a:gd name="T146" fmla="*/ 105 w 105"/>
                  <a:gd name="T147" fmla="*/ 795 h 7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 h="795">
                    <a:moveTo>
                      <a:pt x="0" y="780"/>
                    </a:moveTo>
                    <a:lnTo>
                      <a:pt x="0" y="780"/>
                    </a:lnTo>
                    <a:lnTo>
                      <a:pt x="0" y="765"/>
                    </a:lnTo>
                    <a:lnTo>
                      <a:pt x="15" y="735"/>
                    </a:lnTo>
                    <a:lnTo>
                      <a:pt x="15" y="690"/>
                    </a:lnTo>
                    <a:lnTo>
                      <a:pt x="15" y="660"/>
                    </a:lnTo>
                    <a:lnTo>
                      <a:pt x="15" y="645"/>
                    </a:lnTo>
                    <a:lnTo>
                      <a:pt x="15" y="630"/>
                    </a:lnTo>
                    <a:lnTo>
                      <a:pt x="15" y="615"/>
                    </a:lnTo>
                    <a:lnTo>
                      <a:pt x="15" y="600"/>
                    </a:lnTo>
                    <a:lnTo>
                      <a:pt x="15" y="570"/>
                    </a:lnTo>
                    <a:lnTo>
                      <a:pt x="30" y="540"/>
                    </a:lnTo>
                    <a:lnTo>
                      <a:pt x="45" y="495"/>
                    </a:lnTo>
                    <a:lnTo>
                      <a:pt x="45" y="465"/>
                    </a:lnTo>
                    <a:lnTo>
                      <a:pt x="60" y="420"/>
                    </a:lnTo>
                    <a:lnTo>
                      <a:pt x="60" y="375"/>
                    </a:lnTo>
                    <a:lnTo>
                      <a:pt x="60" y="345"/>
                    </a:lnTo>
                    <a:lnTo>
                      <a:pt x="75" y="300"/>
                    </a:lnTo>
                    <a:lnTo>
                      <a:pt x="75" y="240"/>
                    </a:lnTo>
                    <a:lnTo>
                      <a:pt x="75" y="210"/>
                    </a:lnTo>
                    <a:lnTo>
                      <a:pt x="75" y="195"/>
                    </a:lnTo>
                    <a:lnTo>
                      <a:pt x="75" y="180"/>
                    </a:lnTo>
                    <a:lnTo>
                      <a:pt x="75" y="165"/>
                    </a:lnTo>
                    <a:lnTo>
                      <a:pt x="75" y="150"/>
                    </a:lnTo>
                    <a:lnTo>
                      <a:pt x="75" y="135"/>
                    </a:lnTo>
                    <a:lnTo>
                      <a:pt x="60" y="120"/>
                    </a:lnTo>
                    <a:lnTo>
                      <a:pt x="60" y="105"/>
                    </a:lnTo>
                    <a:lnTo>
                      <a:pt x="45" y="75"/>
                    </a:lnTo>
                    <a:lnTo>
                      <a:pt x="30" y="60"/>
                    </a:lnTo>
                    <a:lnTo>
                      <a:pt x="15" y="60"/>
                    </a:lnTo>
                    <a:lnTo>
                      <a:pt x="15" y="45"/>
                    </a:lnTo>
                    <a:lnTo>
                      <a:pt x="0" y="30"/>
                    </a:lnTo>
                    <a:lnTo>
                      <a:pt x="0" y="15"/>
                    </a:lnTo>
                    <a:lnTo>
                      <a:pt x="15" y="0"/>
                    </a:lnTo>
                    <a:lnTo>
                      <a:pt x="30" y="0"/>
                    </a:lnTo>
                    <a:lnTo>
                      <a:pt x="45" y="15"/>
                    </a:lnTo>
                    <a:lnTo>
                      <a:pt x="60" y="15"/>
                    </a:lnTo>
                    <a:lnTo>
                      <a:pt x="60" y="30"/>
                    </a:lnTo>
                    <a:lnTo>
                      <a:pt x="75" y="30"/>
                    </a:lnTo>
                    <a:lnTo>
                      <a:pt x="75" y="45"/>
                    </a:lnTo>
                    <a:lnTo>
                      <a:pt x="75" y="60"/>
                    </a:lnTo>
                    <a:lnTo>
                      <a:pt x="90" y="75"/>
                    </a:lnTo>
                    <a:lnTo>
                      <a:pt x="90" y="90"/>
                    </a:lnTo>
                    <a:lnTo>
                      <a:pt x="105" y="105"/>
                    </a:lnTo>
                    <a:lnTo>
                      <a:pt x="105" y="120"/>
                    </a:lnTo>
                    <a:lnTo>
                      <a:pt x="105" y="135"/>
                    </a:lnTo>
                    <a:lnTo>
                      <a:pt x="105" y="150"/>
                    </a:lnTo>
                    <a:lnTo>
                      <a:pt x="105" y="165"/>
                    </a:lnTo>
                    <a:lnTo>
                      <a:pt x="105" y="180"/>
                    </a:lnTo>
                    <a:lnTo>
                      <a:pt x="105" y="195"/>
                    </a:lnTo>
                    <a:lnTo>
                      <a:pt x="105" y="240"/>
                    </a:lnTo>
                    <a:lnTo>
                      <a:pt x="90" y="255"/>
                    </a:lnTo>
                    <a:lnTo>
                      <a:pt x="90" y="300"/>
                    </a:lnTo>
                    <a:lnTo>
                      <a:pt x="90" y="345"/>
                    </a:lnTo>
                    <a:lnTo>
                      <a:pt x="75" y="390"/>
                    </a:lnTo>
                    <a:lnTo>
                      <a:pt x="75" y="420"/>
                    </a:lnTo>
                    <a:lnTo>
                      <a:pt x="75" y="465"/>
                    </a:lnTo>
                    <a:lnTo>
                      <a:pt x="60" y="495"/>
                    </a:lnTo>
                    <a:lnTo>
                      <a:pt x="45" y="540"/>
                    </a:lnTo>
                    <a:lnTo>
                      <a:pt x="30" y="615"/>
                    </a:lnTo>
                    <a:lnTo>
                      <a:pt x="15" y="630"/>
                    </a:lnTo>
                    <a:lnTo>
                      <a:pt x="15" y="645"/>
                    </a:lnTo>
                    <a:lnTo>
                      <a:pt x="15" y="660"/>
                    </a:lnTo>
                    <a:lnTo>
                      <a:pt x="15" y="690"/>
                    </a:lnTo>
                    <a:lnTo>
                      <a:pt x="15" y="720"/>
                    </a:lnTo>
                    <a:lnTo>
                      <a:pt x="15" y="735"/>
                    </a:lnTo>
                    <a:lnTo>
                      <a:pt x="15" y="765"/>
                    </a:lnTo>
                    <a:lnTo>
                      <a:pt x="15" y="780"/>
                    </a:lnTo>
                    <a:lnTo>
                      <a:pt x="15" y="795"/>
                    </a:lnTo>
                    <a:lnTo>
                      <a:pt x="0" y="795"/>
                    </a:lnTo>
                    <a:lnTo>
                      <a:pt x="0" y="780"/>
                    </a:lnTo>
                    <a:close/>
                  </a:path>
                </a:pathLst>
              </a:custGeom>
              <a:solidFill>
                <a:srgbClr val="000000"/>
              </a:solidFill>
              <a:ln w="9525">
                <a:noFill/>
                <a:round/>
                <a:headEnd/>
                <a:tailEnd/>
              </a:ln>
            </p:spPr>
            <p:txBody>
              <a:bodyPr/>
              <a:lstStyle/>
              <a:p>
                <a:endParaRPr lang="tr-TR"/>
              </a:p>
            </p:txBody>
          </p:sp>
          <p:sp>
            <p:nvSpPr>
              <p:cNvPr id="659" name="Freeform 94"/>
              <p:cNvSpPr>
                <a:spLocks/>
              </p:cNvSpPr>
              <p:nvPr/>
            </p:nvSpPr>
            <p:spPr bwMode="auto">
              <a:xfrm>
                <a:off x="1515" y="4155"/>
                <a:ext cx="435" cy="1590"/>
              </a:xfrm>
              <a:custGeom>
                <a:avLst/>
                <a:gdLst>
                  <a:gd name="T0" fmla="*/ 60 w 435"/>
                  <a:gd name="T1" fmla="*/ 45 h 1590"/>
                  <a:gd name="T2" fmla="*/ 45 w 435"/>
                  <a:gd name="T3" fmla="*/ 120 h 1590"/>
                  <a:gd name="T4" fmla="*/ 45 w 435"/>
                  <a:gd name="T5" fmla="*/ 180 h 1590"/>
                  <a:gd name="T6" fmla="*/ 60 w 435"/>
                  <a:gd name="T7" fmla="*/ 255 h 1590"/>
                  <a:gd name="T8" fmla="*/ 90 w 435"/>
                  <a:gd name="T9" fmla="*/ 405 h 1590"/>
                  <a:gd name="T10" fmla="*/ 135 w 435"/>
                  <a:gd name="T11" fmla="*/ 540 h 1590"/>
                  <a:gd name="T12" fmla="*/ 150 w 435"/>
                  <a:gd name="T13" fmla="*/ 630 h 1590"/>
                  <a:gd name="T14" fmla="*/ 180 w 435"/>
                  <a:gd name="T15" fmla="*/ 675 h 1590"/>
                  <a:gd name="T16" fmla="*/ 180 w 435"/>
                  <a:gd name="T17" fmla="*/ 765 h 1590"/>
                  <a:gd name="T18" fmla="*/ 165 w 435"/>
                  <a:gd name="T19" fmla="*/ 855 h 1590"/>
                  <a:gd name="T20" fmla="*/ 120 w 435"/>
                  <a:gd name="T21" fmla="*/ 975 h 1590"/>
                  <a:gd name="T22" fmla="*/ 90 w 435"/>
                  <a:gd name="T23" fmla="*/ 1080 h 1590"/>
                  <a:gd name="T24" fmla="*/ 75 w 435"/>
                  <a:gd name="T25" fmla="*/ 1215 h 1590"/>
                  <a:gd name="T26" fmla="*/ 45 w 435"/>
                  <a:gd name="T27" fmla="*/ 1365 h 1590"/>
                  <a:gd name="T28" fmla="*/ 45 w 435"/>
                  <a:gd name="T29" fmla="*/ 1440 h 1590"/>
                  <a:gd name="T30" fmla="*/ 60 w 435"/>
                  <a:gd name="T31" fmla="*/ 1500 h 1590"/>
                  <a:gd name="T32" fmla="*/ 90 w 435"/>
                  <a:gd name="T33" fmla="*/ 1530 h 1590"/>
                  <a:gd name="T34" fmla="*/ 135 w 435"/>
                  <a:gd name="T35" fmla="*/ 1545 h 1590"/>
                  <a:gd name="T36" fmla="*/ 195 w 435"/>
                  <a:gd name="T37" fmla="*/ 1545 h 1590"/>
                  <a:gd name="T38" fmla="*/ 240 w 435"/>
                  <a:gd name="T39" fmla="*/ 1530 h 1590"/>
                  <a:gd name="T40" fmla="*/ 270 w 435"/>
                  <a:gd name="T41" fmla="*/ 1500 h 1590"/>
                  <a:gd name="T42" fmla="*/ 285 w 435"/>
                  <a:gd name="T43" fmla="*/ 1470 h 1590"/>
                  <a:gd name="T44" fmla="*/ 315 w 435"/>
                  <a:gd name="T45" fmla="*/ 1395 h 1590"/>
                  <a:gd name="T46" fmla="*/ 315 w 435"/>
                  <a:gd name="T47" fmla="*/ 1275 h 1590"/>
                  <a:gd name="T48" fmla="*/ 330 w 435"/>
                  <a:gd name="T49" fmla="*/ 1185 h 1590"/>
                  <a:gd name="T50" fmla="*/ 360 w 435"/>
                  <a:gd name="T51" fmla="*/ 1080 h 1590"/>
                  <a:gd name="T52" fmla="*/ 390 w 435"/>
                  <a:gd name="T53" fmla="*/ 990 h 1590"/>
                  <a:gd name="T54" fmla="*/ 435 w 435"/>
                  <a:gd name="T55" fmla="*/ 930 h 1590"/>
                  <a:gd name="T56" fmla="*/ 435 w 435"/>
                  <a:gd name="T57" fmla="*/ 870 h 1590"/>
                  <a:gd name="T58" fmla="*/ 435 w 435"/>
                  <a:gd name="T59" fmla="*/ 870 h 1590"/>
                  <a:gd name="T60" fmla="*/ 435 w 435"/>
                  <a:gd name="T61" fmla="*/ 900 h 1590"/>
                  <a:gd name="T62" fmla="*/ 435 w 435"/>
                  <a:gd name="T63" fmla="*/ 1005 h 1590"/>
                  <a:gd name="T64" fmla="*/ 390 w 435"/>
                  <a:gd name="T65" fmla="*/ 1155 h 1590"/>
                  <a:gd name="T66" fmla="*/ 375 w 435"/>
                  <a:gd name="T67" fmla="*/ 1260 h 1590"/>
                  <a:gd name="T68" fmla="*/ 360 w 435"/>
                  <a:gd name="T69" fmla="*/ 1425 h 1590"/>
                  <a:gd name="T70" fmla="*/ 330 w 435"/>
                  <a:gd name="T71" fmla="*/ 1500 h 1590"/>
                  <a:gd name="T72" fmla="*/ 300 w 435"/>
                  <a:gd name="T73" fmla="*/ 1530 h 1590"/>
                  <a:gd name="T74" fmla="*/ 255 w 435"/>
                  <a:gd name="T75" fmla="*/ 1560 h 1590"/>
                  <a:gd name="T76" fmla="*/ 210 w 435"/>
                  <a:gd name="T77" fmla="*/ 1575 h 1590"/>
                  <a:gd name="T78" fmla="*/ 150 w 435"/>
                  <a:gd name="T79" fmla="*/ 1575 h 1590"/>
                  <a:gd name="T80" fmla="*/ 90 w 435"/>
                  <a:gd name="T81" fmla="*/ 1560 h 1590"/>
                  <a:gd name="T82" fmla="*/ 30 w 435"/>
                  <a:gd name="T83" fmla="*/ 1530 h 1590"/>
                  <a:gd name="T84" fmla="*/ 15 w 435"/>
                  <a:gd name="T85" fmla="*/ 1470 h 1590"/>
                  <a:gd name="T86" fmla="*/ 0 w 435"/>
                  <a:gd name="T87" fmla="*/ 1440 h 1590"/>
                  <a:gd name="T88" fmla="*/ 0 w 435"/>
                  <a:gd name="T89" fmla="*/ 1335 h 1590"/>
                  <a:gd name="T90" fmla="*/ 15 w 435"/>
                  <a:gd name="T91" fmla="*/ 1245 h 1590"/>
                  <a:gd name="T92" fmla="*/ 45 w 435"/>
                  <a:gd name="T93" fmla="*/ 1065 h 1590"/>
                  <a:gd name="T94" fmla="*/ 75 w 435"/>
                  <a:gd name="T95" fmla="*/ 990 h 1590"/>
                  <a:gd name="T96" fmla="*/ 120 w 435"/>
                  <a:gd name="T97" fmla="*/ 870 h 1590"/>
                  <a:gd name="T98" fmla="*/ 135 w 435"/>
                  <a:gd name="T99" fmla="*/ 780 h 1590"/>
                  <a:gd name="T100" fmla="*/ 135 w 435"/>
                  <a:gd name="T101" fmla="*/ 720 h 1590"/>
                  <a:gd name="T102" fmla="*/ 120 w 435"/>
                  <a:gd name="T103" fmla="*/ 660 h 1590"/>
                  <a:gd name="T104" fmla="*/ 90 w 435"/>
                  <a:gd name="T105" fmla="*/ 600 h 1590"/>
                  <a:gd name="T106" fmla="*/ 60 w 435"/>
                  <a:gd name="T107" fmla="*/ 405 h 1590"/>
                  <a:gd name="T108" fmla="*/ 30 w 435"/>
                  <a:gd name="T109" fmla="*/ 255 h 1590"/>
                  <a:gd name="T110" fmla="*/ 15 w 435"/>
                  <a:gd name="T111" fmla="*/ 180 h 1590"/>
                  <a:gd name="T112" fmla="*/ 30 w 435"/>
                  <a:gd name="T113" fmla="*/ 105 h 1590"/>
                  <a:gd name="T114" fmla="*/ 45 w 435"/>
                  <a:gd name="T115" fmla="*/ 45 h 1590"/>
                  <a:gd name="T116" fmla="*/ 60 w 435"/>
                  <a:gd name="T117" fmla="*/ 0 h 1590"/>
                  <a:gd name="T118" fmla="*/ 75 w 435"/>
                  <a:gd name="T119" fmla="*/ 0 h 15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5"/>
                  <a:gd name="T181" fmla="*/ 0 h 1590"/>
                  <a:gd name="T182" fmla="*/ 435 w 435"/>
                  <a:gd name="T183" fmla="*/ 1590 h 15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5" h="1590">
                    <a:moveTo>
                      <a:pt x="75" y="15"/>
                    </a:moveTo>
                    <a:lnTo>
                      <a:pt x="75" y="15"/>
                    </a:lnTo>
                    <a:lnTo>
                      <a:pt x="60" y="30"/>
                    </a:lnTo>
                    <a:lnTo>
                      <a:pt x="60" y="45"/>
                    </a:lnTo>
                    <a:lnTo>
                      <a:pt x="60" y="60"/>
                    </a:lnTo>
                    <a:lnTo>
                      <a:pt x="45" y="75"/>
                    </a:lnTo>
                    <a:lnTo>
                      <a:pt x="45" y="90"/>
                    </a:lnTo>
                    <a:lnTo>
                      <a:pt x="45" y="120"/>
                    </a:lnTo>
                    <a:lnTo>
                      <a:pt x="45" y="135"/>
                    </a:lnTo>
                    <a:lnTo>
                      <a:pt x="45" y="165"/>
                    </a:lnTo>
                    <a:lnTo>
                      <a:pt x="45" y="180"/>
                    </a:lnTo>
                    <a:lnTo>
                      <a:pt x="45" y="195"/>
                    </a:lnTo>
                    <a:lnTo>
                      <a:pt x="45" y="210"/>
                    </a:lnTo>
                    <a:lnTo>
                      <a:pt x="60" y="240"/>
                    </a:lnTo>
                    <a:lnTo>
                      <a:pt x="60" y="255"/>
                    </a:lnTo>
                    <a:lnTo>
                      <a:pt x="60" y="300"/>
                    </a:lnTo>
                    <a:lnTo>
                      <a:pt x="75" y="330"/>
                    </a:lnTo>
                    <a:lnTo>
                      <a:pt x="75" y="360"/>
                    </a:lnTo>
                    <a:lnTo>
                      <a:pt x="90" y="405"/>
                    </a:lnTo>
                    <a:lnTo>
                      <a:pt x="105" y="435"/>
                    </a:lnTo>
                    <a:lnTo>
                      <a:pt x="120" y="495"/>
                    </a:lnTo>
                    <a:lnTo>
                      <a:pt x="135" y="525"/>
                    </a:lnTo>
                    <a:lnTo>
                      <a:pt x="135" y="540"/>
                    </a:lnTo>
                    <a:lnTo>
                      <a:pt x="135" y="585"/>
                    </a:lnTo>
                    <a:lnTo>
                      <a:pt x="150" y="600"/>
                    </a:lnTo>
                    <a:lnTo>
                      <a:pt x="150" y="615"/>
                    </a:lnTo>
                    <a:lnTo>
                      <a:pt x="150" y="630"/>
                    </a:lnTo>
                    <a:lnTo>
                      <a:pt x="165" y="645"/>
                    </a:lnTo>
                    <a:lnTo>
                      <a:pt x="165" y="660"/>
                    </a:lnTo>
                    <a:lnTo>
                      <a:pt x="180" y="660"/>
                    </a:lnTo>
                    <a:lnTo>
                      <a:pt x="180" y="675"/>
                    </a:lnTo>
                    <a:lnTo>
                      <a:pt x="180" y="705"/>
                    </a:lnTo>
                    <a:lnTo>
                      <a:pt x="180" y="720"/>
                    </a:lnTo>
                    <a:lnTo>
                      <a:pt x="180" y="735"/>
                    </a:lnTo>
                    <a:lnTo>
                      <a:pt x="180" y="765"/>
                    </a:lnTo>
                    <a:lnTo>
                      <a:pt x="180" y="780"/>
                    </a:lnTo>
                    <a:lnTo>
                      <a:pt x="180" y="795"/>
                    </a:lnTo>
                    <a:lnTo>
                      <a:pt x="165" y="840"/>
                    </a:lnTo>
                    <a:lnTo>
                      <a:pt x="165" y="855"/>
                    </a:lnTo>
                    <a:lnTo>
                      <a:pt x="150" y="900"/>
                    </a:lnTo>
                    <a:lnTo>
                      <a:pt x="135" y="915"/>
                    </a:lnTo>
                    <a:lnTo>
                      <a:pt x="135" y="945"/>
                    </a:lnTo>
                    <a:lnTo>
                      <a:pt x="120" y="975"/>
                    </a:lnTo>
                    <a:lnTo>
                      <a:pt x="120" y="1020"/>
                    </a:lnTo>
                    <a:lnTo>
                      <a:pt x="105" y="1035"/>
                    </a:lnTo>
                    <a:lnTo>
                      <a:pt x="90" y="1080"/>
                    </a:lnTo>
                    <a:lnTo>
                      <a:pt x="90" y="1110"/>
                    </a:lnTo>
                    <a:lnTo>
                      <a:pt x="75" y="1140"/>
                    </a:lnTo>
                    <a:lnTo>
                      <a:pt x="75" y="1170"/>
                    </a:lnTo>
                    <a:lnTo>
                      <a:pt x="75" y="1215"/>
                    </a:lnTo>
                    <a:lnTo>
                      <a:pt x="60" y="1260"/>
                    </a:lnTo>
                    <a:lnTo>
                      <a:pt x="45" y="1320"/>
                    </a:lnTo>
                    <a:lnTo>
                      <a:pt x="45" y="1335"/>
                    </a:lnTo>
                    <a:lnTo>
                      <a:pt x="45" y="1365"/>
                    </a:lnTo>
                    <a:lnTo>
                      <a:pt x="45" y="1380"/>
                    </a:lnTo>
                    <a:lnTo>
                      <a:pt x="45" y="1410"/>
                    </a:lnTo>
                    <a:lnTo>
                      <a:pt x="45" y="1425"/>
                    </a:lnTo>
                    <a:lnTo>
                      <a:pt x="45" y="1440"/>
                    </a:lnTo>
                    <a:lnTo>
                      <a:pt x="45" y="1470"/>
                    </a:lnTo>
                    <a:lnTo>
                      <a:pt x="60" y="1485"/>
                    </a:lnTo>
                    <a:lnTo>
                      <a:pt x="60" y="1500"/>
                    </a:lnTo>
                    <a:lnTo>
                      <a:pt x="75" y="1500"/>
                    </a:lnTo>
                    <a:lnTo>
                      <a:pt x="75" y="1515"/>
                    </a:lnTo>
                    <a:lnTo>
                      <a:pt x="90" y="1515"/>
                    </a:lnTo>
                    <a:lnTo>
                      <a:pt x="90" y="1530"/>
                    </a:lnTo>
                    <a:lnTo>
                      <a:pt x="105" y="1530"/>
                    </a:lnTo>
                    <a:lnTo>
                      <a:pt x="120" y="1530"/>
                    </a:lnTo>
                    <a:lnTo>
                      <a:pt x="135" y="1530"/>
                    </a:lnTo>
                    <a:lnTo>
                      <a:pt x="135" y="1545"/>
                    </a:lnTo>
                    <a:lnTo>
                      <a:pt x="150" y="1545"/>
                    </a:lnTo>
                    <a:lnTo>
                      <a:pt x="165" y="1545"/>
                    </a:lnTo>
                    <a:lnTo>
                      <a:pt x="195" y="1545"/>
                    </a:lnTo>
                    <a:lnTo>
                      <a:pt x="210" y="1530"/>
                    </a:lnTo>
                    <a:lnTo>
                      <a:pt x="225" y="1530"/>
                    </a:lnTo>
                    <a:lnTo>
                      <a:pt x="240" y="1530"/>
                    </a:lnTo>
                    <a:lnTo>
                      <a:pt x="255" y="1515"/>
                    </a:lnTo>
                    <a:lnTo>
                      <a:pt x="255" y="1500"/>
                    </a:lnTo>
                    <a:lnTo>
                      <a:pt x="270" y="1500"/>
                    </a:lnTo>
                    <a:lnTo>
                      <a:pt x="285" y="1485"/>
                    </a:lnTo>
                    <a:lnTo>
                      <a:pt x="285" y="1470"/>
                    </a:lnTo>
                    <a:lnTo>
                      <a:pt x="300" y="1455"/>
                    </a:lnTo>
                    <a:lnTo>
                      <a:pt x="300" y="1440"/>
                    </a:lnTo>
                    <a:lnTo>
                      <a:pt x="315" y="1410"/>
                    </a:lnTo>
                    <a:lnTo>
                      <a:pt x="315" y="1395"/>
                    </a:lnTo>
                    <a:lnTo>
                      <a:pt x="315" y="1380"/>
                    </a:lnTo>
                    <a:lnTo>
                      <a:pt x="315" y="1320"/>
                    </a:lnTo>
                    <a:lnTo>
                      <a:pt x="315" y="1305"/>
                    </a:lnTo>
                    <a:lnTo>
                      <a:pt x="315" y="1275"/>
                    </a:lnTo>
                    <a:lnTo>
                      <a:pt x="315" y="1260"/>
                    </a:lnTo>
                    <a:lnTo>
                      <a:pt x="315" y="1230"/>
                    </a:lnTo>
                    <a:lnTo>
                      <a:pt x="330" y="1200"/>
                    </a:lnTo>
                    <a:lnTo>
                      <a:pt x="330" y="1185"/>
                    </a:lnTo>
                    <a:lnTo>
                      <a:pt x="330" y="1140"/>
                    </a:lnTo>
                    <a:lnTo>
                      <a:pt x="345" y="1110"/>
                    </a:lnTo>
                    <a:lnTo>
                      <a:pt x="345" y="1080"/>
                    </a:lnTo>
                    <a:lnTo>
                      <a:pt x="360" y="1080"/>
                    </a:lnTo>
                    <a:lnTo>
                      <a:pt x="360" y="1065"/>
                    </a:lnTo>
                    <a:lnTo>
                      <a:pt x="375" y="1035"/>
                    </a:lnTo>
                    <a:lnTo>
                      <a:pt x="375" y="1020"/>
                    </a:lnTo>
                    <a:lnTo>
                      <a:pt x="390" y="990"/>
                    </a:lnTo>
                    <a:lnTo>
                      <a:pt x="405" y="960"/>
                    </a:lnTo>
                    <a:lnTo>
                      <a:pt x="420" y="960"/>
                    </a:lnTo>
                    <a:lnTo>
                      <a:pt x="420" y="945"/>
                    </a:lnTo>
                    <a:lnTo>
                      <a:pt x="435" y="930"/>
                    </a:lnTo>
                    <a:lnTo>
                      <a:pt x="435" y="900"/>
                    </a:lnTo>
                    <a:lnTo>
                      <a:pt x="435" y="885"/>
                    </a:lnTo>
                    <a:lnTo>
                      <a:pt x="435" y="870"/>
                    </a:lnTo>
                    <a:lnTo>
                      <a:pt x="435" y="885"/>
                    </a:lnTo>
                    <a:lnTo>
                      <a:pt x="435" y="900"/>
                    </a:lnTo>
                    <a:lnTo>
                      <a:pt x="435" y="915"/>
                    </a:lnTo>
                    <a:lnTo>
                      <a:pt x="435" y="945"/>
                    </a:lnTo>
                    <a:lnTo>
                      <a:pt x="435" y="960"/>
                    </a:lnTo>
                    <a:lnTo>
                      <a:pt x="435" y="1005"/>
                    </a:lnTo>
                    <a:lnTo>
                      <a:pt x="405" y="1050"/>
                    </a:lnTo>
                    <a:lnTo>
                      <a:pt x="405" y="1080"/>
                    </a:lnTo>
                    <a:lnTo>
                      <a:pt x="390" y="1110"/>
                    </a:lnTo>
                    <a:lnTo>
                      <a:pt x="390" y="1155"/>
                    </a:lnTo>
                    <a:lnTo>
                      <a:pt x="375" y="1200"/>
                    </a:lnTo>
                    <a:lnTo>
                      <a:pt x="375" y="1215"/>
                    </a:lnTo>
                    <a:lnTo>
                      <a:pt x="375" y="1245"/>
                    </a:lnTo>
                    <a:lnTo>
                      <a:pt x="375" y="1260"/>
                    </a:lnTo>
                    <a:lnTo>
                      <a:pt x="375" y="1290"/>
                    </a:lnTo>
                    <a:lnTo>
                      <a:pt x="375" y="1335"/>
                    </a:lnTo>
                    <a:lnTo>
                      <a:pt x="360" y="1395"/>
                    </a:lnTo>
                    <a:lnTo>
                      <a:pt x="360" y="1425"/>
                    </a:lnTo>
                    <a:lnTo>
                      <a:pt x="345" y="1440"/>
                    </a:lnTo>
                    <a:lnTo>
                      <a:pt x="345" y="1470"/>
                    </a:lnTo>
                    <a:lnTo>
                      <a:pt x="330" y="1485"/>
                    </a:lnTo>
                    <a:lnTo>
                      <a:pt x="330" y="1500"/>
                    </a:lnTo>
                    <a:lnTo>
                      <a:pt x="315" y="1500"/>
                    </a:lnTo>
                    <a:lnTo>
                      <a:pt x="315" y="1515"/>
                    </a:lnTo>
                    <a:lnTo>
                      <a:pt x="315" y="1530"/>
                    </a:lnTo>
                    <a:lnTo>
                      <a:pt x="300" y="1530"/>
                    </a:lnTo>
                    <a:lnTo>
                      <a:pt x="300" y="1545"/>
                    </a:lnTo>
                    <a:lnTo>
                      <a:pt x="285" y="1560"/>
                    </a:lnTo>
                    <a:lnTo>
                      <a:pt x="270" y="1560"/>
                    </a:lnTo>
                    <a:lnTo>
                      <a:pt x="255" y="1560"/>
                    </a:lnTo>
                    <a:lnTo>
                      <a:pt x="240" y="1575"/>
                    </a:lnTo>
                    <a:lnTo>
                      <a:pt x="225" y="1575"/>
                    </a:lnTo>
                    <a:lnTo>
                      <a:pt x="210" y="1575"/>
                    </a:lnTo>
                    <a:lnTo>
                      <a:pt x="195" y="1575"/>
                    </a:lnTo>
                    <a:lnTo>
                      <a:pt x="165" y="1590"/>
                    </a:lnTo>
                    <a:lnTo>
                      <a:pt x="150" y="1575"/>
                    </a:lnTo>
                    <a:lnTo>
                      <a:pt x="135" y="1575"/>
                    </a:lnTo>
                    <a:lnTo>
                      <a:pt x="120" y="1575"/>
                    </a:lnTo>
                    <a:lnTo>
                      <a:pt x="105" y="1575"/>
                    </a:lnTo>
                    <a:lnTo>
                      <a:pt x="90" y="1560"/>
                    </a:lnTo>
                    <a:lnTo>
                      <a:pt x="75" y="1560"/>
                    </a:lnTo>
                    <a:lnTo>
                      <a:pt x="60" y="1560"/>
                    </a:lnTo>
                    <a:lnTo>
                      <a:pt x="45" y="1560"/>
                    </a:lnTo>
                    <a:lnTo>
                      <a:pt x="30" y="1530"/>
                    </a:lnTo>
                    <a:lnTo>
                      <a:pt x="15" y="1515"/>
                    </a:lnTo>
                    <a:lnTo>
                      <a:pt x="15" y="1500"/>
                    </a:lnTo>
                    <a:lnTo>
                      <a:pt x="15" y="1485"/>
                    </a:lnTo>
                    <a:lnTo>
                      <a:pt x="15" y="1470"/>
                    </a:lnTo>
                    <a:lnTo>
                      <a:pt x="0" y="1455"/>
                    </a:lnTo>
                    <a:lnTo>
                      <a:pt x="0" y="1440"/>
                    </a:lnTo>
                    <a:lnTo>
                      <a:pt x="0" y="1425"/>
                    </a:lnTo>
                    <a:lnTo>
                      <a:pt x="0" y="1395"/>
                    </a:lnTo>
                    <a:lnTo>
                      <a:pt x="0" y="1380"/>
                    </a:lnTo>
                    <a:lnTo>
                      <a:pt x="0" y="1335"/>
                    </a:lnTo>
                    <a:lnTo>
                      <a:pt x="15" y="1320"/>
                    </a:lnTo>
                    <a:lnTo>
                      <a:pt x="15" y="1290"/>
                    </a:lnTo>
                    <a:lnTo>
                      <a:pt x="15" y="1260"/>
                    </a:lnTo>
                    <a:lnTo>
                      <a:pt x="15" y="1245"/>
                    </a:lnTo>
                    <a:lnTo>
                      <a:pt x="15" y="1215"/>
                    </a:lnTo>
                    <a:lnTo>
                      <a:pt x="45" y="1140"/>
                    </a:lnTo>
                    <a:lnTo>
                      <a:pt x="45" y="1095"/>
                    </a:lnTo>
                    <a:lnTo>
                      <a:pt x="45" y="1065"/>
                    </a:lnTo>
                    <a:lnTo>
                      <a:pt x="60" y="1035"/>
                    </a:lnTo>
                    <a:lnTo>
                      <a:pt x="60" y="1020"/>
                    </a:lnTo>
                    <a:lnTo>
                      <a:pt x="75" y="1005"/>
                    </a:lnTo>
                    <a:lnTo>
                      <a:pt x="75" y="990"/>
                    </a:lnTo>
                    <a:lnTo>
                      <a:pt x="75" y="975"/>
                    </a:lnTo>
                    <a:lnTo>
                      <a:pt x="75" y="960"/>
                    </a:lnTo>
                    <a:lnTo>
                      <a:pt x="105" y="900"/>
                    </a:lnTo>
                    <a:lnTo>
                      <a:pt x="120" y="870"/>
                    </a:lnTo>
                    <a:lnTo>
                      <a:pt x="135" y="840"/>
                    </a:lnTo>
                    <a:lnTo>
                      <a:pt x="135" y="810"/>
                    </a:lnTo>
                    <a:lnTo>
                      <a:pt x="135" y="795"/>
                    </a:lnTo>
                    <a:lnTo>
                      <a:pt x="135" y="780"/>
                    </a:lnTo>
                    <a:lnTo>
                      <a:pt x="135" y="765"/>
                    </a:lnTo>
                    <a:lnTo>
                      <a:pt x="135" y="735"/>
                    </a:lnTo>
                    <a:lnTo>
                      <a:pt x="135" y="720"/>
                    </a:lnTo>
                    <a:lnTo>
                      <a:pt x="135" y="705"/>
                    </a:lnTo>
                    <a:lnTo>
                      <a:pt x="135" y="690"/>
                    </a:lnTo>
                    <a:lnTo>
                      <a:pt x="135" y="660"/>
                    </a:lnTo>
                    <a:lnTo>
                      <a:pt x="120" y="660"/>
                    </a:lnTo>
                    <a:lnTo>
                      <a:pt x="120" y="645"/>
                    </a:lnTo>
                    <a:lnTo>
                      <a:pt x="105" y="630"/>
                    </a:lnTo>
                    <a:lnTo>
                      <a:pt x="105" y="615"/>
                    </a:lnTo>
                    <a:lnTo>
                      <a:pt x="90" y="600"/>
                    </a:lnTo>
                    <a:lnTo>
                      <a:pt x="90" y="555"/>
                    </a:lnTo>
                    <a:lnTo>
                      <a:pt x="75" y="510"/>
                    </a:lnTo>
                    <a:lnTo>
                      <a:pt x="60" y="435"/>
                    </a:lnTo>
                    <a:lnTo>
                      <a:pt x="60" y="405"/>
                    </a:lnTo>
                    <a:lnTo>
                      <a:pt x="45" y="360"/>
                    </a:lnTo>
                    <a:lnTo>
                      <a:pt x="30" y="330"/>
                    </a:lnTo>
                    <a:lnTo>
                      <a:pt x="30" y="300"/>
                    </a:lnTo>
                    <a:lnTo>
                      <a:pt x="30" y="255"/>
                    </a:lnTo>
                    <a:lnTo>
                      <a:pt x="30" y="240"/>
                    </a:lnTo>
                    <a:lnTo>
                      <a:pt x="15" y="225"/>
                    </a:lnTo>
                    <a:lnTo>
                      <a:pt x="15" y="195"/>
                    </a:lnTo>
                    <a:lnTo>
                      <a:pt x="15" y="180"/>
                    </a:lnTo>
                    <a:lnTo>
                      <a:pt x="15" y="135"/>
                    </a:lnTo>
                    <a:lnTo>
                      <a:pt x="30" y="120"/>
                    </a:lnTo>
                    <a:lnTo>
                      <a:pt x="30" y="105"/>
                    </a:lnTo>
                    <a:lnTo>
                      <a:pt x="30" y="90"/>
                    </a:lnTo>
                    <a:lnTo>
                      <a:pt x="30" y="60"/>
                    </a:lnTo>
                    <a:lnTo>
                      <a:pt x="45" y="60"/>
                    </a:lnTo>
                    <a:lnTo>
                      <a:pt x="45" y="45"/>
                    </a:lnTo>
                    <a:lnTo>
                      <a:pt x="45" y="30"/>
                    </a:lnTo>
                    <a:lnTo>
                      <a:pt x="60" y="0"/>
                    </a:lnTo>
                    <a:lnTo>
                      <a:pt x="75" y="0"/>
                    </a:lnTo>
                    <a:lnTo>
                      <a:pt x="75" y="15"/>
                    </a:lnTo>
                    <a:close/>
                  </a:path>
                </a:pathLst>
              </a:custGeom>
              <a:solidFill>
                <a:srgbClr val="000000"/>
              </a:solidFill>
              <a:ln w="9525">
                <a:noFill/>
                <a:round/>
                <a:headEnd/>
                <a:tailEnd/>
              </a:ln>
            </p:spPr>
            <p:txBody>
              <a:bodyPr/>
              <a:lstStyle/>
              <a:p>
                <a:endParaRPr lang="tr-TR"/>
              </a:p>
            </p:txBody>
          </p:sp>
          <p:sp>
            <p:nvSpPr>
              <p:cNvPr id="660" name="Freeform 95"/>
              <p:cNvSpPr>
                <a:spLocks/>
              </p:cNvSpPr>
              <p:nvPr/>
            </p:nvSpPr>
            <p:spPr bwMode="auto">
              <a:xfrm>
                <a:off x="1875" y="4455"/>
                <a:ext cx="210" cy="630"/>
              </a:xfrm>
              <a:custGeom>
                <a:avLst/>
                <a:gdLst>
                  <a:gd name="T0" fmla="*/ 15 w 210"/>
                  <a:gd name="T1" fmla="*/ 600 h 630"/>
                  <a:gd name="T2" fmla="*/ 30 w 210"/>
                  <a:gd name="T3" fmla="*/ 600 h 630"/>
                  <a:gd name="T4" fmla="*/ 60 w 210"/>
                  <a:gd name="T5" fmla="*/ 585 h 630"/>
                  <a:gd name="T6" fmla="*/ 75 w 210"/>
                  <a:gd name="T7" fmla="*/ 570 h 630"/>
                  <a:gd name="T8" fmla="*/ 75 w 210"/>
                  <a:gd name="T9" fmla="*/ 555 h 630"/>
                  <a:gd name="T10" fmla="*/ 90 w 210"/>
                  <a:gd name="T11" fmla="*/ 540 h 630"/>
                  <a:gd name="T12" fmla="*/ 90 w 210"/>
                  <a:gd name="T13" fmla="*/ 525 h 630"/>
                  <a:gd name="T14" fmla="*/ 105 w 210"/>
                  <a:gd name="T15" fmla="*/ 495 h 630"/>
                  <a:gd name="T16" fmla="*/ 105 w 210"/>
                  <a:gd name="T17" fmla="*/ 420 h 630"/>
                  <a:gd name="T18" fmla="*/ 105 w 210"/>
                  <a:gd name="T19" fmla="*/ 375 h 630"/>
                  <a:gd name="T20" fmla="*/ 90 w 210"/>
                  <a:gd name="T21" fmla="*/ 330 h 630"/>
                  <a:gd name="T22" fmla="*/ 90 w 210"/>
                  <a:gd name="T23" fmla="*/ 300 h 630"/>
                  <a:gd name="T24" fmla="*/ 105 w 210"/>
                  <a:gd name="T25" fmla="*/ 270 h 630"/>
                  <a:gd name="T26" fmla="*/ 105 w 210"/>
                  <a:gd name="T27" fmla="*/ 240 h 630"/>
                  <a:gd name="T28" fmla="*/ 120 w 210"/>
                  <a:gd name="T29" fmla="*/ 210 h 630"/>
                  <a:gd name="T30" fmla="*/ 135 w 210"/>
                  <a:gd name="T31" fmla="*/ 180 h 630"/>
                  <a:gd name="T32" fmla="*/ 135 w 210"/>
                  <a:gd name="T33" fmla="*/ 120 h 630"/>
                  <a:gd name="T34" fmla="*/ 150 w 210"/>
                  <a:gd name="T35" fmla="*/ 105 h 630"/>
                  <a:gd name="T36" fmla="*/ 150 w 210"/>
                  <a:gd name="T37" fmla="*/ 60 h 630"/>
                  <a:gd name="T38" fmla="*/ 150 w 210"/>
                  <a:gd name="T39" fmla="*/ 15 h 630"/>
                  <a:gd name="T40" fmla="*/ 150 w 210"/>
                  <a:gd name="T41" fmla="*/ 0 h 630"/>
                  <a:gd name="T42" fmla="*/ 165 w 210"/>
                  <a:gd name="T43" fmla="*/ 0 h 630"/>
                  <a:gd name="T44" fmla="*/ 180 w 210"/>
                  <a:gd name="T45" fmla="*/ 0 h 630"/>
                  <a:gd name="T46" fmla="*/ 180 w 210"/>
                  <a:gd name="T47" fmla="*/ 0 h 630"/>
                  <a:gd name="T48" fmla="*/ 195 w 210"/>
                  <a:gd name="T49" fmla="*/ 0 h 630"/>
                  <a:gd name="T50" fmla="*/ 195 w 210"/>
                  <a:gd name="T51" fmla="*/ 0 h 630"/>
                  <a:gd name="T52" fmla="*/ 210 w 210"/>
                  <a:gd name="T53" fmla="*/ 0 h 630"/>
                  <a:gd name="T54" fmla="*/ 210 w 210"/>
                  <a:gd name="T55" fmla="*/ 15 h 630"/>
                  <a:gd name="T56" fmla="*/ 210 w 210"/>
                  <a:gd name="T57" fmla="*/ 60 h 630"/>
                  <a:gd name="T58" fmla="*/ 195 w 210"/>
                  <a:gd name="T59" fmla="*/ 120 h 630"/>
                  <a:gd name="T60" fmla="*/ 195 w 210"/>
                  <a:gd name="T61" fmla="*/ 135 h 630"/>
                  <a:gd name="T62" fmla="*/ 195 w 210"/>
                  <a:gd name="T63" fmla="*/ 180 h 630"/>
                  <a:gd name="T64" fmla="*/ 180 w 210"/>
                  <a:gd name="T65" fmla="*/ 225 h 630"/>
                  <a:gd name="T66" fmla="*/ 165 w 210"/>
                  <a:gd name="T67" fmla="*/ 255 h 630"/>
                  <a:gd name="T68" fmla="*/ 150 w 210"/>
                  <a:gd name="T69" fmla="*/ 285 h 630"/>
                  <a:gd name="T70" fmla="*/ 150 w 210"/>
                  <a:gd name="T71" fmla="*/ 315 h 630"/>
                  <a:gd name="T72" fmla="*/ 150 w 210"/>
                  <a:gd name="T73" fmla="*/ 345 h 630"/>
                  <a:gd name="T74" fmla="*/ 150 w 210"/>
                  <a:gd name="T75" fmla="*/ 375 h 630"/>
                  <a:gd name="T76" fmla="*/ 150 w 210"/>
                  <a:gd name="T77" fmla="*/ 465 h 630"/>
                  <a:gd name="T78" fmla="*/ 150 w 210"/>
                  <a:gd name="T79" fmla="*/ 495 h 630"/>
                  <a:gd name="T80" fmla="*/ 135 w 210"/>
                  <a:gd name="T81" fmla="*/ 540 h 630"/>
                  <a:gd name="T82" fmla="*/ 135 w 210"/>
                  <a:gd name="T83" fmla="*/ 555 h 630"/>
                  <a:gd name="T84" fmla="*/ 120 w 210"/>
                  <a:gd name="T85" fmla="*/ 570 h 630"/>
                  <a:gd name="T86" fmla="*/ 90 w 210"/>
                  <a:gd name="T87" fmla="*/ 585 h 630"/>
                  <a:gd name="T88" fmla="*/ 75 w 210"/>
                  <a:gd name="T89" fmla="*/ 600 h 630"/>
                  <a:gd name="T90" fmla="*/ 45 w 210"/>
                  <a:gd name="T91" fmla="*/ 600 h 630"/>
                  <a:gd name="T92" fmla="*/ 15 w 210"/>
                  <a:gd name="T93" fmla="*/ 630 h 630"/>
                  <a:gd name="T94" fmla="*/ 15 w 210"/>
                  <a:gd name="T95" fmla="*/ 630 h 630"/>
                  <a:gd name="T96" fmla="*/ 0 w 210"/>
                  <a:gd name="T97" fmla="*/ 615 h 630"/>
                  <a:gd name="T98" fmla="*/ 0 w 210"/>
                  <a:gd name="T99" fmla="*/ 600 h 630"/>
                  <a:gd name="T100" fmla="*/ 0 w 210"/>
                  <a:gd name="T101" fmla="*/ 600 h 6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0"/>
                  <a:gd name="T154" fmla="*/ 0 h 630"/>
                  <a:gd name="T155" fmla="*/ 210 w 210"/>
                  <a:gd name="T156" fmla="*/ 630 h 6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0" h="630">
                    <a:moveTo>
                      <a:pt x="15" y="600"/>
                    </a:moveTo>
                    <a:lnTo>
                      <a:pt x="15" y="600"/>
                    </a:lnTo>
                    <a:lnTo>
                      <a:pt x="30" y="600"/>
                    </a:lnTo>
                    <a:lnTo>
                      <a:pt x="45" y="585"/>
                    </a:lnTo>
                    <a:lnTo>
                      <a:pt x="60" y="585"/>
                    </a:lnTo>
                    <a:lnTo>
                      <a:pt x="60" y="570"/>
                    </a:lnTo>
                    <a:lnTo>
                      <a:pt x="75" y="570"/>
                    </a:lnTo>
                    <a:lnTo>
                      <a:pt x="75" y="555"/>
                    </a:lnTo>
                    <a:lnTo>
                      <a:pt x="75" y="540"/>
                    </a:lnTo>
                    <a:lnTo>
                      <a:pt x="90" y="540"/>
                    </a:lnTo>
                    <a:lnTo>
                      <a:pt x="90" y="525"/>
                    </a:lnTo>
                    <a:lnTo>
                      <a:pt x="105" y="510"/>
                    </a:lnTo>
                    <a:lnTo>
                      <a:pt x="105" y="495"/>
                    </a:lnTo>
                    <a:lnTo>
                      <a:pt x="120" y="465"/>
                    </a:lnTo>
                    <a:lnTo>
                      <a:pt x="105" y="420"/>
                    </a:lnTo>
                    <a:lnTo>
                      <a:pt x="105" y="405"/>
                    </a:lnTo>
                    <a:lnTo>
                      <a:pt x="105" y="375"/>
                    </a:lnTo>
                    <a:lnTo>
                      <a:pt x="90" y="345"/>
                    </a:lnTo>
                    <a:lnTo>
                      <a:pt x="90" y="330"/>
                    </a:lnTo>
                    <a:lnTo>
                      <a:pt x="90" y="315"/>
                    </a:lnTo>
                    <a:lnTo>
                      <a:pt x="90" y="300"/>
                    </a:lnTo>
                    <a:lnTo>
                      <a:pt x="90" y="285"/>
                    </a:lnTo>
                    <a:lnTo>
                      <a:pt x="105" y="270"/>
                    </a:lnTo>
                    <a:lnTo>
                      <a:pt x="105" y="255"/>
                    </a:lnTo>
                    <a:lnTo>
                      <a:pt x="105" y="240"/>
                    </a:lnTo>
                    <a:lnTo>
                      <a:pt x="120" y="225"/>
                    </a:lnTo>
                    <a:lnTo>
                      <a:pt x="120" y="210"/>
                    </a:lnTo>
                    <a:lnTo>
                      <a:pt x="135" y="180"/>
                    </a:lnTo>
                    <a:lnTo>
                      <a:pt x="135" y="165"/>
                    </a:lnTo>
                    <a:lnTo>
                      <a:pt x="135" y="120"/>
                    </a:lnTo>
                    <a:lnTo>
                      <a:pt x="150" y="105"/>
                    </a:lnTo>
                    <a:lnTo>
                      <a:pt x="150" y="75"/>
                    </a:lnTo>
                    <a:lnTo>
                      <a:pt x="150" y="60"/>
                    </a:lnTo>
                    <a:lnTo>
                      <a:pt x="150" y="45"/>
                    </a:lnTo>
                    <a:lnTo>
                      <a:pt x="150" y="15"/>
                    </a:lnTo>
                    <a:lnTo>
                      <a:pt x="150" y="0"/>
                    </a:lnTo>
                    <a:lnTo>
                      <a:pt x="165" y="0"/>
                    </a:lnTo>
                    <a:lnTo>
                      <a:pt x="180" y="0"/>
                    </a:lnTo>
                    <a:lnTo>
                      <a:pt x="195" y="0"/>
                    </a:lnTo>
                    <a:lnTo>
                      <a:pt x="210" y="0"/>
                    </a:lnTo>
                    <a:lnTo>
                      <a:pt x="210" y="15"/>
                    </a:lnTo>
                    <a:lnTo>
                      <a:pt x="210" y="45"/>
                    </a:lnTo>
                    <a:lnTo>
                      <a:pt x="210" y="60"/>
                    </a:lnTo>
                    <a:lnTo>
                      <a:pt x="195" y="90"/>
                    </a:lnTo>
                    <a:lnTo>
                      <a:pt x="195" y="120"/>
                    </a:lnTo>
                    <a:lnTo>
                      <a:pt x="195" y="135"/>
                    </a:lnTo>
                    <a:lnTo>
                      <a:pt x="195" y="165"/>
                    </a:lnTo>
                    <a:lnTo>
                      <a:pt x="195" y="180"/>
                    </a:lnTo>
                    <a:lnTo>
                      <a:pt x="180" y="210"/>
                    </a:lnTo>
                    <a:lnTo>
                      <a:pt x="180" y="225"/>
                    </a:lnTo>
                    <a:lnTo>
                      <a:pt x="165" y="240"/>
                    </a:lnTo>
                    <a:lnTo>
                      <a:pt x="165" y="255"/>
                    </a:lnTo>
                    <a:lnTo>
                      <a:pt x="150" y="270"/>
                    </a:lnTo>
                    <a:lnTo>
                      <a:pt x="150" y="285"/>
                    </a:lnTo>
                    <a:lnTo>
                      <a:pt x="150" y="300"/>
                    </a:lnTo>
                    <a:lnTo>
                      <a:pt x="150" y="315"/>
                    </a:lnTo>
                    <a:lnTo>
                      <a:pt x="150" y="330"/>
                    </a:lnTo>
                    <a:lnTo>
                      <a:pt x="150" y="345"/>
                    </a:lnTo>
                    <a:lnTo>
                      <a:pt x="150" y="360"/>
                    </a:lnTo>
                    <a:lnTo>
                      <a:pt x="150" y="375"/>
                    </a:lnTo>
                    <a:lnTo>
                      <a:pt x="150" y="420"/>
                    </a:lnTo>
                    <a:lnTo>
                      <a:pt x="150" y="465"/>
                    </a:lnTo>
                    <a:lnTo>
                      <a:pt x="150" y="480"/>
                    </a:lnTo>
                    <a:lnTo>
                      <a:pt x="150" y="495"/>
                    </a:lnTo>
                    <a:lnTo>
                      <a:pt x="135" y="525"/>
                    </a:lnTo>
                    <a:lnTo>
                      <a:pt x="135" y="540"/>
                    </a:lnTo>
                    <a:lnTo>
                      <a:pt x="135" y="555"/>
                    </a:lnTo>
                    <a:lnTo>
                      <a:pt x="120" y="555"/>
                    </a:lnTo>
                    <a:lnTo>
                      <a:pt x="120" y="570"/>
                    </a:lnTo>
                    <a:lnTo>
                      <a:pt x="105" y="585"/>
                    </a:lnTo>
                    <a:lnTo>
                      <a:pt x="90" y="585"/>
                    </a:lnTo>
                    <a:lnTo>
                      <a:pt x="75" y="600"/>
                    </a:lnTo>
                    <a:lnTo>
                      <a:pt x="60" y="600"/>
                    </a:lnTo>
                    <a:lnTo>
                      <a:pt x="45" y="600"/>
                    </a:lnTo>
                    <a:lnTo>
                      <a:pt x="15" y="630"/>
                    </a:lnTo>
                    <a:lnTo>
                      <a:pt x="0" y="615"/>
                    </a:lnTo>
                    <a:lnTo>
                      <a:pt x="0" y="600"/>
                    </a:lnTo>
                    <a:lnTo>
                      <a:pt x="15" y="600"/>
                    </a:lnTo>
                    <a:close/>
                  </a:path>
                </a:pathLst>
              </a:custGeom>
              <a:solidFill>
                <a:srgbClr val="000000"/>
              </a:solidFill>
              <a:ln w="9525">
                <a:noFill/>
                <a:round/>
                <a:headEnd/>
                <a:tailEnd/>
              </a:ln>
            </p:spPr>
            <p:txBody>
              <a:bodyPr/>
              <a:lstStyle/>
              <a:p>
                <a:endParaRPr lang="tr-TR"/>
              </a:p>
            </p:txBody>
          </p:sp>
          <p:sp>
            <p:nvSpPr>
              <p:cNvPr id="661" name="Freeform 96"/>
              <p:cNvSpPr>
                <a:spLocks/>
              </p:cNvSpPr>
              <p:nvPr/>
            </p:nvSpPr>
            <p:spPr bwMode="auto">
              <a:xfrm>
                <a:off x="585" y="5760"/>
                <a:ext cx="975" cy="585"/>
              </a:xfrm>
              <a:custGeom>
                <a:avLst/>
                <a:gdLst>
                  <a:gd name="T0" fmla="*/ 675 w 975"/>
                  <a:gd name="T1" fmla="*/ 45 h 585"/>
                  <a:gd name="T2" fmla="*/ 645 w 975"/>
                  <a:gd name="T3" fmla="*/ 45 h 585"/>
                  <a:gd name="T4" fmla="*/ 600 w 975"/>
                  <a:gd name="T5" fmla="*/ 30 h 585"/>
                  <a:gd name="T6" fmla="*/ 570 w 975"/>
                  <a:gd name="T7" fmla="*/ 75 h 585"/>
                  <a:gd name="T8" fmla="*/ 540 w 975"/>
                  <a:gd name="T9" fmla="*/ 135 h 585"/>
                  <a:gd name="T10" fmla="*/ 480 w 975"/>
                  <a:gd name="T11" fmla="*/ 150 h 585"/>
                  <a:gd name="T12" fmla="*/ 405 w 975"/>
                  <a:gd name="T13" fmla="*/ 150 h 585"/>
                  <a:gd name="T14" fmla="*/ 345 w 975"/>
                  <a:gd name="T15" fmla="*/ 120 h 585"/>
                  <a:gd name="T16" fmla="*/ 240 w 975"/>
                  <a:gd name="T17" fmla="*/ 105 h 585"/>
                  <a:gd name="T18" fmla="*/ 165 w 975"/>
                  <a:gd name="T19" fmla="*/ 120 h 585"/>
                  <a:gd name="T20" fmla="*/ 75 w 975"/>
                  <a:gd name="T21" fmla="*/ 195 h 585"/>
                  <a:gd name="T22" fmla="*/ 45 w 975"/>
                  <a:gd name="T23" fmla="*/ 255 h 585"/>
                  <a:gd name="T24" fmla="*/ 60 w 975"/>
                  <a:gd name="T25" fmla="*/ 345 h 585"/>
                  <a:gd name="T26" fmla="*/ 120 w 975"/>
                  <a:gd name="T27" fmla="*/ 435 h 585"/>
                  <a:gd name="T28" fmla="*/ 225 w 975"/>
                  <a:gd name="T29" fmla="*/ 495 h 585"/>
                  <a:gd name="T30" fmla="*/ 330 w 975"/>
                  <a:gd name="T31" fmla="*/ 525 h 585"/>
                  <a:gd name="T32" fmla="*/ 450 w 975"/>
                  <a:gd name="T33" fmla="*/ 510 h 585"/>
                  <a:gd name="T34" fmla="*/ 510 w 975"/>
                  <a:gd name="T35" fmla="*/ 465 h 585"/>
                  <a:gd name="T36" fmla="*/ 555 w 975"/>
                  <a:gd name="T37" fmla="*/ 405 h 585"/>
                  <a:gd name="T38" fmla="*/ 585 w 975"/>
                  <a:gd name="T39" fmla="*/ 375 h 585"/>
                  <a:gd name="T40" fmla="*/ 645 w 975"/>
                  <a:gd name="T41" fmla="*/ 375 h 585"/>
                  <a:gd name="T42" fmla="*/ 735 w 975"/>
                  <a:gd name="T43" fmla="*/ 255 h 585"/>
                  <a:gd name="T44" fmla="*/ 795 w 975"/>
                  <a:gd name="T45" fmla="*/ 210 h 585"/>
                  <a:gd name="T46" fmla="*/ 915 w 975"/>
                  <a:gd name="T47" fmla="*/ 195 h 585"/>
                  <a:gd name="T48" fmla="*/ 915 w 975"/>
                  <a:gd name="T49" fmla="*/ 120 h 585"/>
                  <a:gd name="T50" fmla="*/ 915 w 975"/>
                  <a:gd name="T51" fmla="*/ 75 h 585"/>
                  <a:gd name="T52" fmla="*/ 960 w 975"/>
                  <a:gd name="T53" fmla="*/ 75 h 585"/>
                  <a:gd name="T54" fmla="*/ 975 w 975"/>
                  <a:gd name="T55" fmla="*/ 165 h 585"/>
                  <a:gd name="T56" fmla="*/ 960 w 975"/>
                  <a:gd name="T57" fmla="*/ 210 h 585"/>
                  <a:gd name="T58" fmla="*/ 855 w 975"/>
                  <a:gd name="T59" fmla="*/ 255 h 585"/>
                  <a:gd name="T60" fmla="*/ 780 w 975"/>
                  <a:gd name="T61" fmla="*/ 285 h 585"/>
                  <a:gd name="T62" fmla="*/ 675 w 975"/>
                  <a:gd name="T63" fmla="*/ 420 h 585"/>
                  <a:gd name="T64" fmla="*/ 615 w 975"/>
                  <a:gd name="T65" fmla="*/ 435 h 585"/>
                  <a:gd name="T66" fmla="*/ 585 w 975"/>
                  <a:gd name="T67" fmla="*/ 435 h 585"/>
                  <a:gd name="T68" fmla="*/ 555 w 975"/>
                  <a:gd name="T69" fmla="*/ 495 h 585"/>
                  <a:gd name="T70" fmla="*/ 465 w 975"/>
                  <a:gd name="T71" fmla="*/ 555 h 585"/>
                  <a:gd name="T72" fmla="*/ 345 w 975"/>
                  <a:gd name="T73" fmla="*/ 585 h 585"/>
                  <a:gd name="T74" fmla="*/ 255 w 975"/>
                  <a:gd name="T75" fmla="*/ 570 h 585"/>
                  <a:gd name="T76" fmla="*/ 150 w 975"/>
                  <a:gd name="T77" fmla="*/ 510 h 585"/>
                  <a:gd name="T78" fmla="*/ 45 w 975"/>
                  <a:gd name="T79" fmla="*/ 420 h 585"/>
                  <a:gd name="T80" fmla="*/ 0 w 975"/>
                  <a:gd name="T81" fmla="*/ 300 h 585"/>
                  <a:gd name="T82" fmla="*/ 15 w 975"/>
                  <a:gd name="T83" fmla="*/ 210 h 585"/>
                  <a:gd name="T84" fmla="*/ 90 w 975"/>
                  <a:gd name="T85" fmla="*/ 135 h 585"/>
                  <a:gd name="T86" fmla="*/ 150 w 975"/>
                  <a:gd name="T87" fmla="*/ 75 h 585"/>
                  <a:gd name="T88" fmla="*/ 255 w 975"/>
                  <a:gd name="T89" fmla="*/ 60 h 585"/>
                  <a:gd name="T90" fmla="*/ 360 w 975"/>
                  <a:gd name="T91" fmla="*/ 75 h 585"/>
                  <a:gd name="T92" fmla="*/ 405 w 975"/>
                  <a:gd name="T93" fmla="*/ 105 h 585"/>
                  <a:gd name="T94" fmla="*/ 465 w 975"/>
                  <a:gd name="T95" fmla="*/ 120 h 585"/>
                  <a:gd name="T96" fmla="*/ 525 w 975"/>
                  <a:gd name="T97" fmla="*/ 90 h 585"/>
                  <a:gd name="T98" fmla="*/ 540 w 975"/>
                  <a:gd name="T99" fmla="*/ 30 h 585"/>
                  <a:gd name="T100" fmla="*/ 585 w 975"/>
                  <a:gd name="T101" fmla="*/ 0 h 585"/>
                  <a:gd name="T102" fmla="*/ 645 w 975"/>
                  <a:gd name="T103" fmla="*/ 15 h 585"/>
                  <a:gd name="T104" fmla="*/ 645 w 975"/>
                  <a:gd name="T105" fmla="*/ 15 h 585"/>
                  <a:gd name="T106" fmla="*/ 645 w 975"/>
                  <a:gd name="T107" fmla="*/ 15 h 585"/>
                  <a:gd name="T108" fmla="*/ 660 w 975"/>
                  <a:gd name="T109" fmla="*/ 15 h 5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5"/>
                  <a:gd name="T166" fmla="*/ 0 h 585"/>
                  <a:gd name="T167" fmla="*/ 975 w 975"/>
                  <a:gd name="T168" fmla="*/ 585 h 5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5" h="585">
                    <a:moveTo>
                      <a:pt x="660" y="15"/>
                    </a:moveTo>
                    <a:lnTo>
                      <a:pt x="660" y="15"/>
                    </a:lnTo>
                    <a:lnTo>
                      <a:pt x="675" y="30"/>
                    </a:lnTo>
                    <a:lnTo>
                      <a:pt x="675" y="45"/>
                    </a:lnTo>
                    <a:lnTo>
                      <a:pt x="660" y="45"/>
                    </a:lnTo>
                    <a:lnTo>
                      <a:pt x="645" y="45"/>
                    </a:lnTo>
                    <a:lnTo>
                      <a:pt x="630" y="30"/>
                    </a:lnTo>
                    <a:lnTo>
                      <a:pt x="615" y="30"/>
                    </a:lnTo>
                    <a:lnTo>
                      <a:pt x="600" y="30"/>
                    </a:lnTo>
                    <a:lnTo>
                      <a:pt x="585" y="30"/>
                    </a:lnTo>
                    <a:lnTo>
                      <a:pt x="585" y="45"/>
                    </a:lnTo>
                    <a:lnTo>
                      <a:pt x="585" y="60"/>
                    </a:lnTo>
                    <a:lnTo>
                      <a:pt x="570" y="75"/>
                    </a:lnTo>
                    <a:lnTo>
                      <a:pt x="570" y="90"/>
                    </a:lnTo>
                    <a:lnTo>
                      <a:pt x="555" y="105"/>
                    </a:lnTo>
                    <a:lnTo>
                      <a:pt x="555" y="120"/>
                    </a:lnTo>
                    <a:lnTo>
                      <a:pt x="555" y="135"/>
                    </a:lnTo>
                    <a:lnTo>
                      <a:pt x="540" y="135"/>
                    </a:lnTo>
                    <a:lnTo>
                      <a:pt x="525" y="135"/>
                    </a:lnTo>
                    <a:lnTo>
                      <a:pt x="510" y="150"/>
                    </a:lnTo>
                    <a:lnTo>
                      <a:pt x="495" y="150"/>
                    </a:lnTo>
                    <a:lnTo>
                      <a:pt x="480" y="150"/>
                    </a:lnTo>
                    <a:lnTo>
                      <a:pt x="465" y="150"/>
                    </a:lnTo>
                    <a:lnTo>
                      <a:pt x="450" y="165"/>
                    </a:lnTo>
                    <a:lnTo>
                      <a:pt x="420" y="165"/>
                    </a:lnTo>
                    <a:lnTo>
                      <a:pt x="420" y="150"/>
                    </a:lnTo>
                    <a:lnTo>
                      <a:pt x="405" y="150"/>
                    </a:lnTo>
                    <a:lnTo>
                      <a:pt x="390" y="135"/>
                    </a:lnTo>
                    <a:lnTo>
                      <a:pt x="375" y="135"/>
                    </a:lnTo>
                    <a:lnTo>
                      <a:pt x="360" y="135"/>
                    </a:lnTo>
                    <a:lnTo>
                      <a:pt x="360" y="120"/>
                    </a:lnTo>
                    <a:lnTo>
                      <a:pt x="345" y="120"/>
                    </a:lnTo>
                    <a:lnTo>
                      <a:pt x="330" y="105"/>
                    </a:lnTo>
                    <a:lnTo>
                      <a:pt x="315" y="105"/>
                    </a:lnTo>
                    <a:lnTo>
                      <a:pt x="300" y="105"/>
                    </a:lnTo>
                    <a:lnTo>
                      <a:pt x="285" y="105"/>
                    </a:lnTo>
                    <a:lnTo>
                      <a:pt x="270" y="105"/>
                    </a:lnTo>
                    <a:lnTo>
                      <a:pt x="255" y="105"/>
                    </a:lnTo>
                    <a:lnTo>
                      <a:pt x="240" y="105"/>
                    </a:lnTo>
                    <a:lnTo>
                      <a:pt x="225" y="105"/>
                    </a:lnTo>
                    <a:lnTo>
                      <a:pt x="195" y="105"/>
                    </a:lnTo>
                    <a:lnTo>
                      <a:pt x="180" y="105"/>
                    </a:lnTo>
                    <a:lnTo>
                      <a:pt x="165" y="120"/>
                    </a:lnTo>
                    <a:lnTo>
                      <a:pt x="135" y="135"/>
                    </a:lnTo>
                    <a:lnTo>
                      <a:pt x="120" y="135"/>
                    </a:lnTo>
                    <a:lnTo>
                      <a:pt x="105" y="150"/>
                    </a:lnTo>
                    <a:lnTo>
                      <a:pt x="105" y="165"/>
                    </a:lnTo>
                    <a:lnTo>
                      <a:pt x="105" y="180"/>
                    </a:lnTo>
                    <a:lnTo>
                      <a:pt x="90" y="180"/>
                    </a:lnTo>
                    <a:lnTo>
                      <a:pt x="75" y="195"/>
                    </a:lnTo>
                    <a:lnTo>
                      <a:pt x="60" y="195"/>
                    </a:lnTo>
                    <a:lnTo>
                      <a:pt x="60" y="210"/>
                    </a:lnTo>
                    <a:lnTo>
                      <a:pt x="45" y="225"/>
                    </a:lnTo>
                    <a:lnTo>
                      <a:pt x="45" y="240"/>
                    </a:lnTo>
                    <a:lnTo>
                      <a:pt x="45" y="255"/>
                    </a:lnTo>
                    <a:lnTo>
                      <a:pt x="45" y="270"/>
                    </a:lnTo>
                    <a:lnTo>
                      <a:pt x="45" y="285"/>
                    </a:lnTo>
                    <a:lnTo>
                      <a:pt x="45" y="300"/>
                    </a:lnTo>
                    <a:lnTo>
                      <a:pt x="45" y="315"/>
                    </a:lnTo>
                    <a:lnTo>
                      <a:pt x="60" y="330"/>
                    </a:lnTo>
                    <a:lnTo>
                      <a:pt x="60" y="345"/>
                    </a:lnTo>
                    <a:lnTo>
                      <a:pt x="60" y="360"/>
                    </a:lnTo>
                    <a:lnTo>
                      <a:pt x="75" y="375"/>
                    </a:lnTo>
                    <a:lnTo>
                      <a:pt x="90" y="375"/>
                    </a:lnTo>
                    <a:lnTo>
                      <a:pt x="105" y="390"/>
                    </a:lnTo>
                    <a:lnTo>
                      <a:pt x="105" y="405"/>
                    </a:lnTo>
                    <a:lnTo>
                      <a:pt x="105" y="420"/>
                    </a:lnTo>
                    <a:lnTo>
                      <a:pt x="120" y="435"/>
                    </a:lnTo>
                    <a:lnTo>
                      <a:pt x="135" y="435"/>
                    </a:lnTo>
                    <a:lnTo>
                      <a:pt x="165" y="450"/>
                    </a:lnTo>
                    <a:lnTo>
                      <a:pt x="180" y="480"/>
                    </a:lnTo>
                    <a:lnTo>
                      <a:pt x="195" y="495"/>
                    </a:lnTo>
                    <a:lnTo>
                      <a:pt x="210" y="495"/>
                    </a:lnTo>
                    <a:lnTo>
                      <a:pt x="225" y="495"/>
                    </a:lnTo>
                    <a:lnTo>
                      <a:pt x="255" y="510"/>
                    </a:lnTo>
                    <a:lnTo>
                      <a:pt x="270" y="510"/>
                    </a:lnTo>
                    <a:lnTo>
                      <a:pt x="285" y="510"/>
                    </a:lnTo>
                    <a:lnTo>
                      <a:pt x="300" y="510"/>
                    </a:lnTo>
                    <a:lnTo>
                      <a:pt x="315" y="525"/>
                    </a:lnTo>
                    <a:lnTo>
                      <a:pt x="330" y="525"/>
                    </a:lnTo>
                    <a:lnTo>
                      <a:pt x="345" y="525"/>
                    </a:lnTo>
                    <a:lnTo>
                      <a:pt x="360" y="525"/>
                    </a:lnTo>
                    <a:lnTo>
                      <a:pt x="390" y="525"/>
                    </a:lnTo>
                    <a:lnTo>
                      <a:pt x="405" y="525"/>
                    </a:lnTo>
                    <a:lnTo>
                      <a:pt x="420" y="510"/>
                    </a:lnTo>
                    <a:lnTo>
                      <a:pt x="450" y="510"/>
                    </a:lnTo>
                    <a:lnTo>
                      <a:pt x="465" y="495"/>
                    </a:lnTo>
                    <a:lnTo>
                      <a:pt x="480" y="495"/>
                    </a:lnTo>
                    <a:lnTo>
                      <a:pt x="495" y="495"/>
                    </a:lnTo>
                    <a:lnTo>
                      <a:pt x="495" y="480"/>
                    </a:lnTo>
                    <a:lnTo>
                      <a:pt x="510" y="465"/>
                    </a:lnTo>
                    <a:lnTo>
                      <a:pt x="525" y="450"/>
                    </a:lnTo>
                    <a:lnTo>
                      <a:pt x="525" y="435"/>
                    </a:lnTo>
                    <a:lnTo>
                      <a:pt x="540" y="435"/>
                    </a:lnTo>
                    <a:lnTo>
                      <a:pt x="540" y="420"/>
                    </a:lnTo>
                    <a:lnTo>
                      <a:pt x="540" y="405"/>
                    </a:lnTo>
                    <a:lnTo>
                      <a:pt x="555" y="405"/>
                    </a:lnTo>
                    <a:lnTo>
                      <a:pt x="555" y="390"/>
                    </a:lnTo>
                    <a:lnTo>
                      <a:pt x="570" y="390"/>
                    </a:lnTo>
                    <a:lnTo>
                      <a:pt x="570" y="375"/>
                    </a:lnTo>
                    <a:lnTo>
                      <a:pt x="585" y="375"/>
                    </a:lnTo>
                    <a:lnTo>
                      <a:pt x="600" y="375"/>
                    </a:lnTo>
                    <a:lnTo>
                      <a:pt x="615" y="375"/>
                    </a:lnTo>
                    <a:lnTo>
                      <a:pt x="630" y="375"/>
                    </a:lnTo>
                    <a:lnTo>
                      <a:pt x="645" y="375"/>
                    </a:lnTo>
                    <a:lnTo>
                      <a:pt x="660" y="360"/>
                    </a:lnTo>
                    <a:lnTo>
                      <a:pt x="675" y="330"/>
                    </a:lnTo>
                    <a:lnTo>
                      <a:pt x="690" y="315"/>
                    </a:lnTo>
                    <a:lnTo>
                      <a:pt x="720" y="285"/>
                    </a:lnTo>
                    <a:lnTo>
                      <a:pt x="735" y="255"/>
                    </a:lnTo>
                    <a:lnTo>
                      <a:pt x="750" y="255"/>
                    </a:lnTo>
                    <a:lnTo>
                      <a:pt x="765" y="240"/>
                    </a:lnTo>
                    <a:lnTo>
                      <a:pt x="765" y="225"/>
                    </a:lnTo>
                    <a:lnTo>
                      <a:pt x="780" y="210"/>
                    </a:lnTo>
                    <a:lnTo>
                      <a:pt x="795" y="210"/>
                    </a:lnTo>
                    <a:lnTo>
                      <a:pt x="810" y="195"/>
                    </a:lnTo>
                    <a:lnTo>
                      <a:pt x="825" y="195"/>
                    </a:lnTo>
                    <a:lnTo>
                      <a:pt x="840" y="195"/>
                    </a:lnTo>
                    <a:lnTo>
                      <a:pt x="870" y="195"/>
                    </a:lnTo>
                    <a:lnTo>
                      <a:pt x="885" y="195"/>
                    </a:lnTo>
                    <a:lnTo>
                      <a:pt x="915" y="195"/>
                    </a:lnTo>
                    <a:lnTo>
                      <a:pt x="930" y="180"/>
                    </a:lnTo>
                    <a:lnTo>
                      <a:pt x="915" y="180"/>
                    </a:lnTo>
                    <a:lnTo>
                      <a:pt x="915" y="135"/>
                    </a:lnTo>
                    <a:lnTo>
                      <a:pt x="915" y="120"/>
                    </a:lnTo>
                    <a:lnTo>
                      <a:pt x="915" y="90"/>
                    </a:lnTo>
                    <a:lnTo>
                      <a:pt x="915" y="105"/>
                    </a:lnTo>
                    <a:lnTo>
                      <a:pt x="915" y="75"/>
                    </a:lnTo>
                    <a:lnTo>
                      <a:pt x="915" y="60"/>
                    </a:lnTo>
                    <a:lnTo>
                      <a:pt x="930" y="60"/>
                    </a:lnTo>
                    <a:lnTo>
                      <a:pt x="930" y="75"/>
                    </a:lnTo>
                    <a:lnTo>
                      <a:pt x="945" y="75"/>
                    </a:lnTo>
                    <a:lnTo>
                      <a:pt x="960" y="75"/>
                    </a:lnTo>
                    <a:lnTo>
                      <a:pt x="960" y="120"/>
                    </a:lnTo>
                    <a:lnTo>
                      <a:pt x="960" y="135"/>
                    </a:lnTo>
                    <a:lnTo>
                      <a:pt x="975" y="135"/>
                    </a:lnTo>
                    <a:lnTo>
                      <a:pt x="975" y="165"/>
                    </a:lnTo>
                    <a:lnTo>
                      <a:pt x="975" y="180"/>
                    </a:lnTo>
                    <a:lnTo>
                      <a:pt x="975" y="195"/>
                    </a:lnTo>
                    <a:lnTo>
                      <a:pt x="960" y="210"/>
                    </a:lnTo>
                    <a:lnTo>
                      <a:pt x="945" y="225"/>
                    </a:lnTo>
                    <a:lnTo>
                      <a:pt x="915" y="240"/>
                    </a:lnTo>
                    <a:lnTo>
                      <a:pt x="885" y="240"/>
                    </a:lnTo>
                    <a:lnTo>
                      <a:pt x="870" y="240"/>
                    </a:lnTo>
                    <a:lnTo>
                      <a:pt x="855" y="255"/>
                    </a:lnTo>
                    <a:lnTo>
                      <a:pt x="840" y="255"/>
                    </a:lnTo>
                    <a:lnTo>
                      <a:pt x="825" y="255"/>
                    </a:lnTo>
                    <a:lnTo>
                      <a:pt x="810" y="270"/>
                    </a:lnTo>
                    <a:lnTo>
                      <a:pt x="795" y="270"/>
                    </a:lnTo>
                    <a:lnTo>
                      <a:pt x="795" y="285"/>
                    </a:lnTo>
                    <a:lnTo>
                      <a:pt x="780" y="285"/>
                    </a:lnTo>
                    <a:lnTo>
                      <a:pt x="765" y="315"/>
                    </a:lnTo>
                    <a:lnTo>
                      <a:pt x="720" y="375"/>
                    </a:lnTo>
                    <a:lnTo>
                      <a:pt x="705" y="375"/>
                    </a:lnTo>
                    <a:lnTo>
                      <a:pt x="705" y="390"/>
                    </a:lnTo>
                    <a:lnTo>
                      <a:pt x="690" y="405"/>
                    </a:lnTo>
                    <a:lnTo>
                      <a:pt x="675" y="420"/>
                    </a:lnTo>
                    <a:lnTo>
                      <a:pt x="660" y="420"/>
                    </a:lnTo>
                    <a:lnTo>
                      <a:pt x="645" y="435"/>
                    </a:lnTo>
                    <a:lnTo>
                      <a:pt x="630" y="435"/>
                    </a:lnTo>
                    <a:lnTo>
                      <a:pt x="615" y="435"/>
                    </a:lnTo>
                    <a:lnTo>
                      <a:pt x="600" y="435"/>
                    </a:lnTo>
                    <a:lnTo>
                      <a:pt x="585" y="435"/>
                    </a:lnTo>
                    <a:lnTo>
                      <a:pt x="585" y="450"/>
                    </a:lnTo>
                    <a:lnTo>
                      <a:pt x="585" y="465"/>
                    </a:lnTo>
                    <a:lnTo>
                      <a:pt x="570" y="480"/>
                    </a:lnTo>
                    <a:lnTo>
                      <a:pt x="555" y="495"/>
                    </a:lnTo>
                    <a:lnTo>
                      <a:pt x="540" y="510"/>
                    </a:lnTo>
                    <a:lnTo>
                      <a:pt x="525" y="525"/>
                    </a:lnTo>
                    <a:lnTo>
                      <a:pt x="525" y="540"/>
                    </a:lnTo>
                    <a:lnTo>
                      <a:pt x="510" y="540"/>
                    </a:lnTo>
                    <a:lnTo>
                      <a:pt x="495" y="555"/>
                    </a:lnTo>
                    <a:lnTo>
                      <a:pt x="480" y="555"/>
                    </a:lnTo>
                    <a:lnTo>
                      <a:pt x="465" y="555"/>
                    </a:lnTo>
                    <a:lnTo>
                      <a:pt x="450" y="570"/>
                    </a:lnTo>
                    <a:lnTo>
                      <a:pt x="435" y="570"/>
                    </a:lnTo>
                    <a:lnTo>
                      <a:pt x="405" y="585"/>
                    </a:lnTo>
                    <a:lnTo>
                      <a:pt x="390" y="585"/>
                    </a:lnTo>
                    <a:lnTo>
                      <a:pt x="375" y="585"/>
                    </a:lnTo>
                    <a:lnTo>
                      <a:pt x="345" y="585"/>
                    </a:lnTo>
                    <a:lnTo>
                      <a:pt x="330" y="585"/>
                    </a:lnTo>
                    <a:lnTo>
                      <a:pt x="300" y="585"/>
                    </a:lnTo>
                    <a:lnTo>
                      <a:pt x="285" y="570"/>
                    </a:lnTo>
                    <a:lnTo>
                      <a:pt x="270" y="570"/>
                    </a:lnTo>
                    <a:lnTo>
                      <a:pt x="255" y="570"/>
                    </a:lnTo>
                    <a:lnTo>
                      <a:pt x="240" y="555"/>
                    </a:lnTo>
                    <a:lnTo>
                      <a:pt x="225" y="555"/>
                    </a:lnTo>
                    <a:lnTo>
                      <a:pt x="210" y="555"/>
                    </a:lnTo>
                    <a:lnTo>
                      <a:pt x="195" y="555"/>
                    </a:lnTo>
                    <a:lnTo>
                      <a:pt x="180" y="540"/>
                    </a:lnTo>
                    <a:lnTo>
                      <a:pt x="165" y="540"/>
                    </a:lnTo>
                    <a:lnTo>
                      <a:pt x="150" y="510"/>
                    </a:lnTo>
                    <a:lnTo>
                      <a:pt x="120" y="495"/>
                    </a:lnTo>
                    <a:lnTo>
                      <a:pt x="105" y="495"/>
                    </a:lnTo>
                    <a:lnTo>
                      <a:pt x="105" y="480"/>
                    </a:lnTo>
                    <a:lnTo>
                      <a:pt x="90" y="465"/>
                    </a:lnTo>
                    <a:lnTo>
                      <a:pt x="75" y="450"/>
                    </a:lnTo>
                    <a:lnTo>
                      <a:pt x="60" y="435"/>
                    </a:lnTo>
                    <a:lnTo>
                      <a:pt x="45" y="420"/>
                    </a:lnTo>
                    <a:lnTo>
                      <a:pt x="45" y="405"/>
                    </a:lnTo>
                    <a:lnTo>
                      <a:pt x="45" y="375"/>
                    </a:lnTo>
                    <a:lnTo>
                      <a:pt x="30" y="375"/>
                    </a:lnTo>
                    <a:lnTo>
                      <a:pt x="15" y="345"/>
                    </a:lnTo>
                    <a:lnTo>
                      <a:pt x="15" y="315"/>
                    </a:lnTo>
                    <a:lnTo>
                      <a:pt x="0" y="315"/>
                    </a:lnTo>
                    <a:lnTo>
                      <a:pt x="0" y="300"/>
                    </a:lnTo>
                    <a:lnTo>
                      <a:pt x="0" y="285"/>
                    </a:lnTo>
                    <a:lnTo>
                      <a:pt x="0" y="270"/>
                    </a:lnTo>
                    <a:lnTo>
                      <a:pt x="0" y="255"/>
                    </a:lnTo>
                    <a:lnTo>
                      <a:pt x="0" y="240"/>
                    </a:lnTo>
                    <a:lnTo>
                      <a:pt x="15" y="225"/>
                    </a:lnTo>
                    <a:lnTo>
                      <a:pt x="15" y="210"/>
                    </a:lnTo>
                    <a:lnTo>
                      <a:pt x="15" y="195"/>
                    </a:lnTo>
                    <a:lnTo>
                      <a:pt x="30" y="195"/>
                    </a:lnTo>
                    <a:lnTo>
                      <a:pt x="45" y="180"/>
                    </a:lnTo>
                    <a:lnTo>
                      <a:pt x="45" y="165"/>
                    </a:lnTo>
                    <a:lnTo>
                      <a:pt x="60" y="150"/>
                    </a:lnTo>
                    <a:lnTo>
                      <a:pt x="90" y="135"/>
                    </a:lnTo>
                    <a:lnTo>
                      <a:pt x="105" y="120"/>
                    </a:lnTo>
                    <a:lnTo>
                      <a:pt x="105" y="105"/>
                    </a:lnTo>
                    <a:lnTo>
                      <a:pt x="120" y="105"/>
                    </a:lnTo>
                    <a:lnTo>
                      <a:pt x="135" y="90"/>
                    </a:lnTo>
                    <a:lnTo>
                      <a:pt x="135" y="75"/>
                    </a:lnTo>
                    <a:lnTo>
                      <a:pt x="150" y="75"/>
                    </a:lnTo>
                    <a:lnTo>
                      <a:pt x="165" y="75"/>
                    </a:lnTo>
                    <a:lnTo>
                      <a:pt x="180" y="75"/>
                    </a:lnTo>
                    <a:lnTo>
                      <a:pt x="210" y="75"/>
                    </a:lnTo>
                    <a:lnTo>
                      <a:pt x="225" y="60"/>
                    </a:lnTo>
                    <a:lnTo>
                      <a:pt x="240" y="60"/>
                    </a:lnTo>
                    <a:lnTo>
                      <a:pt x="255" y="60"/>
                    </a:lnTo>
                    <a:lnTo>
                      <a:pt x="285" y="60"/>
                    </a:lnTo>
                    <a:lnTo>
                      <a:pt x="315" y="60"/>
                    </a:lnTo>
                    <a:lnTo>
                      <a:pt x="330" y="75"/>
                    </a:lnTo>
                    <a:lnTo>
                      <a:pt x="345" y="75"/>
                    </a:lnTo>
                    <a:lnTo>
                      <a:pt x="360" y="75"/>
                    </a:lnTo>
                    <a:lnTo>
                      <a:pt x="375" y="75"/>
                    </a:lnTo>
                    <a:lnTo>
                      <a:pt x="390" y="75"/>
                    </a:lnTo>
                    <a:lnTo>
                      <a:pt x="390" y="90"/>
                    </a:lnTo>
                    <a:lnTo>
                      <a:pt x="405" y="90"/>
                    </a:lnTo>
                    <a:lnTo>
                      <a:pt x="405" y="105"/>
                    </a:lnTo>
                    <a:lnTo>
                      <a:pt x="405" y="120"/>
                    </a:lnTo>
                    <a:lnTo>
                      <a:pt x="420" y="120"/>
                    </a:lnTo>
                    <a:lnTo>
                      <a:pt x="435" y="120"/>
                    </a:lnTo>
                    <a:lnTo>
                      <a:pt x="450" y="120"/>
                    </a:lnTo>
                    <a:lnTo>
                      <a:pt x="465" y="120"/>
                    </a:lnTo>
                    <a:lnTo>
                      <a:pt x="495" y="120"/>
                    </a:lnTo>
                    <a:lnTo>
                      <a:pt x="510" y="120"/>
                    </a:lnTo>
                    <a:lnTo>
                      <a:pt x="510" y="105"/>
                    </a:lnTo>
                    <a:lnTo>
                      <a:pt x="525" y="105"/>
                    </a:lnTo>
                    <a:lnTo>
                      <a:pt x="525" y="90"/>
                    </a:lnTo>
                    <a:lnTo>
                      <a:pt x="525" y="75"/>
                    </a:lnTo>
                    <a:lnTo>
                      <a:pt x="525" y="60"/>
                    </a:lnTo>
                    <a:lnTo>
                      <a:pt x="525" y="45"/>
                    </a:lnTo>
                    <a:lnTo>
                      <a:pt x="540" y="30"/>
                    </a:lnTo>
                    <a:lnTo>
                      <a:pt x="540" y="15"/>
                    </a:lnTo>
                    <a:lnTo>
                      <a:pt x="555" y="15"/>
                    </a:lnTo>
                    <a:lnTo>
                      <a:pt x="570" y="15"/>
                    </a:lnTo>
                    <a:lnTo>
                      <a:pt x="570" y="0"/>
                    </a:lnTo>
                    <a:lnTo>
                      <a:pt x="585" y="0"/>
                    </a:lnTo>
                    <a:lnTo>
                      <a:pt x="600" y="0"/>
                    </a:lnTo>
                    <a:lnTo>
                      <a:pt x="615" y="0"/>
                    </a:lnTo>
                    <a:lnTo>
                      <a:pt x="630" y="0"/>
                    </a:lnTo>
                    <a:lnTo>
                      <a:pt x="645" y="0"/>
                    </a:lnTo>
                    <a:lnTo>
                      <a:pt x="645" y="15"/>
                    </a:lnTo>
                    <a:lnTo>
                      <a:pt x="660" y="15"/>
                    </a:lnTo>
                    <a:lnTo>
                      <a:pt x="645" y="15"/>
                    </a:lnTo>
                    <a:lnTo>
                      <a:pt x="645" y="30"/>
                    </a:lnTo>
                    <a:lnTo>
                      <a:pt x="645" y="15"/>
                    </a:lnTo>
                    <a:lnTo>
                      <a:pt x="660" y="15"/>
                    </a:lnTo>
                    <a:close/>
                  </a:path>
                </a:pathLst>
              </a:custGeom>
              <a:solidFill>
                <a:srgbClr val="000000"/>
              </a:solidFill>
              <a:ln w="9525">
                <a:noFill/>
                <a:round/>
                <a:headEnd/>
                <a:tailEnd/>
              </a:ln>
            </p:spPr>
            <p:txBody>
              <a:bodyPr/>
              <a:lstStyle/>
              <a:p>
                <a:endParaRPr lang="tr-TR"/>
              </a:p>
            </p:txBody>
          </p:sp>
          <p:sp>
            <p:nvSpPr>
              <p:cNvPr id="662" name="Freeform 97"/>
              <p:cNvSpPr>
                <a:spLocks/>
              </p:cNvSpPr>
              <p:nvPr/>
            </p:nvSpPr>
            <p:spPr bwMode="auto">
              <a:xfrm>
                <a:off x="1110" y="5865"/>
                <a:ext cx="135" cy="90"/>
              </a:xfrm>
              <a:custGeom>
                <a:avLst/>
                <a:gdLst>
                  <a:gd name="T0" fmla="*/ 0 w 135"/>
                  <a:gd name="T1" fmla="*/ 0 h 90"/>
                  <a:gd name="T2" fmla="*/ 0 w 135"/>
                  <a:gd name="T3" fmla="*/ 0 h 90"/>
                  <a:gd name="T4" fmla="*/ 15 w 135"/>
                  <a:gd name="T5" fmla="*/ 0 h 90"/>
                  <a:gd name="T6" fmla="*/ 15 w 135"/>
                  <a:gd name="T7" fmla="*/ 0 h 90"/>
                  <a:gd name="T8" fmla="*/ 30 w 135"/>
                  <a:gd name="T9" fmla="*/ 0 h 90"/>
                  <a:gd name="T10" fmla="*/ 30 w 135"/>
                  <a:gd name="T11" fmla="*/ 0 h 90"/>
                  <a:gd name="T12" fmla="*/ 45 w 135"/>
                  <a:gd name="T13" fmla="*/ 0 h 90"/>
                  <a:gd name="T14" fmla="*/ 45 w 135"/>
                  <a:gd name="T15" fmla="*/ 0 h 90"/>
                  <a:gd name="T16" fmla="*/ 60 w 135"/>
                  <a:gd name="T17" fmla="*/ 0 h 90"/>
                  <a:gd name="T18" fmla="*/ 60 w 135"/>
                  <a:gd name="T19" fmla="*/ 0 h 90"/>
                  <a:gd name="T20" fmla="*/ 75 w 135"/>
                  <a:gd name="T21" fmla="*/ 0 h 90"/>
                  <a:gd name="T22" fmla="*/ 75 w 135"/>
                  <a:gd name="T23" fmla="*/ 15 h 90"/>
                  <a:gd name="T24" fmla="*/ 90 w 135"/>
                  <a:gd name="T25" fmla="*/ 15 h 90"/>
                  <a:gd name="T26" fmla="*/ 90 w 135"/>
                  <a:gd name="T27" fmla="*/ 30 h 90"/>
                  <a:gd name="T28" fmla="*/ 105 w 135"/>
                  <a:gd name="T29" fmla="*/ 30 h 90"/>
                  <a:gd name="T30" fmla="*/ 120 w 135"/>
                  <a:gd name="T31" fmla="*/ 30 h 90"/>
                  <a:gd name="T32" fmla="*/ 120 w 135"/>
                  <a:gd name="T33" fmla="*/ 45 h 90"/>
                  <a:gd name="T34" fmla="*/ 120 w 135"/>
                  <a:gd name="T35" fmla="*/ 60 h 90"/>
                  <a:gd name="T36" fmla="*/ 120 w 135"/>
                  <a:gd name="T37" fmla="*/ 60 h 90"/>
                  <a:gd name="T38" fmla="*/ 135 w 135"/>
                  <a:gd name="T39" fmla="*/ 75 h 90"/>
                  <a:gd name="T40" fmla="*/ 135 w 135"/>
                  <a:gd name="T41" fmla="*/ 75 h 90"/>
                  <a:gd name="T42" fmla="*/ 120 w 135"/>
                  <a:gd name="T43" fmla="*/ 75 h 90"/>
                  <a:gd name="T44" fmla="*/ 120 w 135"/>
                  <a:gd name="T45" fmla="*/ 90 h 90"/>
                  <a:gd name="T46" fmla="*/ 120 w 135"/>
                  <a:gd name="T47" fmla="*/ 90 h 90"/>
                  <a:gd name="T48" fmla="*/ 120 w 135"/>
                  <a:gd name="T49" fmla="*/ 90 h 90"/>
                  <a:gd name="T50" fmla="*/ 120 w 135"/>
                  <a:gd name="T51" fmla="*/ 90 h 90"/>
                  <a:gd name="T52" fmla="*/ 120 w 135"/>
                  <a:gd name="T53" fmla="*/ 90 h 90"/>
                  <a:gd name="T54" fmla="*/ 120 w 135"/>
                  <a:gd name="T55" fmla="*/ 90 h 90"/>
                  <a:gd name="T56" fmla="*/ 105 w 135"/>
                  <a:gd name="T57" fmla="*/ 90 h 90"/>
                  <a:gd name="T58" fmla="*/ 105 w 135"/>
                  <a:gd name="T59" fmla="*/ 90 h 90"/>
                  <a:gd name="T60" fmla="*/ 105 w 135"/>
                  <a:gd name="T61" fmla="*/ 90 h 90"/>
                  <a:gd name="T62" fmla="*/ 90 w 135"/>
                  <a:gd name="T63" fmla="*/ 90 h 90"/>
                  <a:gd name="T64" fmla="*/ 90 w 135"/>
                  <a:gd name="T65" fmla="*/ 90 h 90"/>
                  <a:gd name="T66" fmla="*/ 75 w 135"/>
                  <a:gd name="T67" fmla="*/ 60 h 90"/>
                  <a:gd name="T68" fmla="*/ 60 w 135"/>
                  <a:gd name="T69" fmla="*/ 45 h 90"/>
                  <a:gd name="T70" fmla="*/ 60 w 135"/>
                  <a:gd name="T71" fmla="*/ 30 h 90"/>
                  <a:gd name="T72" fmla="*/ 60 w 135"/>
                  <a:gd name="T73" fmla="*/ 30 h 90"/>
                  <a:gd name="T74" fmla="*/ 60 w 135"/>
                  <a:gd name="T75" fmla="*/ 30 h 90"/>
                  <a:gd name="T76" fmla="*/ 60 w 135"/>
                  <a:gd name="T77" fmla="*/ 30 h 90"/>
                  <a:gd name="T78" fmla="*/ 45 w 135"/>
                  <a:gd name="T79" fmla="*/ 30 h 90"/>
                  <a:gd name="T80" fmla="*/ 45 w 135"/>
                  <a:gd name="T81" fmla="*/ 30 h 90"/>
                  <a:gd name="T82" fmla="*/ 30 w 135"/>
                  <a:gd name="T83" fmla="*/ 15 h 90"/>
                  <a:gd name="T84" fmla="*/ 30 w 135"/>
                  <a:gd name="T85" fmla="*/ 30 h 90"/>
                  <a:gd name="T86" fmla="*/ 15 w 135"/>
                  <a:gd name="T87" fmla="*/ 30 h 90"/>
                  <a:gd name="T88" fmla="*/ 15 w 135"/>
                  <a:gd name="T89" fmla="*/ 30 h 90"/>
                  <a:gd name="T90" fmla="*/ 15 w 135"/>
                  <a:gd name="T91" fmla="*/ 30 h 90"/>
                  <a:gd name="T92" fmla="*/ 0 w 135"/>
                  <a:gd name="T93" fmla="*/ 30 h 90"/>
                  <a:gd name="T94" fmla="*/ 0 w 135"/>
                  <a:gd name="T95" fmla="*/ 30 h 90"/>
                  <a:gd name="T96" fmla="*/ 0 w 135"/>
                  <a:gd name="T97" fmla="*/ 15 h 90"/>
                  <a:gd name="T98" fmla="*/ 0 w 135"/>
                  <a:gd name="T99" fmla="*/ 15 h 90"/>
                  <a:gd name="T100" fmla="*/ 0 w 135"/>
                  <a:gd name="T101" fmla="*/ 15 h 90"/>
                  <a:gd name="T102" fmla="*/ 0 w 135"/>
                  <a:gd name="T103" fmla="*/ 15 h 90"/>
                  <a:gd name="T104" fmla="*/ 0 w 135"/>
                  <a:gd name="T105" fmla="*/ 15 h 90"/>
                  <a:gd name="T106" fmla="*/ 0 w 135"/>
                  <a:gd name="T107" fmla="*/ 0 h 90"/>
                  <a:gd name="T108" fmla="*/ 0 w 135"/>
                  <a:gd name="T109" fmla="*/ 0 h 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5"/>
                  <a:gd name="T166" fmla="*/ 0 h 90"/>
                  <a:gd name="T167" fmla="*/ 135 w 135"/>
                  <a:gd name="T168" fmla="*/ 90 h 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5" h="90">
                    <a:moveTo>
                      <a:pt x="0" y="0"/>
                    </a:moveTo>
                    <a:lnTo>
                      <a:pt x="0" y="0"/>
                    </a:lnTo>
                    <a:lnTo>
                      <a:pt x="15" y="0"/>
                    </a:lnTo>
                    <a:lnTo>
                      <a:pt x="30" y="0"/>
                    </a:lnTo>
                    <a:lnTo>
                      <a:pt x="45" y="0"/>
                    </a:lnTo>
                    <a:lnTo>
                      <a:pt x="60" y="0"/>
                    </a:lnTo>
                    <a:lnTo>
                      <a:pt x="75" y="0"/>
                    </a:lnTo>
                    <a:lnTo>
                      <a:pt x="75" y="15"/>
                    </a:lnTo>
                    <a:lnTo>
                      <a:pt x="90" y="15"/>
                    </a:lnTo>
                    <a:lnTo>
                      <a:pt x="90" y="30"/>
                    </a:lnTo>
                    <a:lnTo>
                      <a:pt x="105" y="30"/>
                    </a:lnTo>
                    <a:lnTo>
                      <a:pt x="120" y="30"/>
                    </a:lnTo>
                    <a:lnTo>
                      <a:pt x="120" y="45"/>
                    </a:lnTo>
                    <a:lnTo>
                      <a:pt x="120" y="60"/>
                    </a:lnTo>
                    <a:lnTo>
                      <a:pt x="135" y="75"/>
                    </a:lnTo>
                    <a:lnTo>
                      <a:pt x="120" y="75"/>
                    </a:lnTo>
                    <a:lnTo>
                      <a:pt x="120" y="90"/>
                    </a:lnTo>
                    <a:lnTo>
                      <a:pt x="105" y="90"/>
                    </a:lnTo>
                    <a:lnTo>
                      <a:pt x="90" y="90"/>
                    </a:lnTo>
                    <a:lnTo>
                      <a:pt x="75" y="60"/>
                    </a:lnTo>
                    <a:lnTo>
                      <a:pt x="60" y="45"/>
                    </a:lnTo>
                    <a:lnTo>
                      <a:pt x="60" y="30"/>
                    </a:lnTo>
                    <a:lnTo>
                      <a:pt x="45" y="30"/>
                    </a:lnTo>
                    <a:lnTo>
                      <a:pt x="30" y="15"/>
                    </a:lnTo>
                    <a:lnTo>
                      <a:pt x="30" y="30"/>
                    </a:lnTo>
                    <a:lnTo>
                      <a:pt x="15" y="30"/>
                    </a:lnTo>
                    <a:lnTo>
                      <a:pt x="0" y="30"/>
                    </a:lnTo>
                    <a:lnTo>
                      <a:pt x="0" y="15"/>
                    </a:lnTo>
                    <a:lnTo>
                      <a:pt x="0" y="0"/>
                    </a:lnTo>
                    <a:close/>
                  </a:path>
                </a:pathLst>
              </a:custGeom>
              <a:solidFill>
                <a:srgbClr val="000000"/>
              </a:solidFill>
              <a:ln w="9525">
                <a:noFill/>
                <a:round/>
                <a:headEnd/>
                <a:tailEnd/>
              </a:ln>
            </p:spPr>
            <p:txBody>
              <a:bodyPr/>
              <a:lstStyle/>
              <a:p>
                <a:endParaRPr lang="tr-TR"/>
              </a:p>
            </p:txBody>
          </p:sp>
          <p:sp>
            <p:nvSpPr>
              <p:cNvPr id="663" name="Freeform 98"/>
              <p:cNvSpPr>
                <a:spLocks/>
              </p:cNvSpPr>
              <p:nvPr/>
            </p:nvSpPr>
            <p:spPr bwMode="auto">
              <a:xfrm>
                <a:off x="1050" y="5880"/>
                <a:ext cx="105" cy="75"/>
              </a:xfrm>
              <a:custGeom>
                <a:avLst/>
                <a:gdLst>
                  <a:gd name="T0" fmla="*/ 30 w 105"/>
                  <a:gd name="T1" fmla="*/ 0 h 75"/>
                  <a:gd name="T2" fmla="*/ 30 w 105"/>
                  <a:gd name="T3" fmla="*/ 0 h 75"/>
                  <a:gd name="T4" fmla="*/ 60 w 105"/>
                  <a:gd name="T5" fmla="*/ 15 h 75"/>
                  <a:gd name="T6" fmla="*/ 60 w 105"/>
                  <a:gd name="T7" fmla="*/ 15 h 75"/>
                  <a:gd name="T8" fmla="*/ 75 w 105"/>
                  <a:gd name="T9" fmla="*/ 15 h 75"/>
                  <a:gd name="T10" fmla="*/ 75 w 105"/>
                  <a:gd name="T11" fmla="*/ 15 h 75"/>
                  <a:gd name="T12" fmla="*/ 75 w 105"/>
                  <a:gd name="T13" fmla="*/ 15 h 75"/>
                  <a:gd name="T14" fmla="*/ 90 w 105"/>
                  <a:gd name="T15" fmla="*/ 30 h 75"/>
                  <a:gd name="T16" fmla="*/ 90 w 105"/>
                  <a:gd name="T17" fmla="*/ 30 h 75"/>
                  <a:gd name="T18" fmla="*/ 105 w 105"/>
                  <a:gd name="T19" fmla="*/ 45 h 75"/>
                  <a:gd name="T20" fmla="*/ 105 w 105"/>
                  <a:gd name="T21" fmla="*/ 60 h 75"/>
                  <a:gd name="T22" fmla="*/ 105 w 105"/>
                  <a:gd name="T23" fmla="*/ 60 h 75"/>
                  <a:gd name="T24" fmla="*/ 105 w 105"/>
                  <a:gd name="T25" fmla="*/ 75 h 75"/>
                  <a:gd name="T26" fmla="*/ 105 w 105"/>
                  <a:gd name="T27" fmla="*/ 75 h 75"/>
                  <a:gd name="T28" fmla="*/ 105 w 105"/>
                  <a:gd name="T29" fmla="*/ 75 h 75"/>
                  <a:gd name="T30" fmla="*/ 105 w 105"/>
                  <a:gd name="T31" fmla="*/ 75 h 75"/>
                  <a:gd name="T32" fmla="*/ 90 w 105"/>
                  <a:gd name="T33" fmla="*/ 75 h 75"/>
                  <a:gd name="T34" fmla="*/ 90 w 105"/>
                  <a:gd name="T35" fmla="*/ 75 h 75"/>
                  <a:gd name="T36" fmla="*/ 90 w 105"/>
                  <a:gd name="T37" fmla="*/ 75 h 75"/>
                  <a:gd name="T38" fmla="*/ 75 w 105"/>
                  <a:gd name="T39" fmla="*/ 75 h 75"/>
                  <a:gd name="T40" fmla="*/ 75 w 105"/>
                  <a:gd name="T41" fmla="*/ 75 h 75"/>
                  <a:gd name="T42" fmla="*/ 60 w 105"/>
                  <a:gd name="T43" fmla="*/ 75 h 75"/>
                  <a:gd name="T44" fmla="*/ 60 w 105"/>
                  <a:gd name="T45" fmla="*/ 75 h 75"/>
                  <a:gd name="T46" fmla="*/ 60 w 105"/>
                  <a:gd name="T47" fmla="*/ 75 h 75"/>
                  <a:gd name="T48" fmla="*/ 60 w 105"/>
                  <a:gd name="T49" fmla="*/ 75 h 75"/>
                  <a:gd name="T50" fmla="*/ 60 w 105"/>
                  <a:gd name="T51" fmla="*/ 75 h 75"/>
                  <a:gd name="T52" fmla="*/ 60 w 105"/>
                  <a:gd name="T53" fmla="*/ 60 h 75"/>
                  <a:gd name="T54" fmla="*/ 45 w 105"/>
                  <a:gd name="T55" fmla="*/ 60 h 75"/>
                  <a:gd name="T56" fmla="*/ 45 w 105"/>
                  <a:gd name="T57" fmla="*/ 45 h 75"/>
                  <a:gd name="T58" fmla="*/ 30 w 105"/>
                  <a:gd name="T59" fmla="*/ 45 h 75"/>
                  <a:gd name="T60" fmla="*/ 30 w 105"/>
                  <a:gd name="T61" fmla="*/ 30 h 75"/>
                  <a:gd name="T62" fmla="*/ 0 w 105"/>
                  <a:gd name="T63" fmla="*/ 30 h 75"/>
                  <a:gd name="T64" fmla="*/ 0 w 105"/>
                  <a:gd name="T65" fmla="*/ 30 h 75"/>
                  <a:gd name="T66" fmla="*/ 0 w 105"/>
                  <a:gd name="T67" fmla="*/ 15 h 75"/>
                  <a:gd name="T68" fmla="*/ 0 w 105"/>
                  <a:gd name="T69" fmla="*/ 15 h 75"/>
                  <a:gd name="T70" fmla="*/ 0 w 105"/>
                  <a:gd name="T71" fmla="*/ 15 h 75"/>
                  <a:gd name="T72" fmla="*/ 0 w 105"/>
                  <a:gd name="T73" fmla="*/ 15 h 75"/>
                  <a:gd name="T74" fmla="*/ 0 w 105"/>
                  <a:gd name="T75" fmla="*/ 15 h 75"/>
                  <a:gd name="T76" fmla="*/ 0 w 105"/>
                  <a:gd name="T77" fmla="*/ 15 h 75"/>
                  <a:gd name="T78" fmla="*/ 0 w 105"/>
                  <a:gd name="T79" fmla="*/ 15 h 75"/>
                  <a:gd name="T80" fmla="*/ 0 w 105"/>
                  <a:gd name="T81" fmla="*/ 0 h 75"/>
                  <a:gd name="T82" fmla="*/ 0 w 105"/>
                  <a:gd name="T83" fmla="*/ 0 h 75"/>
                  <a:gd name="T84" fmla="*/ 0 w 105"/>
                  <a:gd name="T85" fmla="*/ 0 h 75"/>
                  <a:gd name="T86" fmla="*/ 15 w 105"/>
                  <a:gd name="T87" fmla="*/ 0 h 75"/>
                  <a:gd name="T88" fmla="*/ 15 w 105"/>
                  <a:gd name="T89" fmla="*/ 0 h 75"/>
                  <a:gd name="T90" fmla="*/ 15 w 105"/>
                  <a:gd name="T91" fmla="*/ 0 h 75"/>
                  <a:gd name="T92" fmla="*/ 30 w 105"/>
                  <a:gd name="T93" fmla="*/ 0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5"/>
                  <a:gd name="T142" fmla="*/ 0 h 75"/>
                  <a:gd name="T143" fmla="*/ 105 w 105"/>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5" h="75">
                    <a:moveTo>
                      <a:pt x="30" y="0"/>
                    </a:moveTo>
                    <a:lnTo>
                      <a:pt x="30" y="0"/>
                    </a:lnTo>
                    <a:lnTo>
                      <a:pt x="60" y="15"/>
                    </a:lnTo>
                    <a:lnTo>
                      <a:pt x="75" y="15"/>
                    </a:lnTo>
                    <a:lnTo>
                      <a:pt x="90" y="30"/>
                    </a:lnTo>
                    <a:lnTo>
                      <a:pt x="105" y="45"/>
                    </a:lnTo>
                    <a:lnTo>
                      <a:pt x="105" y="60"/>
                    </a:lnTo>
                    <a:lnTo>
                      <a:pt x="105" y="75"/>
                    </a:lnTo>
                    <a:lnTo>
                      <a:pt x="90" y="75"/>
                    </a:lnTo>
                    <a:lnTo>
                      <a:pt x="75" y="75"/>
                    </a:lnTo>
                    <a:lnTo>
                      <a:pt x="60" y="75"/>
                    </a:lnTo>
                    <a:lnTo>
                      <a:pt x="60" y="60"/>
                    </a:lnTo>
                    <a:lnTo>
                      <a:pt x="45" y="60"/>
                    </a:lnTo>
                    <a:lnTo>
                      <a:pt x="45" y="45"/>
                    </a:lnTo>
                    <a:lnTo>
                      <a:pt x="30" y="45"/>
                    </a:lnTo>
                    <a:lnTo>
                      <a:pt x="30" y="30"/>
                    </a:lnTo>
                    <a:lnTo>
                      <a:pt x="0" y="30"/>
                    </a:lnTo>
                    <a:lnTo>
                      <a:pt x="0" y="15"/>
                    </a:lnTo>
                    <a:lnTo>
                      <a:pt x="0" y="0"/>
                    </a:lnTo>
                    <a:lnTo>
                      <a:pt x="15" y="0"/>
                    </a:lnTo>
                    <a:lnTo>
                      <a:pt x="30" y="0"/>
                    </a:lnTo>
                    <a:close/>
                  </a:path>
                </a:pathLst>
              </a:custGeom>
              <a:solidFill>
                <a:srgbClr val="000000"/>
              </a:solidFill>
              <a:ln w="9525">
                <a:noFill/>
                <a:round/>
                <a:headEnd/>
                <a:tailEnd/>
              </a:ln>
            </p:spPr>
            <p:txBody>
              <a:bodyPr/>
              <a:lstStyle/>
              <a:p>
                <a:endParaRPr lang="tr-TR"/>
              </a:p>
            </p:txBody>
          </p:sp>
          <p:sp>
            <p:nvSpPr>
              <p:cNvPr id="664" name="Freeform 99"/>
              <p:cNvSpPr>
                <a:spLocks/>
              </p:cNvSpPr>
              <p:nvPr/>
            </p:nvSpPr>
            <p:spPr bwMode="auto">
              <a:xfrm>
                <a:off x="1770" y="5685"/>
                <a:ext cx="135" cy="150"/>
              </a:xfrm>
              <a:custGeom>
                <a:avLst/>
                <a:gdLst>
                  <a:gd name="T0" fmla="*/ 15 w 135"/>
                  <a:gd name="T1" fmla="*/ 0 h 150"/>
                  <a:gd name="T2" fmla="*/ 60 w 135"/>
                  <a:gd name="T3" fmla="*/ 0 h 150"/>
                  <a:gd name="T4" fmla="*/ 75 w 135"/>
                  <a:gd name="T5" fmla="*/ 15 h 150"/>
                  <a:gd name="T6" fmla="*/ 105 w 135"/>
                  <a:gd name="T7" fmla="*/ 15 h 150"/>
                  <a:gd name="T8" fmla="*/ 105 w 135"/>
                  <a:gd name="T9" fmla="*/ 30 h 150"/>
                  <a:gd name="T10" fmla="*/ 120 w 135"/>
                  <a:gd name="T11" fmla="*/ 30 h 150"/>
                  <a:gd name="T12" fmla="*/ 120 w 135"/>
                  <a:gd name="T13" fmla="*/ 45 h 150"/>
                  <a:gd name="T14" fmla="*/ 135 w 135"/>
                  <a:gd name="T15" fmla="*/ 75 h 150"/>
                  <a:gd name="T16" fmla="*/ 135 w 135"/>
                  <a:gd name="T17" fmla="*/ 90 h 150"/>
                  <a:gd name="T18" fmla="*/ 135 w 135"/>
                  <a:gd name="T19" fmla="*/ 105 h 150"/>
                  <a:gd name="T20" fmla="*/ 120 w 135"/>
                  <a:gd name="T21" fmla="*/ 120 h 150"/>
                  <a:gd name="T22" fmla="*/ 120 w 135"/>
                  <a:gd name="T23" fmla="*/ 150 h 150"/>
                  <a:gd name="T24" fmla="*/ 105 w 135"/>
                  <a:gd name="T25" fmla="*/ 150 h 150"/>
                  <a:gd name="T26" fmla="*/ 105 w 135"/>
                  <a:gd name="T27" fmla="*/ 150 h 150"/>
                  <a:gd name="T28" fmla="*/ 90 w 135"/>
                  <a:gd name="T29" fmla="*/ 150 h 150"/>
                  <a:gd name="T30" fmla="*/ 75 w 135"/>
                  <a:gd name="T31" fmla="*/ 150 h 150"/>
                  <a:gd name="T32" fmla="*/ 75 w 135"/>
                  <a:gd name="T33" fmla="*/ 135 h 150"/>
                  <a:gd name="T34" fmla="*/ 75 w 135"/>
                  <a:gd name="T35" fmla="*/ 120 h 150"/>
                  <a:gd name="T36" fmla="*/ 75 w 135"/>
                  <a:gd name="T37" fmla="*/ 105 h 150"/>
                  <a:gd name="T38" fmla="*/ 90 w 135"/>
                  <a:gd name="T39" fmla="*/ 105 h 150"/>
                  <a:gd name="T40" fmla="*/ 90 w 135"/>
                  <a:gd name="T41" fmla="*/ 90 h 150"/>
                  <a:gd name="T42" fmla="*/ 75 w 135"/>
                  <a:gd name="T43" fmla="*/ 75 h 150"/>
                  <a:gd name="T44" fmla="*/ 60 w 135"/>
                  <a:gd name="T45" fmla="*/ 60 h 150"/>
                  <a:gd name="T46" fmla="*/ 60 w 135"/>
                  <a:gd name="T47" fmla="*/ 60 h 150"/>
                  <a:gd name="T48" fmla="*/ 45 w 135"/>
                  <a:gd name="T49" fmla="*/ 45 h 150"/>
                  <a:gd name="T50" fmla="*/ 15 w 135"/>
                  <a:gd name="T51" fmla="*/ 45 h 150"/>
                  <a:gd name="T52" fmla="*/ 0 w 135"/>
                  <a:gd name="T53" fmla="*/ 30 h 150"/>
                  <a:gd name="T54" fmla="*/ 0 w 135"/>
                  <a:gd name="T55" fmla="*/ 30 h 150"/>
                  <a:gd name="T56" fmla="*/ 0 w 135"/>
                  <a:gd name="T57" fmla="*/ 30 h 150"/>
                  <a:gd name="T58" fmla="*/ 0 w 135"/>
                  <a:gd name="T59" fmla="*/ 30 h 150"/>
                  <a:gd name="T60" fmla="*/ 0 w 135"/>
                  <a:gd name="T61" fmla="*/ 15 h 150"/>
                  <a:gd name="T62" fmla="*/ 0 w 135"/>
                  <a:gd name="T63" fmla="*/ 15 h 150"/>
                  <a:gd name="T64" fmla="*/ 15 w 135"/>
                  <a:gd name="T65" fmla="*/ 0 h 150"/>
                  <a:gd name="T66" fmla="*/ 15 w 135"/>
                  <a:gd name="T67" fmla="*/ 0 h 1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5"/>
                  <a:gd name="T103" fmla="*/ 0 h 150"/>
                  <a:gd name="T104" fmla="*/ 135 w 135"/>
                  <a:gd name="T105" fmla="*/ 150 h 1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5" h="150">
                    <a:moveTo>
                      <a:pt x="15" y="0"/>
                    </a:moveTo>
                    <a:lnTo>
                      <a:pt x="15" y="0"/>
                    </a:lnTo>
                    <a:lnTo>
                      <a:pt x="45" y="0"/>
                    </a:lnTo>
                    <a:lnTo>
                      <a:pt x="60" y="0"/>
                    </a:lnTo>
                    <a:lnTo>
                      <a:pt x="60" y="15"/>
                    </a:lnTo>
                    <a:lnTo>
                      <a:pt x="75" y="15"/>
                    </a:lnTo>
                    <a:lnTo>
                      <a:pt x="90" y="15"/>
                    </a:lnTo>
                    <a:lnTo>
                      <a:pt x="105" y="15"/>
                    </a:lnTo>
                    <a:lnTo>
                      <a:pt x="105" y="30"/>
                    </a:lnTo>
                    <a:lnTo>
                      <a:pt x="120" y="30"/>
                    </a:lnTo>
                    <a:lnTo>
                      <a:pt x="120" y="45"/>
                    </a:lnTo>
                    <a:lnTo>
                      <a:pt x="120" y="60"/>
                    </a:lnTo>
                    <a:lnTo>
                      <a:pt x="135" y="75"/>
                    </a:lnTo>
                    <a:lnTo>
                      <a:pt x="135" y="90"/>
                    </a:lnTo>
                    <a:lnTo>
                      <a:pt x="135" y="105"/>
                    </a:lnTo>
                    <a:lnTo>
                      <a:pt x="120" y="120"/>
                    </a:lnTo>
                    <a:lnTo>
                      <a:pt x="120" y="135"/>
                    </a:lnTo>
                    <a:lnTo>
                      <a:pt x="120" y="150"/>
                    </a:lnTo>
                    <a:lnTo>
                      <a:pt x="105" y="150"/>
                    </a:lnTo>
                    <a:lnTo>
                      <a:pt x="90" y="150"/>
                    </a:lnTo>
                    <a:lnTo>
                      <a:pt x="75" y="150"/>
                    </a:lnTo>
                    <a:lnTo>
                      <a:pt x="75" y="135"/>
                    </a:lnTo>
                    <a:lnTo>
                      <a:pt x="75" y="120"/>
                    </a:lnTo>
                    <a:lnTo>
                      <a:pt x="75" y="105"/>
                    </a:lnTo>
                    <a:lnTo>
                      <a:pt x="90" y="105"/>
                    </a:lnTo>
                    <a:lnTo>
                      <a:pt x="90" y="90"/>
                    </a:lnTo>
                    <a:lnTo>
                      <a:pt x="75" y="75"/>
                    </a:lnTo>
                    <a:lnTo>
                      <a:pt x="60" y="60"/>
                    </a:lnTo>
                    <a:lnTo>
                      <a:pt x="60" y="45"/>
                    </a:lnTo>
                    <a:lnTo>
                      <a:pt x="45" y="45"/>
                    </a:lnTo>
                    <a:lnTo>
                      <a:pt x="30" y="45"/>
                    </a:lnTo>
                    <a:lnTo>
                      <a:pt x="15" y="45"/>
                    </a:lnTo>
                    <a:lnTo>
                      <a:pt x="15" y="30"/>
                    </a:lnTo>
                    <a:lnTo>
                      <a:pt x="0" y="30"/>
                    </a:lnTo>
                    <a:lnTo>
                      <a:pt x="0" y="15"/>
                    </a:lnTo>
                    <a:lnTo>
                      <a:pt x="0" y="0"/>
                    </a:lnTo>
                    <a:lnTo>
                      <a:pt x="15" y="0"/>
                    </a:lnTo>
                    <a:close/>
                  </a:path>
                </a:pathLst>
              </a:custGeom>
              <a:solidFill>
                <a:srgbClr val="000000"/>
              </a:solidFill>
              <a:ln w="9525">
                <a:noFill/>
                <a:round/>
                <a:headEnd/>
                <a:tailEnd/>
              </a:ln>
            </p:spPr>
            <p:txBody>
              <a:bodyPr/>
              <a:lstStyle/>
              <a:p>
                <a:endParaRPr lang="tr-TR"/>
              </a:p>
            </p:txBody>
          </p:sp>
          <p:sp>
            <p:nvSpPr>
              <p:cNvPr id="665" name="Freeform 100"/>
              <p:cNvSpPr>
                <a:spLocks/>
              </p:cNvSpPr>
              <p:nvPr/>
            </p:nvSpPr>
            <p:spPr bwMode="auto">
              <a:xfrm>
                <a:off x="1530" y="5670"/>
                <a:ext cx="915" cy="510"/>
              </a:xfrm>
              <a:custGeom>
                <a:avLst/>
                <a:gdLst>
                  <a:gd name="T0" fmla="*/ 375 w 915"/>
                  <a:gd name="T1" fmla="*/ 105 h 510"/>
                  <a:gd name="T2" fmla="*/ 435 w 915"/>
                  <a:gd name="T3" fmla="*/ 105 h 510"/>
                  <a:gd name="T4" fmla="*/ 480 w 915"/>
                  <a:gd name="T5" fmla="*/ 105 h 510"/>
                  <a:gd name="T6" fmla="*/ 525 w 915"/>
                  <a:gd name="T7" fmla="*/ 105 h 510"/>
                  <a:gd name="T8" fmla="*/ 540 w 915"/>
                  <a:gd name="T9" fmla="*/ 45 h 510"/>
                  <a:gd name="T10" fmla="*/ 600 w 915"/>
                  <a:gd name="T11" fmla="*/ 15 h 510"/>
                  <a:gd name="T12" fmla="*/ 675 w 915"/>
                  <a:gd name="T13" fmla="*/ 0 h 510"/>
                  <a:gd name="T14" fmla="*/ 750 w 915"/>
                  <a:gd name="T15" fmla="*/ 0 h 510"/>
                  <a:gd name="T16" fmla="*/ 795 w 915"/>
                  <a:gd name="T17" fmla="*/ 30 h 510"/>
                  <a:gd name="T18" fmla="*/ 885 w 915"/>
                  <a:gd name="T19" fmla="*/ 135 h 510"/>
                  <a:gd name="T20" fmla="*/ 915 w 915"/>
                  <a:gd name="T21" fmla="*/ 285 h 510"/>
                  <a:gd name="T22" fmla="*/ 900 w 915"/>
                  <a:gd name="T23" fmla="*/ 390 h 510"/>
                  <a:gd name="T24" fmla="*/ 795 w 915"/>
                  <a:gd name="T25" fmla="*/ 435 h 510"/>
                  <a:gd name="T26" fmla="*/ 600 w 915"/>
                  <a:gd name="T27" fmla="*/ 495 h 510"/>
                  <a:gd name="T28" fmla="*/ 495 w 915"/>
                  <a:gd name="T29" fmla="*/ 510 h 510"/>
                  <a:gd name="T30" fmla="*/ 420 w 915"/>
                  <a:gd name="T31" fmla="*/ 510 h 510"/>
                  <a:gd name="T32" fmla="*/ 360 w 915"/>
                  <a:gd name="T33" fmla="*/ 480 h 510"/>
                  <a:gd name="T34" fmla="*/ 330 w 915"/>
                  <a:gd name="T35" fmla="*/ 420 h 510"/>
                  <a:gd name="T36" fmla="*/ 300 w 915"/>
                  <a:gd name="T37" fmla="*/ 405 h 510"/>
                  <a:gd name="T38" fmla="*/ 165 w 915"/>
                  <a:gd name="T39" fmla="*/ 345 h 510"/>
                  <a:gd name="T40" fmla="*/ 165 w 915"/>
                  <a:gd name="T41" fmla="*/ 300 h 510"/>
                  <a:gd name="T42" fmla="*/ 165 w 915"/>
                  <a:gd name="T43" fmla="*/ 285 h 510"/>
                  <a:gd name="T44" fmla="*/ 165 w 915"/>
                  <a:gd name="T45" fmla="*/ 285 h 510"/>
                  <a:gd name="T46" fmla="*/ 180 w 915"/>
                  <a:gd name="T47" fmla="*/ 285 h 510"/>
                  <a:gd name="T48" fmla="*/ 135 w 915"/>
                  <a:gd name="T49" fmla="*/ 285 h 510"/>
                  <a:gd name="T50" fmla="*/ 45 w 915"/>
                  <a:gd name="T51" fmla="*/ 270 h 510"/>
                  <a:gd name="T52" fmla="*/ 0 w 915"/>
                  <a:gd name="T53" fmla="*/ 225 h 510"/>
                  <a:gd name="T54" fmla="*/ 15 w 915"/>
                  <a:gd name="T55" fmla="*/ 210 h 510"/>
                  <a:gd name="T56" fmla="*/ 45 w 915"/>
                  <a:gd name="T57" fmla="*/ 195 h 510"/>
                  <a:gd name="T58" fmla="*/ 105 w 915"/>
                  <a:gd name="T59" fmla="*/ 225 h 510"/>
                  <a:gd name="T60" fmla="*/ 135 w 915"/>
                  <a:gd name="T61" fmla="*/ 240 h 510"/>
                  <a:gd name="T62" fmla="*/ 165 w 915"/>
                  <a:gd name="T63" fmla="*/ 240 h 510"/>
                  <a:gd name="T64" fmla="*/ 180 w 915"/>
                  <a:gd name="T65" fmla="*/ 255 h 510"/>
                  <a:gd name="T66" fmla="*/ 195 w 915"/>
                  <a:gd name="T67" fmla="*/ 285 h 510"/>
                  <a:gd name="T68" fmla="*/ 195 w 915"/>
                  <a:gd name="T69" fmla="*/ 300 h 510"/>
                  <a:gd name="T70" fmla="*/ 300 w 915"/>
                  <a:gd name="T71" fmla="*/ 345 h 510"/>
                  <a:gd name="T72" fmla="*/ 345 w 915"/>
                  <a:gd name="T73" fmla="*/ 360 h 510"/>
                  <a:gd name="T74" fmla="*/ 360 w 915"/>
                  <a:gd name="T75" fmla="*/ 405 h 510"/>
                  <a:gd name="T76" fmla="*/ 390 w 915"/>
                  <a:gd name="T77" fmla="*/ 450 h 510"/>
                  <a:gd name="T78" fmla="*/ 420 w 915"/>
                  <a:gd name="T79" fmla="*/ 465 h 510"/>
                  <a:gd name="T80" fmla="*/ 540 w 915"/>
                  <a:gd name="T81" fmla="*/ 450 h 510"/>
                  <a:gd name="T82" fmla="*/ 660 w 915"/>
                  <a:gd name="T83" fmla="*/ 420 h 510"/>
                  <a:gd name="T84" fmla="*/ 810 w 915"/>
                  <a:gd name="T85" fmla="*/ 390 h 510"/>
                  <a:gd name="T86" fmla="*/ 840 w 915"/>
                  <a:gd name="T87" fmla="*/ 345 h 510"/>
                  <a:gd name="T88" fmla="*/ 855 w 915"/>
                  <a:gd name="T89" fmla="*/ 315 h 510"/>
                  <a:gd name="T90" fmla="*/ 855 w 915"/>
                  <a:gd name="T91" fmla="*/ 225 h 510"/>
                  <a:gd name="T92" fmla="*/ 810 w 915"/>
                  <a:gd name="T93" fmla="*/ 105 h 510"/>
                  <a:gd name="T94" fmla="*/ 780 w 915"/>
                  <a:gd name="T95" fmla="*/ 60 h 510"/>
                  <a:gd name="T96" fmla="*/ 720 w 915"/>
                  <a:gd name="T97" fmla="*/ 45 h 510"/>
                  <a:gd name="T98" fmla="*/ 660 w 915"/>
                  <a:gd name="T99" fmla="*/ 45 h 510"/>
                  <a:gd name="T100" fmla="*/ 600 w 915"/>
                  <a:gd name="T101" fmla="*/ 60 h 510"/>
                  <a:gd name="T102" fmla="*/ 555 w 915"/>
                  <a:gd name="T103" fmla="*/ 105 h 510"/>
                  <a:gd name="T104" fmla="*/ 525 w 915"/>
                  <a:gd name="T105" fmla="*/ 135 h 510"/>
                  <a:gd name="T106" fmla="*/ 465 w 915"/>
                  <a:gd name="T107" fmla="*/ 165 h 510"/>
                  <a:gd name="T108" fmla="*/ 420 w 915"/>
                  <a:gd name="T109" fmla="*/ 150 h 510"/>
                  <a:gd name="T110" fmla="*/ 390 w 915"/>
                  <a:gd name="T111" fmla="*/ 120 h 510"/>
                  <a:gd name="T112" fmla="*/ 360 w 915"/>
                  <a:gd name="T113" fmla="*/ 120 h 510"/>
                  <a:gd name="T114" fmla="*/ 360 w 915"/>
                  <a:gd name="T115" fmla="*/ 105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5"/>
                  <a:gd name="T175" fmla="*/ 0 h 510"/>
                  <a:gd name="T176" fmla="*/ 915 w 915"/>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5" h="510">
                    <a:moveTo>
                      <a:pt x="360" y="105"/>
                    </a:moveTo>
                    <a:lnTo>
                      <a:pt x="360" y="105"/>
                    </a:lnTo>
                    <a:lnTo>
                      <a:pt x="375" y="105"/>
                    </a:lnTo>
                    <a:lnTo>
                      <a:pt x="390" y="105"/>
                    </a:lnTo>
                    <a:lnTo>
                      <a:pt x="405" y="105"/>
                    </a:lnTo>
                    <a:lnTo>
                      <a:pt x="420" y="105"/>
                    </a:lnTo>
                    <a:lnTo>
                      <a:pt x="435" y="105"/>
                    </a:lnTo>
                    <a:lnTo>
                      <a:pt x="450" y="105"/>
                    </a:lnTo>
                    <a:lnTo>
                      <a:pt x="465" y="105"/>
                    </a:lnTo>
                    <a:lnTo>
                      <a:pt x="480" y="105"/>
                    </a:lnTo>
                    <a:lnTo>
                      <a:pt x="495" y="105"/>
                    </a:lnTo>
                    <a:lnTo>
                      <a:pt x="510" y="105"/>
                    </a:lnTo>
                    <a:lnTo>
                      <a:pt x="525" y="105"/>
                    </a:lnTo>
                    <a:lnTo>
                      <a:pt x="525" y="90"/>
                    </a:lnTo>
                    <a:lnTo>
                      <a:pt x="540" y="75"/>
                    </a:lnTo>
                    <a:lnTo>
                      <a:pt x="540" y="60"/>
                    </a:lnTo>
                    <a:lnTo>
                      <a:pt x="540" y="45"/>
                    </a:lnTo>
                    <a:lnTo>
                      <a:pt x="555" y="45"/>
                    </a:lnTo>
                    <a:lnTo>
                      <a:pt x="570" y="45"/>
                    </a:lnTo>
                    <a:lnTo>
                      <a:pt x="585" y="30"/>
                    </a:lnTo>
                    <a:lnTo>
                      <a:pt x="600" y="30"/>
                    </a:lnTo>
                    <a:lnTo>
                      <a:pt x="600" y="15"/>
                    </a:lnTo>
                    <a:lnTo>
                      <a:pt x="615" y="15"/>
                    </a:lnTo>
                    <a:lnTo>
                      <a:pt x="630" y="0"/>
                    </a:lnTo>
                    <a:lnTo>
                      <a:pt x="645" y="0"/>
                    </a:lnTo>
                    <a:lnTo>
                      <a:pt x="660" y="0"/>
                    </a:lnTo>
                    <a:lnTo>
                      <a:pt x="675" y="0"/>
                    </a:lnTo>
                    <a:lnTo>
                      <a:pt x="690" y="0"/>
                    </a:lnTo>
                    <a:lnTo>
                      <a:pt x="705" y="0"/>
                    </a:lnTo>
                    <a:lnTo>
                      <a:pt x="720" y="0"/>
                    </a:lnTo>
                    <a:lnTo>
                      <a:pt x="735" y="0"/>
                    </a:lnTo>
                    <a:lnTo>
                      <a:pt x="750" y="0"/>
                    </a:lnTo>
                    <a:lnTo>
                      <a:pt x="765" y="15"/>
                    </a:lnTo>
                    <a:lnTo>
                      <a:pt x="780" y="15"/>
                    </a:lnTo>
                    <a:lnTo>
                      <a:pt x="780" y="30"/>
                    </a:lnTo>
                    <a:lnTo>
                      <a:pt x="795" y="30"/>
                    </a:lnTo>
                    <a:lnTo>
                      <a:pt x="810" y="45"/>
                    </a:lnTo>
                    <a:lnTo>
                      <a:pt x="825" y="45"/>
                    </a:lnTo>
                    <a:lnTo>
                      <a:pt x="840" y="60"/>
                    </a:lnTo>
                    <a:lnTo>
                      <a:pt x="855" y="75"/>
                    </a:lnTo>
                    <a:lnTo>
                      <a:pt x="885" y="135"/>
                    </a:lnTo>
                    <a:lnTo>
                      <a:pt x="900" y="165"/>
                    </a:lnTo>
                    <a:lnTo>
                      <a:pt x="900" y="195"/>
                    </a:lnTo>
                    <a:lnTo>
                      <a:pt x="900" y="225"/>
                    </a:lnTo>
                    <a:lnTo>
                      <a:pt x="915" y="240"/>
                    </a:lnTo>
                    <a:lnTo>
                      <a:pt x="915" y="285"/>
                    </a:lnTo>
                    <a:lnTo>
                      <a:pt x="915" y="315"/>
                    </a:lnTo>
                    <a:lnTo>
                      <a:pt x="915" y="330"/>
                    </a:lnTo>
                    <a:lnTo>
                      <a:pt x="915" y="345"/>
                    </a:lnTo>
                    <a:lnTo>
                      <a:pt x="900" y="360"/>
                    </a:lnTo>
                    <a:lnTo>
                      <a:pt x="900" y="390"/>
                    </a:lnTo>
                    <a:lnTo>
                      <a:pt x="885" y="405"/>
                    </a:lnTo>
                    <a:lnTo>
                      <a:pt x="855" y="405"/>
                    </a:lnTo>
                    <a:lnTo>
                      <a:pt x="840" y="420"/>
                    </a:lnTo>
                    <a:lnTo>
                      <a:pt x="825" y="435"/>
                    </a:lnTo>
                    <a:lnTo>
                      <a:pt x="795" y="435"/>
                    </a:lnTo>
                    <a:lnTo>
                      <a:pt x="765" y="450"/>
                    </a:lnTo>
                    <a:lnTo>
                      <a:pt x="720" y="465"/>
                    </a:lnTo>
                    <a:lnTo>
                      <a:pt x="660" y="480"/>
                    </a:lnTo>
                    <a:lnTo>
                      <a:pt x="630" y="480"/>
                    </a:lnTo>
                    <a:lnTo>
                      <a:pt x="600" y="495"/>
                    </a:lnTo>
                    <a:lnTo>
                      <a:pt x="585" y="495"/>
                    </a:lnTo>
                    <a:lnTo>
                      <a:pt x="555" y="495"/>
                    </a:lnTo>
                    <a:lnTo>
                      <a:pt x="540" y="510"/>
                    </a:lnTo>
                    <a:lnTo>
                      <a:pt x="525" y="510"/>
                    </a:lnTo>
                    <a:lnTo>
                      <a:pt x="495" y="510"/>
                    </a:lnTo>
                    <a:lnTo>
                      <a:pt x="480" y="510"/>
                    </a:lnTo>
                    <a:lnTo>
                      <a:pt x="465" y="510"/>
                    </a:lnTo>
                    <a:lnTo>
                      <a:pt x="450" y="510"/>
                    </a:lnTo>
                    <a:lnTo>
                      <a:pt x="420" y="510"/>
                    </a:lnTo>
                    <a:lnTo>
                      <a:pt x="390" y="495"/>
                    </a:lnTo>
                    <a:lnTo>
                      <a:pt x="375" y="495"/>
                    </a:lnTo>
                    <a:lnTo>
                      <a:pt x="360" y="480"/>
                    </a:lnTo>
                    <a:lnTo>
                      <a:pt x="360" y="465"/>
                    </a:lnTo>
                    <a:lnTo>
                      <a:pt x="345" y="465"/>
                    </a:lnTo>
                    <a:lnTo>
                      <a:pt x="345" y="450"/>
                    </a:lnTo>
                    <a:lnTo>
                      <a:pt x="330" y="420"/>
                    </a:lnTo>
                    <a:lnTo>
                      <a:pt x="315" y="405"/>
                    </a:lnTo>
                    <a:lnTo>
                      <a:pt x="300" y="405"/>
                    </a:lnTo>
                    <a:lnTo>
                      <a:pt x="285" y="390"/>
                    </a:lnTo>
                    <a:lnTo>
                      <a:pt x="270" y="390"/>
                    </a:lnTo>
                    <a:lnTo>
                      <a:pt x="180" y="345"/>
                    </a:lnTo>
                    <a:lnTo>
                      <a:pt x="165" y="345"/>
                    </a:lnTo>
                    <a:lnTo>
                      <a:pt x="165" y="330"/>
                    </a:lnTo>
                    <a:lnTo>
                      <a:pt x="150" y="315"/>
                    </a:lnTo>
                    <a:lnTo>
                      <a:pt x="165" y="315"/>
                    </a:lnTo>
                    <a:lnTo>
                      <a:pt x="165" y="300"/>
                    </a:lnTo>
                    <a:lnTo>
                      <a:pt x="165" y="285"/>
                    </a:lnTo>
                    <a:lnTo>
                      <a:pt x="150" y="285"/>
                    </a:lnTo>
                    <a:lnTo>
                      <a:pt x="165" y="285"/>
                    </a:lnTo>
                    <a:lnTo>
                      <a:pt x="180" y="285"/>
                    </a:lnTo>
                    <a:lnTo>
                      <a:pt x="165" y="285"/>
                    </a:lnTo>
                    <a:lnTo>
                      <a:pt x="150" y="285"/>
                    </a:lnTo>
                    <a:lnTo>
                      <a:pt x="135" y="285"/>
                    </a:lnTo>
                    <a:lnTo>
                      <a:pt x="120" y="285"/>
                    </a:lnTo>
                    <a:lnTo>
                      <a:pt x="105" y="285"/>
                    </a:lnTo>
                    <a:lnTo>
                      <a:pt x="75" y="285"/>
                    </a:lnTo>
                    <a:lnTo>
                      <a:pt x="60" y="270"/>
                    </a:lnTo>
                    <a:lnTo>
                      <a:pt x="45" y="270"/>
                    </a:lnTo>
                    <a:lnTo>
                      <a:pt x="30" y="255"/>
                    </a:lnTo>
                    <a:lnTo>
                      <a:pt x="15" y="255"/>
                    </a:lnTo>
                    <a:lnTo>
                      <a:pt x="15" y="240"/>
                    </a:lnTo>
                    <a:lnTo>
                      <a:pt x="0" y="225"/>
                    </a:lnTo>
                    <a:lnTo>
                      <a:pt x="15" y="225"/>
                    </a:lnTo>
                    <a:lnTo>
                      <a:pt x="15" y="210"/>
                    </a:lnTo>
                    <a:lnTo>
                      <a:pt x="30" y="210"/>
                    </a:lnTo>
                    <a:lnTo>
                      <a:pt x="30" y="195"/>
                    </a:lnTo>
                    <a:lnTo>
                      <a:pt x="45" y="195"/>
                    </a:lnTo>
                    <a:lnTo>
                      <a:pt x="60" y="210"/>
                    </a:lnTo>
                    <a:lnTo>
                      <a:pt x="75" y="225"/>
                    </a:lnTo>
                    <a:lnTo>
                      <a:pt x="105" y="225"/>
                    </a:lnTo>
                    <a:lnTo>
                      <a:pt x="120" y="240"/>
                    </a:lnTo>
                    <a:lnTo>
                      <a:pt x="135" y="240"/>
                    </a:lnTo>
                    <a:lnTo>
                      <a:pt x="150" y="240"/>
                    </a:lnTo>
                    <a:lnTo>
                      <a:pt x="165" y="240"/>
                    </a:lnTo>
                    <a:lnTo>
                      <a:pt x="180" y="240"/>
                    </a:lnTo>
                    <a:lnTo>
                      <a:pt x="180" y="255"/>
                    </a:lnTo>
                    <a:lnTo>
                      <a:pt x="195" y="255"/>
                    </a:lnTo>
                    <a:lnTo>
                      <a:pt x="195" y="270"/>
                    </a:lnTo>
                    <a:lnTo>
                      <a:pt x="195" y="285"/>
                    </a:lnTo>
                    <a:lnTo>
                      <a:pt x="195" y="300"/>
                    </a:lnTo>
                    <a:lnTo>
                      <a:pt x="180" y="285"/>
                    </a:lnTo>
                    <a:lnTo>
                      <a:pt x="300" y="345"/>
                    </a:lnTo>
                    <a:lnTo>
                      <a:pt x="315" y="345"/>
                    </a:lnTo>
                    <a:lnTo>
                      <a:pt x="330" y="345"/>
                    </a:lnTo>
                    <a:lnTo>
                      <a:pt x="330" y="360"/>
                    </a:lnTo>
                    <a:lnTo>
                      <a:pt x="345" y="360"/>
                    </a:lnTo>
                    <a:lnTo>
                      <a:pt x="345" y="375"/>
                    </a:lnTo>
                    <a:lnTo>
                      <a:pt x="360" y="375"/>
                    </a:lnTo>
                    <a:lnTo>
                      <a:pt x="360" y="390"/>
                    </a:lnTo>
                    <a:lnTo>
                      <a:pt x="360" y="405"/>
                    </a:lnTo>
                    <a:lnTo>
                      <a:pt x="375" y="420"/>
                    </a:lnTo>
                    <a:lnTo>
                      <a:pt x="375" y="435"/>
                    </a:lnTo>
                    <a:lnTo>
                      <a:pt x="390" y="450"/>
                    </a:lnTo>
                    <a:lnTo>
                      <a:pt x="405" y="450"/>
                    </a:lnTo>
                    <a:lnTo>
                      <a:pt x="405" y="465"/>
                    </a:lnTo>
                    <a:lnTo>
                      <a:pt x="420" y="465"/>
                    </a:lnTo>
                    <a:lnTo>
                      <a:pt x="435" y="465"/>
                    </a:lnTo>
                    <a:lnTo>
                      <a:pt x="450" y="465"/>
                    </a:lnTo>
                    <a:lnTo>
                      <a:pt x="480" y="465"/>
                    </a:lnTo>
                    <a:lnTo>
                      <a:pt x="525" y="450"/>
                    </a:lnTo>
                    <a:lnTo>
                      <a:pt x="540" y="450"/>
                    </a:lnTo>
                    <a:lnTo>
                      <a:pt x="555" y="450"/>
                    </a:lnTo>
                    <a:lnTo>
                      <a:pt x="585" y="450"/>
                    </a:lnTo>
                    <a:lnTo>
                      <a:pt x="600" y="435"/>
                    </a:lnTo>
                    <a:lnTo>
                      <a:pt x="615" y="435"/>
                    </a:lnTo>
                    <a:lnTo>
                      <a:pt x="660" y="420"/>
                    </a:lnTo>
                    <a:lnTo>
                      <a:pt x="720" y="405"/>
                    </a:lnTo>
                    <a:lnTo>
                      <a:pt x="750" y="405"/>
                    </a:lnTo>
                    <a:lnTo>
                      <a:pt x="780" y="405"/>
                    </a:lnTo>
                    <a:lnTo>
                      <a:pt x="795" y="390"/>
                    </a:lnTo>
                    <a:lnTo>
                      <a:pt x="810" y="390"/>
                    </a:lnTo>
                    <a:lnTo>
                      <a:pt x="825" y="375"/>
                    </a:lnTo>
                    <a:lnTo>
                      <a:pt x="840" y="375"/>
                    </a:lnTo>
                    <a:lnTo>
                      <a:pt x="840" y="360"/>
                    </a:lnTo>
                    <a:lnTo>
                      <a:pt x="840" y="345"/>
                    </a:lnTo>
                    <a:lnTo>
                      <a:pt x="855" y="345"/>
                    </a:lnTo>
                    <a:lnTo>
                      <a:pt x="855" y="330"/>
                    </a:lnTo>
                    <a:lnTo>
                      <a:pt x="855" y="315"/>
                    </a:lnTo>
                    <a:lnTo>
                      <a:pt x="855" y="285"/>
                    </a:lnTo>
                    <a:lnTo>
                      <a:pt x="855" y="270"/>
                    </a:lnTo>
                    <a:lnTo>
                      <a:pt x="855" y="255"/>
                    </a:lnTo>
                    <a:lnTo>
                      <a:pt x="855" y="240"/>
                    </a:lnTo>
                    <a:lnTo>
                      <a:pt x="855" y="225"/>
                    </a:lnTo>
                    <a:lnTo>
                      <a:pt x="840" y="210"/>
                    </a:lnTo>
                    <a:lnTo>
                      <a:pt x="840" y="180"/>
                    </a:lnTo>
                    <a:lnTo>
                      <a:pt x="840" y="165"/>
                    </a:lnTo>
                    <a:lnTo>
                      <a:pt x="825" y="135"/>
                    </a:lnTo>
                    <a:lnTo>
                      <a:pt x="810" y="105"/>
                    </a:lnTo>
                    <a:lnTo>
                      <a:pt x="795" y="105"/>
                    </a:lnTo>
                    <a:lnTo>
                      <a:pt x="780" y="75"/>
                    </a:lnTo>
                    <a:lnTo>
                      <a:pt x="780" y="60"/>
                    </a:lnTo>
                    <a:lnTo>
                      <a:pt x="765" y="45"/>
                    </a:lnTo>
                    <a:lnTo>
                      <a:pt x="750" y="45"/>
                    </a:lnTo>
                    <a:lnTo>
                      <a:pt x="735" y="45"/>
                    </a:lnTo>
                    <a:lnTo>
                      <a:pt x="720" y="45"/>
                    </a:lnTo>
                    <a:lnTo>
                      <a:pt x="705" y="45"/>
                    </a:lnTo>
                    <a:lnTo>
                      <a:pt x="690" y="45"/>
                    </a:lnTo>
                    <a:lnTo>
                      <a:pt x="675" y="45"/>
                    </a:lnTo>
                    <a:lnTo>
                      <a:pt x="660" y="45"/>
                    </a:lnTo>
                    <a:lnTo>
                      <a:pt x="645" y="45"/>
                    </a:lnTo>
                    <a:lnTo>
                      <a:pt x="630" y="45"/>
                    </a:lnTo>
                    <a:lnTo>
                      <a:pt x="615" y="45"/>
                    </a:lnTo>
                    <a:lnTo>
                      <a:pt x="600" y="60"/>
                    </a:lnTo>
                    <a:lnTo>
                      <a:pt x="585" y="75"/>
                    </a:lnTo>
                    <a:lnTo>
                      <a:pt x="570" y="90"/>
                    </a:lnTo>
                    <a:lnTo>
                      <a:pt x="555" y="105"/>
                    </a:lnTo>
                    <a:lnTo>
                      <a:pt x="540" y="105"/>
                    </a:lnTo>
                    <a:lnTo>
                      <a:pt x="540" y="120"/>
                    </a:lnTo>
                    <a:lnTo>
                      <a:pt x="540" y="135"/>
                    </a:lnTo>
                    <a:lnTo>
                      <a:pt x="525" y="135"/>
                    </a:lnTo>
                    <a:lnTo>
                      <a:pt x="495" y="150"/>
                    </a:lnTo>
                    <a:lnTo>
                      <a:pt x="480" y="150"/>
                    </a:lnTo>
                    <a:lnTo>
                      <a:pt x="480" y="165"/>
                    </a:lnTo>
                    <a:lnTo>
                      <a:pt x="465" y="165"/>
                    </a:lnTo>
                    <a:lnTo>
                      <a:pt x="450" y="165"/>
                    </a:lnTo>
                    <a:lnTo>
                      <a:pt x="435" y="165"/>
                    </a:lnTo>
                    <a:lnTo>
                      <a:pt x="435" y="150"/>
                    </a:lnTo>
                    <a:lnTo>
                      <a:pt x="420" y="150"/>
                    </a:lnTo>
                    <a:lnTo>
                      <a:pt x="420" y="135"/>
                    </a:lnTo>
                    <a:lnTo>
                      <a:pt x="405" y="120"/>
                    </a:lnTo>
                    <a:lnTo>
                      <a:pt x="390" y="120"/>
                    </a:lnTo>
                    <a:lnTo>
                      <a:pt x="375" y="120"/>
                    </a:lnTo>
                    <a:lnTo>
                      <a:pt x="360" y="120"/>
                    </a:lnTo>
                    <a:lnTo>
                      <a:pt x="360" y="105"/>
                    </a:lnTo>
                    <a:close/>
                  </a:path>
                </a:pathLst>
              </a:custGeom>
              <a:solidFill>
                <a:srgbClr val="000000"/>
              </a:solidFill>
              <a:ln w="9525">
                <a:noFill/>
                <a:round/>
                <a:headEnd/>
                <a:tailEnd/>
              </a:ln>
            </p:spPr>
            <p:txBody>
              <a:bodyPr/>
              <a:lstStyle/>
              <a:p>
                <a:endParaRPr lang="tr-TR"/>
              </a:p>
            </p:txBody>
          </p:sp>
          <p:sp>
            <p:nvSpPr>
              <p:cNvPr id="666" name="Freeform 101"/>
              <p:cNvSpPr>
                <a:spLocks/>
              </p:cNvSpPr>
              <p:nvPr/>
            </p:nvSpPr>
            <p:spPr bwMode="auto">
              <a:xfrm>
                <a:off x="2010" y="5955"/>
                <a:ext cx="420" cy="135"/>
              </a:xfrm>
              <a:custGeom>
                <a:avLst/>
                <a:gdLst>
                  <a:gd name="T0" fmla="*/ 15 w 420"/>
                  <a:gd name="T1" fmla="*/ 120 h 135"/>
                  <a:gd name="T2" fmla="*/ 15 w 420"/>
                  <a:gd name="T3" fmla="*/ 120 h 135"/>
                  <a:gd name="T4" fmla="*/ 60 w 420"/>
                  <a:gd name="T5" fmla="*/ 120 h 135"/>
                  <a:gd name="T6" fmla="*/ 90 w 420"/>
                  <a:gd name="T7" fmla="*/ 105 h 135"/>
                  <a:gd name="T8" fmla="*/ 120 w 420"/>
                  <a:gd name="T9" fmla="*/ 105 h 135"/>
                  <a:gd name="T10" fmla="*/ 150 w 420"/>
                  <a:gd name="T11" fmla="*/ 90 h 135"/>
                  <a:gd name="T12" fmla="*/ 210 w 420"/>
                  <a:gd name="T13" fmla="*/ 60 h 135"/>
                  <a:gd name="T14" fmla="*/ 285 w 420"/>
                  <a:gd name="T15" fmla="*/ 60 h 135"/>
                  <a:gd name="T16" fmla="*/ 300 w 420"/>
                  <a:gd name="T17" fmla="*/ 45 h 135"/>
                  <a:gd name="T18" fmla="*/ 300 w 420"/>
                  <a:gd name="T19" fmla="*/ 45 h 135"/>
                  <a:gd name="T20" fmla="*/ 315 w 420"/>
                  <a:gd name="T21" fmla="*/ 45 h 135"/>
                  <a:gd name="T22" fmla="*/ 330 w 420"/>
                  <a:gd name="T23" fmla="*/ 30 h 135"/>
                  <a:gd name="T24" fmla="*/ 360 w 420"/>
                  <a:gd name="T25" fmla="*/ 15 h 135"/>
                  <a:gd name="T26" fmla="*/ 375 w 420"/>
                  <a:gd name="T27" fmla="*/ 0 h 135"/>
                  <a:gd name="T28" fmla="*/ 375 w 420"/>
                  <a:gd name="T29" fmla="*/ 0 h 135"/>
                  <a:gd name="T30" fmla="*/ 390 w 420"/>
                  <a:gd name="T31" fmla="*/ 0 h 135"/>
                  <a:gd name="T32" fmla="*/ 405 w 420"/>
                  <a:gd name="T33" fmla="*/ 15 h 135"/>
                  <a:gd name="T34" fmla="*/ 405 w 420"/>
                  <a:gd name="T35" fmla="*/ 15 h 135"/>
                  <a:gd name="T36" fmla="*/ 420 w 420"/>
                  <a:gd name="T37" fmla="*/ 30 h 135"/>
                  <a:gd name="T38" fmla="*/ 405 w 420"/>
                  <a:gd name="T39" fmla="*/ 45 h 135"/>
                  <a:gd name="T40" fmla="*/ 405 w 420"/>
                  <a:gd name="T41" fmla="*/ 45 h 135"/>
                  <a:gd name="T42" fmla="*/ 405 w 420"/>
                  <a:gd name="T43" fmla="*/ 45 h 135"/>
                  <a:gd name="T44" fmla="*/ 390 w 420"/>
                  <a:gd name="T45" fmla="*/ 60 h 135"/>
                  <a:gd name="T46" fmla="*/ 375 w 420"/>
                  <a:gd name="T47" fmla="*/ 60 h 135"/>
                  <a:gd name="T48" fmla="*/ 360 w 420"/>
                  <a:gd name="T49" fmla="*/ 60 h 135"/>
                  <a:gd name="T50" fmla="*/ 360 w 420"/>
                  <a:gd name="T51" fmla="*/ 60 h 135"/>
                  <a:gd name="T52" fmla="*/ 345 w 420"/>
                  <a:gd name="T53" fmla="*/ 60 h 135"/>
                  <a:gd name="T54" fmla="*/ 285 w 420"/>
                  <a:gd name="T55" fmla="*/ 90 h 135"/>
                  <a:gd name="T56" fmla="*/ 255 w 420"/>
                  <a:gd name="T57" fmla="*/ 90 h 135"/>
                  <a:gd name="T58" fmla="*/ 225 w 420"/>
                  <a:gd name="T59" fmla="*/ 105 h 135"/>
                  <a:gd name="T60" fmla="*/ 165 w 420"/>
                  <a:gd name="T61" fmla="*/ 120 h 135"/>
                  <a:gd name="T62" fmla="*/ 90 w 420"/>
                  <a:gd name="T63" fmla="*/ 120 h 135"/>
                  <a:gd name="T64" fmla="*/ 15 w 420"/>
                  <a:gd name="T65" fmla="*/ 135 h 135"/>
                  <a:gd name="T66" fmla="*/ 15 w 420"/>
                  <a:gd name="T67" fmla="*/ 135 h 135"/>
                  <a:gd name="T68" fmla="*/ 0 w 420"/>
                  <a:gd name="T69" fmla="*/ 135 h 135"/>
                  <a:gd name="T70" fmla="*/ 0 w 420"/>
                  <a:gd name="T71" fmla="*/ 135 h 135"/>
                  <a:gd name="T72" fmla="*/ 0 w 420"/>
                  <a:gd name="T73" fmla="*/ 135 h 135"/>
                  <a:gd name="T74" fmla="*/ 0 w 420"/>
                  <a:gd name="T75" fmla="*/ 120 h 135"/>
                  <a:gd name="T76" fmla="*/ 0 w 420"/>
                  <a:gd name="T77" fmla="*/ 120 h 135"/>
                  <a:gd name="T78" fmla="*/ 0 w 420"/>
                  <a:gd name="T79" fmla="*/ 120 h 135"/>
                  <a:gd name="T80" fmla="*/ 0 w 420"/>
                  <a:gd name="T81" fmla="*/ 120 h 135"/>
                  <a:gd name="T82" fmla="*/ 15 w 420"/>
                  <a:gd name="T83" fmla="*/ 120 h 1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0"/>
                  <a:gd name="T127" fmla="*/ 0 h 135"/>
                  <a:gd name="T128" fmla="*/ 420 w 420"/>
                  <a:gd name="T129" fmla="*/ 135 h 1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0" h="135">
                    <a:moveTo>
                      <a:pt x="15" y="120"/>
                    </a:moveTo>
                    <a:lnTo>
                      <a:pt x="15" y="120"/>
                    </a:lnTo>
                    <a:lnTo>
                      <a:pt x="60" y="120"/>
                    </a:lnTo>
                    <a:lnTo>
                      <a:pt x="90" y="105"/>
                    </a:lnTo>
                    <a:lnTo>
                      <a:pt x="120" y="105"/>
                    </a:lnTo>
                    <a:lnTo>
                      <a:pt x="150" y="90"/>
                    </a:lnTo>
                    <a:lnTo>
                      <a:pt x="210" y="60"/>
                    </a:lnTo>
                    <a:lnTo>
                      <a:pt x="285" y="60"/>
                    </a:lnTo>
                    <a:lnTo>
                      <a:pt x="300" y="45"/>
                    </a:lnTo>
                    <a:lnTo>
                      <a:pt x="315" y="45"/>
                    </a:lnTo>
                    <a:lnTo>
                      <a:pt x="330" y="30"/>
                    </a:lnTo>
                    <a:lnTo>
                      <a:pt x="360" y="15"/>
                    </a:lnTo>
                    <a:lnTo>
                      <a:pt x="375" y="0"/>
                    </a:lnTo>
                    <a:lnTo>
                      <a:pt x="390" y="0"/>
                    </a:lnTo>
                    <a:lnTo>
                      <a:pt x="405" y="15"/>
                    </a:lnTo>
                    <a:lnTo>
                      <a:pt x="420" y="30"/>
                    </a:lnTo>
                    <a:lnTo>
                      <a:pt x="405" y="45"/>
                    </a:lnTo>
                    <a:lnTo>
                      <a:pt x="390" y="60"/>
                    </a:lnTo>
                    <a:lnTo>
                      <a:pt x="375" y="60"/>
                    </a:lnTo>
                    <a:lnTo>
                      <a:pt x="360" y="60"/>
                    </a:lnTo>
                    <a:lnTo>
                      <a:pt x="345" y="60"/>
                    </a:lnTo>
                    <a:lnTo>
                      <a:pt x="285" y="90"/>
                    </a:lnTo>
                    <a:lnTo>
                      <a:pt x="255" y="90"/>
                    </a:lnTo>
                    <a:lnTo>
                      <a:pt x="225" y="105"/>
                    </a:lnTo>
                    <a:lnTo>
                      <a:pt x="165" y="120"/>
                    </a:lnTo>
                    <a:lnTo>
                      <a:pt x="90" y="120"/>
                    </a:lnTo>
                    <a:lnTo>
                      <a:pt x="15" y="135"/>
                    </a:lnTo>
                    <a:lnTo>
                      <a:pt x="0" y="135"/>
                    </a:lnTo>
                    <a:lnTo>
                      <a:pt x="0" y="120"/>
                    </a:lnTo>
                    <a:lnTo>
                      <a:pt x="15" y="120"/>
                    </a:lnTo>
                    <a:close/>
                  </a:path>
                </a:pathLst>
              </a:custGeom>
              <a:solidFill>
                <a:srgbClr val="000000"/>
              </a:solidFill>
              <a:ln w="9525">
                <a:noFill/>
                <a:round/>
                <a:headEnd/>
                <a:tailEnd/>
              </a:ln>
            </p:spPr>
            <p:txBody>
              <a:bodyPr/>
              <a:lstStyle/>
              <a:p>
                <a:endParaRPr lang="tr-TR"/>
              </a:p>
            </p:txBody>
          </p:sp>
          <p:sp>
            <p:nvSpPr>
              <p:cNvPr id="667" name="Freeform 102"/>
              <p:cNvSpPr>
                <a:spLocks/>
              </p:cNvSpPr>
              <p:nvPr/>
            </p:nvSpPr>
            <p:spPr bwMode="auto">
              <a:xfrm>
                <a:off x="660" y="6135"/>
                <a:ext cx="405" cy="105"/>
              </a:xfrm>
              <a:custGeom>
                <a:avLst/>
                <a:gdLst>
                  <a:gd name="T0" fmla="*/ 15 w 405"/>
                  <a:gd name="T1" fmla="*/ 0 h 105"/>
                  <a:gd name="T2" fmla="*/ 45 w 405"/>
                  <a:gd name="T3" fmla="*/ 30 h 105"/>
                  <a:gd name="T4" fmla="*/ 90 w 405"/>
                  <a:gd name="T5" fmla="*/ 45 h 105"/>
                  <a:gd name="T6" fmla="*/ 105 w 405"/>
                  <a:gd name="T7" fmla="*/ 60 h 105"/>
                  <a:gd name="T8" fmla="*/ 135 w 405"/>
                  <a:gd name="T9" fmla="*/ 60 h 105"/>
                  <a:gd name="T10" fmla="*/ 150 w 405"/>
                  <a:gd name="T11" fmla="*/ 60 h 105"/>
                  <a:gd name="T12" fmla="*/ 195 w 405"/>
                  <a:gd name="T13" fmla="*/ 60 h 105"/>
                  <a:gd name="T14" fmla="*/ 225 w 405"/>
                  <a:gd name="T15" fmla="*/ 60 h 105"/>
                  <a:gd name="T16" fmla="*/ 330 w 405"/>
                  <a:gd name="T17" fmla="*/ 45 h 105"/>
                  <a:gd name="T18" fmla="*/ 390 w 405"/>
                  <a:gd name="T19" fmla="*/ 45 h 105"/>
                  <a:gd name="T20" fmla="*/ 390 w 405"/>
                  <a:gd name="T21" fmla="*/ 45 h 105"/>
                  <a:gd name="T22" fmla="*/ 390 w 405"/>
                  <a:gd name="T23" fmla="*/ 45 h 105"/>
                  <a:gd name="T24" fmla="*/ 405 w 405"/>
                  <a:gd name="T25" fmla="*/ 60 h 105"/>
                  <a:gd name="T26" fmla="*/ 405 w 405"/>
                  <a:gd name="T27" fmla="*/ 60 h 105"/>
                  <a:gd name="T28" fmla="*/ 405 w 405"/>
                  <a:gd name="T29" fmla="*/ 75 h 105"/>
                  <a:gd name="T30" fmla="*/ 390 w 405"/>
                  <a:gd name="T31" fmla="*/ 90 h 105"/>
                  <a:gd name="T32" fmla="*/ 390 w 405"/>
                  <a:gd name="T33" fmla="*/ 90 h 105"/>
                  <a:gd name="T34" fmla="*/ 390 w 405"/>
                  <a:gd name="T35" fmla="*/ 105 h 105"/>
                  <a:gd name="T36" fmla="*/ 375 w 405"/>
                  <a:gd name="T37" fmla="*/ 105 h 105"/>
                  <a:gd name="T38" fmla="*/ 345 w 405"/>
                  <a:gd name="T39" fmla="*/ 105 h 105"/>
                  <a:gd name="T40" fmla="*/ 315 w 405"/>
                  <a:gd name="T41" fmla="*/ 105 h 105"/>
                  <a:gd name="T42" fmla="*/ 225 w 405"/>
                  <a:gd name="T43" fmla="*/ 90 h 105"/>
                  <a:gd name="T44" fmla="*/ 150 w 405"/>
                  <a:gd name="T45" fmla="*/ 75 h 105"/>
                  <a:gd name="T46" fmla="*/ 90 w 405"/>
                  <a:gd name="T47" fmla="*/ 60 h 105"/>
                  <a:gd name="T48" fmla="*/ 75 w 405"/>
                  <a:gd name="T49" fmla="*/ 60 h 105"/>
                  <a:gd name="T50" fmla="*/ 60 w 405"/>
                  <a:gd name="T51" fmla="*/ 60 h 105"/>
                  <a:gd name="T52" fmla="*/ 45 w 405"/>
                  <a:gd name="T53" fmla="*/ 45 h 105"/>
                  <a:gd name="T54" fmla="*/ 15 w 405"/>
                  <a:gd name="T55" fmla="*/ 15 h 105"/>
                  <a:gd name="T56" fmla="*/ 0 w 405"/>
                  <a:gd name="T57" fmla="*/ 0 h 105"/>
                  <a:gd name="T58" fmla="*/ 0 w 405"/>
                  <a:gd name="T59" fmla="*/ 0 h 105"/>
                  <a:gd name="T60" fmla="*/ 0 w 405"/>
                  <a:gd name="T61" fmla="*/ 0 h 105"/>
                  <a:gd name="T62" fmla="*/ 0 w 405"/>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5"/>
                  <a:gd name="T97" fmla="*/ 0 h 105"/>
                  <a:gd name="T98" fmla="*/ 405 w 405"/>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5" h="105">
                    <a:moveTo>
                      <a:pt x="15" y="0"/>
                    </a:moveTo>
                    <a:lnTo>
                      <a:pt x="15" y="0"/>
                    </a:lnTo>
                    <a:lnTo>
                      <a:pt x="30" y="15"/>
                    </a:lnTo>
                    <a:lnTo>
                      <a:pt x="45" y="30"/>
                    </a:lnTo>
                    <a:lnTo>
                      <a:pt x="75" y="45"/>
                    </a:lnTo>
                    <a:lnTo>
                      <a:pt x="90" y="45"/>
                    </a:lnTo>
                    <a:lnTo>
                      <a:pt x="105" y="60"/>
                    </a:lnTo>
                    <a:lnTo>
                      <a:pt x="135" y="60"/>
                    </a:lnTo>
                    <a:lnTo>
                      <a:pt x="150" y="60"/>
                    </a:lnTo>
                    <a:lnTo>
                      <a:pt x="180" y="60"/>
                    </a:lnTo>
                    <a:lnTo>
                      <a:pt x="195" y="60"/>
                    </a:lnTo>
                    <a:lnTo>
                      <a:pt x="210" y="60"/>
                    </a:lnTo>
                    <a:lnTo>
                      <a:pt x="225" y="60"/>
                    </a:lnTo>
                    <a:lnTo>
                      <a:pt x="300" y="45"/>
                    </a:lnTo>
                    <a:lnTo>
                      <a:pt x="330" y="45"/>
                    </a:lnTo>
                    <a:lnTo>
                      <a:pt x="375" y="45"/>
                    </a:lnTo>
                    <a:lnTo>
                      <a:pt x="390" y="45"/>
                    </a:lnTo>
                    <a:lnTo>
                      <a:pt x="390" y="60"/>
                    </a:lnTo>
                    <a:lnTo>
                      <a:pt x="405" y="60"/>
                    </a:lnTo>
                    <a:lnTo>
                      <a:pt x="405" y="75"/>
                    </a:lnTo>
                    <a:lnTo>
                      <a:pt x="390" y="90"/>
                    </a:lnTo>
                    <a:lnTo>
                      <a:pt x="390" y="105"/>
                    </a:lnTo>
                    <a:lnTo>
                      <a:pt x="375" y="105"/>
                    </a:lnTo>
                    <a:lnTo>
                      <a:pt x="360" y="105"/>
                    </a:lnTo>
                    <a:lnTo>
                      <a:pt x="345" y="105"/>
                    </a:lnTo>
                    <a:lnTo>
                      <a:pt x="330" y="105"/>
                    </a:lnTo>
                    <a:lnTo>
                      <a:pt x="315" y="105"/>
                    </a:lnTo>
                    <a:lnTo>
                      <a:pt x="270" y="105"/>
                    </a:lnTo>
                    <a:lnTo>
                      <a:pt x="225" y="90"/>
                    </a:lnTo>
                    <a:lnTo>
                      <a:pt x="195" y="90"/>
                    </a:lnTo>
                    <a:lnTo>
                      <a:pt x="150" y="75"/>
                    </a:lnTo>
                    <a:lnTo>
                      <a:pt x="120" y="75"/>
                    </a:lnTo>
                    <a:lnTo>
                      <a:pt x="90" y="60"/>
                    </a:lnTo>
                    <a:lnTo>
                      <a:pt x="75" y="60"/>
                    </a:lnTo>
                    <a:lnTo>
                      <a:pt x="60" y="60"/>
                    </a:lnTo>
                    <a:lnTo>
                      <a:pt x="45" y="60"/>
                    </a:lnTo>
                    <a:lnTo>
                      <a:pt x="45" y="45"/>
                    </a:lnTo>
                    <a:lnTo>
                      <a:pt x="30" y="30"/>
                    </a:lnTo>
                    <a:lnTo>
                      <a:pt x="15" y="15"/>
                    </a:lnTo>
                    <a:lnTo>
                      <a:pt x="0" y="0"/>
                    </a:lnTo>
                    <a:lnTo>
                      <a:pt x="15" y="0"/>
                    </a:lnTo>
                    <a:close/>
                  </a:path>
                </a:pathLst>
              </a:custGeom>
              <a:solidFill>
                <a:srgbClr val="000000"/>
              </a:solidFill>
              <a:ln w="9525">
                <a:noFill/>
                <a:round/>
                <a:headEnd/>
                <a:tailEnd/>
              </a:ln>
            </p:spPr>
            <p:txBody>
              <a:bodyPr/>
              <a:lstStyle/>
              <a:p>
                <a:endParaRPr lang="tr-TR"/>
              </a:p>
            </p:txBody>
          </p:sp>
          <p:sp>
            <p:nvSpPr>
              <p:cNvPr id="668" name="Freeform 103"/>
              <p:cNvSpPr>
                <a:spLocks/>
              </p:cNvSpPr>
              <p:nvPr/>
            </p:nvSpPr>
            <p:spPr bwMode="auto">
              <a:xfrm>
                <a:off x="720" y="4290"/>
                <a:ext cx="255" cy="360"/>
              </a:xfrm>
              <a:custGeom>
                <a:avLst/>
                <a:gdLst>
                  <a:gd name="T0" fmla="*/ 30 w 255"/>
                  <a:gd name="T1" fmla="*/ 15 h 360"/>
                  <a:gd name="T2" fmla="*/ 30 w 255"/>
                  <a:gd name="T3" fmla="*/ 45 h 360"/>
                  <a:gd name="T4" fmla="*/ 30 w 255"/>
                  <a:gd name="T5" fmla="*/ 60 h 360"/>
                  <a:gd name="T6" fmla="*/ 15 w 255"/>
                  <a:gd name="T7" fmla="*/ 105 h 360"/>
                  <a:gd name="T8" fmla="*/ 15 w 255"/>
                  <a:gd name="T9" fmla="*/ 120 h 360"/>
                  <a:gd name="T10" fmla="*/ 30 w 255"/>
                  <a:gd name="T11" fmla="*/ 150 h 360"/>
                  <a:gd name="T12" fmla="*/ 30 w 255"/>
                  <a:gd name="T13" fmla="*/ 165 h 360"/>
                  <a:gd name="T14" fmla="*/ 30 w 255"/>
                  <a:gd name="T15" fmla="*/ 195 h 360"/>
                  <a:gd name="T16" fmla="*/ 45 w 255"/>
                  <a:gd name="T17" fmla="*/ 225 h 360"/>
                  <a:gd name="T18" fmla="*/ 60 w 255"/>
                  <a:gd name="T19" fmla="*/ 240 h 360"/>
                  <a:gd name="T20" fmla="*/ 75 w 255"/>
                  <a:gd name="T21" fmla="*/ 255 h 360"/>
                  <a:gd name="T22" fmla="*/ 90 w 255"/>
                  <a:gd name="T23" fmla="*/ 285 h 360"/>
                  <a:gd name="T24" fmla="*/ 120 w 255"/>
                  <a:gd name="T25" fmla="*/ 285 h 360"/>
                  <a:gd name="T26" fmla="*/ 135 w 255"/>
                  <a:gd name="T27" fmla="*/ 300 h 360"/>
                  <a:gd name="T28" fmla="*/ 150 w 255"/>
                  <a:gd name="T29" fmla="*/ 315 h 360"/>
                  <a:gd name="T30" fmla="*/ 180 w 255"/>
                  <a:gd name="T31" fmla="*/ 315 h 360"/>
                  <a:gd name="T32" fmla="*/ 210 w 255"/>
                  <a:gd name="T33" fmla="*/ 315 h 360"/>
                  <a:gd name="T34" fmla="*/ 210 w 255"/>
                  <a:gd name="T35" fmla="*/ 315 h 360"/>
                  <a:gd name="T36" fmla="*/ 225 w 255"/>
                  <a:gd name="T37" fmla="*/ 315 h 360"/>
                  <a:gd name="T38" fmla="*/ 240 w 255"/>
                  <a:gd name="T39" fmla="*/ 300 h 360"/>
                  <a:gd name="T40" fmla="*/ 240 w 255"/>
                  <a:gd name="T41" fmla="*/ 300 h 360"/>
                  <a:gd name="T42" fmla="*/ 255 w 255"/>
                  <a:gd name="T43" fmla="*/ 300 h 360"/>
                  <a:gd name="T44" fmla="*/ 255 w 255"/>
                  <a:gd name="T45" fmla="*/ 315 h 360"/>
                  <a:gd name="T46" fmla="*/ 255 w 255"/>
                  <a:gd name="T47" fmla="*/ 315 h 360"/>
                  <a:gd name="T48" fmla="*/ 255 w 255"/>
                  <a:gd name="T49" fmla="*/ 315 h 360"/>
                  <a:gd name="T50" fmla="*/ 255 w 255"/>
                  <a:gd name="T51" fmla="*/ 330 h 360"/>
                  <a:gd name="T52" fmla="*/ 225 w 255"/>
                  <a:gd name="T53" fmla="*/ 345 h 360"/>
                  <a:gd name="T54" fmla="*/ 210 w 255"/>
                  <a:gd name="T55" fmla="*/ 345 h 360"/>
                  <a:gd name="T56" fmla="*/ 210 w 255"/>
                  <a:gd name="T57" fmla="*/ 360 h 360"/>
                  <a:gd name="T58" fmla="*/ 165 w 255"/>
                  <a:gd name="T59" fmla="*/ 360 h 360"/>
                  <a:gd name="T60" fmla="*/ 150 w 255"/>
                  <a:gd name="T61" fmla="*/ 345 h 360"/>
                  <a:gd name="T62" fmla="*/ 120 w 255"/>
                  <a:gd name="T63" fmla="*/ 345 h 360"/>
                  <a:gd name="T64" fmla="*/ 90 w 255"/>
                  <a:gd name="T65" fmla="*/ 330 h 360"/>
                  <a:gd name="T66" fmla="*/ 90 w 255"/>
                  <a:gd name="T67" fmla="*/ 300 h 360"/>
                  <a:gd name="T68" fmla="*/ 60 w 255"/>
                  <a:gd name="T69" fmla="*/ 285 h 360"/>
                  <a:gd name="T70" fmla="*/ 45 w 255"/>
                  <a:gd name="T71" fmla="*/ 255 h 360"/>
                  <a:gd name="T72" fmla="*/ 30 w 255"/>
                  <a:gd name="T73" fmla="*/ 225 h 360"/>
                  <a:gd name="T74" fmla="*/ 30 w 255"/>
                  <a:gd name="T75" fmla="*/ 210 h 360"/>
                  <a:gd name="T76" fmla="*/ 15 w 255"/>
                  <a:gd name="T77" fmla="*/ 180 h 360"/>
                  <a:gd name="T78" fmla="*/ 0 w 255"/>
                  <a:gd name="T79" fmla="*/ 150 h 360"/>
                  <a:gd name="T80" fmla="*/ 0 w 255"/>
                  <a:gd name="T81" fmla="*/ 120 h 360"/>
                  <a:gd name="T82" fmla="*/ 0 w 255"/>
                  <a:gd name="T83" fmla="*/ 90 h 360"/>
                  <a:gd name="T84" fmla="*/ 0 w 255"/>
                  <a:gd name="T85" fmla="*/ 60 h 360"/>
                  <a:gd name="T86" fmla="*/ 15 w 255"/>
                  <a:gd name="T87" fmla="*/ 45 h 360"/>
                  <a:gd name="T88" fmla="*/ 30 w 255"/>
                  <a:gd name="T89" fmla="*/ 0 h 360"/>
                  <a:gd name="T90" fmla="*/ 30 w 255"/>
                  <a:gd name="T91" fmla="*/ 0 h 360"/>
                  <a:gd name="T92" fmla="*/ 30 w 255"/>
                  <a:gd name="T93" fmla="*/ 0 h 360"/>
                  <a:gd name="T94" fmla="*/ 30 w 255"/>
                  <a:gd name="T95" fmla="*/ 0 h 360"/>
                  <a:gd name="T96" fmla="*/ 30 w 255"/>
                  <a:gd name="T97" fmla="*/ 15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5"/>
                  <a:gd name="T148" fmla="*/ 0 h 360"/>
                  <a:gd name="T149" fmla="*/ 255 w 255"/>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5" h="360">
                    <a:moveTo>
                      <a:pt x="30" y="15"/>
                    </a:moveTo>
                    <a:lnTo>
                      <a:pt x="30" y="15"/>
                    </a:lnTo>
                    <a:lnTo>
                      <a:pt x="30" y="30"/>
                    </a:lnTo>
                    <a:lnTo>
                      <a:pt x="30" y="45"/>
                    </a:lnTo>
                    <a:lnTo>
                      <a:pt x="30" y="60"/>
                    </a:lnTo>
                    <a:lnTo>
                      <a:pt x="15" y="90"/>
                    </a:lnTo>
                    <a:lnTo>
                      <a:pt x="15" y="105"/>
                    </a:lnTo>
                    <a:lnTo>
                      <a:pt x="15" y="120"/>
                    </a:lnTo>
                    <a:lnTo>
                      <a:pt x="15" y="135"/>
                    </a:lnTo>
                    <a:lnTo>
                      <a:pt x="30" y="150"/>
                    </a:lnTo>
                    <a:lnTo>
                      <a:pt x="30" y="165"/>
                    </a:lnTo>
                    <a:lnTo>
                      <a:pt x="30" y="180"/>
                    </a:lnTo>
                    <a:lnTo>
                      <a:pt x="30" y="195"/>
                    </a:lnTo>
                    <a:lnTo>
                      <a:pt x="30" y="210"/>
                    </a:lnTo>
                    <a:lnTo>
                      <a:pt x="45" y="225"/>
                    </a:lnTo>
                    <a:lnTo>
                      <a:pt x="60" y="225"/>
                    </a:lnTo>
                    <a:lnTo>
                      <a:pt x="60" y="240"/>
                    </a:lnTo>
                    <a:lnTo>
                      <a:pt x="75" y="255"/>
                    </a:lnTo>
                    <a:lnTo>
                      <a:pt x="90" y="270"/>
                    </a:lnTo>
                    <a:lnTo>
                      <a:pt x="90" y="285"/>
                    </a:lnTo>
                    <a:lnTo>
                      <a:pt x="105" y="285"/>
                    </a:lnTo>
                    <a:lnTo>
                      <a:pt x="120" y="285"/>
                    </a:lnTo>
                    <a:lnTo>
                      <a:pt x="120" y="300"/>
                    </a:lnTo>
                    <a:lnTo>
                      <a:pt x="135" y="300"/>
                    </a:lnTo>
                    <a:lnTo>
                      <a:pt x="150" y="300"/>
                    </a:lnTo>
                    <a:lnTo>
                      <a:pt x="150" y="315"/>
                    </a:lnTo>
                    <a:lnTo>
                      <a:pt x="165" y="315"/>
                    </a:lnTo>
                    <a:lnTo>
                      <a:pt x="180" y="315"/>
                    </a:lnTo>
                    <a:lnTo>
                      <a:pt x="195" y="315"/>
                    </a:lnTo>
                    <a:lnTo>
                      <a:pt x="210" y="315"/>
                    </a:lnTo>
                    <a:lnTo>
                      <a:pt x="225" y="315"/>
                    </a:lnTo>
                    <a:lnTo>
                      <a:pt x="240" y="315"/>
                    </a:lnTo>
                    <a:lnTo>
                      <a:pt x="240" y="300"/>
                    </a:lnTo>
                    <a:lnTo>
                      <a:pt x="255" y="300"/>
                    </a:lnTo>
                    <a:lnTo>
                      <a:pt x="255" y="315"/>
                    </a:lnTo>
                    <a:lnTo>
                      <a:pt x="255" y="330"/>
                    </a:lnTo>
                    <a:lnTo>
                      <a:pt x="240" y="345"/>
                    </a:lnTo>
                    <a:lnTo>
                      <a:pt x="225" y="345"/>
                    </a:lnTo>
                    <a:lnTo>
                      <a:pt x="210" y="345"/>
                    </a:lnTo>
                    <a:lnTo>
                      <a:pt x="210" y="360"/>
                    </a:lnTo>
                    <a:lnTo>
                      <a:pt x="195" y="360"/>
                    </a:lnTo>
                    <a:lnTo>
                      <a:pt x="165" y="360"/>
                    </a:lnTo>
                    <a:lnTo>
                      <a:pt x="150" y="345"/>
                    </a:lnTo>
                    <a:lnTo>
                      <a:pt x="135" y="345"/>
                    </a:lnTo>
                    <a:lnTo>
                      <a:pt x="120" y="345"/>
                    </a:lnTo>
                    <a:lnTo>
                      <a:pt x="105" y="330"/>
                    </a:lnTo>
                    <a:lnTo>
                      <a:pt x="90" y="330"/>
                    </a:lnTo>
                    <a:lnTo>
                      <a:pt x="90" y="315"/>
                    </a:lnTo>
                    <a:lnTo>
                      <a:pt x="90" y="300"/>
                    </a:lnTo>
                    <a:lnTo>
                      <a:pt x="75" y="285"/>
                    </a:lnTo>
                    <a:lnTo>
                      <a:pt x="60" y="285"/>
                    </a:lnTo>
                    <a:lnTo>
                      <a:pt x="45" y="270"/>
                    </a:lnTo>
                    <a:lnTo>
                      <a:pt x="45" y="255"/>
                    </a:lnTo>
                    <a:lnTo>
                      <a:pt x="30" y="240"/>
                    </a:lnTo>
                    <a:lnTo>
                      <a:pt x="30" y="225"/>
                    </a:lnTo>
                    <a:lnTo>
                      <a:pt x="30" y="210"/>
                    </a:lnTo>
                    <a:lnTo>
                      <a:pt x="15" y="195"/>
                    </a:lnTo>
                    <a:lnTo>
                      <a:pt x="15" y="180"/>
                    </a:lnTo>
                    <a:lnTo>
                      <a:pt x="15" y="165"/>
                    </a:lnTo>
                    <a:lnTo>
                      <a:pt x="0" y="150"/>
                    </a:lnTo>
                    <a:lnTo>
                      <a:pt x="0" y="135"/>
                    </a:lnTo>
                    <a:lnTo>
                      <a:pt x="0" y="120"/>
                    </a:lnTo>
                    <a:lnTo>
                      <a:pt x="0" y="105"/>
                    </a:lnTo>
                    <a:lnTo>
                      <a:pt x="0" y="90"/>
                    </a:lnTo>
                    <a:lnTo>
                      <a:pt x="0" y="75"/>
                    </a:lnTo>
                    <a:lnTo>
                      <a:pt x="0" y="60"/>
                    </a:lnTo>
                    <a:lnTo>
                      <a:pt x="15" y="45"/>
                    </a:lnTo>
                    <a:lnTo>
                      <a:pt x="30" y="15"/>
                    </a:lnTo>
                    <a:lnTo>
                      <a:pt x="30" y="0"/>
                    </a:lnTo>
                    <a:lnTo>
                      <a:pt x="30" y="15"/>
                    </a:lnTo>
                    <a:close/>
                  </a:path>
                </a:pathLst>
              </a:custGeom>
              <a:solidFill>
                <a:srgbClr val="000000"/>
              </a:solidFill>
              <a:ln w="9525">
                <a:noFill/>
                <a:round/>
                <a:headEnd/>
                <a:tailEnd/>
              </a:ln>
            </p:spPr>
            <p:txBody>
              <a:bodyPr/>
              <a:lstStyle/>
              <a:p>
                <a:endParaRPr lang="tr-TR"/>
              </a:p>
            </p:txBody>
          </p:sp>
          <p:sp>
            <p:nvSpPr>
              <p:cNvPr id="669" name="Freeform 104"/>
              <p:cNvSpPr>
                <a:spLocks/>
              </p:cNvSpPr>
              <p:nvPr/>
            </p:nvSpPr>
            <p:spPr bwMode="auto">
              <a:xfrm>
                <a:off x="1065" y="4350"/>
                <a:ext cx="90" cy="165"/>
              </a:xfrm>
              <a:custGeom>
                <a:avLst/>
                <a:gdLst>
                  <a:gd name="T0" fmla="*/ 0 w 90"/>
                  <a:gd name="T1" fmla="*/ 135 h 165"/>
                  <a:gd name="T2" fmla="*/ 0 w 90"/>
                  <a:gd name="T3" fmla="*/ 135 h 165"/>
                  <a:gd name="T4" fmla="*/ 0 w 90"/>
                  <a:gd name="T5" fmla="*/ 120 h 165"/>
                  <a:gd name="T6" fmla="*/ 15 w 90"/>
                  <a:gd name="T7" fmla="*/ 120 h 165"/>
                  <a:gd name="T8" fmla="*/ 15 w 90"/>
                  <a:gd name="T9" fmla="*/ 120 h 165"/>
                  <a:gd name="T10" fmla="*/ 15 w 90"/>
                  <a:gd name="T11" fmla="*/ 120 h 165"/>
                  <a:gd name="T12" fmla="*/ 15 w 90"/>
                  <a:gd name="T13" fmla="*/ 105 h 165"/>
                  <a:gd name="T14" fmla="*/ 30 w 90"/>
                  <a:gd name="T15" fmla="*/ 105 h 165"/>
                  <a:gd name="T16" fmla="*/ 30 w 90"/>
                  <a:gd name="T17" fmla="*/ 105 h 165"/>
                  <a:gd name="T18" fmla="*/ 45 w 90"/>
                  <a:gd name="T19" fmla="*/ 90 h 165"/>
                  <a:gd name="T20" fmla="*/ 45 w 90"/>
                  <a:gd name="T21" fmla="*/ 60 h 165"/>
                  <a:gd name="T22" fmla="*/ 45 w 90"/>
                  <a:gd name="T23" fmla="*/ 45 h 165"/>
                  <a:gd name="T24" fmla="*/ 45 w 90"/>
                  <a:gd name="T25" fmla="*/ 30 h 165"/>
                  <a:gd name="T26" fmla="*/ 45 w 90"/>
                  <a:gd name="T27" fmla="*/ 15 h 165"/>
                  <a:gd name="T28" fmla="*/ 45 w 90"/>
                  <a:gd name="T29" fmla="*/ 15 h 165"/>
                  <a:gd name="T30" fmla="*/ 45 w 90"/>
                  <a:gd name="T31" fmla="*/ 15 h 165"/>
                  <a:gd name="T32" fmla="*/ 60 w 90"/>
                  <a:gd name="T33" fmla="*/ 0 h 165"/>
                  <a:gd name="T34" fmla="*/ 60 w 90"/>
                  <a:gd name="T35" fmla="*/ 0 h 165"/>
                  <a:gd name="T36" fmla="*/ 60 w 90"/>
                  <a:gd name="T37" fmla="*/ 0 h 165"/>
                  <a:gd name="T38" fmla="*/ 75 w 90"/>
                  <a:gd name="T39" fmla="*/ 0 h 165"/>
                  <a:gd name="T40" fmla="*/ 75 w 90"/>
                  <a:gd name="T41" fmla="*/ 0 h 165"/>
                  <a:gd name="T42" fmla="*/ 75 w 90"/>
                  <a:gd name="T43" fmla="*/ 0 h 165"/>
                  <a:gd name="T44" fmla="*/ 90 w 90"/>
                  <a:gd name="T45" fmla="*/ 0 h 165"/>
                  <a:gd name="T46" fmla="*/ 90 w 90"/>
                  <a:gd name="T47" fmla="*/ 15 h 165"/>
                  <a:gd name="T48" fmla="*/ 90 w 90"/>
                  <a:gd name="T49" fmla="*/ 15 h 165"/>
                  <a:gd name="T50" fmla="*/ 90 w 90"/>
                  <a:gd name="T51" fmla="*/ 15 h 165"/>
                  <a:gd name="T52" fmla="*/ 90 w 90"/>
                  <a:gd name="T53" fmla="*/ 30 h 165"/>
                  <a:gd name="T54" fmla="*/ 90 w 90"/>
                  <a:gd name="T55" fmla="*/ 30 h 165"/>
                  <a:gd name="T56" fmla="*/ 90 w 90"/>
                  <a:gd name="T57" fmla="*/ 45 h 165"/>
                  <a:gd name="T58" fmla="*/ 90 w 90"/>
                  <a:gd name="T59" fmla="*/ 45 h 165"/>
                  <a:gd name="T60" fmla="*/ 90 w 90"/>
                  <a:gd name="T61" fmla="*/ 60 h 165"/>
                  <a:gd name="T62" fmla="*/ 90 w 90"/>
                  <a:gd name="T63" fmla="*/ 75 h 165"/>
                  <a:gd name="T64" fmla="*/ 75 w 90"/>
                  <a:gd name="T65" fmla="*/ 90 h 165"/>
                  <a:gd name="T66" fmla="*/ 60 w 90"/>
                  <a:gd name="T67" fmla="*/ 105 h 165"/>
                  <a:gd name="T68" fmla="*/ 60 w 90"/>
                  <a:gd name="T69" fmla="*/ 120 h 165"/>
                  <a:gd name="T70" fmla="*/ 45 w 90"/>
                  <a:gd name="T71" fmla="*/ 120 h 165"/>
                  <a:gd name="T72" fmla="*/ 45 w 90"/>
                  <a:gd name="T73" fmla="*/ 135 h 165"/>
                  <a:gd name="T74" fmla="*/ 45 w 90"/>
                  <a:gd name="T75" fmla="*/ 135 h 165"/>
                  <a:gd name="T76" fmla="*/ 45 w 90"/>
                  <a:gd name="T77" fmla="*/ 150 h 165"/>
                  <a:gd name="T78" fmla="*/ 30 w 90"/>
                  <a:gd name="T79" fmla="*/ 165 h 165"/>
                  <a:gd name="T80" fmla="*/ 15 w 90"/>
                  <a:gd name="T81" fmla="*/ 165 h 165"/>
                  <a:gd name="T82" fmla="*/ 15 w 90"/>
                  <a:gd name="T83" fmla="*/ 165 h 165"/>
                  <a:gd name="T84" fmla="*/ 15 w 90"/>
                  <a:gd name="T85" fmla="*/ 165 h 165"/>
                  <a:gd name="T86" fmla="*/ 0 w 90"/>
                  <a:gd name="T87" fmla="*/ 165 h 165"/>
                  <a:gd name="T88" fmla="*/ 0 w 90"/>
                  <a:gd name="T89" fmla="*/ 165 h 165"/>
                  <a:gd name="T90" fmla="*/ 0 w 90"/>
                  <a:gd name="T91" fmla="*/ 150 h 165"/>
                  <a:gd name="T92" fmla="*/ 0 w 90"/>
                  <a:gd name="T93" fmla="*/ 150 h 165"/>
                  <a:gd name="T94" fmla="*/ 0 w 90"/>
                  <a:gd name="T95" fmla="*/ 135 h 165"/>
                  <a:gd name="T96" fmla="*/ 0 w 90"/>
                  <a:gd name="T97" fmla="*/ 135 h 165"/>
                  <a:gd name="T98" fmla="*/ 0 w 90"/>
                  <a:gd name="T99" fmla="*/ 135 h 165"/>
                  <a:gd name="T100" fmla="*/ 0 w 90"/>
                  <a:gd name="T101" fmla="*/ 135 h 165"/>
                  <a:gd name="T102" fmla="*/ 0 w 90"/>
                  <a:gd name="T103" fmla="*/ 135 h 1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
                  <a:gd name="T157" fmla="*/ 0 h 165"/>
                  <a:gd name="T158" fmla="*/ 90 w 90"/>
                  <a:gd name="T159" fmla="*/ 165 h 1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 h="165">
                    <a:moveTo>
                      <a:pt x="0" y="135"/>
                    </a:moveTo>
                    <a:lnTo>
                      <a:pt x="0" y="135"/>
                    </a:lnTo>
                    <a:lnTo>
                      <a:pt x="0" y="120"/>
                    </a:lnTo>
                    <a:lnTo>
                      <a:pt x="15" y="120"/>
                    </a:lnTo>
                    <a:lnTo>
                      <a:pt x="15" y="105"/>
                    </a:lnTo>
                    <a:lnTo>
                      <a:pt x="30" y="105"/>
                    </a:lnTo>
                    <a:lnTo>
                      <a:pt x="45" y="90"/>
                    </a:lnTo>
                    <a:lnTo>
                      <a:pt x="45" y="60"/>
                    </a:lnTo>
                    <a:lnTo>
                      <a:pt x="45" y="45"/>
                    </a:lnTo>
                    <a:lnTo>
                      <a:pt x="45" y="30"/>
                    </a:lnTo>
                    <a:lnTo>
                      <a:pt x="45" y="15"/>
                    </a:lnTo>
                    <a:lnTo>
                      <a:pt x="60" y="0"/>
                    </a:lnTo>
                    <a:lnTo>
                      <a:pt x="75" y="0"/>
                    </a:lnTo>
                    <a:lnTo>
                      <a:pt x="90" y="0"/>
                    </a:lnTo>
                    <a:lnTo>
                      <a:pt x="90" y="15"/>
                    </a:lnTo>
                    <a:lnTo>
                      <a:pt x="90" y="30"/>
                    </a:lnTo>
                    <a:lnTo>
                      <a:pt x="90" y="45"/>
                    </a:lnTo>
                    <a:lnTo>
                      <a:pt x="90" y="60"/>
                    </a:lnTo>
                    <a:lnTo>
                      <a:pt x="90" y="75"/>
                    </a:lnTo>
                    <a:lnTo>
                      <a:pt x="75" y="90"/>
                    </a:lnTo>
                    <a:lnTo>
                      <a:pt x="60" y="105"/>
                    </a:lnTo>
                    <a:lnTo>
                      <a:pt x="60" y="120"/>
                    </a:lnTo>
                    <a:lnTo>
                      <a:pt x="45" y="120"/>
                    </a:lnTo>
                    <a:lnTo>
                      <a:pt x="45" y="135"/>
                    </a:lnTo>
                    <a:lnTo>
                      <a:pt x="45" y="150"/>
                    </a:lnTo>
                    <a:lnTo>
                      <a:pt x="30" y="165"/>
                    </a:lnTo>
                    <a:lnTo>
                      <a:pt x="15" y="165"/>
                    </a:lnTo>
                    <a:lnTo>
                      <a:pt x="0" y="165"/>
                    </a:lnTo>
                    <a:lnTo>
                      <a:pt x="0" y="150"/>
                    </a:lnTo>
                    <a:lnTo>
                      <a:pt x="0" y="135"/>
                    </a:lnTo>
                    <a:close/>
                  </a:path>
                </a:pathLst>
              </a:custGeom>
              <a:solidFill>
                <a:srgbClr val="000000"/>
              </a:solidFill>
              <a:ln w="9525">
                <a:noFill/>
                <a:round/>
                <a:headEnd/>
                <a:tailEnd/>
              </a:ln>
            </p:spPr>
            <p:txBody>
              <a:bodyPr/>
              <a:lstStyle/>
              <a:p>
                <a:endParaRPr lang="tr-TR"/>
              </a:p>
            </p:txBody>
          </p:sp>
          <p:sp>
            <p:nvSpPr>
              <p:cNvPr id="670" name="Freeform 105"/>
              <p:cNvSpPr>
                <a:spLocks/>
              </p:cNvSpPr>
              <p:nvPr/>
            </p:nvSpPr>
            <p:spPr bwMode="auto">
              <a:xfrm>
                <a:off x="795" y="4185"/>
                <a:ext cx="165" cy="405"/>
              </a:xfrm>
              <a:custGeom>
                <a:avLst/>
                <a:gdLst>
                  <a:gd name="T0" fmla="*/ 15 w 165"/>
                  <a:gd name="T1" fmla="*/ 0 h 405"/>
                  <a:gd name="T2" fmla="*/ 15 w 165"/>
                  <a:gd name="T3" fmla="*/ 30 h 405"/>
                  <a:gd name="T4" fmla="*/ 15 w 165"/>
                  <a:gd name="T5" fmla="*/ 60 h 405"/>
                  <a:gd name="T6" fmla="*/ 45 w 165"/>
                  <a:gd name="T7" fmla="*/ 105 h 405"/>
                  <a:gd name="T8" fmla="*/ 60 w 165"/>
                  <a:gd name="T9" fmla="*/ 150 h 405"/>
                  <a:gd name="T10" fmla="*/ 75 w 165"/>
                  <a:gd name="T11" fmla="*/ 195 h 405"/>
                  <a:gd name="T12" fmla="*/ 75 w 165"/>
                  <a:gd name="T13" fmla="*/ 240 h 405"/>
                  <a:gd name="T14" fmla="*/ 75 w 165"/>
                  <a:gd name="T15" fmla="*/ 270 h 405"/>
                  <a:gd name="T16" fmla="*/ 105 w 165"/>
                  <a:gd name="T17" fmla="*/ 300 h 405"/>
                  <a:gd name="T18" fmla="*/ 120 w 165"/>
                  <a:gd name="T19" fmla="*/ 330 h 405"/>
                  <a:gd name="T20" fmla="*/ 135 w 165"/>
                  <a:gd name="T21" fmla="*/ 345 h 405"/>
                  <a:gd name="T22" fmla="*/ 150 w 165"/>
                  <a:gd name="T23" fmla="*/ 360 h 405"/>
                  <a:gd name="T24" fmla="*/ 150 w 165"/>
                  <a:gd name="T25" fmla="*/ 375 h 405"/>
                  <a:gd name="T26" fmla="*/ 165 w 165"/>
                  <a:gd name="T27" fmla="*/ 375 h 405"/>
                  <a:gd name="T28" fmla="*/ 165 w 165"/>
                  <a:gd name="T29" fmla="*/ 390 h 405"/>
                  <a:gd name="T30" fmla="*/ 165 w 165"/>
                  <a:gd name="T31" fmla="*/ 390 h 405"/>
                  <a:gd name="T32" fmla="*/ 165 w 165"/>
                  <a:gd name="T33" fmla="*/ 405 h 405"/>
                  <a:gd name="T34" fmla="*/ 150 w 165"/>
                  <a:gd name="T35" fmla="*/ 405 h 405"/>
                  <a:gd name="T36" fmla="*/ 150 w 165"/>
                  <a:gd name="T37" fmla="*/ 405 h 405"/>
                  <a:gd name="T38" fmla="*/ 135 w 165"/>
                  <a:gd name="T39" fmla="*/ 405 h 405"/>
                  <a:gd name="T40" fmla="*/ 135 w 165"/>
                  <a:gd name="T41" fmla="*/ 405 h 405"/>
                  <a:gd name="T42" fmla="*/ 120 w 165"/>
                  <a:gd name="T43" fmla="*/ 390 h 405"/>
                  <a:gd name="T44" fmla="*/ 105 w 165"/>
                  <a:gd name="T45" fmla="*/ 375 h 405"/>
                  <a:gd name="T46" fmla="*/ 75 w 165"/>
                  <a:gd name="T47" fmla="*/ 345 h 405"/>
                  <a:gd name="T48" fmla="*/ 75 w 165"/>
                  <a:gd name="T49" fmla="*/ 330 h 405"/>
                  <a:gd name="T50" fmla="*/ 60 w 165"/>
                  <a:gd name="T51" fmla="*/ 300 h 405"/>
                  <a:gd name="T52" fmla="*/ 45 w 165"/>
                  <a:gd name="T53" fmla="*/ 255 h 405"/>
                  <a:gd name="T54" fmla="*/ 30 w 165"/>
                  <a:gd name="T55" fmla="*/ 210 h 405"/>
                  <a:gd name="T56" fmla="*/ 15 w 165"/>
                  <a:gd name="T57" fmla="*/ 150 h 405"/>
                  <a:gd name="T58" fmla="*/ 15 w 165"/>
                  <a:gd name="T59" fmla="*/ 90 h 405"/>
                  <a:gd name="T60" fmla="*/ 0 w 165"/>
                  <a:gd name="T61" fmla="*/ 0 h 405"/>
                  <a:gd name="T62" fmla="*/ 0 w 165"/>
                  <a:gd name="T63" fmla="*/ 0 h 405"/>
                  <a:gd name="T64" fmla="*/ 0 w 165"/>
                  <a:gd name="T65" fmla="*/ 0 h 405"/>
                  <a:gd name="T66" fmla="*/ 0 w 165"/>
                  <a:gd name="T67" fmla="*/ 0 h 405"/>
                  <a:gd name="T68" fmla="*/ 15 w 165"/>
                  <a:gd name="T69" fmla="*/ 0 h 4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5"/>
                  <a:gd name="T106" fmla="*/ 0 h 405"/>
                  <a:gd name="T107" fmla="*/ 165 w 165"/>
                  <a:gd name="T108" fmla="*/ 405 h 4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5" h="405">
                    <a:moveTo>
                      <a:pt x="15" y="0"/>
                    </a:moveTo>
                    <a:lnTo>
                      <a:pt x="15" y="0"/>
                    </a:lnTo>
                    <a:lnTo>
                      <a:pt x="15" y="15"/>
                    </a:lnTo>
                    <a:lnTo>
                      <a:pt x="15" y="30"/>
                    </a:lnTo>
                    <a:lnTo>
                      <a:pt x="15" y="60"/>
                    </a:lnTo>
                    <a:lnTo>
                      <a:pt x="30" y="75"/>
                    </a:lnTo>
                    <a:lnTo>
                      <a:pt x="45" y="105"/>
                    </a:lnTo>
                    <a:lnTo>
                      <a:pt x="45" y="135"/>
                    </a:lnTo>
                    <a:lnTo>
                      <a:pt x="60" y="150"/>
                    </a:lnTo>
                    <a:lnTo>
                      <a:pt x="60" y="165"/>
                    </a:lnTo>
                    <a:lnTo>
                      <a:pt x="75" y="195"/>
                    </a:lnTo>
                    <a:lnTo>
                      <a:pt x="75" y="210"/>
                    </a:lnTo>
                    <a:lnTo>
                      <a:pt x="75" y="240"/>
                    </a:lnTo>
                    <a:lnTo>
                      <a:pt x="75" y="255"/>
                    </a:lnTo>
                    <a:lnTo>
                      <a:pt x="75" y="270"/>
                    </a:lnTo>
                    <a:lnTo>
                      <a:pt x="90" y="270"/>
                    </a:lnTo>
                    <a:lnTo>
                      <a:pt x="105" y="300"/>
                    </a:lnTo>
                    <a:lnTo>
                      <a:pt x="120" y="315"/>
                    </a:lnTo>
                    <a:lnTo>
                      <a:pt x="120" y="330"/>
                    </a:lnTo>
                    <a:lnTo>
                      <a:pt x="135" y="330"/>
                    </a:lnTo>
                    <a:lnTo>
                      <a:pt x="135" y="345"/>
                    </a:lnTo>
                    <a:lnTo>
                      <a:pt x="135" y="360"/>
                    </a:lnTo>
                    <a:lnTo>
                      <a:pt x="150" y="360"/>
                    </a:lnTo>
                    <a:lnTo>
                      <a:pt x="150" y="375"/>
                    </a:lnTo>
                    <a:lnTo>
                      <a:pt x="165" y="375"/>
                    </a:lnTo>
                    <a:lnTo>
                      <a:pt x="165" y="390"/>
                    </a:lnTo>
                    <a:lnTo>
                      <a:pt x="165" y="405"/>
                    </a:lnTo>
                    <a:lnTo>
                      <a:pt x="150" y="405"/>
                    </a:lnTo>
                    <a:lnTo>
                      <a:pt x="135" y="405"/>
                    </a:lnTo>
                    <a:lnTo>
                      <a:pt x="120" y="390"/>
                    </a:lnTo>
                    <a:lnTo>
                      <a:pt x="105" y="375"/>
                    </a:lnTo>
                    <a:lnTo>
                      <a:pt x="90" y="360"/>
                    </a:lnTo>
                    <a:lnTo>
                      <a:pt x="75" y="345"/>
                    </a:lnTo>
                    <a:lnTo>
                      <a:pt x="75" y="330"/>
                    </a:lnTo>
                    <a:lnTo>
                      <a:pt x="60" y="300"/>
                    </a:lnTo>
                    <a:lnTo>
                      <a:pt x="45" y="270"/>
                    </a:lnTo>
                    <a:lnTo>
                      <a:pt x="45" y="255"/>
                    </a:lnTo>
                    <a:lnTo>
                      <a:pt x="30" y="225"/>
                    </a:lnTo>
                    <a:lnTo>
                      <a:pt x="30" y="210"/>
                    </a:lnTo>
                    <a:lnTo>
                      <a:pt x="30" y="180"/>
                    </a:lnTo>
                    <a:lnTo>
                      <a:pt x="15" y="150"/>
                    </a:lnTo>
                    <a:lnTo>
                      <a:pt x="15" y="105"/>
                    </a:lnTo>
                    <a:lnTo>
                      <a:pt x="15" y="90"/>
                    </a:lnTo>
                    <a:lnTo>
                      <a:pt x="0" y="45"/>
                    </a:lnTo>
                    <a:lnTo>
                      <a:pt x="0" y="0"/>
                    </a:lnTo>
                    <a:lnTo>
                      <a:pt x="15" y="0"/>
                    </a:lnTo>
                    <a:close/>
                  </a:path>
                </a:pathLst>
              </a:custGeom>
              <a:solidFill>
                <a:srgbClr val="000000"/>
              </a:solidFill>
              <a:ln w="9525">
                <a:noFill/>
                <a:round/>
                <a:headEnd/>
                <a:tailEnd/>
              </a:ln>
            </p:spPr>
            <p:txBody>
              <a:bodyPr/>
              <a:lstStyle/>
              <a:p>
                <a:endParaRPr lang="tr-TR"/>
              </a:p>
            </p:txBody>
          </p:sp>
          <p:sp>
            <p:nvSpPr>
              <p:cNvPr id="671" name="Freeform 106"/>
              <p:cNvSpPr>
                <a:spLocks/>
              </p:cNvSpPr>
              <p:nvPr/>
            </p:nvSpPr>
            <p:spPr bwMode="auto">
              <a:xfrm>
                <a:off x="930" y="4455"/>
                <a:ext cx="165" cy="165"/>
              </a:xfrm>
              <a:custGeom>
                <a:avLst/>
                <a:gdLst>
                  <a:gd name="T0" fmla="*/ 0 w 165"/>
                  <a:gd name="T1" fmla="*/ 150 h 165"/>
                  <a:gd name="T2" fmla="*/ 0 w 165"/>
                  <a:gd name="T3" fmla="*/ 150 h 165"/>
                  <a:gd name="T4" fmla="*/ 15 w 165"/>
                  <a:gd name="T5" fmla="*/ 150 h 165"/>
                  <a:gd name="T6" fmla="*/ 30 w 165"/>
                  <a:gd name="T7" fmla="*/ 150 h 165"/>
                  <a:gd name="T8" fmla="*/ 30 w 165"/>
                  <a:gd name="T9" fmla="*/ 135 h 165"/>
                  <a:gd name="T10" fmla="*/ 45 w 165"/>
                  <a:gd name="T11" fmla="*/ 135 h 165"/>
                  <a:gd name="T12" fmla="*/ 45 w 165"/>
                  <a:gd name="T13" fmla="*/ 120 h 165"/>
                  <a:gd name="T14" fmla="*/ 60 w 165"/>
                  <a:gd name="T15" fmla="*/ 105 h 165"/>
                  <a:gd name="T16" fmla="*/ 75 w 165"/>
                  <a:gd name="T17" fmla="*/ 90 h 165"/>
                  <a:gd name="T18" fmla="*/ 90 w 165"/>
                  <a:gd name="T19" fmla="*/ 60 h 165"/>
                  <a:gd name="T20" fmla="*/ 120 w 165"/>
                  <a:gd name="T21" fmla="*/ 60 h 165"/>
                  <a:gd name="T22" fmla="*/ 120 w 165"/>
                  <a:gd name="T23" fmla="*/ 30 h 165"/>
                  <a:gd name="T24" fmla="*/ 120 w 165"/>
                  <a:gd name="T25" fmla="*/ 30 h 165"/>
                  <a:gd name="T26" fmla="*/ 135 w 165"/>
                  <a:gd name="T27" fmla="*/ 30 h 165"/>
                  <a:gd name="T28" fmla="*/ 135 w 165"/>
                  <a:gd name="T29" fmla="*/ 15 h 165"/>
                  <a:gd name="T30" fmla="*/ 150 w 165"/>
                  <a:gd name="T31" fmla="*/ 15 h 165"/>
                  <a:gd name="T32" fmla="*/ 150 w 165"/>
                  <a:gd name="T33" fmla="*/ 15 h 165"/>
                  <a:gd name="T34" fmla="*/ 150 w 165"/>
                  <a:gd name="T35" fmla="*/ 15 h 165"/>
                  <a:gd name="T36" fmla="*/ 150 w 165"/>
                  <a:gd name="T37" fmla="*/ 15 h 165"/>
                  <a:gd name="T38" fmla="*/ 150 w 165"/>
                  <a:gd name="T39" fmla="*/ 0 h 165"/>
                  <a:gd name="T40" fmla="*/ 165 w 165"/>
                  <a:gd name="T41" fmla="*/ 0 h 165"/>
                  <a:gd name="T42" fmla="*/ 165 w 165"/>
                  <a:gd name="T43" fmla="*/ 0 h 165"/>
                  <a:gd name="T44" fmla="*/ 165 w 165"/>
                  <a:gd name="T45" fmla="*/ 0 h 165"/>
                  <a:gd name="T46" fmla="*/ 165 w 165"/>
                  <a:gd name="T47" fmla="*/ 15 h 165"/>
                  <a:gd name="T48" fmla="*/ 165 w 165"/>
                  <a:gd name="T49" fmla="*/ 15 h 165"/>
                  <a:gd name="T50" fmla="*/ 165 w 165"/>
                  <a:gd name="T51" fmla="*/ 15 h 165"/>
                  <a:gd name="T52" fmla="*/ 165 w 165"/>
                  <a:gd name="T53" fmla="*/ 15 h 165"/>
                  <a:gd name="T54" fmla="*/ 165 w 165"/>
                  <a:gd name="T55" fmla="*/ 30 h 165"/>
                  <a:gd name="T56" fmla="*/ 165 w 165"/>
                  <a:gd name="T57" fmla="*/ 45 h 165"/>
                  <a:gd name="T58" fmla="*/ 165 w 165"/>
                  <a:gd name="T59" fmla="*/ 45 h 165"/>
                  <a:gd name="T60" fmla="*/ 165 w 165"/>
                  <a:gd name="T61" fmla="*/ 60 h 165"/>
                  <a:gd name="T62" fmla="*/ 165 w 165"/>
                  <a:gd name="T63" fmla="*/ 60 h 165"/>
                  <a:gd name="T64" fmla="*/ 150 w 165"/>
                  <a:gd name="T65" fmla="*/ 60 h 165"/>
                  <a:gd name="T66" fmla="*/ 120 w 165"/>
                  <a:gd name="T67" fmla="*/ 90 h 165"/>
                  <a:gd name="T68" fmla="*/ 75 w 165"/>
                  <a:gd name="T69" fmla="*/ 120 h 165"/>
                  <a:gd name="T70" fmla="*/ 75 w 165"/>
                  <a:gd name="T71" fmla="*/ 135 h 165"/>
                  <a:gd name="T72" fmla="*/ 75 w 165"/>
                  <a:gd name="T73" fmla="*/ 135 h 165"/>
                  <a:gd name="T74" fmla="*/ 60 w 165"/>
                  <a:gd name="T75" fmla="*/ 135 h 165"/>
                  <a:gd name="T76" fmla="*/ 60 w 165"/>
                  <a:gd name="T77" fmla="*/ 150 h 165"/>
                  <a:gd name="T78" fmla="*/ 60 w 165"/>
                  <a:gd name="T79" fmla="*/ 150 h 165"/>
                  <a:gd name="T80" fmla="*/ 45 w 165"/>
                  <a:gd name="T81" fmla="*/ 165 h 165"/>
                  <a:gd name="T82" fmla="*/ 30 w 165"/>
                  <a:gd name="T83" fmla="*/ 165 h 165"/>
                  <a:gd name="T84" fmla="*/ 15 w 165"/>
                  <a:gd name="T85" fmla="*/ 165 h 165"/>
                  <a:gd name="T86" fmla="*/ 15 w 165"/>
                  <a:gd name="T87" fmla="*/ 165 h 165"/>
                  <a:gd name="T88" fmla="*/ 15 w 165"/>
                  <a:gd name="T89" fmla="*/ 165 h 165"/>
                  <a:gd name="T90" fmla="*/ 0 w 165"/>
                  <a:gd name="T91" fmla="*/ 165 h 165"/>
                  <a:gd name="T92" fmla="*/ 0 w 165"/>
                  <a:gd name="T93" fmla="*/ 165 h 165"/>
                  <a:gd name="T94" fmla="*/ 0 w 165"/>
                  <a:gd name="T95" fmla="*/ 165 h 165"/>
                  <a:gd name="T96" fmla="*/ 0 w 165"/>
                  <a:gd name="T97" fmla="*/ 165 h 165"/>
                  <a:gd name="T98" fmla="*/ 0 w 165"/>
                  <a:gd name="T99" fmla="*/ 165 h 165"/>
                  <a:gd name="T100" fmla="*/ 0 w 165"/>
                  <a:gd name="T101" fmla="*/ 150 h 1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5"/>
                  <a:gd name="T154" fmla="*/ 0 h 165"/>
                  <a:gd name="T155" fmla="*/ 165 w 165"/>
                  <a:gd name="T156" fmla="*/ 165 h 1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5" h="165">
                    <a:moveTo>
                      <a:pt x="0" y="150"/>
                    </a:moveTo>
                    <a:lnTo>
                      <a:pt x="0" y="150"/>
                    </a:lnTo>
                    <a:lnTo>
                      <a:pt x="15" y="150"/>
                    </a:lnTo>
                    <a:lnTo>
                      <a:pt x="30" y="150"/>
                    </a:lnTo>
                    <a:lnTo>
                      <a:pt x="30" y="135"/>
                    </a:lnTo>
                    <a:lnTo>
                      <a:pt x="45" y="135"/>
                    </a:lnTo>
                    <a:lnTo>
                      <a:pt x="45" y="120"/>
                    </a:lnTo>
                    <a:lnTo>
                      <a:pt x="60" y="105"/>
                    </a:lnTo>
                    <a:lnTo>
                      <a:pt x="75" y="90"/>
                    </a:lnTo>
                    <a:lnTo>
                      <a:pt x="90" y="60"/>
                    </a:lnTo>
                    <a:lnTo>
                      <a:pt x="120" y="60"/>
                    </a:lnTo>
                    <a:lnTo>
                      <a:pt x="120" y="30"/>
                    </a:lnTo>
                    <a:lnTo>
                      <a:pt x="135" y="30"/>
                    </a:lnTo>
                    <a:lnTo>
                      <a:pt x="135" y="15"/>
                    </a:lnTo>
                    <a:lnTo>
                      <a:pt x="150" y="15"/>
                    </a:lnTo>
                    <a:lnTo>
                      <a:pt x="150" y="0"/>
                    </a:lnTo>
                    <a:lnTo>
                      <a:pt x="165" y="0"/>
                    </a:lnTo>
                    <a:lnTo>
                      <a:pt x="165" y="15"/>
                    </a:lnTo>
                    <a:lnTo>
                      <a:pt x="165" y="30"/>
                    </a:lnTo>
                    <a:lnTo>
                      <a:pt x="165" y="45"/>
                    </a:lnTo>
                    <a:lnTo>
                      <a:pt x="165" y="60"/>
                    </a:lnTo>
                    <a:lnTo>
                      <a:pt x="150" y="60"/>
                    </a:lnTo>
                    <a:lnTo>
                      <a:pt x="120" y="90"/>
                    </a:lnTo>
                    <a:lnTo>
                      <a:pt x="75" y="120"/>
                    </a:lnTo>
                    <a:lnTo>
                      <a:pt x="75" y="135"/>
                    </a:lnTo>
                    <a:lnTo>
                      <a:pt x="60" y="135"/>
                    </a:lnTo>
                    <a:lnTo>
                      <a:pt x="60" y="150"/>
                    </a:lnTo>
                    <a:lnTo>
                      <a:pt x="45" y="165"/>
                    </a:lnTo>
                    <a:lnTo>
                      <a:pt x="30" y="165"/>
                    </a:lnTo>
                    <a:lnTo>
                      <a:pt x="15" y="165"/>
                    </a:lnTo>
                    <a:lnTo>
                      <a:pt x="0" y="165"/>
                    </a:lnTo>
                    <a:lnTo>
                      <a:pt x="0" y="150"/>
                    </a:lnTo>
                    <a:close/>
                  </a:path>
                </a:pathLst>
              </a:custGeom>
              <a:solidFill>
                <a:srgbClr val="000000"/>
              </a:solidFill>
              <a:ln w="9525">
                <a:noFill/>
                <a:round/>
                <a:headEnd/>
                <a:tailEnd/>
              </a:ln>
            </p:spPr>
            <p:txBody>
              <a:bodyPr/>
              <a:lstStyle/>
              <a:p>
                <a:endParaRPr lang="tr-TR"/>
              </a:p>
            </p:txBody>
          </p:sp>
          <p:sp>
            <p:nvSpPr>
              <p:cNvPr id="672" name="Freeform 107"/>
              <p:cNvSpPr>
                <a:spLocks/>
              </p:cNvSpPr>
              <p:nvPr/>
            </p:nvSpPr>
            <p:spPr bwMode="auto">
              <a:xfrm>
                <a:off x="960" y="4320"/>
                <a:ext cx="135" cy="180"/>
              </a:xfrm>
              <a:custGeom>
                <a:avLst/>
                <a:gdLst>
                  <a:gd name="T0" fmla="*/ 15 w 135"/>
                  <a:gd name="T1" fmla="*/ 0 h 180"/>
                  <a:gd name="T2" fmla="*/ 15 w 135"/>
                  <a:gd name="T3" fmla="*/ 0 h 180"/>
                  <a:gd name="T4" fmla="*/ 30 w 135"/>
                  <a:gd name="T5" fmla="*/ 15 h 180"/>
                  <a:gd name="T6" fmla="*/ 30 w 135"/>
                  <a:gd name="T7" fmla="*/ 60 h 180"/>
                  <a:gd name="T8" fmla="*/ 30 w 135"/>
                  <a:gd name="T9" fmla="*/ 75 h 180"/>
                  <a:gd name="T10" fmla="*/ 30 w 135"/>
                  <a:gd name="T11" fmla="*/ 75 h 180"/>
                  <a:gd name="T12" fmla="*/ 30 w 135"/>
                  <a:gd name="T13" fmla="*/ 75 h 180"/>
                  <a:gd name="T14" fmla="*/ 45 w 135"/>
                  <a:gd name="T15" fmla="*/ 90 h 180"/>
                  <a:gd name="T16" fmla="*/ 45 w 135"/>
                  <a:gd name="T17" fmla="*/ 90 h 180"/>
                  <a:gd name="T18" fmla="*/ 60 w 135"/>
                  <a:gd name="T19" fmla="*/ 105 h 180"/>
                  <a:gd name="T20" fmla="*/ 60 w 135"/>
                  <a:gd name="T21" fmla="*/ 105 h 180"/>
                  <a:gd name="T22" fmla="*/ 75 w 135"/>
                  <a:gd name="T23" fmla="*/ 120 h 180"/>
                  <a:gd name="T24" fmla="*/ 90 w 135"/>
                  <a:gd name="T25" fmla="*/ 120 h 180"/>
                  <a:gd name="T26" fmla="*/ 90 w 135"/>
                  <a:gd name="T27" fmla="*/ 120 h 180"/>
                  <a:gd name="T28" fmla="*/ 105 w 135"/>
                  <a:gd name="T29" fmla="*/ 120 h 180"/>
                  <a:gd name="T30" fmla="*/ 105 w 135"/>
                  <a:gd name="T31" fmla="*/ 135 h 180"/>
                  <a:gd name="T32" fmla="*/ 120 w 135"/>
                  <a:gd name="T33" fmla="*/ 135 h 180"/>
                  <a:gd name="T34" fmla="*/ 120 w 135"/>
                  <a:gd name="T35" fmla="*/ 135 h 180"/>
                  <a:gd name="T36" fmla="*/ 120 w 135"/>
                  <a:gd name="T37" fmla="*/ 135 h 180"/>
                  <a:gd name="T38" fmla="*/ 135 w 135"/>
                  <a:gd name="T39" fmla="*/ 135 h 180"/>
                  <a:gd name="T40" fmla="*/ 135 w 135"/>
                  <a:gd name="T41" fmla="*/ 135 h 180"/>
                  <a:gd name="T42" fmla="*/ 135 w 135"/>
                  <a:gd name="T43" fmla="*/ 150 h 180"/>
                  <a:gd name="T44" fmla="*/ 135 w 135"/>
                  <a:gd name="T45" fmla="*/ 150 h 180"/>
                  <a:gd name="T46" fmla="*/ 135 w 135"/>
                  <a:gd name="T47" fmla="*/ 150 h 180"/>
                  <a:gd name="T48" fmla="*/ 135 w 135"/>
                  <a:gd name="T49" fmla="*/ 165 h 180"/>
                  <a:gd name="T50" fmla="*/ 135 w 135"/>
                  <a:gd name="T51" fmla="*/ 165 h 180"/>
                  <a:gd name="T52" fmla="*/ 120 w 135"/>
                  <a:gd name="T53" fmla="*/ 165 h 180"/>
                  <a:gd name="T54" fmla="*/ 120 w 135"/>
                  <a:gd name="T55" fmla="*/ 165 h 180"/>
                  <a:gd name="T56" fmla="*/ 120 w 135"/>
                  <a:gd name="T57" fmla="*/ 180 h 180"/>
                  <a:gd name="T58" fmla="*/ 105 w 135"/>
                  <a:gd name="T59" fmla="*/ 180 h 180"/>
                  <a:gd name="T60" fmla="*/ 105 w 135"/>
                  <a:gd name="T61" fmla="*/ 180 h 180"/>
                  <a:gd name="T62" fmla="*/ 105 w 135"/>
                  <a:gd name="T63" fmla="*/ 180 h 180"/>
                  <a:gd name="T64" fmla="*/ 90 w 135"/>
                  <a:gd name="T65" fmla="*/ 180 h 180"/>
                  <a:gd name="T66" fmla="*/ 90 w 135"/>
                  <a:gd name="T67" fmla="*/ 165 h 180"/>
                  <a:gd name="T68" fmla="*/ 90 w 135"/>
                  <a:gd name="T69" fmla="*/ 165 h 180"/>
                  <a:gd name="T70" fmla="*/ 90 w 135"/>
                  <a:gd name="T71" fmla="*/ 165 h 180"/>
                  <a:gd name="T72" fmla="*/ 75 w 135"/>
                  <a:gd name="T73" fmla="*/ 150 h 180"/>
                  <a:gd name="T74" fmla="*/ 60 w 135"/>
                  <a:gd name="T75" fmla="*/ 135 h 180"/>
                  <a:gd name="T76" fmla="*/ 45 w 135"/>
                  <a:gd name="T77" fmla="*/ 135 h 180"/>
                  <a:gd name="T78" fmla="*/ 30 w 135"/>
                  <a:gd name="T79" fmla="*/ 135 h 180"/>
                  <a:gd name="T80" fmla="*/ 30 w 135"/>
                  <a:gd name="T81" fmla="*/ 120 h 180"/>
                  <a:gd name="T82" fmla="*/ 30 w 135"/>
                  <a:gd name="T83" fmla="*/ 120 h 180"/>
                  <a:gd name="T84" fmla="*/ 30 w 135"/>
                  <a:gd name="T85" fmla="*/ 105 h 180"/>
                  <a:gd name="T86" fmla="*/ 15 w 135"/>
                  <a:gd name="T87" fmla="*/ 105 h 180"/>
                  <a:gd name="T88" fmla="*/ 15 w 135"/>
                  <a:gd name="T89" fmla="*/ 90 h 180"/>
                  <a:gd name="T90" fmla="*/ 15 w 135"/>
                  <a:gd name="T91" fmla="*/ 75 h 180"/>
                  <a:gd name="T92" fmla="*/ 15 w 135"/>
                  <a:gd name="T93" fmla="*/ 75 h 180"/>
                  <a:gd name="T94" fmla="*/ 15 w 135"/>
                  <a:gd name="T95" fmla="*/ 30 h 180"/>
                  <a:gd name="T96" fmla="*/ 15 w 135"/>
                  <a:gd name="T97" fmla="*/ 15 h 180"/>
                  <a:gd name="T98" fmla="*/ 0 w 135"/>
                  <a:gd name="T99" fmla="*/ 15 h 180"/>
                  <a:gd name="T100" fmla="*/ 0 w 135"/>
                  <a:gd name="T101" fmla="*/ 0 h 180"/>
                  <a:gd name="T102" fmla="*/ 15 w 135"/>
                  <a:gd name="T103" fmla="*/ 0 h 180"/>
                  <a:gd name="T104" fmla="*/ 15 w 135"/>
                  <a:gd name="T105" fmla="*/ 0 h 180"/>
                  <a:gd name="T106" fmla="*/ 15 w 135"/>
                  <a:gd name="T107" fmla="*/ 0 h 180"/>
                  <a:gd name="T108" fmla="*/ 15 w 135"/>
                  <a:gd name="T109" fmla="*/ 0 h 180"/>
                  <a:gd name="T110" fmla="*/ 15 w 135"/>
                  <a:gd name="T111" fmla="*/ 0 h 180"/>
                  <a:gd name="T112" fmla="*/ 15 w 135"/>
                  <a:gd name="T113" fmla="*/ 0 h 180"/>
                  <a:gd name="T114" fmla="*/ 15 w 135"/>
                  <a:gd name="T115" fmla="*/ 0 h 1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5"/>
                  <a:gd name="T175" fmla="*/ 0 h 180"/>
                  <a:gd name="T176" fmla="*/ 135 w 135"/>
                  <a:gd name="T177" fmla="*/ 180 h 1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5" h="180">
                    <a:moveTo>
                      <a:pt x="15" y="0"/>
                    </a:moveTo>
                    <a:lnTo>
                      <a:pt x="15" y="0"/>
                    </a:lnTo>
                    <a:lnTo>
                      <a:pt x="30" y="15"/>
                    </a:lnTo>
                    <a:lnTo>
                      <a:pt x="30" y="60"/>
                    </a:lnTo>
                    <a:lnTo>
                      <a:pt x="30" y="75"/>
                    </a:lnTo>
                    <a:lnTo>
                      <a:pt x="45" y="90"/>
                    </a:lnTo>
                    <a:lnTo>
                      <a:pt x="60" y="105"/>
                    </a:lnTo>
                    <a:lnTo>
                      <a:pt x="75" y="120"/>
                    </a:lnTo>
                    <a:lnTo>
                      <a:pt x="90" y="120"/>
                    </a:lnTo>
                    <a:lnTo>
                      <a:pt x="105" y="120"/>
                    </a:lnTo>
                    <a:lnTo>
                      <a:pt x="105" y="135"/>
                    </a:lnTo>
                    <a:lnTo>
                      <a:pt x="120" y="135"/>
                    </a:lnTo>
                    <a:lnTo>
                      <a:pt x="135" y="135"/>
                    </a:lnTo>
                    <a:lnTo>
                      <a:pt x="135" y="150"/>
                    </a:lnTo>
                    <a:lnTo>
                      <a:pt x="135" y="165"/>
                    </a:lnTo>
                    <a:lnTo>
                      <a:pt x="120" y="165"/>
                    </a:lnTo>
                    <a:lnTo>
                      <a:pt x="120" y="180"/>
                    </a:lnTo>
                    <a:lnTo>
                      <a:pt x="105" y="180"/>
                    </a:lnTo>
                    <a:lnTo>
                      <a:pt x="90" y="180"/>
                    </a:lnTo>
                    <a:lnTo>
                      <a:pt x="90" y="165"/>
                    </a:lnTo>
                    <a:lnTo>
                      <a:pt x="75" y="150"/>
                    </a:lnTo>
                    <a:lnTo>
                      <a:pt x="60" y="135"/>
                    </a:lnTo>
                    <a:lnTo>
                      <a:pt x="45" y="135"/>
                    </a:lnTo>
                    <a:lnTo>
                      <a:pt x="30" y="135"/>
                    </a:lnTo>
                    <a:lnTo>
                      <a:pt x="30" y="120"/>
                    </a:lnTo>
                    <a:lnTo>
                      <a:pt x="30" y="105"/>
                    </a:lnTo>
                    <a:lnTo>
                      <a:pt x="15" y="105"/>
                    </a:lnTo>
                    <a:lnTo>
                      <a:pt x="15" y="90"/>
                    </a:lnTo>
                    <a:lnTo>
                      <a:pt x="15" y="75"/>
                    </a:lnTo>
                    <a:lnTo>
                      <a:pt x="15" y="30"/>
                    </a:lnTo>
                    <a:lnTo>
                      <a:pt x="15" y="15"/>
                    </a:lnTo>
                    <a:lnTo>
                      <a:pt x="0" y="15"/>
                    </a:lnTo>
                    <a:lnTo>
                      <a:pt x="0" y="0"/>
                    </a:lnTo>
                    <a:lnTo>
                      <a:pt x="15" y="0"/>
                    </a:lnTo>
                    <a:close/>
                  </a:path>
                </a:pathLst>
              </a:custGeom>
              <a:solidFill>
                <a:srgbClr val="000000"/>
              </a:solidFill>
              <a:ln w="9525">
                <a:noFill/>
                <a:round/>
                <a:headEnd/>
                <a:tailEnd/>
              </a:ln>
            </p:spPr>
            <p:txBody>
              <a:bodyPr/>
              <a:lstStyle/>
              <a:p>
                <a:endParaRPr lang="tr-TR"/>
              </a:p>
            </p:txBody>
          </p:sp>
          <p:sp>
            <p:nvSpPr>
              <p:cNvPr id="673" name="Freeform 108"/>
              <p:cNvSpPr>
                <a:spLocks/>
              </p:cNvSpPr>
              <p:nvPr/>
            </p:nvSpPr>
            <p:spPr bwMode="auto">
              <a:xfrm>
                <a:off x="1350" y="1410"/>
                <a:ext cx="150" cy="300"/>
              </a:xfrm>
              <a:custGeom>
                <a:avLst/>
                <a:gdLst>
                  <a:gd name="T0" fmla="*/ 15 w 150"/>
                  <a:gd name="T1" fmla="*/ 30 h 300"/>
                  <a:gd name="T2" fmla="*/ 60 w 150"/>
                  <a:gd name="T3" fmla="*/ 135 h 300"/>
                  <a:gd name="T4" fmla="*/ 75 w 150"/>
                  <a:gd name="T5" fmla="*/ 210 h 300"/>
                  <a:gd name="T6" fmla="*/ 90 w 150"/>
                  <a:gd name="T7" fmla="*/ 285 h 300"/>
                  <a:gd name="T8" fmla="*/ 90 w 150"/>
                  <a:gd name="T9" fmla="*/ 300 h 300"/>
                  <a:gd name="T10" fmla="*/ 60 w 150"/>
                  <a:gd name="T11" fmla="*/ 285 h 300"/>
                  <a:gd name="T12" fmla="*/ 60 w 150"/>
                  <a:gd name="T13" fmla="*/ 285 h 300"/>
                  <a:gd name="T14" fmla="*/ 60 w 150"/>
                  <a:gd name="T15" fmla="*/ 270 h 300"/>
                  <a:gd name="T16" fmla="*/ 90 w 150"/>
                  <a:gd name="T17" fmla="*/ 255 h 300"/>
                  <a:gd name="T18" fmla="*/ 90 w 150"/>
                  <a:gd name="T19" fmla="*/ 240 h 300"/>
                  <a:gd name="T20" fmla="*/ 105 w 150"/>
                  <a:gd name="T21" fmla="*/ 240 h 300"/>
                  <a:gd name="T22" fmla="*/ 105 w 150"/>
                  <a:gd name="T23" fmla="*/ 240 h 300"/>
                  <a:gd name="T24" fmla="*/ 120 w 150"/>
                  <a:gd name="T25" fmla="*/ 255 h 300"/>
                  <a:gd name="T26" fmla="*/ 120 w 150"/>
                  <a:gd name="T27" fmla="*/ 255 h 300"/>
                  <a:gd name="T28" fmla="*/ 135 w 150"/>
                  <a:gd name="T29" fmla="*/ 270 h 300"/>
                  <a:gd name="T30" fmla="*/ 150 w 150"/>
                  <a:gd name="T31" fmla="*/ 270 h 300"/>
                  <a:gd name="T32" fmla="*/ 150 w 150"/>
                  <a:gd name="T33" fmla="*/ 285 h 300"/>
                  <a:gd name="T34" fmla="*/ 135 w 150"/>
                  <a:gd name="T35" fmla="*/ 300 h 300"/>
                  <a:gd name="T36" fmla="*/ 120 w 150"/>
                  <a:gd name="T37" fmla="*/ 300 h 300"/>
                  <a:gd name="T38" fmla="*/ 120 w 150"/>
                  <a:gd name="T39" fmla="*/ 285 h 300"/>
                  <a:gd name="T40" fmla="*/ 120 w 150"/>
                  <a:gd name="T41" fmla="*/ 240 h 300"/>
                  <a:gd name="T42" fmla="*/ 105 w 150"/>
                  <a:gd name="T43" fmla="*/ 225 h 300"/>
                  <a:gd name="T44" fmla="*/ 75 w 150"/>
                  <a:gd name="T45" fmla="*/ 180 h 300"/>
                  <a:gd name="T46" fmla="*/ 60 w 150"/>
                  <a:gd name="T47" fmla="*/ 135 h 300"/>
                  <a:gd name="T48" fmla="*/ 45 w 150"/>
                  <a:gd name="T49" fmla="*/ 90 h 300"/>
                  <a:gd name="T50" fmla="*/ 30 w 150"/>
                  <a:gd name="T51" fmla="*/ 60 h 300"/>
                  <a:gd name="T52" fmla="*/ 15 w 150"/>
                  <a:gd name="T53" fmla="*/ 45 h 300"/>
                  <a:gd name="T54" fmla="*/ 15 w 150"/>
                  <a:gd name="T55" fmla="*/ 45 h 300"/>
                  <a:gd name="T56" fmla="*/ 30 w 150"/>
                  <a:gd name="T57" fmla="*/ 45 h 300"/>
                  <a:gd name="T58" fmla="*/ 60 w 150"/>
                  <a:gd name="T59" fmla="*/ 105 h 300"/>
                  <a:gd name="T60" fmla="*/ 105 w 150"/>
                  <a:gd name="T61" fmla="*/ 165 h 300"/>
                  <a:gd name="T62" fmla="*/ 135 w 150"/>
                  <a:gd name="T63" fmla="*/ 225 h 300"/>
                  <a:gd name="T64" fmla="*/ 150 w 150"/>
                  <a:gd name="T65" fmla="*/ 240 h 300"/>
                  <a:gd name="T66" fmla="*/ 150 w 150"/>
                  <a:gd name="T67" fmla="*/ 285 h 300"/>
                  <a:gd name="T68" fmla="*/ 150 w 150"/>
                  <a:gd name="T69" fmla="*/ 300 h 300"/>
                  <a:gd name="T70" fmla="*/ 135 w 150"/>
                  <a:gd name="T71" fmla="*/ 300 h 300"/>
                  <a:gd name="T72" fmla="*/ 120 w 150"/>
                  <a:gd name="T73" fmla="*/ 285 h 300"/>
                  <a:gd name="T74" fmla="*/ 105 w 150"/>
                  <a:gd name="T75" fmla="*/ 270 h 300"/>
                  <a:gd name="T76" fmla="*/ 90 w 150"/>
                  <a:gd name="T77" fmla="*/ 255 h 300"/>
                  <a:gd name="T78" fmla="*/ 90 w 150"/>
                  <a:gd name="T79" fmla="*/ 240 h 300"/>
                  <a:gd name="T80" fmla="*/ 105 w 150"/>
                  <a:gd name="T81" fmla="*/ 240 h 300"/>
                  <a:gd name="T82" fmla="*/ 105 w 150"/>
                  <a:gd name="T83" fmla="*/ 240 h 300"/>
                  <a:gd name="T84" fmla="*/ 105 w 150"/>
                  <a:gd name="T85" fmla="*/ 255 h 300"/>
                  <a:gd name="T86" fmla="*/ 90 w 150"/>
                  <a:gd name="T87" fmla="*/ 285 h 300"/>
                  <a:gd name="T88" fmla="*/ 75 w 150"/>
                  <a:gd name="T89" fmla="*/ 300 h 300"/>
                  <a:gd name="T90" fmla="*/ 75 w 150"/>
                  <a:gd name="T91" fmla="*/ 300 h 300"/>
                  <a:gd name="T92" fmla="*/ 60 w 150"/>
                  <a:gd name="T93" fmla="*/ 300 h 300"/>
                  <a:gd name="T94" fmla="*/ 60 w 150"/>
                  <a:gd name="T95" fmla="*/ 210 h 300"/>
                  <a:gd name="T96" fmla="*/ 30 w 150"/>
                  <a:gd name="T97" fmla="*/ 105 h 300"/>
                  <a:gd name="T98" fmla="*/ 0 w 150"/>
                  <a:gd name="T99" fmla="*/ 30 h 300"/>
                  <a:gd name="T100" fmla="*/ 0 w 150"/>
                  <a:gd name="T101" fmla="*/ 0 h 300"/>
                  <a:gd name="T102" fmla="*/ 0 w 150"/>
                  <a:gd name="T103" fmla="*/ 0 h 300"/>
                  <a:gd name="T104" fmla="*/ 0 w 150"/>
                  <a:gd name="T105" fmla="*/ 0 h 3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
                  <a:gd name="T160" fmla="*/ 0 h 300"/>
                  <a:gd name="T161" fmla="*/ 150 w 150"/>
                  <a:gd name="T162" fmla="*/ 300 h 3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 h="300">
                    <a:moveTo>
                      <a:pt x="0" y="0"/>
                    </a:moveTo>
                    <a:lnTo>
                      <a:pt x="0" y="0"/>
                    </a:lnTo>
                    <a:lnTo>
                      <a:pt x="15" y="30"/>
                    </a:lnTo>
                    <a:lnTo>
                      <a:pt x="30" y="60"/>
                    </a:lnTo>
                    <a:lnTo>
                      <a:pt x="45" y="105"/>
                    </a:lnTo>
                    <a:lnTo>
                      <a:pt x="60" y="135"/>
                    </a:lnTo>
                    <a:lnTo>
                      <a:pt x="60" y="150"/>
                    </a:lnTo>
                    <a:lnTo>
                      <a:pt x="60" y="180"/>
                    </a:lnTo>
                    <a:lnTo>
                      <a:pt x="75" y="210"/>
                    </a:lnTo>
                    <a:lnTo>
                      <a:pt x="90" y="240"/>
                    </a:lnTo>
                    <a:lnTo>
                      <a:pt x="90" y="285"/>
                    </a:lnTo>
                    <a:lnTo>
                      <a:pt x="90" y="300"/>
                    </a:lnTo>
                    <a:lnTo>
                      <a:pt x="75" y="300"/>
                    </a:lnTo>
                    <a:lnTo>
                      <a:pt x="60" y="285"/>
                    </a:lnTo>
                    <a:lnTo>
                      <a:pt x="60" y="270"/>
                    </a:lnTo>
                    <a:lnTo>
                      <a:pt x="75" y="270"/>
                    </a:lnTo>
                    <a:lnTo>
                      <a:pt x="75" y="255"/>
                    </a:lnTo>
                    <a:lnTo>
                      <a:pt x="90" y="255"/>
                    </a:lnTo>
                    <a:lnTo>
                      <a:pt x="90" y="240"/>
                    </a:lnTo>
                    <a:lnTo>
                      <a:pt x="105" y="240"/>
                    </a:lnTo>
                    <a:lnTo>
                      <a:pt x="120" y="240"/>
                    </a:lnTo>
                    <a:lnTo>
                      <a:pt x="120" y="255"/>
                    </a:lnTo>
                    <a:lnTo>
                      <a:pt x="135" y="255"/>
                    </a:lnTo>
                    <a:lnTo>
                      <a:pt x="135" y="270"/>
                    </a:lnTo>
                    <a:lnTo>
                      <a:pt x="150" y="270"/>
                    </a:lnTo>
                    <a:lnTo>
                      <a:pt x="150" y="285"/>
                    </a:lnTo>
                    <a:lnTo>
                      <a:pt x="135" y="285"/>
                    </a:lnTo>
                    <a:lnTo>
                      <a:pt x="135" y="300"/>
                    </a:lnTo>
                    <a:lnTo>
                      <a:pt x="120" y="300"/>
                    </a:lnTo>
                    <a:lnTo>
                      <a:pt x="120" y="285"/>
                    </a:lnTo>
                    <a:lnTo>
                      <a:pt x="120" y="270"/>
                    </a:lnTo>
                    <a:lnTo>
                      <a:pt x="120" y="255"/>
                    </a:lnTo>
                    <a:lnTo>
                      <a:pt x="120" y="240"/>
                    </a:lnTo>
                    <a:lnTo>
                      <a:pt x="105" y="225"/>
                    </a:lnTo>
                    <a:lnTo>
                      <a:pt x="90" y="195"/>
                    </a:lnTo>
                    <a:lnTo>
                      <a:pt x="75" y="180"/>
                    </a:lnTo>
                    <a:lnTo>
                      <a:pt x="60" y="165"/>
                    </a:lnTo>
                    <a:lnTo>
                      <a:pt x="60" y="135"/>
                    </a:lnTo>
                    <a:lnTo>
                      <a:pt x="60" y="120"/>
                    </a:lnTo>
                    <a:lnTo>
                      <a:pt x="45" y="120"/>
                    </a:lnTo>
                    <a:lnTo>
                      <a:pt x="45" y="90"/>
                    </a:lnTo>
                    <a:lnTo>
                      <a:pt x="30" y="75"/>
                    </a:lnTo>
                    <a:lnTo>
                      <a:pt x="30" y="60"/>
                    </a:lnTo>
                    <a:lnTo>
                      <a:pt x="15" y="45"/>
                    </a:lnTo>
                    <a:lnTo>
                      <a:pt x="30" y="45"/>
                    </a:lnTo>
                    <a:lnTo>
                      <a:pt x="45" y="60"/>
                    </a:lnTo>
                    <a:lnTo>
                      <a:pt x="60" y="75"/>
                    </a:lnTo>
                    <a:lnTo>
                      <a:pt x="60" y="105"/>
                    </a:lnTo>
                    <a:lnTo>
                      <a:pt x="75" y="120"/>
                    </a:lnTo>
                    <a:lnTo>
                      <a:pt x="90" y="150"/>
                    </a:lnTo>
                    <a:lnTo>
                      <a:pt x="105" y="165"/>
                    </a:lnTo>
                    <a:lnTo>
                      <a:pt x="120" y="195"/>
                    </a:lnTo>
                    <a:lnTo>
                      <a:pt x="135" y="210"/>
                    </a:lnTo>
                    <a:lnTo>
                      <a:pt x="135" y="225"/>
                    </a:lnTo>
                    <a:lnTo>
                      <a:pt x="135" y="240"/>
                    </a:lnTo>
                    <a:lnTo>
                      <a:pt x="150" y="240"/>
                    </a:lnTo>
                    <a:lnTo>
                      <a:pt x="150" y="255"/>
                    </a:lnTo>
                    <a:lnTo>
                      <a:pt x="150" y="285"/>
                    </a:lnTo>
                    <a:lnTo>
                      <a:pt x="150" y="300"/>
                    </a:lnTo>
                    <a:lnTo>
                      <a:pt x="135" y="300"/>
                    </a:lnTo>
                    <a:lnTo>
                      <a:pt x="120" y="300"/>
                    </a:lnTo>
                    <a:lnTo>
                      <a:pt x="120" y="285"/>
                    </a:lnTo>
                    <a:lnTo>
                      <a:pt x="105" y="270"/>
                    </a:lnTo>
                    <a:lnTo>
                      <a:pt x="90" y="255"/>
                    </a:lnTo>
                    <a:lnTo>
                      <a:pt x="90" y="240"/>
                    </a:lnTo>
                    <a:lnTo>
                      <a:pt x="105" y="240"/>
                    </a:lnTo>
                    <a:lnTo>
                      <a:pt x="105" y="255"/>
                    </a:lnTo>
                    <a:lnTo>
                      <a:pt x="105" y="270"/>
                    </a:lnTo>
                    <a:lnTo>
                      <a:pt x="105" y="285"/>
                    </a:lnTo>
                    <a:lnTo>
                      <a:pt x="90" y="285"/>
                    </a:lnTo>
                    <a:lnTo>
                      <a:pt x="90" y="300"/>
                    </a:lnTo>
                    <a:lnTo>
                      <a:pt x="75" y="300"/>
                    </a:lnTo>
                    <a:lnTo>
                      <a:pt x="60" y="300"/>
                    </a:lnTo>
                    <a:lnTo>
                      <a:pt x="60" y="210"/>
                    </a:lnTo>
                    <a:lnTo>
                      <a:pt x="45" y="180"/>
                    </a:lnTo>
                    <a:lnTo>
                      <a:pt x="45" y="135"/>
                    </a:lnTo>
                    <a:lnTo>
                      <a:pt x="30" y="105"/>
                    </a:lnTo>
                    <a:lnTo>
                      <a:pt x="15" y="90"/>
                    </a:lnTo>
                    <a:lnTo>
                      <a:pt x="15" y="60"/>
                    </a:lnTo>
                    <a:lnTo>
                      <a:pt x="0" y="30"/>
                    </a:lnTo>
                    <a:lnTo>
                      <a:pt x="0" y="15"/>
                    </a:lnTo>
                    <a:lnTo>
                      <a:pt x="0" y="0"/>
                    </a:lnTo>
                    <a:close/>
                  </a:path>
                </a:pathLst>
              </a:custGeom>
              <a:solidFill>
                <a:srgbClr val="000000"/>
              </a:solidFill>
              <a:ln w="9525">
                <a:noFill/>
                <a:round/>
                <a:headEnd/>
                <a:tailEnd/>
              </a:ln>
            </p:spPr>
            <p:txBody>
              <a:bodyPr/>
              <a:lstStyle/>
              <a:p>
                <a:endParaRPr lang="tr-TR"/>
              </a:p>
            </p:txBody>
          </p:sp>
          <p:sp>
            <p:nvSpPr>
              <p:cNvPr id="674" name="Freeform 109"/>
              <p:cNvSpPr>
                <a:spLocks/>
              </p:cNvSpPr>
              <p:nvPr/>
            </p:nvSpPr>
            <p:spPr bwMode="auto">
              <a:xfrm>
                <a:off x="1470" y="1350"/>
                <a:ext cx="150" cy="660"/>
              </a:xfrm>
              <a:custGeom>
                <a:avLst/>
                <a:gdLst>
                  <a:gd name="T0" fmla="*/ 120 w 150"/>
                  <a:gd name="T1" fmla="*/ 0 h 660"/>
                  <a:gd name="T2" fmla="*/ 105 w 150"/>
                  <a:gd name="T3" fmla="*/ 15 h 660"/>
                  <a:gd name="T4" fmla="*/ 90 w 150"/>
                  <a:gd name="T5" fmla="*/ 15 h 660"/>
                  <a:gd name="T6" fmla="*/ 90 w 150"/>
                  <a:gd name="T7" fmla="*/ 30 h 660"/>
                  <a:gd name="T8" fmla="*/ 90 w 150"/>
                  <a:gd name="T9" fmla="*/ 60 h 660"/>
                  <a:gd name="T10" fmla="*/ 105 w 150"/>
                  <a:gd name="T11" fmla="*/ 90 h 660"/>
                  <a:gd name="T12" fmla="*/ 105 w 150"/>
                  <a:gd name="T13" fmla="*/ 120 h 660"/>
                  <a:gd name="T14" fmla="*/ 105 w 150"/>
                  <a:gd name="T15" fmla="*/ 120 h 660"/>
                  <a:gd name="T16" fmla="*/ 75 w 150"/>
                  <a:gd name="T17" fmla="*/ 135 h 660"/>
                  <a:gd name="T18" fmla="*/ 60 w 150"/>
                  <a:gd name="T19" fmla="*/ 135 h 660"/>
                  <a:gd name="T20" fmla="*/ 45 w 150"/>
                  <a:gd name="T21" fmla="*/ 150 h 660"/>
                  <a:gd name="T22" fmla="*/ 45 w 150"/>
                  <a:gd name="T23" fmla="*/ 180 h 660"/>
                  <a:gd name="T24" fmla="*/ 45 w 150"/>
                  <a:gd name="T25" fmla="*/ 180 h 660"/>
                  <a:gd name="T26" fmla="*/ 60 w 150"/>
                  <a:gd name="T27" fmla="*/ 210 h 660"/>
                  <a:gd name="T28" fmla="*/ 60 w 150"/>
                  <a:gd name="T29" fmla="*/ 225 h 660"/>
                  <a:gd name="T30" fmla="*/ 60 w 150"/>
                  <a:gd name="T31" fmla="*/ 270 h 660"/>
                  <a:gd name="T32" fmla="*/ 30 w 150"/>
                  <a:gd name="T33" fmla="*/ 315 h 660"/>
                  <a:gd name="T34" fmla="*/ 30 w 150"/>
                  <a:gd name="T35" fmla="*/ 360 h 660"/>
                  <a:gd name="T36" fmla="*/ 45 w 150"/>
                  <a:gd name="T37" fmla="*/ 360 h 660"/>
                  <a:gd name="T38" fmla="*/ 30 w 150"/>
                  <a:gd name="T39" fmla="*/ 375 h 660"/>
                  <a:gd name="T40" fmla="*/ 15 w 150"/>
                  <a:gd name="T41" fmla="*/ 420 h 660"/>
                  <a:gd name="T42" fmla="*/ 15 w 150"/>
                  <a:gd name="T43" fmla="*/ 435 h 660"/>
                  <a:gd name="T44" fmla="*/ 30 w 150"/>
                  <a:gd name="T45" fmla="*/ 480 h 660"/>
                  <a:gd name="T46" fmla="*/ 45 w 150"/>
                  <a:gd name="T47" fmla="*/ 540 h 660"/>
                  <a:gd name="T48" fmla="*/ 60 w 150"/>
                  <a:gd name="T49" fmla="*/ 630 h 660"/>
                  <a:gd name="T50" fmla="*/ 60 w 150"/>
                  <a:gd name="T51" fmla="*/ 660 h 660"/>
                  <a:gd name="T52" fmla="*/ 60 w 150"/>
                  <a:gd name="T53" fmla="*/ 660 h 660"/>
                  <a:gd name="T54" fmla="*/ 45 w 150"/>
                  <a:gd name="T55" fmla="*/ 660 h 660"/>
                  <a:gd name="T56" fmla="*/ 30 w 150"/>
                  <a:gd name="T57" fmla="*/ 660 h 660"/>
                  <a:gd name="T58" fmla="*/ 30 w 150"/>
                  <a:gd name="T59" fmla="*/ 660 h 660"/>
                  <a:gd name="T60" fmla="*/ 15 w 150"/>
                  <a:gd name="T61" fmla="*/ 630 h 660"/>
                  <a:gd name="T62" fmla="*/ 0 w 150"/>
                  <a:gd name="T63" fmla="*/ 540 h 660"/>
                  <a:gd name="T64" fmla="*/ 0 w 150"/>
                  <a:gd name="T65" fmla="*/ 465 h 660"/>
                  <a:gd name="T66" fmla="*/ 0 w 150"/>
                  <a:gd name="T67" fmla="*/ 420 h 660"/>
                  <a:gd name="T68" fmla="*/ 0 w 150"/>
                  <a:gd name="T69" fmla="*/ 390 h 660"/>
                  <a:gd name="T70" fmla="*/ 15 w 150"/>
                  <a:gd name="T71" fmla="*/ 360 h 660"/>
                  <a:gd name="T72" fmla="*/ 15 w 150"/>
                  <a:gd name="T73" fmla="*/ 360 h 660"/>
                  <a:gd name="T74" fmla="*/ 15 w 150"/>
                  <a:gd name="T75" fmla="*/ 360 h 660"/>
                  <a:gd name="T76" fmla="*/ 15 w 150"/>
                  <a:gd name="T77" fmla="*/ 300 h 660"/>
                  <a:gd name="T78" fmla="*/ 30 w 150"/>
                  <a:gd name="T79" fmla="*/ 255 h 660"/>
                  <a:gd name="T80" fmla="*/ 45 w 150"/>
                  <a:gd name="T81" fmla="*/ 225 h 660"/>
                  <a:gd name="T82" fmla="*/ 30 w 150"/>
                  <a:gd name="T83" fmla="*/ 195 h 660"/>
                  <a:gd name="T84" fmla="*/ 15 w 150"/>
                  <a:gd name="T85" fmla="*/ 180 h 660"/>
                  <a:gd name="T86" fmla="*/ 15 w 150"/>
                  <a:gd name="T87" fmla="*/ 165 h 660"/>
                  <a:gd name="T88" fmla="*/ 15 w 150"/>
                  <a:gd name="T89" fmla="*/ 135 h 660"/>
                  <a:gd name="T90" fmla="*/ 30 w 150"/>
                  <a:gd name="T91" fmla="*/ 120 h 660"/>
                  <a:gd name="T92" fmla="*/ 60 w 150"/>
                  <a:gd name="T93" fmla="*/ 120 h 660"/>
                  <a:gd name="T94" fmla="*/ 75 w 150"/>
                  <a:gd name="T95" fmla="*/ 105 h 660"/>
                  <a:gd name="T96" fmla="*/ 90 w 150"/>
                  <a:gd name="T97" fmla="*/ 90 h 660"/>
                  <a:gd name="T98" fmla="*/ 90 w 150"/>
                  <a:gd name="T99" fmla="*/ 60 h 660"/>
                  <a:gd name="T100" fmla="*/ 90 w 150"/>
                  <a:gd name="T101" fmla="*/ 30 h 660"/>
                  <a:gd name="T102" fmla="*/ 90 w 150"/>
                  <a:gd name="T103" fmla="*/ 15 h 660"/>
                  <a:gd name="T104" fmla="*/ 105 w 150"/>
                  <a:gd name="T105" fmla="*/ 0 h 660"/>
                  <a:gd name="T106" fmla="*/ 120 w 150"/>
                  <a:gd name="T107" fmla="*/ 0 h 660"/>
                  <a:gd name="T108" fmla="*/ 135 w 150"/>
                  <a:gd name="T109" fmla="*/ 0 h 660"/>
                  <a:gd name="T110" fmla="*/ 150 w 150"/>
                  <a:gd name="T111" fmla="*/ 0 h 660"/>
                  <a:gd name="T112" fmla="*/ 150 w 150"/>
                  <a:gd name="T113" fmla="*/ 0 h 6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0"/>
                  <a:gd name="T172" fmla="*/ 0 h 660"/>
                  <a:gd name="T173" fmla="*/ 150 w 150"/>
                  <a:gd name="T174" fmla="*/ 660 h 6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0" h="660">
                    <a:moveTo>
                      <a:pt x="150" y="0"/>
                    </a:moveTo>
                    <a:lnTo>
                      <a:pt x="150" y="0"/>
                    </a:lnTo>
                    <a:lnTo>
                      <a:pt x="120" y="0"/>
                    </a:lnTo>
                    <a:lnTo>
                      <a:pt x="105" y="15"/>
                    </a:lnTo>
                    <a:lnTo>
                      <a:pt x="90" y="15"/>
                    </a:lnTo>
                    <a:lnTo>
                      <a:pt x="90" y="30"/>
                    </a:lnTo>
                    <a:lnTo>
                      <a:pt x="90" y="45"/>
                    </a:lnTo>
                    <a:lnTo>
                      <a:pt x="90" y="60"/>
                    </a:lnTo>
                    <a:lnTo>
                      <a:pt x="105" y="75"/>
                    </a:lnTo>
                    <a:lnTo>
                      <a:pt x="105" y="90"/>
                    </a:lnTo>
                    <a:lnTo>
                      <a:pt x="105" y="105"/>
                    </a:lnTo>
                    <a:lnTo>
                      <a:pt x="105" y="120"/>
                    </a:lnTo>
                    <a:lnTo>
                      <a:pt x="90" y="120"/>
                    </a:lnTo>
                    <a:lnTo>
                      <a:pt x="75" y="135"/>
                    </a:lnTo>
                    <a:lnTo>
                      <a:pt x="60" y="135"/>
                    </a:lnTo>
                    <a:lnTo>
                      <a:pt x="60" y="150"/>
                    </a:lnTo>
                    <a:lnTo>
                      <a:pt x="45" y="150"/>
                    </a:lnTo>
                    <a:lnTo>
                      <a:pt x="45" y="165"/>
                    </a:lnTo>
                    <a:lnTo>
                      <a:pt x="45" y="180"/>
                    </a:lnTo>
                    <a:lnTo>
                      <a:pt x="60" y="195"/>
                    </a:lnTo>
                    <a:lnTo>
                      <a:pt x="60" y="210"/>
                    </a:lnTo>
                    <a:lnTo>
                      <a:pt x="60" y="225"/>
                    </a:lnTo>
                    <a:lnTo>
                      <a:pt x="60" y="240"/>
                    </a:lnTo>
                    <a:lnTo>
                      <a:pt x="60" y="270"/>
                    </a:lnTo>
                    <a:lnTo>
                      <a:pt x="45" y="300"/>
                    </a:lnTo>
                    <a:lnTo>
                      <a:pt x="30" y="315"/>
                    </a:lnTo>
                    <a:lnTo>
                      <a:pt x="30" y="345"/>
                    </a:lnTo>
                    <a:lnTo>
                      <a:pt x="30" y="360"/>
                    </a:lnTo>
                    <a:lnTo>
                      <a:pt x="45" y="360"/>
                    </a:lnTo>
                    <a:lnTo>
                      <a:pt x="45" y="375"/>
                    </a:lnTo>
                    <a:lnTo>
                      <a:pt x="30" y="375"/>
                    </a:lnTo>
                    <a:lnTo>
                      <a:pt x="30" y="390"/>
                    </a:lnTo>
                    <a:lnTo>
                      <a:pt x="15" y="405"/>
                    </a:lnTo>
                    <a:lnTo>
                      <a:pt x="15" y="420"/>
                    </a:lnTo>
                    <a:lnTo>
                      <a:pt x="15" y="435"/>
                    </a:lnTo>
                    <a:lnTo>
                      <a:pt x="15" y="450"/>
                    </a:lnTo>
                    <a:lnTo>
                      <a:pt x="30" y="465"/>
                    </a:lnTo>
                    <a:lnTo>
                      <a:pt x="30" y="480"/>
                    </a:lnTo>
                    <a:lnTo>
                      <a:pt x="45" y="510"/>
                    </a:lnTo>
                    <a:lnTo>
                      <a:pt x="45" y="525"/>
                    </a:lnTo>
                    <a:lnTo>
                      <a:pt x="45" y="540"/>
                    </a:lnTo>
                    <a:lnTo>
                      <a:pt x="60" y="585"/>
                    </a:lnTo>
                    <a:lnTo>
                      <a:pt x="60" y="600"/>
                    </a:lnTo>
                    <a:lnTo>
                      <a:pt x="60" y="630"/>
                    </a:lnTo>
                    <a:lnTo>
                      <a:pt x="60" y="660"/>
                    </a:lnTo>
                    <a:lnTo>
                      <a:pt x="45" y="660"/>
                    </a:lnTo>
                    <a:lnTo>
                      <a:pt x="30" y="660"/>
                    </a:lnTo>
                    <a:lnTo>
                      <a:pt x="15" y="660"/>
                    </a:lnTo>
                    <a:lnTo>
                      <a:pt x="15" y="630"/>
                    </a:lnTo>
                    <a:lnTo>
                      <a:pt x="15" y="600"/>
                    </a:lnTo>
                    <a:lnTo>
                      <a:pt x="15" y="585"/>
                    </a:lnTo>
                    <a:lnTo>
                      <a:pt x="0" y="540"/>
                    </a:lnTo>
                    <a:lnTo>
                      <a:pt x="0" y="510"/>
                    </a:lnTo>
                    <a:lnTo>
                      <a:pt x="0" y="480"/>
                    </a:lnTo>
                    <a:lnTo>
                      <a:pt x="0" y="465"/>
                    </a:lnTo>
                    <a:lnTo>
                      <a:pt x="0" y="450"/>
                    </a:lnTo>
                    <a:lnTo>
                      <a:pt x="0" y="435"/>
                    </a:lnTo>
                    <a:lnTo>
                      <a:pt x="0" y="420"/>
                    </a:lnTo>
                    <a:lnTo>
                      <a:pt x="0" y="405"/>
                    </a:lnTo>
                    <a:lnTo>
                      <a:pt x="0" y="390"/>
                    </a:lnTo>
                    <a:lnTo>
                      <a:pt x="0" y="375"/>
                    </a:lnTo>
                    <a:lnTo>
                      <a:pt x="15" y="360"/>
                    </a:lnTo>
                    <a:lnTo>
                      <a:pt x="15" y="375"/>
                    </a:lnTo>
                    <a:lnTo>
                      <a:pt x="15" y="360"/>
                    </a:lnTo>
                    <a:lnTo>
                      <a:pt x="15" y="315"/>
                    </a:lnTo>
                    <a:lnTo>
                      <a:pt x="15" y="300"/>
                    </a:lnTo>
                    <a:lnTo>
                      <a:pt x="30" y="270"/>
                    </a:lnTo>
                    <a:lnTo>
                      <a:pt x="30" y="255"/>
                    </a:lnTo>
                    <a:lnTo>
                      <a:pt x="30" y="240"/>
                    </a:lnTo>
                    <a:lnTo>
                      <a:pt x="45" y="225"/>
                    </a:lnTo>
                    <a:lnTo>
                      <a:pt x="45" y="210"/>
                    </a:lnTo>
                    <a:lnTo>
                      <a:pt x="30" y="195"/>
                    </a:lnTo>
                    <a:lnTo>
                      <a:pt x="30" y="180"/>
                    </a:lnTo>
                    <a:lnTo>
                      <a:pt x="15" y="180"/>
                    </a:lnTo>
                    <a:lnTo>
                      <a:pt x="15" y="165"/>
                    </a:lnTo>
                    <a:lnTo>
                      <a:pt x="15" y="150"/>
                    </a:lnTo>
                    <a:lnTo>
                      <a:pt x="15" y="135"/>
                    </a:lnTo>
                    <a:lnTo>
                      <a:pt x="30" y="135"/>
                    </a:lnTo>
                    <a:lnTo>
                      <a:pt x="30" y="120"/>
                    </a:lnTo>
                    <a:lnTo>
                      <a:pt x="45" y="120"/>
                    </a:lnTo>
                    <a:lnTo>
                      <a:pt x="60" y="120"/>
                    </a:lnTo>
                    <a:lnTo>
                      <a:pt x="75" y="120"/>
                    </a:lnTo>
                    <a:lnTo>
                      <a:pt x="75" y="105"/>
                    </a:lnTo>
                    <a:lnTo>
                      <a:pt x="90" y="105"/>
                    </a:lnTo>
                    <a:lnTo>
                      <a:pt x="90" y="90"/>
                    </a:lnTo>
                    <a:lnTo>
                      <a:pt x="90" y="75"/>
                    </a:lnTo>
                    <a:lnTo>
                      <a:pt x="90" y="60"/>
                    </a:lnTo>
                    <a:lnTo>
                      <a:pt x="90" y="45"/>
                    </a:lnTo>
                    <a:lnTo>
                      <a:pt x="90" y="30"/>
                    </a:lnTo>
                    <a:lnTo>
                      <a:pt x="90" y="15"/>
                    </a:lnTo>
                    <a:lnTo>
                      <a:pt x="90" y="0"/>
                    </a:lnTo>
                    <a:lnTo>
                      <a:pt x="105" y="0"/>
                    </a:lnTo>
                    <a:lnTo>
                      <a:pt x="120" y="0"/>
                    </a:lnTo>
                    <a:lnTo>
                      <a:pt x="135" y="0"/>
                    </a:lnTo>
                    <a:lnTo>
                      <a:pt x="150" y="0"/>
                    </a:lnTo>
                    <a:close/>
                  </a:path>
                </a:pathLst>
              </a:custGeom>
              <a:solidFill>
                <a:srgbClr val="000000"/>
              </a:solidFill>
              <a:ln w="9525">
                <a:noFill/>
                <a:round/>
                <a:headEnd/>
                <a:tailEnd/>
              </a:ln>
            </p:spPr>
            <p:txBody>
              <a:bodyPr/>
              <a:lstStyle/>
              <a:p>
                <a:endParaRPr lang="tr-TR"/>
              </a:p>
            </p:txBody>
          </p:sp>
          <p:sp>
            <p:nvSpPr>
              <p:cNvPr id="675" name="Freeform 110"/>
              <p:cNvSpPr>
                <a:spLocks/>
              </p:cNvSpPr>
              <p:nvPr/>
            </p:nvSpPr>
            <p:spPr bwMode="auto">
              <a:xfrm>
                <a:off x="1410" y="1980"/>
                <a:ext cx="180" cy="90"/>
              </a:xfrm>
              <a:custGeom>
                <a:avLst/>
                <a:gdLst>
                  <a:gd name="T0" fmla="*/ 15 w 180"/>
                  <a:gd name="T1" fmla="*/ 45 h 90"/>
                  <a:gd name="T2" fmla="*/ 15 w 180"/>
                  <a:gd name="T3" fmla="*/ 45 h 90"/>
                  <a:gd name="T4" fmla="*/ 30 w 180"/>
                  <a:gd name="T5" fmla="*/ 45 h 90"/>
                  <a:gd name="T6" fmla="*/ 30 w 180"/>
                  <a:gd name="T7" fmla="*/ 45 h 90"/>
                  <a:gd name="T8" fmla="*/ 45 w 180"/>
                  <a:gd name="T9" fmla="*/ 45 h 90"/>
                  <a:gd name="T10" fmla="*/ 45 w 180"/>
                  <a:gd name="T11" fmla="*/ 45 h 90"/>
                  <a:gd name="T12" fmla="*/ 60 w 180"/>
                  <a:gd name="T13" fmla="*/ 30 h 90"/>
                  <a:gd name="T14" fmla="*/ 60 w 180"/>
                  <a:gd name="T15" fmla="*/ 30 h 90"/>
                  <a:gd name="T16" fmla="*/ 90 w 180"/>
                  <a:gd name="T17" fmla="*/ 30 h 90"/>
                  <a:gd name="T18" fmla="*/ 105 w 180"/>
                  <a:gd name="T19" fmla="*/ 30 h 90"/>
                  <a:gd name="T20" fmla="*/ 120 w 180"/>
                  <a:gd name="T21" fmla="*/ 15 h 90"/>
                  <a:gd name="T22" fmla="*/ 135 w 180"/>
                  <a:gd name="T23" fmla="*/ 0 h 90"/>
                  <a:gd name="T24" fmla="*/ 150 w 180"/>
                  <a:gd name="T25" fmla="*/ 0 h 90"/>
                  <a:gd name="T26" fmla="*/ 150 w 180"/>
                  <a:gd name="T27" fmla="*/ 0 h 90"/>
                  <a:gd name="T28" fmla="*/ 165 w 180"/>
                  <a:gd name="T29" fmla="*/ 0 h 90"/>
                  <a:gd name="T30" fmla="*/ 165 w 180"/>
                  <a:gd name="T31" fmla="*/ 0 h 90"/>
                  <a:gd name="T32" fmla="*/ 165 w 180"/>
                  <a:gd name="T33" fmla="*/ 0 h 90"/>
                  <a:gd name="T34" fmla="*/ 180 w 180"/>
                  <a:gd name="T35" fmla="*/ 15 h 90"/>
                  <a:gd name="T36" fmla="*/ 180 w 180"/>
                  <a:gd name="T37" fmla="*/ 15 h 90"/>
                  <a:gd name="T38" fmla="*/ 180 w 180"/>
                  <a:gd name="T39" fmla="*/ 15 h 90"/>
                  <a:gd name="T40" fmla="*/ 180 w 180"/>
                  <a:gd name="T41" fmla="*/ 30 h 90"/>
                  <a:gd name="T42" fmla="*/ 180 w 180"/>
                  <a:gd name="T43" fmla="*/ 30 h 90"/>
                  <a:gd name="T44" fmla="*/ 180 w 180"/>
                  <a:gd name="T45" fmla="*/ 30 h 90"/>
                  <a:gd name="T46" fmla="*/ 180 w 180"/>
                  <a:gd name="T47" fmla="*/ 30 h 90"/>
                  <a:gd name="T48" fmla="*/ 180 w 180"/>
                  <a:gd name="T49" fmla="*/ 30 h 90"/>
                  <a:gd name="T50" fmla="*/ 180 w 180"/>
                  <a:gd name="T51" fmla="*/ 30 h 90"/>
                  <a:gd name="T52" fmla="*/ 180 w 180"/>
                  <a:gd name="T53" fmla="*/ 30 h 90"/>
                  <a:gd name="T54" fmla="*/ 180 w 180"/>
                  <a:gd name="T55" fmla="*/ 45 h 90"/>
                  <a:gd name="T56" fmla="*/ 165 w 180"/>
                  <a:gd name="T57" fmla="*/ 45 h 90"/>
                  <a:gd name="T58" fmla="*/ 135 w 180"/>
                  <a:gd name="T59" fmla="*/ 60 h 90"/>
                  <a:gd name="T60" fmla="*/ 120 w 180"/>
                  <a:gd name="T61" fmla="*/ 60 h 90"/>
                  <a:gd name="T62" fmla="*/ 120 w 180"/>
                  <a:gd name="T63" fmla="*/ 75 h 90"/>
                  <a:gd name="T64" fmla="*/ 105 w 180"/>
                  <a:gd name="T65" fmla="*/ 75 h 90"/>
                  <a:gd name="T66" fmla="*/ 75 w 180"/>
                  <a:gd name="T67" fmla="*/ 90 h 90"/>
                  <a:gd name="T68" fmla="*/ 60 w 180"/>
                  <a:gd name="T69" fmla="*/ 90 h 90"/>
                  <a:gd name="T70" fmla="*/ 45 w 180"/>
                  <a:gd name="T71" fmla="*/ 90 h 90"/>
                  <a:gd name="T72" fmla="*/ 45 w 180"/>
                  <a:gd name="T73" fmla="*/ 90 h 90"/>
                  <a:gd name="T74" fmla="*/ 30 w 180"/>
                  <a:gd name="T75" fmla="*/ 90 h 90"/>
                  <a:gd name="T76" fmla="*/ 15 w 180"/>
                  <a:gd name="T77" fmla="*/ 90 h 90"/>
                  <a:gd name="T78" fmla="*/ 0 w 180"/>
                  <a:gd name="T79" fmla="*/ 90 h 90"/>
                  <a:gd name="T80" fmla="*/ 0 w 180"/>
                  <a:gd name="T81" fmla="*/ 75 h 90"/>
                  <a:gd name="T82" fmla="*/ 0 w 180"/>
                  <a:gd name="T83" fmla="*/ 75 h 90"/>
                  <a:gd name="T84" fmla="*/ 0 w 180"/>
                  <a:gd name="T85" fmla="*/ 75 h 90"/>
                  <a:gd name="T86" fmla="*/ 0 w 180"/>
                  <a:gd name="T87" fmla="*/ 75 h 90"/>
                  <a:gd name="T88" fmla="*/ 0 w 180"/>
                  <a:gd name="T89" fmla="*/ 60 h 90"/>
                  <a:gd name="T90" fmla="*/ 0 w 180"/>
                  <a:gd name="T91" fmla="*/ 60 h 90"/>
                  <a:gd name="T92" fmla="*/ 0 w 180"/>
                  <a:gd name="T93" fmla="*/ 60 h 90"/>
                  <a:gd name="T94" fmla="*/ 0 w 180"/>
                  <a:gd name="T95" fmla="*/ 45 h 90"/>
                  <a:gd name="T96" fmla="*/ 0 w 180"/>
                  <a:gd name="T97" fmla="*/ 45 h 90"/>
                  <a:gd name="T98" fmla="*/ 0 w 180"/>
                  <a:gd name="T99" fmla="*/ 45 h 90"/>
                  <a:gd name="T100" fmla="*/ 0 w 180"/>
                  <a:gd name="T101" fmla="*/ 45 h 90"/>
                  <a:gd name="T102" fmla="*/ 0 w 180"/>
                  <a:gd name="T103" fmla="*/ 45 h 90"/>
                  <a:gd name="T104" fmla="*/ 0 w 180"/>
                  <a:gd name="T105" fmla="*/ 45 h 90"/>
                  <a:gd name="T106" fmla="*/ 0 w 180"/>
                  <a:gd name="T107" fmla="*/ 30 h 90"/>
                  <a:gd name="T108" fmla="*/ 15 w 180"/>
                  <a:gd name="T109" fmla="*/ 45 h 90"/>
                  <a:gd name="T110" fmla="*/ 15 w 180"/>
                  <a:gd name="T111" fmla="*/ 45 h 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0"/>
                  <a:gd name="T169" fmla="*/ 0 h 90"/>
                  <a:gd name="T170" fmla="*/ 180 w 180"/>
                  <a:gd name="T171" fmla="*/ 90 h 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0" h="90">
                    <a:moveTo>
                      <a:pt x="15" y="45"/>
                    </a:moveTo>
                    <a:lnTo>
                      <a:pt x="15" y="45"/>
                    </a:lnTo>
                    <a:lnTo>
                      <a:pt x="30" y="45"/>
                    </a:lnTo>
                    <a:lnTo>
                      <a:pt x="45" y="45"/>
                    </a:lnTo>
                    <a:lnTo>
                      <a:pt x="60" y="30"/>
                    </a:lnTo>
                    <a:lnTo>
                      <a:pt x="90" y="30"/>
                    </a:lnTo>
                    <a:lnTo>
                      <a:pt x="105" y="30"/>
                    </a:lnTo>
                    <a:lnTo>
                      <a:pt x="120" y="15"/>
                    </a:lnTo>
                    <a:lnTo>
                      <a:pt x="135" y="0"/>
                    </a:lnTo>
                    <a:lnTo>
                      <a:pt x="150" y="0"/>
                    </a:lnTo>
                    <a:lnTo>
                      <a:pt x="165" y="0"/>
                    </a:lnTo>
                    <a:lnTo>
                      <a:pt x="180" y="15"/>
                    </a:lnTo>
                    <a:lnTo>
                      <a:pt x="180" y="30"/>
                    </a:lnTo>
                    <a:lnTo>
                      <a:pt x="180" y="45"/>
                    </a:lnTo>
                    <a:lnTo>
                      <a:pt x="165" y="45"/>
                    </a:lnTo>
                    <a:lnTo>
                      <a:pt x="135" y="60"/>
                    </a:lnTo>
                    <a:lnTo>
                      <a:pt x="120" y="60"/>
                    </a:lnTo>
                    <a:lnTo>
                      <a:pt x="120" y="75"/>
                    </a:lnTo>
                    <a:lnTo>
                      <a:pt x="105" y="75"/>
                    </a:lnTo>
                    <a:lnTo>
                      <a:pt x="75" y="90"/>
                    </a:lnTo>
                    <a:lnTo>
                      <a:pt x="60" y="90"/>
                    </a:lnTo>
                    <a:lnTo>
                      <a:pt x="45" y="90"/>
                    </a:lnTo>
                    <a:lnTo>
                      <a:pt x="30" y="90"/>
                    </a:lnTo>
                    <a:lnTo>
                      <a:pt x="15" y="90"/>
                    </a:lnTo>
                    <a:lnTo>
                      <a:pt x="0" y="90"/>
                    </a:lnTo>
                    <a:lnTo>
                      <a:pt x="0" y="75"/>
                    </a:lnTo>
                    <a:lnTo>
                      <a:pt x="0" y="60"/>
                    </a:lnTo>
                    <a:lnTo>
                      <a:pt x="0" y="45"/>
                    </a:lnTo>
                    <a:lnTo>
                      <a:pt x="0" y="30"/>
                    </a:lnTo>
                    <a:lnTo>
                      <a:pt x="15" y="45"/>
                    </a:lnTo>
                    <a:close/>
                  </a:path>
                </a:pathLst>
              </a:custGeom>
              <a:solidFill>
                <a:srgbClr val="000000"/>
              </a:solidFill>
              <a:ln w="9525">
                <a:noFill/>
                <a:round/>
                <a:headEnd/>
                <a:tailEnd/>
              </a:ln>
            </p:spPr>
            <p:txBody>
              <a:bodyPr/>
              <a:lstStyle/>
              <a:p>
                <a:endParaRPr lang="tr-TR"/>
              </a:p>
            </p:txBody>
          </p:sp>
          <p:sp>
            <p:nvSpPr>
              <p:cNvPr id="676" name="Freeform 111"/>
              <p:cNvSpPr>
                <a:spLocks/>
              </p:cNvSpPr>
              <p:nvPr/>
            </p:nvSpPr>
            <p:spPr bwMode="auto">
              <a:xfrm>
                <a:off x="1470" y="2130"/>
                <a:ext cx="75" cy="135"/>
              </a:xfrm>
              <a:custGeom>
                <a:avLst/>
                <a:gdLst>
                  <a:gd name="T0" fmla="*/ 15 w 75"/>
                  <a:gd name="T1" fmla="*/ 0 h 135"/>
                  <a:gd name="T2" fmla="*/ 15 w 75"/>
                  <a:gd name="T3" fmla="*/ 0 h 135"/>
                  <a:gd name="T4" fmla="*/ 15 w 75"/>
                  <a:gd name="T5" fmla="*/ 0 h 135"/>
                  <a:gd name="T6" fmla="*/ 30 w 75"/>
                  <a:gd name="T7" fmla="*/ 30 h 135"/>
                  <a:gd name="T8" fmla="*/ 45 w 75"/>
                  <a:gd name="T9" fmla="*/ 60 h 135"/>
                  <a:gd name="T10" fmla="*/ 60 w 75"/>
                  <a:gd name="T11" fmla="*/ 90 h 135"/>
                  <a:gd name="T12" fmla="*/ 60 w 75"/>
                  <a:gd name="T13" fmla="*/ 105 h 135"/>
                  <a:gd name="T14" fmla="*/ 75 w 75"/>
                  <a:gd name="T15" fmla="*/ 120 h 135"/>
                  <a:gd name="T16" fmla="*/ 75 w 75"/>
                  <a:gd name="T17" fmla="*/ 120 h 135"/>
                  <a:gd name="T18" fmla="*/ 75 w 75"/>
                  <a:gd name="T19" fmla="*/ 120 h 135"/>
                  <a:gd name="T20" fmla="*/ 75 w 75"/>
                  <a:gd name="T21" fmla="*/ 120 h 135"/>
                  <a:gd name="T22" fmla="*/ 75 w 75"/>
                  <a:gd name="T23" fmla="*/ 120 h 135"/>
                  <a:gd name="T24" fmla="*/ 75 w 75"/>
                  <a:gd name="T25" fmla="*/ 120 h 135"/>
                  <a:gd name="T26" fmla="*/ 60 w 75"/>
                  <a:gd name="T27" fmla="*/ 135 h 135"/>
                  <a:gd name="T28" fmla="*/ 60 w 75"/>
                  <a:gd name="T29" fmla="*/ 135 h 135"/>
                  <a:gd name="T30" fmla="*/ 60 w 75"/>
                  <a:gd name="T31" fmla="*/ 135 h 135"/>
                  <a:gd name="T32" fmla="*/ 60 w 75"/>
                  <a:gd name="T33" fmla="*/ 135 h 135"/>
                  <a:gd name="T34" fmla="*/ 60 w 75"/>
                  <a:gd name="T35" fmla="*/ 135 h 135"/>
                  <a:gd name="T36" fmla="*/ 60 w 75"/>
                  <a:gd name="T37" fmla="*/ 120 h 135"/>
                  <a:gd name="T38" fmla="*/ 60 w 75"/>
                  <a:gd name="T39" fmla="*/ 120 h 135"/>
                  <a:gd name="T40" fmla="*/ 60 w 75"/>
                  <a:gd name="T41" fmla="*/ 120 h 135"/>
                  <a:gd name="T42" fmla="*/ 45 w 75"/>
                  <a:gd name="T43" fmla="*/ 105 h 135"/>
                  <a:gd name="T44" fmla="*/ 30 w 75"/>
                  <a:gd name="T45" fmla="*/ 60 h 135"/>
                  <a:gd name="T46" fmla="*/ 15 w 75"/>
                  <a:gd name="T47" fmla="*/ 30 h 135"/>
                  <a:gd name="T48" fmla="*/ 0 w 75"/>
                  <a:gd name="T49" fmla="*/ 0 h 135"/>
                  <a:gd name="T50" fmla="*/ 0 w 75"/>
                  <a:gd name="T51" fmla="*/ 0 h 135"/>
                  <a:gd name="T52" fmla="*/ 0 w 75"/>
                  <a:gd name="T53" fmla="*/ 0 h 135"/>
                  <a:gd name="T54" fmla="*/ 0 w 75"/>
                  <a:gd name="T55" fmla="*/ 0 h 135"/>
                  <a:gd name="T56" fmla="*/ 0 w 75"/>
                  <a:gd name="T57" fmla="*/ 0 h 135"/>
                  <a:gd name="T58" fmla="*/ 0 w 75"/>
                  <a:gd name="T59" fmla="*/ 0 h 135"/>
                  <a:gd name="T60" fmla="*/ 0 w 75"/>
                  <a:gd name="T61" fmla="*/ 0 h 135"/>
                  <a:gd name="T62" fmla="*/ 15 w 75"/>
                  <a:gd name="T63" fmla="*/ 0 h 135"/>
                  <a:gd name="T64" fmla="*/ 15 w 75"/>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35"/>
                  <a:gd name="T101" fmla="*/ 75 w 75"/>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35">
                    <a:moveTo>
                      <a:pt x="15" y="0"/>
                    </a:moveTo>
                    <a:lnTo>
                      <a:pt x="15" y="0"/>
                    </a:lnTo>
                    <a:lnTo>
                      <a:pt x="30" y="30"/>
                    </a:lnTo>
                    <a:lnTo>
                      <a:pt x="45" y="60"/>
                    </a:lnTo>
                    <a:lnTo>
                      <a:pt x="60" y="90"/>
                    </a:lnTo>
                    <a:lnTo>
                      <a:pt x="60" y="105"/>
                    </a:lnTo>
                    <a:lnTo>
                      <a:pt x="75" y="120"/>
                    </a:lnTo>
                    <a:lnTo>
                      <a:pt x="60" y="135"/>
                    </a:lnTo>
                    <a:lnTo>
                      <a:pt x="60" y="120"/>
                    </a:lnTo>
                    <a:lnTo>
                      <a:pt x="45" y="105"/>
                    </a:lnTo>
                    <a:lnTo>
                      <a:pt x="30" y="60"/>
                    </a:lnTo>
                    <a:lnTo>
                      <a:pt x="15" y="30"/>
                    </a:lnTo>
                    <a:lnTo>
                      <a:pt x="0" y="0"/>
                    </a:lnTo>
                    <a:lnTo>
                      <a:pt x="15" y="0"/>
                    </a:lnTo>
                    <a:close/>
                  </a:path>
                </a:pathLst>
              </a:custGeom>
              <a:solidFill>
                <a:srgbClr val="000000"/>
              </a:solidFill>
              <a:ln w="9525">
                <a:noFill/>
                <a:round/>
                <a:headEnd/>
                <a:tailEnd/>
              </a:ln>
            </p:spPr>
            <p:txBody>
              <a:bodyPr/>
              <a:lstStyle/>
              <a:p>
                <a:endParaRPr lang="tr-TR"/>
              </a:p>
            </p:txBody>
          </p:sp>
          <p:sp>
            <p:nvSpPr>
              <p:cNvPr id="677" name="Freeform 112"/>
              <p:cNvSpPr>
                <a:spLocks/>
              </p:cNvSpPr>
              <p:nvPr/>
            </p:nvSpPr>
            <p:spPr bwMode="auto">
              <a:xfrm>
                <a:off x="1485" y="2115"/>
                <a:ext cx="90" cy="135"/>
              </a:xfrm>
              <a:custGeom>
                <a:avLst/>
                <a:gdLst>
                  <a:gd name="T0" fmla="*/ 15 w 90"/>
                  <a:gd name="T1" fmla="*/ 15 h 135"/>
                  <a:gd name="T2" fmla="*/ 15 w 90"/>
                  <a:gd name="T3" fmla="*/ 15 h 135"/>
                  <a:gd name="T4" fmla="*/ 45 w 90"/>
                  <a:gd name="T5" fmla="*/ 60 h 135"/>
                  <a:gd name="T6" fmla="*/ 60 w 90"/>
                  <a:gd name="T7" fmla="*/ 75 h 135"/>
                  <a:gd name="T8" fmla="*/ 90 w 90"/>
                  <a:gd name="T9" fmla="*/ 120 h 135"/>
                  <a:gd name="T10" fmla="*/ 90 w 90"/>
                  <a:gd name="T11" fmla="*/ 120 h 135"/>
                  <a:gd name="T12" fmla="*/ 90 w 90"/>
                  <a:gd name="T13" fmla="*/ 120 h 135"/>
                  <a:gd name="T14" fmla="*/ 90 w 90"/>
                  <a:gd name="T15" fmla="*/ 120 h 135"/>
                  <a:gd name="T16" fmla="*/ 90 w 90"/>
                  <a:gd name="T17" fmla="*/ 135 h 135"/>
                  <a:gd name="T18" fmla="*/ 75 w 90"/>
                  <a:gd name="T19" fmla="*/ 135 h 135"/>
                  <a:gd name="T20" fmla="*/ 75 w 90"/>
                  <a:gd name="T21" fmla="*/ 135 h 135"/>
                  <a:gd name="T22" fmla="*/ 75 w 90"/>
                  <a:gd name="T23" fmla="*/ 135 h 135"/>
                  <a:gd name="T24" fmla="*/ 75 w 90"/>
                  <a:gd name="T25" fmla="*/ 135 h 135"/>
                  <a:gd name="T26" fmla="*/ 60 w 90"/>
                  <a:gd name="T27" fmla="*/ 135 h 135"/>
                  <a:gd name="T28" fmla="*/ 60 w 90"/>
                  <a:gd name="T29" fmla="*/ 105 h 135"/>
                  <a:gd name="T30" fmla="*/ 45 w 90"/>
                  <a:gd name="T31" fmla="*/ 90 h 135"/>
                  <a:gd name="T32" fmla="*/ 45 w 90"/>
                  <a:gd name="T33" fmla="*/ 75 h 135"/>
                  <a:gd name="T34" fmla="*/ 30 w 90"/>
                  <a:gd name="T35" fmla="*/ 45 h 135"/>
                  <a:gd name="T36" fmla="*/ 15 w 90"/>
                  <a:gd name="T37" fmla="*/ 15 h 135"/>
                  <a:gd name="T38" fmla="*/ 0 w 90"/>
                  <a:gd name="T39" fmla="*/ 15 h 135"/>
                  <a:gd name="T40" fmla="*/ 0 w 90"/>
                  <a:gd name="T41" fmla="*/ 15 h 135"/>
                  <a:gd name="T42" fmla="*/ 0 w 90"/>
                  <a:gd name="T43" fmla="*/ 15 h 135"/>
                  <a:gd name="T44" fmla="*/ 0 w 90"/>
                  <a:gd name="T45" fmla="*/ 15 h 135"/>
                  <a:gd name="T46" fmla="*/ 0 w 90"/>
                  <a:gd name="T47" fmla="*/ 0 h 135"/>
                  <a:gd name="T48" fmla="*/ 15 w 90"/>
                  <a:gd name="T49" fmla="*/ 0 h 135"/>
                  <a:gd name="T50" fmla="*/ 15 w 90"/>
                  <a:gd name="T51" fmla="*/ 0 h 135"/>
                  <a:gd name="T52" fmla="*/ 15 w 90"/>
                  <a:gd name="T53" fmla="*/ 0 h 135"/>
                  <a:gd name="T54" fmla="*/ 15 w 90"/>
                  <a:gd name="T55" fmla="*/ 15 h 1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135"/>
                  <a:gd name="T86" fmla="*/ 90 w 90"/>
                  <a:gd name="T87" fmla="*/ 135 h 1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135">
                    <a:moveTo>
                      <a:pt x="15" y="15"/>
                    </a:moveTo>
                    <a:lnTo>
                      <a:pt x="15" y="15"/>
                    </a:lnTo>
                    <a:lnTo>
                      <a:pt x="45" y="60"/>
                    </a:lnTo>
                    <a:lnTo>
                      <a:pt x="60" y="75"/>
                    </a:lnTo>
                    <a:lnTo>
                      <a:pt x="90" y="120"/>
                    </a:lnTo>
                    <a:lnTo>
                      <a:pt x="90" y="135"/>
                    </a:lnTo>
                    <a:lnTo>
                      <a:pt x="75" y="135"/>
                    </a:lnTo>
                    <a:lnTo>
                      <a:pt x="60" y="135"/>
                    </a:lnTo>
                    <a:lnTo>
                      <a:pt x="60" y="105"/>
                    </a:lnTo>
                    <a:lnTo>
                      <a:pt x="45" y="90"/>
                    </a:lnTo>
                    <a:lnTo>
                      <a:pt x="45" y="75"/>
                    </a:lnTo>
                    <a:lnTo>
                      <a:pt x="30" y="45"/>
                    </a:lnTo>
                    <a:lnTo>
                      <a:pt x="15" y="15"/>
                    </a:lnTo>
                    <a:lnTo>
                      <a:pt x="0" y="15"/>
                    </a:lnTo>
                    <a:lnTo>
                      <a:pt x="0" y="0"/>
                    </a:lnTo>
                    <a:lnTo>
                      <a:pt x="15" y="0"/>
                    </a:lnTo>
                    <a:lnTo>
                      <a:pt x="15" y="15"/>
                    </a:lnTo>
                    <a:close/>
                  </a:path>
                </a:pathLst>
              </a:custGeom>
              <a:solidFill>
                <a:srgbClr val="000000"/>
              </a:solidFill>
              <a:ln w="9525">
                <a:noFill/>
                <a:round/>
                <a:headEnd/>
                <a:tailEnd/>
              </a:ln>
            </p:spPr>
            <p:txBody>
              <a:bodyPr/>
              <a:lstStyle/>
              <a:p>
                <a:endParaRPr lang="tr-TR"/>
              </a:p>
            </p:txBody>
          </p:sp>
          <p:sp>
            <p:nvSpPr>
              <p:cNvPr id="678" name="Freeform 113"/>
              <p:cNvSpPr>
                <a:spLocks/>
              </p:cNvSpPr>
              <p:nvPr/>
            </p:nvSpPr>
            <p:spPr bwMode="auto">
              <a:xfrm>
                <a:off x="1515" y="2115"/>
                <a:ext cx="75" cy="120"/>
              </a:xfrm>
              <a:custGeom>
                <a:avLst/>
                <a:gdLst>
                  <a:gd name="T0" fmla="*/ 15 w 75"/>
                  <a:gd name="T1" fmla="*/ 0 h 120"/>
                  <a:gd name="T2" fmla="*/ 15 w 75"/>
                  <a:gd name="T3" fmla="*/ 0 h 120"/>
                  <a:gd name="T4" fmla="*/ 15 w 75"/>
                  <a:gd name="T5" fmla="*/ 15 h 120"/>
                  <a:gd name="T6" fmla="*/ 15 w 75"/>
                  <a:gd name="T7" fmla="*/ 30 h 120"/>
                  <a:gd name="T8" fmla="*/ 45 w 75"/>
                  <a:gd name="T9" fmla="*/ 45 h 120"/>
                  <a:gd name="T10" fmla="*/ 60 w 75"/>
                  <a:gd name="T11" fmla="*/ 75 h 120"/>
                  <a:gd name="T12" fmla="*/ 75 w 75"/>
                  <a:gd name="T13" fmla="*/ 90 h 120"/>
                  <a:gd name="T14" fmla="*/ 75 w 75"/>
                  <a:gd name="T15" fmla="*/ 90 h 120"/>
                  <a:gd name="T16" fmla="*/ 75 w 75"/>
                  <a:gd name="T17" fmla="*/ 90 h 120"/>
                  <a:gd name="T18" fmla="*/ 75 w 75"/>
                  <a:gd name="T19" fmla="*/ 105 h 120"/>
                  <a:gd name="T20" fmla="*/ 75 w 75"/>
                  <a:gd name="T21" fmla="*/ 105 h 120"/>
                  <a:gd name="T22" fmla="*/ 75 w 75"/>
                  <a:gd name="T23" fmla="*/ 120 h 120"/>
                  <a:gd name="T24" fmla="*/ 75 w 75"/>
                  <a:gd name="T25" fmla="*/ 120 h 120"/>
                  <a:gd name="T26" fmla="*/ 75 w 75"/>
                  <a:gd name="T27" fmla="*/ 120 h 120"/>
                  <a:gd name="T28" fmla="*/ 75 w 75"/>
                  <a:gd name="T29" fmla="*/ 120 h 120"/>
                  <a:gd name="T30" fmla="*/ 60 w 75"/>
                  <a:gd name="T31" fmla="*/ 120 h 120"/>
                  <a:gd name="T32" fmla="*/ 60 w 75"/>
                  <a:gd name="T33" fmla="*/ 120 h 120"/>
                  <a:gd name="T34" fmla="*/ 60 w 75"/>
                  <a:gd name="T35" fmla="*/ 105 h 120"/>
                  <a:gd name="T36" fmla="*/ 60 w 75"/>
                  <a:gd name="T37" fmla="*/ 105 h 120"/>
                  <a:gd name="T38" fmla="*/ 45 w 75"/>
                  <a:gd name="T39" fmla="*/ 90 h 120"/>
                  <a:gd name="T40" fmla="*/ 30 w 75"/>
                  <a:gd name="T41" fmla="*/ 75 h 120"/>
                  <a:gd name="T42" fmla="*/ 15 w 75"/>
                  <a:gd name="T43" fmla="*/ 60 h 120"/>
                  <a:gd name="T44" fmla="*/ 15 w 75"/>
                  <a:gd name="T45" fmla="*/ 30 h 120"/>
                  <a:gd name="T46" fmla="*/ 15 w 75"/>
                  <a:gd name="T47" fmla="*/ 15 h 120"/>
                  <a:gd name="T48" fmla="*/ 0 w 75"/>
                  <a:gd name="T49" fmla="*/ 15 h 120"/>
                  <a:gd name="T50" fmla="*/ 0 w 75"/>
                  <a:gd name="T51" fmla="*/ 15 h 120"/>
                  <a:gd name="T52" fmla="*/ 0 w 75"/>
                  <a:gd name="T53" fmla="*/ 0 h 120"/>
                  <a:gd name="T54" fmla="*/ 0 w 75"/>
                  <a:gd name="T55" fmla="*/ 0 h 120"/>
                  <a:gd name="T56" fmla="*/ 0 w 75"/>
                  <a:gd name="T57" fmla="*/ 0 h 120"/>
                  <a:gd name="T58" fmla="*/ 0 w 75"/>
                  <a:gd name="T59" fmla="*/ 0 h 120"/>
                  <a:gd name="T60" fmla="*/ 15 w 75"/>
                  <a:gd name="T61" fmla="*/ 0 h 120"/>
                  <a:gd name="T62" fmla="*/ 15 w 75"/>
                  <a:gd name="T63" fmla="*/ 0 h 120"/>
                  <a:gd name="T64" fmla="*/ 15 w 75"/>
                  <a:gd name="T65" fmla="*/ 0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20"/>
                  <a:gd name="T101" fmla="*/ 75 w 75"/>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20">
                    <a:moveTo>
                      <a:pt x="15" y="0"/>
                    </a:moveTo>
                    <a:lnTo>
                      <a:pt x="15" y="0"/>
                    </a:lnTo>
                    <a:lnTo>
                      <a:pt x="15" y="15"/>
                    </a:lnTo>
                    <a:lnTo>
                      <a:pt x="15" y="30"/>
                    </a:lnTo>
                    <a:lnTo>
                      <a:pt x="45" y="45"/>
                    </a:lnTo>
                    <a:lnTo>
                      <a:pt x="60" y="75"/>
                    </a:lnTo>
                    <a:lnTo>
                      <a:pt x="75" y="90"/>
                    </a:lnTo>
                    <a:lnTo>
                      <a:pt x="75" y="105"/>
                    </a:lnTo>
                    <a:lnTo>
                      <a:pt x="75" y="120"/>
                    </a:lnTo>
                    <a:lnTo>
                      <a:pt x="60" y="120"/>
                    </a:lnTo>
                    <a:lnTo>
                      <a:pt x="60" y="105"/>
                    </a:lnTo>
                    <a:lnTo>
                      <a:pt x="45" y="90"/>
                    </a:lnTo>
                    <a:lnTo>
                      <a:pt x="30" y="75"/>
                    </a:lnTo>
                    <a:lnTo>
                      <a:pt x="15" y="60"/>
                    </a:lnTo>
                    <a:lnTo>
                      <a:pt x="15" y="30"/>
                    </a:lnTo>
                    <a:lnTo>
                      <a:pt x="15" y="15"/>
                    </a:lnTo>
                    <a:lnTo>
                      <a:pt x="0" y="15"/>
                    </a:lnTo>
                    <a:lnTo>
                      <a:pt x="0" y="0"/>
                    </a:lnTo>
                    <a:lnTo>
                      <a:pt x="15" y="0"/>
                    </a:lnTo>
                    <a:close/>
                  </a:path>
                </a:pathLst>
              </a:custGeom>
              <a:solidFill>
                <a:srgbClr val="000000"/>
              </a:solidFill>
              <a:ln w="9525">
                <a:noFill/>
                <a:round/>
                <a:headEnd/>
                <a:tailEnd/>
              </a:ln>
            </p:spPr>
            <p:txBody>
              <a:bodyPr/>
              <a:lstStyle/>
              <a:p>
                <a:endParaRPr lang="tr-TR"/>
              </a:p>
            </p:txBody>
          </p:sp>
          <p:sp>
            <p:nvSpPr>
              <p:cNvPr id="679" name="Freeform 114"/>
              <p:cNvSpPr>
                <a:spLocks/>
              </p:cNvSpPr>
              <p:nvPr/>
            </p:nvSpPr>
            <p:spPr bwMode="auto">
              <a:xfrm>
                <a:off x="1530" y="2100"/>
                <a:ext cx="105" cy="135"/>
              </a:xfrm>
              <a:custGeom>
                <a:avLst/>
                <a:gdLst>
                  <a:gd name="T0" fmla="*/ 0 w 105"/>
                  <a:gd name="T1" fmla="*/ 15 h 135"/>
                  <a:gd name="T2" fmla="*/ 0 w 105"/>
                  <a:gd name="T3" fmla="*/ 15 h 135"/>
                  <a:gd name="T4" fmla="*/ 30 w 105"/>
                  <a:gd name="T5" fmla="*/ 30 h 135"/>
                  <a:gd name="T6" fmla="*/ 45 w 105"/>
                  <a:gd name="T7" fmla="*/ 30 h 135"/>
                  <a:gd name="T8" fmla="*/ 45 w 105"/>
                  <a:gd name="T9" fmla="*/ 45 h 135"/>
                  <a:gd name="T10" fmla="*/ 60 w 105"/>
                  <a:gd name="T11" fmla="*/ 75 h 135"/>
                  <a:gd name="T12" fmla="*/ 75 w 105"/>
                  <a:gd name="T13" fmla="*/ 90 h 135"/>
                  <a:gd name="T14" fmla="*/ 90 w 105"/>
                  <a:gd name="T15" fmla="*/ 105 h 135"/>
                  <a:gd name="T16" fmla="*/ 90 w 105"/>
                  <a:gd name="T17" fmla="*/ 105 h 135"/>
                  <a:gd name="T18" fmla="*/ 105 w 105"/>
                  <a:gd name="T19" fmla="*/ 105 h 135"/>
                  <a:gd name="T20" fmla="*/ 105 w 105"/>
                  <a:gd name="T21" fmla="*/ 120 h 135"/>
                  <a:gd name="T22" fmla="*/ 105 w 105"/>
                  <a:gd name="T23" fmla="*/ 120 h 135"/>
                  <a:gd name="T24" fmla="*/ 105 w 105"/>
                  <a:gd name="T25" fmla="*/ 120 h 135"/>
                  <a:gd name="T26" fmla="*/ 105 w 105"/>
                  <a:gd name="T27" fmla="*/ 120 h 135"/>
                  <a:gd name="T28" fmla="*/ 105 w 105"/>
                  <a:gd name="T29" fmla="*/ 120 h 135"/>
                  <a:gd name="T30" fmla="*/ 105 w 105"/>
                  <a:gd name="T31" fmla="*/ 135 h 135"/>
                  <a:gd name="T32" fmla="*/ 105 w 105"/>
                  <a:gd name="T33" fmla="*/ 135 h 135"/>
                  <a:gd name="T34" fmla="*/ 105 w 105"/>
                  <a:gd name="T35" fmla="*/ 135 h 135"/>
                  <a:gd name="T36" fmla="*/ 105 w 105"/>
                  <a:gd name="T37" fmla="*/ 135 h 135"/>
                  <a:gd name="T38" fmla="*/ 90 w 105"/>
                  <a:gd name="T39" fmla="*/ 135 h 135"/>
                  <a:gd name="T40" fmla="*/ 90 w 105"/>
                  <a:gd name="T41" fmla="*/ 135 h 135"/>
                  <a:gd name="T42" fmla="*/ 75 w 105"/>
                  <a:gd name="T43" fmla="*/ 135 h 135"/>
                  <a:gd name="T44" fmla="*/ 75 w 105"/>
                  <a:gd name="T45" fmla="*/ 135 h 135"/>
                  <a:gd name="T46" fmla="*/ 60 w 105"/>
                  <a:gd name="T47" fmla="*/ 135 h 135"/>
                  <a:gd name="T48" fmla="*/ 60 w 105"/>
                  <a:gd name="T49" fmla="*/ 120 h 135"/>
                  <a:gd name="T50" fmla="*/ 60 w 105"/>
                  <a:gd name="T51" fmla="*/ 120 h 135"/>
                  <a:gd name="T52" fmla="*/ 60 w 105"/>
                  <a:gd name="T53" fmla="*/ 105 h 135"/>
                  <a:gd name="T54" fmla="*/ 60 w 105"/>
                  <a:gd name="T55" fmla="*/ 90 h 135"/>
                  <a:gd name="T56" fmla="*/ 45 w 105"/>
                  <a:gd name="T57" fmla="*/ 90 h 135"/>
                  <a:gd name="T58" fmla="*/ 30 w 105"/>
                  <a:gd name="T59" fmla="*/ 60 h 135"/>
                  <a:gd name="T60" fmla="*/ 15 w 105"/>
                  <a:gd name="T61" fmla="*/ 45 h 135"/>
                  <a:gd name="T62" fmla="*/ 15 w 105"/>
                  <a:gd name="T63" fmla="*/ 30 h 135"/>
                  <a:gd name="T64" fmla="*/ 0 w 105"/>
                  <a:gd name="T65" fmla="*/ 30 h 135"/>
                  <a:gd name="T66" fmla="*/ 0 w 105"/>
                  <a:gd name="T67" fmla="*/ 15 h 135"/>
                  <a:gd name="T68" fmla="*/ 0 w 105"/>
                  <a:gd name="T69" fmla="*/ 15 h 135"/>
                  <a:gd name="T70" fmla="*/ 0 w 105"/>
                  <a:gd name="T71" fmla="*/ 15 h 135"/>
                  <a:gd name="T72" fmla="*/ 0 w 105"/>
                  <a:gd name="T73" fmla="*/ 15 h 135"/>
                  <a:gd name="T74" fmla="*/ 0 w 105"/>
                  <a:gd name="T75" fmla="*/ 15 h 135"/>
                  <a:gd name="T76" fmla="*/ 0 w 105"/>
                  <a:gd name="T77" fmla="*/ 0 h 135"/>
                  <a:gd name="T78" fmla="*/ 0 w 105"/>
                  <a:gd name="T79" fmla="*/ 0 h 135"/>
                  <a:gd name="T80" fmla="*/ 0 w 105"/>
                  <a:gd name="T81" fmla="*/ 0 h 135"/>
                  <a:gd name="T82" fmla="*/ 0 w 105"/>
                  <a:gd name="T83" fmla="*/ 0 h 135"/>
                  <a:gd name="T84" fmla="*/ 0 w 105"/>
                  <a:gd name="T85" fmla="*/ 15 h 1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5"/>
                  <a:gd name="T130" fmla="*/ 0 h 135"/>
                  <a:gd name="T131" fmla="*/ 105 w 105"/>
                  <a:gd name="T132" fmla="*/ 135 h 1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5" h="135">
                    <a:moveTo>
                      <a:pt x="0" y="15"/>
                    </a:moveTo>
                    <a:lnTo>
                      <a:pt x="0" y="15"/>
                    </a:lnTo>
                    <a:lnTo>
                      <a:pt x="30" y="30"/>
                    </a:lnTo>
                    <a:lnTo>
                      <a:pt x="45" y="30"/>
                    </a:lnTo>
                    <a:lnTo>
                      <a:pt x="45" y="45"/>
                    </a:lnTo>
                    <a:lnTo>
                      <a:pt x="60" y="75"/>
                    </a:lnTo>
                    <a:lnTo>
                      <a:pt x="75" y="90"/>
                    </a:lnTo>
                    <a:lnTo>
                      <a:pt x="90" y="105"/>
                    </a:lnTo>
                    <a:lnTo>
                      <a:pt x="105" y="105"/>
                    </a:lnTo>
                    <a:lnTo>
                      <a:pt x="105" y="120"/>
                    </a:lnTo>
                    <a:lnTo>
                      <a:pt x="105" y="135"/>
                    </a:lnTo>
                    <a:lnTo>
                      <a:pt x="90" y="135"/>
                    </a:lnTo>
                    <a:lnTo>
                      <a:pt x="75" y="135"/>
                    </a:lnTo>
                    <a:lnTo>
                      <a:pt x="60" y="135"/>
                    </a:lnTo>
                    <a:lnTo>
                      <a:pt x="60" y="120"/>
                    </a:lnTo>
                    <a:lnTo>
                      <a:pt x="60" y="105"/>
                    </a:lnTo>
                    <a:lnTo>
                      <a:pt x="60" y="90"/>
                    </a:lnTo>
                    <a:lnTo>
                      <a:pt x="45" y="90"/>
                    </a:lnTo>
                    <a:lnTo>
                      <a:pt x="30" y="60"/>
                    </a:lnTo>
                    <a:lnTo>
                      <a:pt x="15" y="45"/>
                    </a:lnTo>
                    <a:lnTo>
                      <a:pt x="15" y="30"/>
                    </a:lnTo>
                    <a:lnTo>
                      <a:pt x="0" y="30"/>
                    </a:lnTo>
                    <a:lnTo>
                      <a:pt x="0" y="15"/>
                    </a:lnTo>
                    <a:lnTo>
                      <a:pt x="0" y="0"/>
                    </a:lnTo>
                    <a:lnTo>
                      <a:pt x="0" y="15"/>
                    </a:lnTo>
                    <a:close/>
                  </a:path>
                </a:pathLst>
              </a:custGeom>
              <a:solidFill>
                <a:srgbClr val="000000"/>
              </a:solidFill>
              <a:ln w="9525">
                <a:noFill/>
                <a:round/>
                <a:headEnd/>
                <a:tailEnd/>
              </a:ln>
            </p:spPr>
            <p:txBody>
              <a:bodyPr/>
              <a:lstStyle/>
              <a:p>
                <a:endParaRPr lang="tr-TR"/>
              </a:p>
            </p:txBody>
          </p:sp>
          <p:sp>
            <p:nvSpPr>
              <p:cNvPr id="680" name="Freeform 115"/>
              <p:cNvSpPr>
                <a:spLocks/>
              </p:cNvSpPr>
              <p:nvPr/>
            </p:nvSpPr>
            <p:spPr bwMode="auto">
              <a:xfrm>
                <a:off x="1395" y="2235"/>
                <a:ext cx="30" cy="150"/>
              </a:xfrm>
              <a:custGeom>
                <a:avLst/>
                <a:gdLst>
                  <a:gd name="T0" fmla="*/ 15 w 30"/>
                  <a:gd name="T1" fmla="*/ 15 h 150"/>
                  <a:gd name="T2" fmla="*/ 15 w 30"/>
                  <a:gd name="T3" fmla="*/ 15 h 150"/>
                  <a:gd name="T4" fmla="*/ 15 w 30"/>
                  <a:gd name="T5" fmla="*/ 15 h 150"/>
                  <a:gd name="T6" fmla="*/ 15 w 30"/>
                  <a:gd name="T7" fmla="*/ 15 h 150"/>
                  <a:gd name="T8" fmla="*/ 15 w 30"/>
                  <a:gd name="T9" fmla="*/ 15 h 150"/>
                  <a:gd name="T10" fmla="*/ 15 w 30"/>
                  <a:gd name="T11" fmla="*/ 15 h 150"/>
                  <a:gd name="T12" fmla="*/ 15 w 30"/>
                  <a:gd name="T13" fmla="*/ 15 h 150"/>
                  <a:gd name="T14" fmla="*/ 15 w 30"/>
                  <a:gd name="T15" fmla="*/ 15 h 150"/>
                  <a:gd name="T16" fmla="*/ 15 w 30"/>
                  <a:gd name="T17" fmla="*/ 15 h 150"/>
                  <a:gd name="T18" fmla="*/ 15 w 30"/>
                  <a:gd name="T19" fmla="*/ 15 h 150"/>
                  <a:gd name="T20" fmla="*/ 15 w 30"/>
                  <a:gd name="T21" fmla="*/ 30 h 150"/>
                  <a:gd name="T22" fmla="*/ 15 w 30"/>
                  <a:gd name="T23" fmla="*/ 45 h 150"/>
                  <a:gd name="T24" fmla="*/ 15 w 30"/>
                  <a:gd name="T25" fmla="*/ 75 h 150"/>
                  <a:gd name="T26" fmla="*/ 15 w 30"/>
                  <a:gd name="T27" fmla="*/ 90 h 150"/>
                  <a:gd name="T28" fmla="*/ 30 w 30"/>
                  <a:gd name="T29" fmla="*/ 120 h 150"/>
                  <a:gd name="T30" fmla="*/ 30 w 30"/>
                  <a:gd name="T31" fmla="*/ 135 h 150"/>
                  <a:gd name="T32" fmla="*/ 30 w 30"/>
                  <a:gd name="T33" fmla="*/ 135 h 150"/>
                  <a:gd name="T34" fmla="*/ 30 w 30"/>
                  <a:gd name="T35" fmla="*/ 135 h 150"/>
                  <a:gd name="T36" fmla="*/ 30 w 30"/>
                  <a:gd name="T37" fmla="*/ 135 h 150"/>
                  <a:gd name="T38" fmla="*/ 30 w 30"/>
                  <a:gd name="T39" fmla="*/ 135 h 150"/>
                  <a:gd name="T40" fmla="*/ 30 w 30"/>
                  <a:gd name="T41" fmla="*/ 150 h 150"/>
                  <a:gd name="T42" fmla="*/ 30 w 30"/>
                  <a:gd name="T43" fmla="*/ 150 h 150"/>
                  <a:gd name="T44" fmla="*/ 15 w 30"/>
                  <a:gd name="T45" fmla="*/ 150 h 150"/>
                  <a:gd name="T46" fmla="*/ 15 w 30"/>
                  <a:gd name="T47" fmla="*/ 150 h 150"/>
                  <a:gd name="T48" fmla="*/ 15 w 30"/>
                  <a:gd name="T49" fmla="*/ 150 h 150"/>
                  <a:gd name="T50" fmla="*/ 15 w 30"/>
                  <a:gd name="T51" fmla="*/ 150 h 150"/>
                  <a:gd name="T52" fmla="*/ 15 w 30"/>
                  <a:gd name="T53" fmla="*/ 150 h 150"/>
                  <a:gd name="T54" fmla="*/ 15 w 30"/>
                  <a:gd name="T55" fmla="*/ 150 h 150"/>
                  <a:gd name="T56" fmla="*/ 0 w 30"/>
                  <a:gd name="T57" fmla="*/ 150 h 150"/>
                  <a:gd name="T58" fmla="*/ 0 w 30"/>
                  <a:gd name="T59" fmla="*/ 150 h 150"/>
                  <a:gd name="T60" fmla="*/ 0 w 30"/>
                  <a:gd name="T61" fmla="*/ 135 h 150"/>
                  <a:gd name="T62" fmla="*/ 0 w 30"/>
                  <a:gd name="T63" fmla="*/ 135 h 150"/>
                  <a:gd name="T64" fmla="*/ 0 w 30"/>
                  <a:gd name="T65" fmla="*/ 135 h 150"/>
                  <a:gd name="T66" fmla="*/ 0 w 30"/>
                  <a:gd name="T67" fmla="*/ 120 h 150"/>
                  <a:gd name="T68" fmla="*/ 0 w 30"/>
                  <a:gd name="T69" fmla="*/ 105 h 150"/>
                  <a:gd name="T70" fmla="*/ 0 w 30"/>
                  <a:gd name="T71" fmla="*/ 90 h 150"/>
                  <a:gd name="T72" fmla="*/ 0 w 30"/>
                  <a:gd name="T73" fmla="*/ 75 h 150"/>
                  <a:gd name="T74" fmla="*/ 0 w 30"/>
                  <a:gd name="T75" fmla="*/ 60 h 150"/>
                  <a:gd name="T76" fmla="*/ 0 w 30"/>
                  <a:gd name="T77" fmla="*/ 45 h 150"/>
                  <a:gd name="T78" fmla="*/ 0 w 30"/>
                  <a:gd name="T79" fmla="*/ 30 h 150"/>
                  <a:gd name="T80" fmla="*/ 0 w 30"/>
                  <a:gd name="T81" fmla="*/ 30 h 150"/>
                  <a:gd name="T82" fmla="*/ 0 w 30"/>
                  <a:gd name="T83" fmla="*/ 15 h 150"/>
                  <a:gd name="T84" fmla="*/ 15 w 30"/>
                  <a:gd name="T85" fmla="*/ 15 h 150"/>
                  <a:gd name="T86" fmla="*/ 15 w 30"/>
                  <a:gd name="T87" fmla="*/ 15 h 150"/>
                  <a:gd name="T88" fmla="*/ 15 w 30"/>
                  <a:gd name="T89" fmla="*/ 0 h 150"/>
                  <a:gd name="T90" fmla="*/ 15 w 30"/>
                  <a:gd name="T91" fmla="*/ 0 h 150"/>
                  <a:gd name="T92" fmla="*/ 15 w 30"/>
                  <a:gd name="T93" fmla="*/ 0 h 150"/>
                  <a:gd name="T94" fmla="*/ 15 w 30"/>
                  <a:gd name="T95" fmla="*/ 0 h 150"/>
                  <a:gd name="T96" fmla="*/ 15 w 30"/>
                  <a:gd name="T97" fmla="*/ 0 h 150"/>
                  <a:gd name="T98" fmla="*/ 15 w 30"/>
                  <a:gd name="T99" fmla="*/ 0 h 150"/>
                  <a:gd name="T100" fmla="*/ 15 w 30"/>
                  <a:gd name="T101" fmla="*/ 0 h 150"/>
                  <a:gd name="T102" fmla="*/ 30 w 30"/>
                  <a:gd name="T103" fmla="*/ 0 h 150"/>
                  <a:gd name="T104" fmla="*/ 30 w 30"/>
                  <a:gd name="T105" fmla="*/ 0 h 150"/>
                  <a:gd name="T106" fmla="*/ 30 w 30"/>
                  <a:gd name="T107" fmla="*/ 0 h 150"/>
                  <a:gd name="T108" fmla="*/ 30 w 30"/>
                  <a:gd name="T109" fmla="*/ 15 h 150"/>
                  <a:gd name="T110" fmla="*/ 30 w 30"/>
                  <a:gd name="T111" fmla="*/ 15 h 150"/>
                  <a:gd name="T112" fmla="*/ 30 w 30"/>
                  <a:gd name="T113" fmla="*/ 15 h 150"/>
                  <a:gd name="T114" fmla="*/ 30 w 30"/>
                  <a:gd name="T115" fmla="*/ 15 h 150"/>
                  <a:gd name="T116" fmla="*/ 30 w 30"/>
                  <a:gd name="T117" fmla="*/ 15 h 150"/>
                  <a:gd name="T118" fmla="*/ 30 w 30"/>
                  <a:gd name="T119" fmla="*/ 15 h 150"/>
                  <a:gd name="T120" fmla="*/ 30 w 30"/>
                  <a:gd name="T121" fmla="*/ 15 h 150"/>
                  <a:gd name="T122" fmla="*/ 15 w 30"/>
                  <a:gd name="T123" fmla="*/ 15 h 1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
                  <a:gd name="T187" fmla="*/ 0 h 150"/>
                  <a:gd name="T188" fmla="*/ 30 w 30"/>
                  <a:gd name="T189" fmla="*/ 150 h 1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 h="150">
                    <a:moveTo>
                      <a:pt x="15" y="15"/>
                    </a:moveTo>
                    <a:lnTo>
                      <a:pt x="15" y="15"/>
                    </a:lnTo>
                    <a:lnTo>
                      <a:pt x="15" y="30"/>
                    </a:lnTo>
                    <a:lnTo>
                      <a:pt x="15" y="45"/>
                    </a:lnTo>
                    <a:lnTo>
                      <a:pt x="15" y="75"/>
                    </a:lnTo>
                    <a:lnTo>
                      <a:pt x="15" y="90"/>
                    </a:lnTo>
                    <a:lnTo>
                      <a:pt x="30" y="120"/>
                    </a:lnTo>
                    <a:lnTo>
                      <a:pt x="30" y="135"/>
                    </a:lnTo>
                    <a:lnTo>
                      <a:pt x="30" y="150"/>
                    </a:lnTo>
                    <a:lnTo>
                      <a:pt x="15" y="150"/>
                    </a:lnTo>
                    <a:lnTo>
                      <a:pt x="0" y="150"/>
                    </a:lnTo>
                    <a:lnTo>
                      <a:pt x="0" y="135"/>
                    </a:lnTo>
                    <a:lnTo>
                      <a:pt x="0" y="120"/>
                    </a:lnTo>
                    <a:lnTo>
                      <a:pt x="0" y="105"/>
                    </a:lnTo>
                    <a:lnTo>
                      <a:pt x="0" y="90"/>
                    </a:lnTo>
                    <a:lnTo>
                      <a:pt x="0" y="75"/>
                    </a:lnTo>
                    <a:lnTo>
                      <a:pt x="0" y="60"/>
                    </a:lnTo>
                    <a:lnTo>
                      <a:pt x="0" y="45"/>
                    </a:lnTo>
                    <a:lnTo>
                      <a:pt x="0" y="30"/>
                    </a:lnTo>
                    <a:lnTo>
                      <a:pt x="0" y="15"/>
                    </a:lnTo>
                    <a:lnTo>
                      <a:pt x="15" y="15"/>
                    </a:lnTo>
                    <a:lnTo>
                      <a:pt x="15" y="0"/>
                    </a:lnTo>
                    <a:lnTo>
                      <a:pt x="30" y="0"/>
                    </a:lnTo>
                    <a:lnTo>
                      <a:pt x="30" y="15"/>
                    </a:lnTo>
                    <a:lnTo>
                      <a:pt x="15" y="15"/>
                    </a:lnTo>
                    <a:close/>
                  </a:path>
                </a:pathLst>
              </a:custGeom>
              <a:solidFill>
                <a:srgbClr val="000000"/>
              </a:solidFill>
              <a:ln w="9525">
                <a:noFill/>
                <a:round/>
                <a:headEnd/>
                <a:tailEnd/>
              </a:ln>
            </p:spPr>
            <p:txBody>
              <a:bodyPr/>
              <a:lstStyle/>
              <a:p>
                <a:endParaRPr lang="tr-TR"/>
              </a:p>
            </p:txBody>
          </p:sp>
        </p:grpSp>
        <p:grpSp>
          <p:nvGrpSpPr>
            <p:cNvPr id="6" name="Group 116"/>
            <p:cNvGrpSpPr>
              <a:grpSpLocks/>
            </p:cNvGrpSpPr>
            <p:nvPr/>
          </p:nvGrpSpPr>
          <p:grpSpPr bwMode="auto">
            <a:xfrm>
              <a:off x="8305" y="12640"/>
              <a:ext cx="586" cy="1218"/>
              <a:chOff x="0" y="45"/>
              <a:chExt cx="3495" cy="5700"/>
            </a:xfrm>
          </p:grpSpPr>
          <p:grpSp>
            <p:nvGrpSpPr>
              <p:cNvPr id="253" name="Group 117"/>
              <p:cNvGrpSpPr>
                <a:grpSpLocks/>
              </p:cNvGrpSpPr>
              <p:nvPr/>
            </p:nvGrpSpPr>
            <p:grpSpPr bwMode="auto">
              <a:xfrm>
                <a:off x="345" y="45"/>
                <a:ext cx="3150" cy="5700"/>
                <a:chOff x="345" y="45"/>
                <a:chExt cx="3150" cy="5700"/>
              </a:xfrm>
            </p:grpSpPr>
            <p:sp>
              <p:nvSpPr>
                <p:cNvPr id="371" name="Freeform 118"/>
                <p:cNvSpPr>
                  <a:spLocks/>
                </p:cNvSpPr>
                <p:nvPr/>
              </p:nvSpPr>
              <p:spPr bwMode="auto">
                <a:xfrm>
                  <a:off x="1755" y="3660"/>
                  <a:ext cx="1695" cy="1050"/>
                </a:xfrm>
                <a:custGeom>
                  <a:avLst/>
                  <a:gdLst>
                    <a:gd name="T0" fmla="*/ 930 w 1695"/>
                    <a:gd name="T1" fmla="*/ 1050 h 1050"/>
                    <a:gd name="T2" fmla="*/ 900 w 1695"/>
                    <a:gd name="T3" fmla="*/ 1050 h 1050"/>
                    <a:gd name="T4" fmla="*/ 870 w 1695"/>
                    <a:gd name="T5" fmla="*/ 1035 h 1050"/>
                    <a:gd name="T6" fmla="*/ 810 w 1695"/>
                    <a:gd name="T7" fmla="*/ 1020 h 1050"/>
                    <a:gd name="T8" fmla="*/ 735 w 1695"/>
                    <a:gd name="T9" fmla="*/ 1005 h 1050"/>
                    <a:gd name="T10" fmla="*/ 645 w 1695"/>
                    <a:gd name="T11" fmla="*/ 990 h 1050"/>
                    <a:gd name="T12" fmla="*/ 555 w 1695"/>
                    <a:gd name="T13" fmla="*/ 975 h 1050"/>
                    <a:gd name="T14" fmla="*/ 465 w 1695"/>
                    <a:gd name="T15" fmla="*/ 960 h 1050"/>
                    <a:gd name="T16" fmla="*/ 375 w 1695"/>
                    <a:gd name="T17" fmla="*/ 945 h 1050"/>
                    <a:gd name="T18" fmla="*/ 285 w 1695"/>
                    <a:gd name="T19" fmla="*/ 915 h 1050"/>
                    <a:gd name="T20" fmla="*/ 195 w 1695"/>
                    <a:gd name="T21" fmla="*/ 900 h 1050"/>
                    <a:gd name="T22" fmla="*/ 120 w 1695"/>
                    <a:gd name="T23" fmla="*/ 885 h 1050"/>
                    <a:gd name="T24" fmla="*/ 60 w 1695"/>
                    <a:gd name="T25" fmla="*/ 870 h 1050"/>
                    <a:gd name="T26" fmla="*/ 30 w 1695"/>
                    <a:gd name="T27" fmla="*/ 870 h 1050"/>
                    <a:gd name="T28" fmla="*/ 0 w 1695"/>
                    <a:gd name="T29" fmla="*/ 855 h 1050"/>
                    <a:gd name="T30" fmla="*/ 15 w 1695"/>
                    <a:gd name="T31" fmla="*/ 855 h 1050"/>
                    <a:gd name="T32" fmla="*/ 45 w 1695"/>
                    <a:gd name="T33" fmla="*/ 855 h 1050"/>
                    <a:gd name="T34" fmla="*/ 45 w 1695"/>
                    <a:gd name="T35" fmla="*/ 150 h 1050"/>
                    <a:gd name="T36" fmla="*/ 30 w 1695"/>
                    <a:gd name="T37" fmla="*/ 120 h 1050"/>
                    <a:gd name="T38" fmla="*/ 30 w 1695"/>
                    <a:gd name="T39" fmla="*/ 90 h 1050"/>
                    <a:gd name="T40" fmla="*/ 45 w 1695"/>
                    <a:gd name="T41" fmla="*/ 60 h 1050"/>
                    <a:gd name="T42" fmla="*/ 60 w 1695"/>
                    <a:gd name="T43" fmla="*/ 45 h 1050"/>
                    <a:gd name="T44" fmla="*/ 90 w 1695"/>
                    <a:gd name="T45" fmla="*/ 30 h 1050"/>
                    <a:gd name="T46" fmla="*/ 105 w 1695"/>
                    <a:gd name="T47" fmla="*/ 15 h 1050"/>
                    <a:gd name="T48" fmla="*/ 135 w 1695"/>
                    <a:gd name="T49" fmla="*/ 15 h 1050"/>
                    <a:gd name="T50" fmla="*/ 180 w 1695"/>
                    <a:gd name="T51" fmla="*/ 15 h 1050"/>
                    <a:gd name="T52" fmla="*/ 210 w 1695"/>
                    <a:gd name="T53" fmla="*/ 0 h 1050"/>
                    <a:gd name="T54" fmla="*/ 240 w 1695"/>
                    <a:gd name="T55" fmla="*/ 0 h 1050"/>
                    <a:gd name="T56" fmla="*/ 270 w 1695"/>
                    <a:gd name="T57" fmla="*/ 15 h 1050"/>
                    <a:gd name="T58" fmla="*/ 300 w 1695"/>
                    <a:gd name="T59" fmla="*/ 15 h 1050"/>
                    <a:gd name="T60" fmla="*/ 330 w 1695"/>
                    <a:gd name="T61" fmla="*/ 15 h 1050"/>
                    <a:gd name="T62" fmla="*/ 360 w 1695"/>
                    <a:gd name="T63" fmla="*/ 15 h 1050"/>
                    <a:gd name="T64" fmla="*/ 375 w 1695"/>
                    <a:gd name="T65" fmla="*/ 15 h 1050"/>
                    <a:gd name="T66" fmla="*/ 390 w 1695"/>
                    <a:gd name="T67" fmla="*/ 15 h 1050"/>
                    <a:gd name="T68" fmla="*/ 1590 w 1695"/>
                    <a:gd name="T69" fmla="*/ 240 h 1050"/>
                    <a:gd name="T70" fmla="*/ 1605 w 1695"/>
                    <a:gd name="T71" fmla="*/ 240 h 1050"/>
                    <a:gd name="T72" fmla="*/ 1635 w 1695"/>
                    <a:gd name="T73" fmla="*/ 255 h 1050"/>
                    <a:gd name="T74" fmla="*/ 1650 w 1695"/>
                    <a:gd name="T75" fmla="*/ 255 h 1050"/>
                    <a:gd name="T76" fmla="*/ 1665 w 1695"/>
                    <a:gd name="T77" fmla="*/ 270 h 1050"/>
                    <a:gd name="T78" fmla="*/ 1680 w 1695"/>
                    <a:gd name="T79" fmla="*/ 285 h 1050"/>
                    <a:gd name="T80" fmla="*/ 1680 w 1695"/>
                    <a:gd name="T81" fmla="*/ 315 h 1050"/>
                    <a:gd name="T82" fmla="*/ 1695 w 1695"/>
                    <a:gd name="T83" fmla="*/ 330 h 1050"/>
                    <a:gd name="T84" fmla="*/ 1695 w 1695"/>
                    <a:gd name="T85" fmla="*/ 345 h 1050"/>
                    <a:gd name="T86" fmla="*/ 1665 w 1695"/>
                    <a:gd name="T87" fmla="*/ 930 h 1050"/>
                    <a:gd name="T88" fmla="*/ 1665 w 1695"/>
                    <a:gd name="T89" fmla="*/ 960 h 1050"/>
                    <a:gd name="T90" fmla="*/ 1665 w 1695"/>
                    <a:gd name="T91" fmla="*/ 975 h 1050"/>
                    <a:gd name="T92" fmla="*/ 1650 w 1695"/>
                    <a:gd name="T93" fmla="*/ 990 h 1050"/>
                    <a:gd name="T94" fmla="*/ 1635 w 1695"/>
                    <a:gd name="T95" fmla="*/ 1005 h 1050"/>
                    <a:gd name="T96" fmla="*/ 1620 w 1695"/>
                    <a:gd name="T97" fmla="*/ 1020 h 1050"/>
                    <a:gd name="T98" fmla="*/ 1605 w 1695"/>
                    <a:gd name="T99" fmla="*/ 1035 h 1050"/>
                    <a:gd name="T100" fmla="*/ 1590 w 1695"/>
                    <a:gd name="T101" fmla="*/ 1035 h 1050"/>
                    <a:gd name="T102" fmla="*/ 1560 w 1695"/>
                    <a:gd name="T103" fmla="*/ 1035 h 1050"/>
                    <a:gd name="T104" fmla="*/ 930 w 1695"/>
                    <a:gd name="T105" fmla="*/ 1050 h 10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95"/>
                    <a:gd name="T160" fmla="*/ 0 h 1050"/>
                    <a:gd name="T161" fmla="*/ 1695 w 1695"/>
                    <a:gd name="T162" fmla="*/ 1050 h 10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95" h="1050">
                      <a:moveTo>
                        <a:pt x="930" y="1050"/>
                      </a:moveTo>
                      <a:lnTo>
                        <a:pt x="900" y="1050"/>
                      </a:lnTo>
                      <a:lnTo>
                        <a:pt x="870" y="1035"/>
                      </a:lnTo>
                      <a:lnTo>
                        <a:pt x="810" y="1020"/>
                      </a:lnTo>
                      <a:lnTo>
                        <a:pt x="735" y="1005"/>
                      </a:lnTo>
                      <a:lnTo>
                        <a:pt x="645" y="990"/>
                      </a:lnTo>
                      <a:lnTo>
                        <a:pt x="555" y="975"/>
                      </a:lnTo>
                      <a:lnTo>
                        <a:pt x="465" y="960"/>
                      </a:lnTo>
                      <a:lnTo>
                        <a:pt x="375" y="945"/>
                      </a:lnTo>
                      <a:lnTo>
                        <a:pt x="285" y="915"/>
                      </a:lnTo>
                      <a:lnTo>
                        <a:pt x="195" y="900"/>
                      </a:lnTo>
                      <a:lnTo>
                        <a:pt x="120" y="885"/>
                      </a:lnTo>
                      <a:lnTo>
                        <a:pt x="60" y="870"/>
                      </a:lnTo>
                      <a:lnTo>
                        <a:pt x="30" y="870"/>
                      </a:lnTo>
                      <a:lnTo>
                        <a:pt x="0" y="855"/>
                      </a:lnTo>
                      <a:lnTo>
                        <a:pt x="15" y="855"/>
                      </a:lnTo>
                      <a:lnTo>
                        <a:pt x="45" y="855"/>
                      </a:lnTo>
                      <a:lnTo>
                        <a:pt x="45" y="150"/>
                      </a:lnTo>
                      <a:lnTo>
                        <a:pt x="30" y="120"/>
                      </a:lnTo>
                      <a:lnTo>
                        <a:pt x="30" y="90"/>
                      </a:lnTo>
                      <a:lnTo>
                        <a:pt x="45" y="60"/>
                      </a:lnTo>
                      <a:lnTo>
                        <a:pt x="60" y="45"/>
                      </a:lnTo>
                      <a:lnTo>
                        <a:pt x="90" y="30"/>
                      </a:lnTo>
                      <a:lnTo>
                        <a:pt x="105" y="15"/>
                      </a:lnTo>
                      <a:lnTo>
                        <a:pt x="135" y="15"/>
                      </a:lnTo>
                      <a:lnTo>
                        <a:pt x="180" y="15"/>
                      </a:lnTo>
                      <a:lnTo>
                        <a:pt x="210" y="0"/>
                      </a:lnTo>
                      <a:lnTo>
                        <a:pt x="240" y="0"/>
                      </a:lnTo>
                      <a:lnTo>
                        <a:pt x="270" y="15"/>
                      </a:lnTo>
                      <a:lnTo>
                        <a:pt x="300" y="15"/>
                      </a:lnTo>
                      <a:lnTo>
                        <a:pt x="330" y="15"/>
                      </a:lnTo>
                      <a:lnTo>
                        <a:pt x="360" y="15"/>
                      </a:lnTo>
                      <a:lnTo>
                        <a:pt x="375" y="15"/>
                      </a:lnTo>
                      <a:lnTo>
                        <a:pt x="390" y="15"/>
                      </a:lnTo>
                      <a:lnTo>
                        <a:pt x="1590" y="240"/>
                      </a:lnTo>
                      <a:lnTo>
                        <a:pt x="1605" y="240"/>
                      </a:lnTo>
                      <a:lnTo>
                        <a:pt x="1635" y="255"/>
                      </a:lnTo>
                      <a:lnTo>
                        <a:pt x="1650" y="255"/>
                      </a:lnTo>
                      <a:lnTo>
                        <a:pt x="1665" y="270"/>
                      </a:lnTo>
                      <a:lnTo>
                        <a:pt x="1680" y="285"/>
                      </a:lnTo>
                      <a:lnTo>
                        <a:pt x="1680" y="315"/>
                      </a:lnTo>
                      <a:lnTo>
                        <a:pt x="1695" y="330"/>
                      </a:lnTo>
                      <a:lnTo>
                        <a:pt x="1695" y="345"/>
                      </a:lnTo>
                      <a:lnTo>
                        <a:pt x="1665" y="930"/>
                      </a:lnTo>
                      <a:lnTo>
                        <a:pt x="1665" y="960"/>
                      </a:lnTo>
                      <a:lnTo>
                        <a:pt x="1665" y="975"/>
                      </a:lnTo>
                      <a:lnTo>
                        <a:pt x="1650" y="990"/>
                      </a:lnTo>
                      <a:lnTo>
                        <a:pt x="1635" y="1005"/>
                      </a:lnTo>
                      <a:lnTo>
                        <a:pt x="1620" y="1020"/>
                      </a:lnTo>
                      <a:lnTo>
                        <a:pt x="1605" y="1035"/>
                      </a:lnTo>
                      <a:lnTo>
                        <a:pt x="1590" y="1035"/>
                      </a:lnTo>
                      <a:lnTo>
                        <a:pt x="1560" y="1035"/>
                      </a:lnTo>
                      <a:lnTo>
                        <a:pt x="930" y="1050"/>
                      </a:lnTo>
                      <a:close/>
                    </a:path>
                  </a:pathLst>
                </a:custGeom>
                <a:solidFill>
                  <a:srgbClr val="FF0000"/>
                </a:solidFill>
                <a:ln w="9525">
                  <a:noFill/>
                  <a:round/>
                  <a:headEnd/>
                  <a:tailEnd/>
                </a:ln>
              </p:spPr>
              <p:txBody>
                <a:bodyPr/>
                <a:lstStyle/>
                <a:p>
                  <a:endParaRPr lang="tr-TR"/>
                </a:p>
              </p:txBody>
            </p:sp>
            <p:sp>
              <p:nvSpPr>
                <p:cNvPr id="372" name="Freeform 119"/>
                <p:cNvSpPr>
                  <a:spLocks/>
                </p:cNvSpPr>
                <p:nvPr/>
              </p:nvSpPr>
              <p:spPr bwMode="auto">
                <a:xfrm>
                  <a:off x="1755" y="4500"/>
                  <a:ext cx="930" cy="225"/>
                </a:xfrm>
                <a:custGeom>
                  <a:avLst/>
                  <a:gdLst>
                    <a:gd name="T0" fmla="*/ 30 w 930"/>
                    <a:gd name="T1" fmla="*/ 15 h 225"/>
                    <a:gd name="T2" fmla="*/ 45 w 930"/>
                    <a:gd name="T3" fmla="*/ 0 h 225"/>
                    <a:gd name="T4" fmla="*/ 15 w 930"/>
                    <a:gd name="T5" fmla="*/ 0 h 225"/>
                    <a:gd name="T6" fmla="*/ 0 w 930"/>
                    <a:gd name="T7" fmla="*/ 30 h 225"/>
                    <a:gd name="T8" fmla="*/ 30 w 930"/>
                    <a:gd name="T9" fmla="*/ 30 h 225"/>
                    <a:gd name="T10" fmla="*/ 60 w 930"/>
                    <a:gd name="T11" fmla="*/ 45 h 225"/>
                    <a:gd name="T12" fmla="*/ 120 w 930"/>
                    <a:gd name="T13" fmla="*/ 60 h 225"/>
                    <a:gd name="T14" fmla="*/ 195 w 930"/>
                    <a:gd name="T15" fmla="*/ 75 h 225"/>
                    <a:gd name="T16" fmla="*/ 270 w 930"/>
                    <a:gd name="T17" fmla="*/ 90 h 225"/>
                    <a:gd name="T18" fmla="*/ 360 w 930"/>
                    <a:gd name="T19" fmla="*/ 105 h 225"/>
                    <a:gd name="T20" fmla="*/ 465 w 930"/>
                    <a:gd name="T21" fmla="*/ 135 h 225"/>
                    <a:gd name="T22" fmla="*/ 555 w 930"/>
                    <a:gd name="T23" fmla="*/ 150 h 225"/>
                    <a:gd name="T24" fmla="*/ 645 w 930"/>
                    <a:gd name="T25" fmla="*/ 165 h 225"/>
                    <a:gd name="T26" fmla="*/ 735 w 930"/>
                    <a:gd name="T27" fmla="*/ 180 h 225"/>
                    <a:gd name="T28" fmla="*/ 795 w 930"/>
                    <a:gd name="T29" fmla="*/ 195 h 225"/>
                    <a:gd name="T30" fmla="*/ 870 w 930"/>
                    <a:gd name="T31" fmla="*/ 210 h 225"/>
                    <a:gd name="T32" fmla="*/ 900 w 930"/>
                    <a:gd name="T33" fmla="*/ 210 h 225"/>
                    <a:gd name="T34" fmla="*/ 930 w 930"/>
                    <a:gd name="T35" fmla="*/ 225 h 225"/>
                    <a:gd name="T36" fmla="*/ 930 w 930"/>
                    <a:gd name="T37" fmla="*/ 195 h 225"/>
                    <a:gd name="T38" fmla="*/ 900 w 930"/>
                    <a:gd name="T39" fmla="*/ 195 h 225"/>
                    <a:gd name="T40" fmla="*/ 870 w 930"/>
                    <a:gd name="T41" fmla="*/ 180 h 225"/>
                    <a:gd name="T42" fmla="*/ 810 w 930"/>
                    <a:gd name="T43" fmla="*/ 180 h 225"/>
                    <a:gd name="T44" fmla="*/ 735 w 930"/>
                    <a:gd name="T45" fmla="*/ 165 h 225"/>
                    <a:gd name="T46" fmla="*/ 645 w 930"/>
                    <a:gd name="T47" fmla="*/ 150 h 225"/>
                    <a:gd name="T48" fmla="*/ 555 w 930"/>
                    <a:gd name="T49" fmla="*/ 135 h 225"/>
                    <a:gd name="T50" fmla="*/ 465 w 930"/>
                    <a:gd name="T51" fmla="*/ 105 h 225"/>
                    <a:gd name="T52" fmla="*/ 375 w 930"/>
                    <a:gd name="T53" fmla="*/ 90 h 225"/>
                    <a:gd name="T54" fmla="*/ 285 w 930"/>
                    <a:gd name="T55" fmla="*/ 75 h 225"/>
                    <a:gd name="T56" fmla="*/ 195 w 930"/>
                    <a:gd name="T57" fmla="*/ 45 h 225"/>
                    <a:gd name="T58" fmla="*/ 120 w 930"/>
                    <a:gd name="T59" fmla="*/ 30 h 225"/>
                    <a:gd name="T60" fmla="*/ 75 w 930"/>
                    <a:gd name="T61" fmla="*/ 30 h 225"/>
                    <a:gd name="T62" fmla="*/ 30 w 930"/>
                    <a:gd name="T63" fmla="*/ 15 h 225"/>
                    <a:gd name="T64" fmla="*/ 15 w 930"/>
                    <a:gd name="T65" fmla="*/ 0 h 225"/>
                    <a:gd name="T66" fmla="*/ 15 w 930"/>
                    <a:gd name="T67" fmla="*/ 30 h 225"/>
                    <a:gd name="T68" fmla="*/ 45 w 930"/>
                    <a:gd name="T69" fmla="*/ 30 h 225"/>
                    <a:gd name="T70" fmla="*/ 60 w 930"/>
                    <a:gd name="T71" fmla="*/ 15 h 225"/>
                    <a:gd name="T72" fmla="*/ 45 w 930"/>
                    <a:gd name="T73" fmla="*/ 30 h 225"/>
                    <a:gd name="T74" fmla="*/ 60 w 930"/>
                    <a:gd name="T75" fmla="*/ 30 h 225"/>
                    <a:gd name="T76" fmla="*/ 60 w 930"/>
                    <a:gd name="T77" fmla="*/ 15 h 225"/>
                    <a:gd name="T78" fmla="*/ 30 w 930"/>
                    <a:gd name="T79" fmla="*/ 15 h 2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30"/>
                    <a:gd name="T121" fmla="*/ 0 h 225"/>
                    <a:gd name="T122" fmla="*/ 930 w 930"/>
                    <a:gd name="T123" fmla="*/ 225 h 2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30" h="225">
                      <a:moveTo>
                        <a:pt x="30" y="15"/>
                      </a:moveTo>
                      <a:lnTo>
                        <a:pt x="45" y="0"/>
                      </a:lnTo>
                      <a:lnTo>
                        <a:pt x="15" y="0"/>
                      </a:lnTo>
                      <a:lnTo>
                        <a:pt x="0" y="30"/>
                      </a:lnTo>
                      <a:lnTo>
                        <a:pt x="30" y="30"/>
                      </a:lnTo>
                      <a:lnTo>
                        <a:pt x="60" y="45"/>
                      </a:lnTo>
                      <a:lnTo>
                        <a:pt x="120" y="60"/>
                      </a:lnTo>
                      <a:lnTo>
                        <a:pt x="195" y="75"/>
                      </a:lnTo>
                      <a:lnTo>
                        <a:pt x="270" y="90"/>
                      </a:lnTo>
                      <a:lnTo>
                        <a:pt x="360" y="105"/>
                      </a:lnTo>
                      <a:lnTo>
                        <a:pt x="465" y="135"/>
                      </a:lnTo>
                      <a:lnTo>
                        <a:pt x="555" y="150"/>
                      </a:lnTo>
                      <a:lnTo>
                        <a:pt x="645" y="165"/>
                      </a:lnTo>
                      <a:lnTo>
                        <a:pt x="735" y="180"/>
                      </a:lnTo>
                      <a:lnTo>
                        <a:pt x="795" y="195"/>
                      </a:lnTo>
                      <a:lnTo>
                        <a:pt x="870" y="210"/>
                      </a:lnTo>
                      <a:lnTo>
                        <a:pt x="900" y="210"/>
                      </a:lnTo>
                      <a:lnTo>
                        <a:pt x="930" y="225"/>
                      </a:lnTo>
                      <a:lnTo>
                        <a:pt x="930" y="195"/>
                      </a:lnTo>
                      <a:lnTo>
                        <a:pt x="900" y="195"/>
                      </a:lnTo>
                      <a:lnTo>
                        <a:pt x="870" y="180"/>
                      </a:lnTo>
                      <a:lnTo>
                        <a:pt x="810" y="180"/>
                      </a:lnTo>
                      <a:lnTo>
                        <a:pt x="735" y="165"/>
                      </a:lnTo>
                      <a:lnTo>
                        <a:pt x="645" y="150"/>
                      </a:lnTo>
                      <a:lnTo>
                        <a:pt x="555" y="135"/>
                      </a:lnTo>
                      <a:lnTo>
                        <a:pt x="465" y="105"/>
                      </a:lnTo>
                      <a:lnTo>
                        <a:pt x="375" y="90"/>
                      </a:lnTo>
                      <a:lnTo>
                        <a:pt x="285" y="75"/>
                      </a:lnTo>
                      <a:lnTo>
                        <a:pt x="195" y="45"/>
                      </a:lnTo>
                      <a:lnTo>
                        <a:pt x="120" y="30"/>
                      </a:lnTo>
                      <a:lnTo>
                        <a:pt x="75" y="30"/>
                      </a:lnTo>
                      <a:lnTo>
                        <a:pt x="30" y="15"/>
                      </a:lnTo>
                      <a:lnTo>
                        <a:pt x="15" y="0"/>
                      </a:lnTo>
                      <a:lnTo>
                        <a:pt x="15" y="30"/>
                      </a:lnTo>
                      <a:lnTo>
                        <a:pt x="45" y="30"/>
                      </a:lnTo>
                      <a:lnTo>
                        <a:pt x="60" y="15"/>
                      </a:lnTo>
                      <a:lnTo>
                        <a:pt x="45" y="30"/>
                      </a:lnTo>
                      <a:lnTo>
                        <a:pt x="60" y="30"/>
                      </a:lnTo>
                      <a:lnTo>
                        <a:pt x="60" y="15"/>
                      </a:lnTo>
                      <a:lnTo>
                        <a:pt x="30" y="15"/>
                      </a:lnTo>
                      <a:close/>
                    </a:path>
                  </a:pathLst>
                </a:custGeom>
                <a:solidFill>
                  <a:srgbClr val="000000"/>
                </a:solidFill>
                <a:ln w="9525">
                  <a:noFill/>
                  <a:round/>
                  <a:headEnd/>
                  <a:tailEnd/>
                </a:ln>
              </p:spPr>
              <p:txBody>
                <a:bodyPr/>
                <a:lstStyle/>
                <a:p>
                  <a:endParaRPr lang="tr-TR"/>
                </a:p>
              </p:txBody>
            </p:sp>
            <p:sp>
              <p:nvSpPr>
                <p:cNvPr id="373" name="Freeform 120"/>
                <p:cNvSpPr>
                  <a:spLocks/>
                </p:cNvSpPr>
                <p:nvPr/>
              </p:nvSpPr>
              <p:spPr bwMode="auto">
                <a:xfrm>
                  <a:off x="1785" y="3810"/>
                  <a:ext cx="30" cy="705"/>
                </a:xfrm>
                <a:custGeom>
                  <a:avLst/>
                  <a:gdLst>
                    <a:gd name="T0" fmla="*/ 0 w 30"/>
                    <a:gd name="T1" fmla="*/ 0 h 705"/>
                    <a:gd name="T2" fmla="*/ 0 w 30"/>
                    <a:gd name="T3" fmla="*/ 0 h 705"/>
                    <a:gd name="T4" fmla="*/ 0 w 30"/>
                    <a:gd name="T5" fmla="*/ 705 h 705"/>
                    <a:gd name="T6" fmla="*/ 30 w 30"/>
                    <a:gd name="T7" fmla="*/ 705 h 705"/>
                    <a:gd name="T8" fmla="*/ 30 w 30"/>
                    <a:gd name="T9" fmla="*/ 0 h 705"/>
                    <a:gd name="T10" fmla="*/ 30 w 30"/>
                    <a:gd name="T11" fmla="*/ 0 h 705"/>
                    <a:gd name="T12" fmla="*/ 30 w 30"/>
                    <a:gd name="T13" fmla="*/ 0 h 705"/>
                    <a:gd name="T14" fmla="*/ 30 w 30"/>
                    <a:gd name="T15" fmla="*/ 0 h 705"/>
                    <a:gd name="T16" fmla="*/ 30 w 30"/>
                    <a:gd name="T17" fmla="*/ 0 h 705"/>
                    <a:gd name="T18" fmla="*/ 0 w 30"/>
                    <a:gd name="T19" fmla="*/ 0 h 7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705"/>
                    <a:gd name="T32" fmla="*/ 30 w 30"/>
                    <a:gd name="T33" fmla="*/ 705 h 7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705">
                      <a:moveTo>
                        <a:pt x="0" y="0"/>
                      </a:moveTo>
                      <a:lnTo>
                        <a:pt x="0" y="0"/>
                      </a:lnTo>
                      <a:lnTo>
                        <a:pt x="0" y="705"/>
                      </a:lnTo>
                      <a:lnTo>
                        <a:pt x="30" y="705"/>
                      </a:lnTo>
                      <a:lnTo>
                        <a:pt x="30" y="0"/>
                      </a:lnTo>
                      <a:lnTo>
                        <a:pt x="0" y="0"/>
                      </a:lnTo>
                      <a:close/>
                    </a:path>
                  </a:pathLst>
                </a:custGeom>
                <a:solidFill>
                  <a:srgbClr val="000000"/>
                </a:solidFill>
                <a:ln w="9525">
                  <a:noFill/>
                  <a:round/>
                  <a:headEnd/>
                  <a:tailEnd/>
                </a:ln>
              </p:spPr>
              <p:txBody>
                <a:bodyPr/>
                <a:lstStyle/>
                <a:p>
                  <a:endParaRPr lang="tr-TR"/>
                </a:p>
              </p:txBody>
            </p:sp>
            <p:sp>
              <p:nvSpPr>
                <p:cNvPr id="374" name="Freeform 121"/>
                <p:cNvSpPr>
                  <a:spLocks/>
                </p:cNvSpPr>
                <p:nvPr/>
              </p:nvSpPr>
              <p:spPr bwMode="auto">
                <a:xfrm>
                  <a:off x="1785" y="3660"/>
                  <a:ext cx="360" cy="150"/>
                </a:xfrm>
                <a:custGeom>
                  <a:avLst/>
                  <a:gdLst>
                    <a:gd name="T0" fmla="*/ 360 w 360"/>
                    <a:gd name="T1" fmla="*/ 15 h 150"/>
                    <a:gd name="T2" fmla="*/ 360 w 360"/>
                    <a:gd name="T3" fmla="*/ 0 h 150"/>
                    <a:gd name="T4" fmla="*/ 345 w 360"/>
                    <a:gd name="T5" fmla="*/ 15 h 150"/>
                    <a:gd name="T6" fmla="*/ 330 w 360"/>
                    <a:gd name="T7" fmla="*/ 0 h 150"/>
                    <a:gd name="T8" fmla="*/ 300 w 360"/>
                    <a:gd name="T9" fmla="*/ 0 h 150"/>
                    <a:gd name="T10" fmla="*/ 270 w 360"/>
                    <a:gd name="T11" fmla="*/ 0 h 150"/>
                    <a:gd name="T12" fmla="*/ 240 w 360"/>
                    <a:gd name="T13" fmla="*/ 0 h 150"/>
                    <a:gd name="T14" fmla="*/ 210 w 360"/>
                    <a:gd name="T15" fmla="*/ 0 h 150"/>
                    <a:gd name="T16" fmla="*/ 180 w 360"/>
                    <a:gd name="T17" fmla="*/ 0 h 150"/>
                    <a:gd name="T18" fmla="*/ 150 w 360"/>
                    <a:gd name="T19" fmla="*/ 0 h 150"/>
                    <a:gd name="T20" fmla="*/ 105 w 360"/>
                    <a:gd name="T21" fmla="*/ 0 h 150"/>
                    <a:gd name="T22" fmla="*/ 75 w 360"/>
                    <a:gd name="T23" fmla="*/ 15 h 150"/>
                    <a:gd name="T24" fmla="*/ 45 w 360"/>
                    <a:gd name="T25" fmla="*/ 15 h 150"/>
                    <a:gd name="T26" fmla="*/ 30 w 360"/>
                    <a:gd name="T27" fmla="*/ 30 h 150"/>
                    <a:gd name="T28" fmla="*/ 15 w 360"/>
                    <a:gd name="T29" fmla="*/ 60 h 150"/>
                    <a:gd name="T30" fmla="*/ 0 w 360"/>
                    <a:gd name="T31" fmla="*/ 90 h 150"/>
                    <a:gd name="T32" fmla="*/ 0 w 360"/>
                    <a:gd name="T33" fmla="*/ 120 h 150"/>
                    <a:gd name="T34" fmla="*/ 0 w 360"/>
                    <a:gd name="T35" fmla="*/ 150 h 150"/>
                    <a:gd name="T36" fmla="*/ 30 w 360"/>
                    <a:gd name="T37" fmla="*/ 150 h 150"/>
                    <a:gd name="T38" fmla="*/ 15 w 360"/>
                    <a:gd name="T39" fmla="*/ 120 h 150"/>
                    <a:gd name="T40" fmla="*/ 15 w 360"/>
                    <a:gd name="T41" fmla="*/ 90 h 150"/>
                    <a:gd name="T42" fmla="*/ 30 w 360"/>
                    <a:gd name="T43" fmla="*/ 60 h 150"/>
                    <a:gd name="T44" fmla="*/ 45 w 360"/>
                    <a:gd name="T45" fmla="*/ 45 h 150"/>
                    <a:gd name="T46" fmla="*/ 60 w 360"/>
                    <a:gd name="T47" fmla="*/ 45 h 150"/>
                    <a:gd name="T48" fmla="*/ 90 w 360"/>
                    <a:gd name="T49" fmla="*/ 30 h 150"/>
                    <a:gd name="T50" fmla="*/ 105 w 360"/>
                    <a:gd name="T51" fmla="*/ 15 h 150"/>
                    <a:gd name="T52" fmla="*/ 150 w 360"/>
                    <a:gd name="T53" fmla="*/ 15 h 150"/>
                    <a:gd name="T54" fmla="*/ 180 w 360"/>
                    <a:gd name="T55" fmla="*/ 15 h 150"/>
                    <a:gd name="T56" fmla="*/ 210 w 360"/>
                    <a:gd name="T57" fmla="*/ 15 h 150"/>
                    <a:gd name="T58" fmla="*/ 240 w 360"/>
                    <a:gd name="T59" fmla="*/ 15 h 150"/>
                    <a:gd name="T60" fmla="*/ 270 w 360"/>
                    <a:gd name="T61" fmla="*/ 15 h 150"/>
                    <a:gd name="T62" fmla="*/ 300 w 360"/>
                    <a:gd name="T63" fmla="*/ 30 h 150"/>
                    <a:gd name="T64" fmla="*/ 330 w 360"/>
                    <a:gd name="T65" fmla="*/ 30 h 150"/>
                    <a:gd name="T66" fmla="*/ 345 w 360"/>
                    <a:gd name="T67" fmla="*/ 30 h 150"/>
                    <a:gd name="T68" fmla="*/ 360 w 360"/>
                    <a:gd name="T69" fmla="*/ 30 h 150"/>
                    <a:gd name="T70" fmla="*/ 360 w 360"/>
                    <a:gd name="T71" fmla="*/ 30 h 150"/>
                    <a:gd name="T72" fmla="*/ 360 w 360"/>
                    <a:gd name="T73" fmla="*/ 15 h 150"/>
                    <a:gd name="T74" fmla="*/ 360 w 360"/>
                    <a:gd name="T75" fmla="*/ 0 h 150"/>
                    <a:gd name="T76" fmla="*/ 360 w 360"/>
                    <a:gd name="T77" fmla="*/ 0 h 150"/>
                    <a:gd name="T78" fmla="*/ 360 w 360"/>
                    <a:gd name="T79" fmla="*/ 15 h 1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0"/>
                    <a:gd name="T121" fmla="*/ 0 h 150"/>
                    <a:gd name="T122" fmla="*/ 360 w 360"/>
                    <a:gd name="T123" fmla="*/ 150 h 1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0" h="150">
                      <a:moveTo>
                        <a:pt x="360" y="15"/>
                      </a:moveTo>
                      <a:lnTo>
                        <a:pt x="360" y="0"/>
                      </a:lnTo>
                      <a:lnTo>
                        <a:pt x="345" y="15"/>
                      </a:lnTo>
                      <a:lnTo>
                        <a:pt x="330" y="0"/>
                      </a:lnTo>
                      <a:lnTo>
                        <a:pt x="300" y="0"/>
                      </a:lnTo>
                      <a:lnTo>
                        <a:pt x="270" y="0"/>
                      </a:lnTo>
                      <a:lnTo>
                        <a:pt x="240" y="0"/>
                      </a:lnTo>
                      <a:lnTo>
                        <a:pt x="210" y="0"/>
                      </a:lnTo>
                      <a:lnTo>
                        <a:pt x="180" y="0"/>
                      </a:lnTo>
                      <a:lnTo>
                        <a:pt x="150" y="0"/>
                      </a:lnTo>
                      <a:lnTo>
                        <a:pt x="105" y="0"/>
                      </a:lnTo>
                      <a:lnTo>
                        <a:pt x="75" y="15"/>
                      </a:lnTo>
                      <a:lnTo>
                        <a:pt x="45" y="15"/>
                      </a:lnTo>
                      <a:lnTo>
                        <a:pt x="30" y="30"/>
                      </a:lnTo>
                      <a:lnTo>
                        <a:pt x="15" y="60"/>
                      </a:lnTo>
                      <a:lnTo>
                        <a:pt x="0" y="90"/>
                      </a:lnTo>
                      <a:lnTo>
                        <a:pt x="0" y="120"/>
                      </a:lnTo>
                      <a:lnTo>
                        <a:pt x="0" y="150"/>
                      </a:lnTo>
                      <a:lnTo>
                        <a:pt x="30" y="150"/>
                      </a:lnTo>
                      <a:lnTo>
                        <a:pt x="15" y="120"/>
                      </a:lnTo>
                      <a:lnTo>
                        <a:pt x="15" y="90"/>
                      </a:lnTo>
                      <a:lnTo>
                        <a:pt x="30" y="60"/>
                      </a:lnTo>
                      <a:lnTo>
                        <a:pt x="45" y="45"/>
                      </a:lnTo>
                      <a:lnTo>
                        <a:pt x="60" y="45"/>
                      </a:lnTo>
                      <a:lnTo>
                        <a:pt x="90" y="30"/>
                      </a:lnTo>
                      <a:lnTo>
                        <a:pt x="105" y="15"/>
                      </a:lnTo>
                      <a:lnTo>
                        <a:pt x="150" y="15"/>
                      </a:lnTo>
                      <a:lnTo>
                        <a:pt x="180" y="15"/>
                      </a:lnTo>
                      <a:lnTo>
                        <a:pt x="210" y="15"/>
                      </a:lnTo>
                      <a:lnTo>
                        <a:pt x="240" y="15"/>
                      </a:lnTo>
                      <a:lnTo>
                        <a:pt x="270" y="15"/>
                      </a:lnTo>
                      <a:lnTo>
                        <a:pt x="300" y="30"/>
                      </a:lnTo>
                      <a:lnTo>
                        <a:pt x="330" y="30"/>
                      </a:lnTo>
                      <a:lnTo>
                        <a:pt x="345" y="30"/>
                      </a:lnTo>
                      <a:lnTo>
                        <a:pt x="360" y="30"/>
                      </a:lnTo>
                      <a:lnTo>
                        <a:pt x="360" y="15"/>
                      </a:lnTo>
                      <a:lnTo>
                        <a:pt x="360" y="0"/>
                      </a:lnTo>
                      <a:lnTo>
                        <a:pt x="360" y="15"/>
                      </a:lnTo>
                      <a:close/>
                    </a:path>
                  </a:pathLst>
                </a:custGeom>
                <a:solidFill>
                  <a:srgbClr val="000000"/>
                </a:solidFill>
                <a:ln w="9525">
                  <a:noFill/>
                  <a:round/>
                  <a:headEnd/>
                  <a:tailEnd/>
                </a:ln>
              </p:spPr>
              <p:txBody>
                <a:bodyPr/>
                <a:lstStyle/>
                <a:p>
                  <a:endParaRPr lang="tr-TR"/>
                </a:p>
              </p:txBody>
            </p:sp>
            <p:sp>
              <p:nvSpPr>
                <p:cNvPr id="375" name="Freeform 122"/>
                <p:cNvSpPr>
                  <a:spLocks/>
                </p:cNvSpPr>
                <p:nvPr/>
              </p:nvSpPr>
              <p:spPr bwMode="auto">
                <a:xfrm>
                  <a:off x="2145" y="3675"/>
                  <a:ext cx="1200" cy="240"/>
                </a:xfrm>
                <a:custGeom>
                  <a:avLst/>
                  <a:gdLst>
                    <a:gd name="T0" fmla="*/ 1200 w 1200"/>
                    <a:gd name="T1" fmla="*/ 210 h 240"/>
                    <a:gd name="T2" fmla="*/ 1200 w 1200"/>
                    <a:gd name="T3" fmla="*/ 225 h 240"/>
                    <a:gd name="T4" fmla="*/ 0 w 1200"/>
                    <a:gd name="T5" fmla="*/ 0 h 240"/>
                    <a:gd name="T6" fmla="*/ 0 w 1200"/>
                    <a:gd name="T7" fmla="*/ 15 h 240"/>
                    <a:gd name="T8" fmla="*/ 1200 w 1200"/>
                    <a:gd name="T9" fmla="*/ 240 h 240"/>
                    <a:gd name="T10" fmla="*/ 1200 w 1200"/>
                    <a:gd name="T11" fmla="*/ 240 h 240"/>
                    <a:gd name="T12" fmla="*/ 1200 w 1200"/>
                    <a:gd name="T13" fmla="*/ 240 h 240"/>
                    <a:gd name="T14" fmla="*/ 1200 w 1200"/>
                    <a:gd name="T15" fmla="*/ 240 h 240"/>
                    <a:gd name="T16" fmla="*/ 1200 w 1200"/>
                    <a:gd name="T17" fmla="*/ 240 h 240"/>
                    <a:gd name="T18" fmla="*/ 1200 w 1200"/>
                    <a:gd name="T19" fmla="*/ 210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0"/>
                    <a:gd name="T31" fmla="*/ 0 h 240"/>
                    <a:gd name="T32" fmla="*/ 1200 w 1200"/>
                    <a:gd name="T33" fmla="*/ 240 h 2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0" h="240">
                      <a:moveTo>
                        <a:pt x="1200" y="210"/>
                      </a:moveTo>
                      <a:lnTo>
                        <a:pt x="1200" y="225"/>
                      </a:lnTo>
                      <a:lnTo>
                        <a:pt x="0" y="0"/>
                      </a:lnTo>
                      <a:lnTo>
                        <a:pt x="0" y="15"/>
                      </a:lnTo>
                      <a:lnTo>
                        <a:pt x="1200" y="240"/>
                      </a:lnTo>
                      <a:lnTo>
                        <a:pt x="1200" y="210"/>
                      </a:lnTo>
                      <a:close/>
                    </a:path>
                  </a:pathLst>
                </a:custGeom>
                <a:solidFill>
                  <a:srgbClr val="000000"/>
                </a:solidFill>
                <a:ln w="9525">
                  <a:noFill/>
                  <a:round/>
                  <a:headEnd/>
                  <a:tailEnd/>
                </a:ln>
              </p:spPr>
              <p:txBody>
                <a:bodyPr/>
                <a:lstStyle/>
                <a:p>
                  <a:endParaRPr lang="tr-TR"/>
                </a:p>
              </p:txBody>
            </p:sp>
            <p:sp>
              <p:nvSpPr>
                <p:cNvPr id="376" name="Freeform 123"/>
                <p:cNvSpPr>
                  <a:spLocks/>
                </p:cNvSpPr>
                <p:nvPr/>
              </p:nvSpPr>
              <p:spPr bwMode="auto">
                <a:xfrm>
                  <a:off x="3345" y="3885"/>
                  <a:ext cx="120" cy="120"/>
                </a:xfrm>
                <a:custGeom>
                  <a:avLst/>
                  <a:gdLst>
                    <a:gd name="T0" fmla="*/ 120 w 120"/>
                    <a:gd name="T1" fmla="*/ 120 h 120"/>
                    <a:gd name="T2" fmla="*/ 120 w 120"/>
                    <a:gd name="T3" fmla="*/ 120 h 120"/>
                    <a:gd name="T4" fmla="*/ 120 w 120"/>
                    <a:gd name="T5" fmla="*/ 105 h 120"/>
                    <a:gd name="T6" fmla="*/ 105 w 120"/>
                    <a:gd name="T7" fmla="*/ 75 h 120"/>
                    <a:gd name="T8" fmla="*/ 90 w 120"/>
                    <a:gd name="T9" fmla="*/ 60 h 120"/>
                    <a:gd name="T10" fmla="*/ 75 w 120"/>
                    <a:gd name="T11" fmla="*/ 45 h 120"/>
                    <a:gd name="T12" fmla="*/ 60 w 120"/>
                    <a:gd name="T13" fmla="*/ 30 h 120"/>
                    <a:gd name="T14" fmla="*/ 45 w 120"/>
                    <a:gd name="T15" fmla="*/ 15 h 120"/>
                    <a:gd name="T16" fmla="*/ 15 w 120"/>
                    <a:gd name="T17" fmla="*/ 15 h 120"/>
                    <a:gd name="T18" fmla="*/ 0 w 120"/>
                    <a:gd name="T19" fmla="*/ 0 h 120"/>
                    <a:gd name="T20" fmla="*/ 0 w 120"/>
                    <a:gd name="T21" fmla="*/ 30 h 120"/>
                    <a:gd name="T22" fmla="*/ 15 w 120"/>
                    <a:gd name="T23" fmla="*/ 30 h 120"/>
                    <a:gd name="T24" fmla="*/ 30 w 120"/>
                    <a:gd name="T25" fmla="*/ 45 h 120"/>
                    <a:gd name="T26" fmla="*/ 45 w 120"/>
                    <a:gd name="T27" fmla="*/ 45 h 120"/>
                    <a:gd name="T28" fmla="*/ 60 w 120"/>
                    <a:gd name="T29" fmla="*/ 60 h 120"/>
                    <a:gd name="T30" fmla="*/ 75 w 120"/>
                    <a:gd name="T31" fmla="*/ 75 h 120"/>
                    <a:gd name="T32" fmla="*/ 90 w 120"/>
                    <a:gd name="T33" fmla="*/ 90 h 120"/>
                    <a:gd name="T34" fmla="*/ 90 w 120"/>
                    <a:gd name="T35" fmla="*/ 105 h 120"/>
                    <a:gd name="T36" fmla="*/ 90 w 120"/>
                    <a:gd name="T37" fmla="*/ 120 h 120"/>
                    <a:gd name="T38" fmla="*/ 90 w 120"/>
                    <a:gd name="T39" fmla="*/ 120 h 120"/>
                    <a:gd name="T40" fmla="*/ 120 w 120"/>
                    <a:gd name="T41" fmla="*/ 12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20"/>
                    <a:gd name="T65" fmla="*/ 120 w 120"/>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20">
                      <a:moveTo>
                        <a:pt x="120" y="120"/>
                      </a:moveTo>
                      <a:lnTo>
                        <a:pt x="120" y="120"/>
                      </a:lnTo>
                      <a:lnTo>
                        <a:pt x="120" y="105"/>
                      </a:lnTo>
                      <a:lnTo>
                        <a:pt x="105" y="75"/>
                      </a:lnTo>
                      <a:lnTo>
                        <a:pt x="90" y="60"/>
                      </a:lnTo>
                      <a:lnTo>
                        <a:pt x="75" y="45"/>
                      </a:lnTo>
                      <a:lnTo>
                        <a:pt x="60" y="30"/>
                      </a:lnTo>
                      <a:lnTo>
                        <a:pt x="45" y="15"/>
                      </a:lnTo>
                      <a:lnTo>
                        <a:pt x="15" y="15"/>
                      </a:lnTo>
                      <a:lnTo>
                        <a:pt x="0" y="0"/>
                      </a:lnTo>
                      <a:lnTo>
                        <a:pt x="0" y="30"/>
                      </a:lnTo>
                      <a:lnTo>
                        <a:pt x="15" y="30"/>
                      </a:lnTo>
                      <a:lnTo>
                        <a:pt x="30" y="45"/>
                      </a:lnTo>
                      <a:lnTo>
                        <a:pt x="45" y="45"/>
                      </a:lnTo>
                      <a:lnTo>
                        <a:pt x="60" y="60"/>
                      </a:lnTo>
                      <a:lnTo>
                        <a:pt x="75" y="75"/>
                      </a:lnTo>
                      <a:lnTo>
                        <a:pt x="90" y="90"/>
                      </a:lnTo>
                      <a:lnTo>
                        <a:pt x="90" y="105"/>
                      </a:lnTo>
                      <a:lnTo>
                        <a:pt x="90" y="120"/>
                      </a:lnTo>
                      <a:lnTo>
                        <a:pt x="120" y="120"/>
                      </a:lnTo>
                      <a:close/>
                    </a:path>
                  </a:pathLst>
                </a:custGeom>
                <a:solidFill>
                  <a:srgbClr val="000000"/>
                </a:solidFill>
                <a:ln w="9525">
                  <a:noFill/>
                  <a:round/>
                  <a:headEnd/>
                  <a:tailEnd/>
                </a:ln>
              </p:spPr>
              <p:txBody>
                <a:bodyPr/>
                <a:lstStyle/>
                <a:p>
                  <a:endParaRPr lang="tr-TR"/>
                </a:p>
              </p:txBody>
            </p:sp>
            <p:sp>
              <p:nvSpPr>
                <p:cNvPr id="377" name="Freeform 124"/>
                <p:cNvSpPr>
                  <a:spLocks/>
                </p:cNvSpPr>
                <p:nvPr/>
              </p:nvSpPr>
              <p:spPr bwMode="auto">
                <a:xfrm>
                  <a:off x="3405" y="4005"/>
                  <a:ext cx="60" cy="585"/>
                </a:xfrm>
                <a:custGeom>
                  <a:avLst/>
                  <a:gdLst>
                    <a:gd name="T0" fmla="*/ 30 w 60"/>
                    <a:gd name="T1" fmla="*/ 585 h 585"/>
                    <a:gd name="T2" fmla="*/ 30 w 60"/>
                    <a:gd name="T3" fmla="*/ 585 h 585"/>
                    <a:gd name="T4" fmla="*/ 60 w 60"/>
                    <a:gd name="T5" fmla="*/ 0 h 585"/>
                    <a:gd name="T6" fmla="*/ 30 w 60"/>
                    <a:gd name="T7" fmla="*/ 0 h 585"/>
                    <a:gd name="T8" fmla="*/ 15 w 60"/>
                    <a:gd name="T9" fmla="*/ 585 h 585"/>
                    <a:gd name="T10" fmla="*/ 0 w 60"/>
                    <a:gd name="T11" fmla="*/ 585 h 585"/>
                    <a:gd name="T12" fmla="*/ 30 w 60"/>
                    <a:gd name="T13" fmla="*/ 585 h 585"/>
                    <a:gd name="T14" fmla="*/ 0 60000 65536"/>
                    <a:gd name="T15" fmla="*/ 0 60000 65536"/>
                    <a:gd name="T16" fmla="*/ 0 60000 65536"/>
                    <a:gd name="T17" fmla="*/ 0 60000 65536"/>
                    <a:gd name="T18" fmla="*/ 0 60000 65536"/>
                    <a:gd name="T19" fmla="*/ 0 60000 65536"/>
                    <a:gd name="T20" fmla="*/ 0 60000 65536"/>
                    <a:gd name="T21" fmla="*/ 0 w 60"/>
                    <a:gd name="T22" fmla="*/ 0 h 585"/>
                    <a:gd name="T23" fmla="*/ 60 w 60"/>
                    <a:gd name="T24" fmla="*/ 585 h 5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585">
                      <a:moveTo>
                        <a:pt x="30" y="585"/>
                      </a:moveTo>
                      <a:lnTo>
                        <a:pt x="30" y="585"/>
                      </a:lnTo>
                      <a:lnTo>
                        <a:pt x="60" y="0"/>
                      </a:lnTo>
                      <a:lnTo>
                        <a:pt x="30" y="0"/>
                      </a:lnTo>
                      <a:lnTo>
                        <a:pt x="15" y="585"/>
                      </a:lnTo>
                      <a:lnTo>
                        <a:pt x="0" y="585"/>
                      </a:lnTo>
                      <a:lnTo>
                        <a:pt x="30" y="585"/>
                      </a:lnTo>
                      <a:close/>
                    </a:path>
                  </a:pathLst>
                </a:custGeom>
                <a:solidFill>
                  <a:srgbClr val="000000"/>
                </a:solidFill>
                <a:ln w="9525">
                  <a:noFill/>
                  <a:round/>
                  <a:headEnd/>
                  <a:tailEnd/>
                </a:ln>
              </p:spPr>
              <p:txBody>
                <a:bodyPr/>
                <a:lstStyle/>
                <a:p>
                  <a:endParaRPr lang="tr-TR"/>
                </a:p>
              </p:txBody>
            </p:sp>
            <p:sp>
              <p:nvSpPr>
                <p:cNvPr id="378" name="Freeform 125"/>
                <p:cNvSpPr>
                  <a:spLocks/>
                </p:cNvSpPr>
                <p:nvPr/>
              </p:nvSpPr>
              <p:spPr bwMode="auto">
                <a:xfrm>
                  <a:off x="3315" y="4590"/>
                  <a:ext cx="120" cy="120"/>
                </a:xfrm>
                <a:custGeom>
                  <a:avLst/>
                  <a:gdLst>
                    <a:gd name="T0" fmla="*/ 0 w 120"/>
                    <a:gd name="T1" fmla="*/ 120 h 120"/>
                    <a:gd name="T2" fmla="*/ 0 w 120"/>
                    <a:gd name="T3" fmla="*/ 120 h 120"/>
                    <a:gd name="T4" fmla="*/ 30 w 120"/>
                    <a:gd name="T5" fmla="*/ 120 h 120"/>
                    <a:gd name="T6" fmla="*/ 45 w 120"/>
                    <a:gd name="T7" fmla="*/ 120 h 120"/>
                    <a:gd name="T8" fmla="*/ 75 w 120"/>
                    <a:gd name="T9" fmla="*/ 105 h 120"/>
                    <a:gd name="T10" fmla="*/ 90 w 120"/>
                    <a:gd name="T11" fmla="*/ 90 h 120"/>
                    <a:gd name="T12" fmla="*/ 105 w 120"/>
                    <a:gd name="T13" fmla="*/ 75 h 120"/>
                    <a:gd name="T14" fmla="*/ 105 w 120"/>
                    <a:gd name="T15" fmla="*/ 45 h 120"/>
                    <a:gd name="T16" fmla="*/ 120 w 120"/>
                    <a:gd name="T17" fmla="*/ 30 h 120"/>
                    <a:gd name="T18" fmla="*/ 120 w 120"/>
                    <a:gd name="T19" fmla="*/ 0 h 120"/>
                    <a:gd name="T20" fmla="*/ 90 w 120"/>
                    <a:gd name="T21" fmla="*/ 0 h 120"/>
                    <a:gd name="T22" fmla="*/ 90 w 120"/>
                    <a:gd name="T23" fmla="*/ 30 h 120"/>
                    <a:gd name="T24" fmla="*/ 90 w 120"/>
                    <a:gd name="T25" fmla="*/ 45 h 120"/>
                    <a:gd name="T26" fmla="*/ 75 w 120"/>
                    <a:gd name="T27" fmla="*/ 60 h 120"/>
                    <a:gd name="T28" fmla="*/ 75 w 120"/>
                    <a:gd name="T29" fmla="*/ 75 h 120"/>
                    <a:gd name="T30" fmla="*/ 60 w 120"/>
                    <a:gd name="T31" fmla="*/ 90 h 120"/>
                    <a:gd name="T32" fmla="*/ 45 w 120"/>
                    <a:gd name="T33" fmla="*/ 90 h 120"/>
                    <a:gd name="T34" fmla="*/ 30 w 120"/>
                    <a:gd name="T35" fmla="*/ 105 h 120"/>
                    <a:gd name="T36" fmla="*/ 0 w 120"/>
                    <a:gd name="T37" fmla="*/ 105 h 120"/>
                    <a:gd name="T38" fmla="*/ 0 w 120"/>
                    <a:gd name="T39" fmla="*/ 105 h 120"/>
                    <a:gd name="T40" fmla="*/ 0 w 120"/>
                    <a:gd name="T41" fmla="*/ 12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20"/>
                    <a:gd name="T65" fmla="*/ 120 w 120"/>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20">
                      <a:moveTo>
                        <a:pt x="0" y="120"/>
                      </a:moveTo>
                      <a:lnTo>
                        <a:pt x="0" y="120"/>
                      </a:lnTo>
                      <a:lnTo>
                        <a:pt x="30" y="120"/>
                      </a:lnTo>
                      <a:lnTo>
                        <a:pt x="45" y="120"/>
                      </a:lnTo>
                      <a:lnTo>
                        <a:pt x="75" y="105"/>
                      </a:lnTo>
                      <a:lnTo>
                        <a:pt x="90" y="90"/>
                      </a:lnTo>
                      <a:lnTo>
                        <a:pt x="105" y="75"/>
                      </a:lnTo>
                      <a:lnTo>
                        <a:pt x="105" y="45"/>
                      </a:lnTo>
                      <a:lnTo>
                        <a:pt x="120" y="30"/>
                      </a:lnTo>
                      <a:lnTo>
                        <a:pt x="120" y="0"/>
                      </a:lnTo>
                      <a:lnTo>
                        <a:pt x="90" y="0"/>
                      </a:lnTo>
                      <a:lnTo>
                        <a:pt x="90" y="30"/>
                      </a:lnTo>
                      <a:lnTo>
                        <a:pt x="90" y="45"/>
                      </a:lnTo>
                      <a:lnTo>
                        <a:pt x="75" y="60"/>
                      </a:lnTo>
                      <a:lnTo>
                        <a:pt x="75" y="75"/>
                      </a:lnTo>
                      <a:lnTo>
                        <a:pt x="60" y="90"/>
                      </a:lnTo>
                      <a:lnTo>
                        <a:pt x="45" y="90"/>
                      </a:lnTo>
                      <a:lnTo>
                        <a:pt x="30" y="105"/>
                      </a:lnTo>
                      <a:lnTo>
                        <a:pt x="0" y="105"/>
                      </a:lnTo>
                      <a:lnTo>
                        <a:pt x="0" y="120"/>
                      </a:lnTo>
                      <a:close/>
                    </a:path>
                  </a:pathLst>
                </a:custGeom>
                <a:solidFill>
                  <a:srgbClr val="000000"/>
                </a:solidFill>
                <a:ln w="9525">
                  <a:noFill/>
                  <a:round/>
                  <a:headEnd/>
                  <a:tailEnd/>
                </a:ln>
              </p:spPr>
              <p:txBody>
                <a:bodyPr/>
                <a:lstStyle/>
                <a:p>
                  <a:endParaRPr lang="tr-TR"/>
                </a:p>
              </p:txBody>
            </p:sp>
            <p:sp>
              <p:nvSpPr>
                <p:cNvPr id="379" name="Freeform 126"/>
                <p:cNvSpPr>
                  <a:spLocks/>
                </p:cNvSpPr>
                <p:nvPr/>
              </p:nvSpPr>
              <p:spPr bwMode="auto">
                <a:xfrm>
                  <a:off x="2685" y="4695"/>
                  <a:ext cx="630" cy="30"/>
                </a:xfrm>
                <a:custGeom>
                  <a:avLst/>
                  <a:gdLst>
                    <a:gd name="T0" fmla="*/ 0 w 630"/>
                    <a:gd name="T1" fmla="*/ 30 h 30"/>
                    <a:gd name="T2" fmla="*/ 0 w 630"/>
                    <a:gd name="T3" fmla="*/ 30 h 30"/>
                    <a:gd name="T4" fmla="*/ 630 w 630"/>
                    <a:gd name="T5" fmla="*/ 15 h 30"/>
                    <a:gd name="T6" fmla="*/ 630 w 630"/>
                    <a:gd name="T7" fmla="*/ 0 h 30"/>
                    <a:gd name="T8" fmla="*/ 0 w 630"/>
                    <a:gd name="T9" fmla="*/ 0 h 30"/>
                    <a:gd name="T10" fmla="*/ 0 w 630"/>
                    <a:gd name="T11" fmla="*/ 0 h 30"/>
                    <a:gd name="T12" fmla="*/ 0 w 630"/>
                    <a:gd name="T13" fmla="*/ 30 h 30"/>
                    <a:gd name="T14" fmla="*/ 0 60000 65536"/>
                    <a:gd name="T15" fmla="*/ 0 60000 65536"/>
                    <a:gd name="T16" fmla="*/ 0 60000 65536"/>
                    <a:gd name="T17" fmla="*/ 0 60000 65536"/>
                    <a:gd name="T18" fmla="*/ 0 60000 65536"/>
                    <a:gd name="T19" fmla="*/ 0 60000 65536"/>
                    <a:gd name="T20" fmla="*/ 0 60000 65536"/>
                    <a:gd name="T21" fmla="*/ 0 w 630"/>
                    <a:gd name="T22" fmla="*/ 0 h 30"/>
                    <a:gd name="T23" fmla="*/ 630 w 6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0" h="30">
                      <a:moveTo>
                        <a:pt x="0" y="30"/>
                      </a:moveTo>
                      <a:lnTo>
                        <a:pt x="0" y="30"/>
                      </a:lnTo>
                      <a:lnTo>
                        <a:pt x="630" y="15"/>
                      </a:lnTo>
                      <a:lnTo>
                        <a:pt x="630" y="0"/>
                      </a:lnTo>
                      <a:lnTo>
                        <a:pt x="0" y="0"/>
                      </a:lnTo>
                      <a:lnTo>
                        <a:pt x="0" y="30"/>
                      </a:lnTo>
                      <a:close/>
                    </a:path>
                  </a:pathLst>
                </a:custGeom>
                <a:solidFill>
                  <a:srgbClr val="000000"/>
                </a:solidFill>
                <a:ln w="9525">
                  <a:noFill/>
                  <a:round/>
                  <a:headEnd/>
                  <a:tailEnd/>
                </a:ln>
              </p:spPr>
              <p:txBody>
                <a:bodyPr/>
                <a:lstStyle/>
                <a:p>
                  <a:endParaRPr lang="tr-TR"/>
                </a:p>
              </p:txBody>
            </p:sp>
            <p:sp>
              <p:nvSpPr>
                <p:cNvPr id="380" name="Freeform 127"/>
                <p:cNvSpPr>
                  <a:spLocks/>
                </p:cNvSpPr>
                <p:nvPr/>
              </p:nvSpPr>
              <p:spPr bwMode="auto">
                <a:xfrm>
                  <a:off x="2580" y="3915"/>
                  <a:ext cx="900" cy="810"/>
                </a:xfrm>
                <a:custGeom>
                  <a:avLst/>
                  <a:gdLst>
                    <a:gd name="T0" fmla="*/ 135 w 900"/>
                    <a:gd name="T1" fmla="*/ 810 h 810"/>
                    <a:gd name="T2" fmla="*/ 120 w 900"/>
                    <a:gd name="T3" fmla="*/ 810 h 810"/>
                    <a:gd name="T4" fmla="*/ 90 w 900"/>
                    <a:gd name="T5" fmla="*/ 795 h 810"/>
                    <a:gd name="T6" fmla="*/ 75 w 900"/>
                    <a:gd name="T7" fmla="*/ 780 h 810"/>
                    <a:gd name="T8" fmla="*/ 60 w 900"/>
                    <a:gd name="T9" fmla="*/ 780 h 810"/>
                    <a:gd name="T10" fmla="*/ 45 w 900"/>
                    <a:gd name="T11" fmla="*/ 765 h 810"/>
                    <a:gd name="T12" fmla="*/ 30 w 900"/>
                    <a:gd name="T13" fmla="*/ 735 h 810"/>
                    <a:gd name="T14" fmla="*/ 30 w 900"/>
                    <a:gd name="T15" fmla="*/ 720 h 810"/>
                    <a:gd name="T16" fmla="*/ 30 w 900"/>
                    <a:gd name="T17" fmla="*/ 705 h 810"/>
                    <a:gd name="T18" fmla="*/ 0 w 900"/>
                    <a:gd name="T19" fmla="*/ 105 h 810"/>
                    <a:gd name="T20" fmla="*/ 0 w 900"/>
                    <a:gd name="T21" fmla="*/ 90 h 810"/>
                    <a:gd name="T22" fmla="*/ 0 w 900"/>
                    <a:gd name="T23" fmla="*/ 75 h 810"/>
                    <a:gd name="T24" fmla="*/ 15 w 900"/>
                    <a:gd name="T25" fmla="*/ 45 h 810"/>
                    <a:gd name="T26" fmla="*/ 30 w 900"/>
                    <a:gd name="T27" fmla="*/ 30 h 810"/>
                    <a:gd name="T28" fmla="*/ 45 w 900"/>
                    <a:gd name="T29" fmla="*/ 30 h 810"/>
                    <a:gd name="T30" fmla="*/ 60 w 900"/>
                    <a:gd name="T31" fmla="*/ 15 h 810"/>
                    <a:gd name="T32" fmla="*/ 90 w 900"/>
                    <a:gd name="T33" fmla="*/ 0 h 810"/>
                    <a:gd name="T34" fmla="*/ 105 w 900"/>
                    <a:gd name="T35" fmla="*/ 0 h 810"/>
                    <a:gd name="T36" fmla="*/ 795 w 900"/>
                    <a:gd name="T37" fmla="*/ 0 h 810"/>
                    <a:gd name="T38" fmla="*/ 810 w 900"/>
                    <a:gd name="T39" fmla="*/ 0 h 810"/>
                    <a:gd name="T40" fmla="*/ 840 w 900"/>
                    <a:gd name="T41" fmla="*/ 15 h 810"/>
                    <a:gd name="T42" fmla="*/ 855 w 900"/>
                    <a:gd name="T43" fmla="*/ 30 h 810"/>
                    <a:gd name="T44" fmla="*/ 870 w 900"/>
                    <a:gd name="T45" fmla="*/ 30 h 810"/>
                    <a:gd name="T46" fmla="*/ 885 w 900"/>
                    <a:gd name="T47" fmla="*/ 45 h 810"/>
                    <a:gd name="T48" fmla="*/ 885 w 900"/>
                    <a:gd name="T49" fmla="*/ 75 h 810"/>
                    <a:gd name="T50" fmla="*/ 900 w 900"/>
                    <a:gd name="T51" fmla="*/ 90 h 810"/>
                    <a:gd name="T52" fmla="*/ 900 w 900"/>
                    <a:gd name="T53" fmla="*/ 105 h 810"/>
                    <a:gd name="T54" fmla="*/ 870 w 900"/>
                    <a:gd name="T55" fmla="*/ 690 h 810"/>
                    <a:gd name="T56" fmla="*/ 870 w 900"/>
                    <a:gd name="T57" fmla="*/ 720 h 810"/>
                    <a:gd name="T58" fmla="*/ 870 w 900"/>
                    <a:gd name="T59" fmla="*/ 735 h 810"/>
                    <a:gd name="T60" fmla="*/ 855 w 900"/>
                    <a:gd name="T61" fmla="*/ 750 h 810"/>
                    <a:gd name="T62" fmla="*/ 840 w 900"/>
                    <a:gd name="T63" fmla="*/ 765 h 810"/>
                    <a:gd name="T64" fmla="*/ 825 w 900"/>
                    <a:gd name="T65" fmla="*/ 780 h 810"/>
                    <a:gd name="T66" fmla="*/ 810 w 900"/>
                    <a:gd name="T67" fmla="*/ 795 h 810"/>
                    <a:gd name="T68" fmla="*/ 795 w 900"/>
                    <a:gd name="T69" fmla="*/ 795 h 810"/>
                    <a:gd name="T70" fmla="*/ 765 w 900"/>
                    <a:gd name="T71" fmla="*/ 795 h 810"/>
                    <a:gd name="T72" fmla="*/ 135 w 900"/>
                    <a:gd name="T73" fmla="*/ 810 h 8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0"/>
                    <a:gd name="T112" fmla="*/ 0 h 810"/>
                    <a:gd name="T113" fmla="*/ 900 w 900"/>
                    <a:gd name="T114" fmla="*/ 810 h 8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0" h="810">
                      <a:moveTo>
                        <a:pt x="135" y="810"/>
                      </a:moveTo>
                      <a:lnTo>
                        <a:pt x="120" y="810"/>
                      </a:lnTo>
                      <a:lnTo>
                        <a:pt x="90" y="795"/>
                      </a:lnTo>
                      <a:lnTo>
                        <a:pt x="75" y="780"/>
                      </a:lnTo>
                      <a:lnTo>
                        <a:pt x="60" y="780"/>
                      </a:lnTo>
                      <a:lnTo>
                        <a:pt x="45" y="765"/>
                      </a:lnTo>
                      <a:lnTo>
                        <a:pt x="30" y="735"/>
                      </a:lnTo>
                      <a:lnTo>
                        <a:pt x="30" y="720"/>
                      </a:lnTo>
                      <a:lnTo>
                        <a:pt x="30" y="705"/>
                      </a:lnTo>
                      <a:lnTo>
                        <a:pt x="0" y="105"/>
                      </a:lnTo>
                      <a:lnTo>
                        <a:pt x="0" y="90"/>
                      </a:lnTo>
                      <a:lnTo>
                        <a:pt x="0" y="75"/>
                      </a:lnTo>
                      <a:lnTo>
                        <a:pt x="15" y="45"/>
                      </a:lnTo>
                      <a:lnTo>
                        <a:pt x="30" y="30"/>
                      </a:lnTo>
                      <a:lnTo>
                        <a:pt x="45" y="30"/>
                      </a:lnTo>
                      <a:lnTo>
                        <a:pt x="60" y="15"/>
                      </a:lnTo>
                      <a:lnTo>
                        <a:pt x="90" y="0"/>
                      </a:lnTo>
                      <a:lnTo>
                        <a:pt x="105" y="0"/>
                      </a:lnTo>
                      <a:lnTo>
                        <a:pt x="795" y="0"/>
                      </a:lnTo>
                      <a:lnTo>
                        <a:pt x="810" y="0"/>
                      </a:lnTo>
                      <a:lnTo>
                        <a:pt x="840" y="15"/>
                      </a:lnTo>
                      <a:lnTo>
                        <a:pt x="855" y="30"/>
                      </a:lnTo>
                      <a:lnTo>
                        <a:pt x="870" y="30"/>
                      </a:lnTo>
                      <a:lnTo>
                        <a:pt x="885" y="45"/>
                      </a:lnTo>
                      <a:lnTo>
                        <a:pt x="885" y="75"/>
                      </a:lnTo>
                      <a:lnTo>
                        <a:pt x="900" y="90"/>
                      </a:lnTo>
                      <a:lnTo>
                        <a:pt x="900" y="105"/>
                      </a:lnTo>
                      <a:lnTo>
                        <a:pt x="870" y="690"/>
                      </a:lnTo>
                      <a:lnTo>
                        <a:pt x="870" y="720"/>
                      </a:lnTo>
                      <a:lnTo>
                        <a:pt x="870" y="735"/>
                      </a:lnTo>
                      <a:lnTo>
                        <a:pt x="855" y="750"/>
                      </a:lnTo>
                      <a:lnTo>
                        <a:pt x="840" y="765"/>
                      </a:lnTo>
                      <a:lnTo>
                        <a:pt x="825" y="780"/>
                      </a:lnTo>
                      <a:lnTo>
                        <a:pt x="810" y="795"/>
                      </a:lnTo>
                      <a:lnTo>
                        <a:pt x="795" y="795"/>
                      </a:lnTo>
                      <a:lnTo>
                        <a:pt x="765" y="795"/>
                      </a:lnTo>
                      <a:lnTo>
                        <a:pt x="135" y="810"/>
                      </a:lnTo>
                      <a:close/>
                    </a:path>
                  </a:pathLst>
                </a:custGeom>
                <a:solidFill>
                  <a:srgbClr val="FF0000"/>
                </a:solidFill>
                <a:ln w="9525">
                  <a:noFill/>
                  <a:round/>
                  <a:headEnd/>
                  <a:tailEnd/>
                </a:ln>
              </p:spPr>
              <p:txBody>
                <a:bodyPr/>
                <a:lstStyle/>
                <a:p>
                  <a:endParaRPr lang="tr-TR"/>
                </a:p>
              </p:txBody>
            </p:sp>
            <p:sp>
              <p:nvSpPr>
                <p:cNvPr id="381" name="Freeform 128"/>
                <p:cNvSpPr>
                  <a:spLocks/>
                </p:cNvSpPr>
                <p:nvPr/>
              </p:nvSpPr>
              <p:spPr bwMode="auto">
                <a:xfrm>
                  <a:off x="2595" y="4620"/>
                  <a:ext cx="120" cy="105"/>
                </a:xfrm>
                <a:custGeom>
                  <a:avLst/>
                  <a:gdLst>
                    <a:gd name="T0" fmla="*/ 0 w 120"/>
                    <a:gd name="T1" fmla="*/ 0 h 105"/>
                    <a:gd name="T2" fmla="*/ 0 w 120"/>
                    <a:gd name="T3" fmla="*/ 0 h 105"/>
                    <a:gd name="T4" fmla="*/ 0 w 120"/>
                    <a:gd name="T5" fmla="*/ 15 h 105"/>
                    <a:gd name="T6" fmla="*/ 15 w 120"/>
                    <a:gd name="T7" fmla="*/ 45 h 105"/>
                    <a:gd name="T8" fmla="*/ 15 w 120"/>
                    <a:gd name="T9" fmla="*/ 60 h 105"/>
                    <a:gd name="T10" fmla="*/ 45 w 120"/>
                    <a:gd name="T11" fmla="*/ 75 h 105"/>
                    <a:gd name="T12" fmla="*/ 60 w 120"/>
                    <a:gd name="T13" fmla="*/ 90 h 105"/>
                    <a:gd name="T14" fmla="*/ 75 w 120"/>
                    <a:gd name="T15" fmla="*/ 105 h 105"/>
                    <a:gd name="T16" fmla="*/ 90 w 120"/>
                    <a:gd name="T17" fmla="*/ 105 h 105"/>
                    <a:gd name="T18" fmla="*/ 120 w 120"/>
                    <a:gd name="T19" fmla="*/ 105 h 105"/>
                    <a:gd name="T20" fmla="*/ 120 w 120"/>
                    <a:gd name="T21" fmla="*/ 90 h 105"/>
                    <a:gd name="T22" fmla="*/ 105 w 120"/>
                    <a:gd name="T23" fmla="*/ 90 h 105"/>
                    <a:gd name="T24" fmla="*/ 90 w 120"/>
                    <a:gd name="T25" fmla="*/ 75 h 105"/>
                    <a:gd name="T26" fmla="*/ 60 w 120"/>
                    <a:gd name="T27" fmla="*/ 75 h 105"/>
                    <a:gd name="T28" fmla="*/ 45 w 120"/>
                    <a:gd name="T29" fmla="*/ 60 h 105"/>
                    <a:gd name="T30" fmla="*/ 45 w 120"/>
                    <a:gd name="T31" fmla="*/ 45 h 105"/>
                    <a:gd name="T32" fmla="*/ 30 w 120"/>
                    <a:gd name="T33" fmla="*/ 30 h 105"/>
                    <a:gd name="T34" fmla="*/ 30 w 120"/>
                    <a:gd name="T35" fmla="*/ 15 h 105"/>
                    <a:gd name="T36" fmla="*/ 30 w 120"/>
                    <a:gd name="T37" fmla="*/ 0 h 105"/>
                    <a:gd name="T38" fmla="*/ 30 w 120"/>
                    <a:gd name="T39" fmla="*/ 0 h 105"/>
                    <a:gd name="T40" fmla="*/ 0 w 120"/>
                    <a:gd name="T41" fmla="*/ 0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05"/>
                    <a:gd name="T65" fmla="*/ 120 w 120"/>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05">
                      <a:moveTo>
                        <a:pt x="0" y="0"/>
                      </a:moveTo>
                      <a:lnTo>
                        <a:pt x="0" y="0"/>
                      </a:lnTo>
                      <a:lnTo>
                        <a:pt x="0" y="15"/>
                      </a:lnTo>
                      <a:lnTo>
                        <a:pt x="15" y="45"/>
                      </a:lnTo>
                      <a:lnTo>
                        <a:pt x="15" y="60"/>
                      </a:lnTo>
                      <a:lnTo>
                        <a:pt x="45" y="75"/>
                      </a:lnTo>
                      <a:lnTo>
                        <a:pt x="60" y="90"/>
                      </a:lnTo>
                      <a:lnTo>
                        <a:pt x="75" y="105"/>
                      </a:lnTo>
                      <a:lnTo>
                        <a:pt x="90" y="105"/>
                      </a:lnTo>
                      <a:lnTo>
                        <a:pt x="120" y="105"/>
                      </a:lnTo>
                      <a:lnTo>
                        <a:pt x="120" y="90"/>
                      </a:lnTo>
                      <a:lnTo>
                        <a:pt x="105" y="90"/>
                      </a:lnTo>
                      <a:lnTo>
                        <a:pt x="90" y="75"/>
                      </a:lnTo>
                      <a:lnTo>
                        <a:pt x="60" y="75"/>
                      </a:lnTo>
                      <a:lnTo>
                        <a:pt x="45" y="60"/>
                      </a:lnTo>
                      <a:lnTo>
                        <a:pt x="45" y="45"/>
                      </a:lnTo>
                      <a:lnTo>
                        <a:pt x="30" y="30"/>
                      </a:lnTo>
                      <a:lnTo>
                        <a:pt x="30" y="15"/>
                      </a:lnTo>
                      <a:lnTo>
                        <a:pt x="30" y="0"/>
                      </a:lnTo>
                      <a:lnTo>
                        <a:pt x="0" y="0"/>
                      </a:lnTo>
                      <a:close/>
                    </a:path>
                  </a:pathLst>
                </a:custGeom>
                <a:solidFill>
                  <a:srgbClr val="000000"/>
                </a:solidFill>
                <a:ln w="9525">
                  <a:noFill/>
                  <a:round/>
                  <a:headEnd/>
                  <a:tailEnd/>
                </a:ln>
              </p:spPr>
              <p:txBody>
                <a:bodyPr/>
                <a:lstStyle/>
                <a:p>
                  <a:endParaRPr lang="tr-TR"/>
                </a:p>
              </p:txBody>
            </p:sp>
            <p:sp>
              <p:nvSpPr>
                <p:cNvPr id="382" name="Freeform 129"/>
                <p:cNvSpPr>
                  <a:spLocks/>
                </p:cNvSpPr>
                <p:nvPr/>
              </p:nvSpPr>
              <p:spPr bwMode="auto">
                <a:xfrm>
                  <a:off x="2565" y="4020"/>
                  <a:ext cx="60" cy="600"/>
                </a:xfrm>
                <a:custGeom>
                  <a:avLst/>
                  <a:gdLst>
                    <a:gd name="T0" fmla="*/ 0 w 60"/>
                    <a:gd name="T1" fmla="*/ 0 h 600"/>
                    <a:gd name="T2" fmla="*/ 0 w 60"/>
                    <a:gd name="T3" fmla="*/ 0 h 600"/>
                    <a:gd name="T4" fmla="*/ 30 w 60"/>
                    <a:gd name="T5" fmla="*/ 600 h 600"/>
                    <a:gd name="T6" fmla="*/ 60 w 60"/>
                    <a:gd name="T7" fmla="*/ 600 h 600"/>
                    <a:gd name="T8" fmla="*/ 30 w 60"/>
                    <a:gd name="T9" fmla="*/ 0 h 600"/>
                    <a:gd name="T10" fmla="*/ 30 w 60"/>
                    <a:gd name="T11" fmla="*/ 0 h 600"/>
                    <a:gd name="T12" fmla="*/ 0 w 60"/>
                    <a:gd name="T13" fmla="*/ 0 h 600"/>
                    <a:gd name="T14" fmla="*/ 0 60000 65536"/>
                    <a:gd name="T15" fmla="*/ 0 60000 65536"/>
                    <a:gd name="T16" fmla="*/ 0 60000 65536"/>
                    <a:gd name="T17" fmla="*/ 0 60000 65536"/>
                    <a:gd name="T18" fmla="*/ 0 60000 65536"/>
                    <a:gd name="T19" fmla="*/ 0 60000 65536"/>
                    <a:gd name="T20" fmla="*/ 0 60000 65536"/>
                    <a:gd name="T21" fmla="*/ 0 w 60"/>
                    <a:gd name="T22" fmla="*/ 0 h 600"/>
                    <a:gd name="T23" fmla="*/ 60 w 60"/>
                    <a:gd name="T24" fmla="*/ 600 h 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600">
                      <a:moveTo>
                        <a:pt x="0" y="0"/>
                      </a:moveTo>
                      <a:lnTo>
                        <a:pt x="0" y="0"/>
                      </a:lnTo>
                      <a:lnTo>
                        <a:pt x="30" y="600"/>
                      </a:lnTo>
                      <a:lnTo>
                        <a:pt x="60" y="600"/>
                      </a:lnTo>
                      <a:lnTo>
                        <a:pt x="30" y="0"/>
                      </a:lnTo>
                      <a:lnTo>
                        <a:pt x="0" y="0"/>
                      </a:lnTo>
                      <a:close/>
                    </a:path>
                  </a:pathLst>
                </a:custGeom>
                <a:solidFill>
                  <a:srgbClr val="000000"/>
                </a:solidFill>
                <a:ln w="9525">
                  <a:noFill/>
                  <a:round/>
                  <a:headEnd/>
                  <a:tailEnd/>
                </a:ln>
              </p:spPr>
              <p:txBody>
                <a:bodyPr/>
                <a:lstStyle/>
                <a:p>
                  <a:endParaRPr lang="tr-TR"/>
                </a:p>
              </p:txBody>
            </p:sp>
            <p:sp>
              <p:nvSpPr>
                <p:cNvPr id="383" name="Freeform 130"/>
                <p:cNvSpPr>
                  <a:spLocks/>
                </p:cNvSpPr>
                <p:nvPr/>
              </p:nvSpPr>
              <p:spPr bwMode="auto">
                <a:xfrm>
                  <a:off x="2565" y="3900"/>
                  <a:ext cx="120" cy="120"/>
                </a:xfrm>
                <a:custGeom>
                  <a:avLst/>
                  <a:gdLst>
                    <a:gd name="T0" fmla="*/ 120 w 120"/>
                    <a:gd name="T1" fmla="*/ 0 h 120"/>
                    <a:gd name="T2" fmla="*/ 120 w 120"/>
                    <a:gd name="T3" fmla="*/ 0 h 120"/>
                    <a:gd name="T4" fmla="*/ 90 w 120"/>
                    <a:gd name="T5" fmla="*/ 15 h 120"/>
                    <a:gd name="T6" fmla="*/ 75 w 120"/>
                    <a:gd name="T7" fmla="*/ 15 h 120"/>
                    <a:gd name="T8" fmla="*/ 60 w 120"/>
                    <a:gd name="T9" fmla="*/ 30 h 120"/>
                    <a:gd name="T10" fmla="*/ 30 w 120"/>
                    <a:gd name="T11" fmla="*/ 45 h 120"/>
                    <a:gd name="T12" fmla="*/ 15 w 120"/>
                    <a:gd name="T13" fmla="*/ 60 h 120"/>
                    <a:gd name="T14" fmla="*/ 15 w 120"/>
                    <a:gd name="T15" fmla="*/ 75 h 120"/>
                    <a:gd name="T16" fmla="*/ 0 w 120"/>
                    <a:gd name="T17" fmla="*/ 105 h 120"/>
                    <a:gd name="T18" fmla="*/ 0 w 120"/>
                    <a:gd name="T19" fmla="*/ 120 h 120"/>
                    <a:gd name="T20" fmla="*/ 30 w 120"/>
                    <a:gd name="T21" fmla="*/ 120 h 120"/>
                    <a:gd name="T22" fmla="*/ 30 w 120"/>
                    <a:gd name="T23" fmla="*/ 105 h 120"/>
                    <a:gd name="T24" fmla="*/ 30 w 120"/>
                    <a:gd name="T25" fmla="*/ 90 h 120"/>
                    <a:gd name="T26" fmla="*/ 45 w 120"/>
                    <a:gd name="T27" fmla="*/ 75 h 120"/>
                    <a:gd name="T28" fmla="*/ 45 w 120"/>
                    <a:gd name="T29" fmla="*/ 60 h 120"/>
                    <a:gd name="T30" fmla="*/ 60 w 120"/>
                    <a:gd name="T31" fmla="*/ 45 h 120"/>
                    <a:gd name="T32" fmla="*/ 75 w 120"/>
                    <a:gd name="T33" fmla="*/ 45 h 120"/>
                    <a:gd name="T34" fmla="*/ 105 w 120"/>
                    <a:gd name="T35" fmla="*/ 30 h 120"/>
                    <a:gd name="T36" fmla="*/ 120 w 120"/>
                    <a:gd name="T37" fmla="*/ 30 h 120"/>
                    <a:gd name="T38" fmla="*/ 120 w 120"/>
                    <a:gd name="T39" fmla="*/ 30 h 120"/>
                    <a:gd name="T40" fmla="*/ 120 w 120"/>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20"/>
                    <a:gd name="T65" fmla="*/ 120 w 120"/>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20">
                      <a:moveTo>
                        <a:pt x="120" y="0"/>
                      </a:moveTo>
                      <a:lnTo>
                        <a:pt x="120" y="0"/>
                      </a:lnTo>
                      <a:lnTo>
                        <a:pt x="90" y="15"/>
                      </a:lnTo>
                      <a:lnTo>
                        <a:pt x="75" y="15"/>
                      </a:lnTo>
                      <a:lnTo>
                        <a:pt x="60" y="30"/>
                      </a:lnTo>
                      <a:lnTo>
                        <a:pt x="30" y="45"/>
                      </a:lnTo>
                      <a:lnTo>
                        <a:pt x="15" y="60"/>
                      </a:lnTo>
                      <a:lnTo>
                        <a:pt x="15" y="75"/>
                      </a:lnTo>
                      <a:lnTo>
                        <a:pt x="0" y="105"/>
                      </a:lnTo>
                      <a:lnTo>
                        <a:pt x="0" y="120"/>
                      </a:lnTo>
                      <a:lnTo>
                        <a:pt x="30" y="120"/>
                      </a:lnTo>
                      <a:lnTo>
                        <a:pt x="30" y="105"/>
                      </a:lnTo>
                      <a:lnTo>
                        <a:pt x="30" y="90"/>
                      </a:lnTo>
                      <a:lnTo>
                        <a:pt x="45" y="75"/>
                      </a:lnTo>
                      <a:lnTo>
                        <a:pt x="45" y="60"/>
                      </a:lnTo>
                      <a:lnTo>
                        <a:pt x="60" y="45"/>
                      </a:lnTo>
                      <a:lnTo>
                        <a:pt x="75" y="45"/>
                      </a:lnTo>
                      <a:lnTo>
                        <a:pt x="105" y="30"/>
                      </a:lnTo>
                      <a:lnTo>
                        <a:pt x="120" y="30"/>
                      </a:lnTo>
                      <a:lnTo>
                        <a:pt x="120" y="0"/>
                      </a:lnTo>
                      <a:close/>
                    </a:path>
                  </a:pathLst>
                </a:custGeom>
                <a:solidFill>
                  <a:srgbClr val="000000"/>
                </a:solidFill>
                <a:ln w="9525">
                  <a:noFill/>
                  <a:round/>
                  <a:headEnd/>
                  <a:tailEnd/>
                </a:ln>
              </p:spPr>
              <p:txBody>
                <a:bodyPr/>
                <a:lstStyle/>
                <a:p>
                  <a:endParaRPr lang="tr-TR"/>
                </a:p>
              </p:txBody>
            </p:sp>
            <p:sp>
              <p:nvSpPr>
                <p:cNvPr id="384" name="Freeform 131"/>
                <p:cNvSpPr>
                  <a:spLocks/>
                </p:cNvSpPr>
                <p:nvPr/>
              </p:nvSpPr>
              <p:spPr bwMode="auto">
                <a:xfrm>
                  <a:off x="2685" y="3900"/>
                  <a:ext cx="690" cy="30"/>
                </a:xfrm>
                <a:custGeom>
                  <a:avLst/>
                  <a:gdLst>
                    <a:gd name="T0" fmla="*/ 690 w 690"/>
                    <a:gd name="T1" fmla="*/ 0 h 30"/>
                    <a:gd name="T2" fmla="*/ 690 w 690"/>
                    <a:gd name="T3" fmla="*/ 0 h 30"/>
                    <a:gd name="T4" fmla="*/ 0 w 690"/>
                    <a:gd name="T5" fmla="*/ 0 h 30"/>
                    <a:gd name="T6" fmla="*/ 0 w 690"/>
                    <a:gd name="T7" fmla="*/ 30 h 30"/>
                    <a:gd name="T8" fmla="*/ 690 w 690"/>
                    <a:gd name="T9" fmla="*/ 30 h 30"/>
                    <a:gd name="T10" fmla="*/ 690 w 690"/>
                    <a:gd name="T11" fmla="*/ 30 h 30"/>
                    <a:gd name="T12" fmla="*/ 690 w 690"/>
                    <a:gd name="T13" fmla="*/ 0 h 30"/>
                    <a:gd name="T14" fmla="*/ 0 60000 65536"/>
                    <a:gd name="T15" fmla="*/ 0 60000 65536"/>
                    <a:gd name="T16" fmla="*/ 0 60000 65536"/>
                    <a:gd name="T17" fmla="*/ 0 60000 65536"/>
                    <a:gd name="T18" fmla="*/ 0 60000 65536"/>
                    <a:gd name="T19" fmla="*/ 0 60000 65536"/>
                    <a:gd name="T20" fmla="*/ 0 60000 65536"/>
                    <a:gd name="T21" fmla="*/ 0 w 690"/>
                    <a:gd name="T22" fmla="*/ 0 h 30"/>
                    <a:gd name="T23" fmla="*/ 690 w 69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0" h="30">
                      <a:moveTo>
                        <a:pt x="690" y="0"/>
                      </a:moveTo>
                      <a:lnTo>
                        <a:pt x="690" y="0"/>
                      </a:lnTo>
                      <a:lnTo>
                        <a:pt x="0" y="0"/>
                      </a:lnTo>
                      <a:lnTo>
                        <a:pt x="0" y="30"/>
                      </a:lnTo>
                      <a:lnTo>
                        <a:pt x="690" y="30"/>
                      </a:lnTo>
                      <a:lnTo>
                        <a:pt x="690" y="0"/>
                      </a:lnTo>
                      <a:close/>
                    </a:path>
                  </a:pathLst>
                </a:custGeom>
                <a:solidFill>
                  <a:srgbClr val="000000"/>
                </a:solidFill>
                <a:ln w="9525">
                  <a:noFill/>
                  <a:round/>
                  <a:headEnd/>
                  <a:tailEnd/>
                </a:ln>
              </p:spPr>
              <p:txBody>
                <a:bodyPr/>
                <a:lstStyle/>
                <a:p>
                  <a:endParaRPr lang="tr-TR"/>
                </a:p>
              </p:txBody>
            </p:sp>
            <p:sp>
              <p:nvSpPr>
                <p:cNvPr id="385" name="Freeform 132"/>
                <p:cNvSpPr>
                  <a:spLocks/>
                </p:cNvSpPr>
                <p:nvPr/>
              </p:nvSpPr>
              <p:spPr bwMode="auto">
                <a:xfrm>
                  <a:off x="3375" y="3900"/>
                  <a:ext cx="120" cy="120"/>
                </a:xfrm>
                <a:custGeom>
                  <a:avLst/>
                  <a:gdLst>
                    <a:gd name="T0" fmla="*/ 120 w 120"/>
                    <a:gd name="T1" fmla="*/ 120 h 120"/>
                    <a:gd name="T2" fmla="*/ 120 w 120"/>
                    <a:gd name="T3" fmla="*/ 120 h 120"/>
                    <a:gd name="T4" fmla="*/ 120 w 120"/>
                    <a:gd name="T5" fmla="*/ 105 h 120"/>
                    <a:gd name="T6" fmla="*/ 105 w 120"/>
                    <a:gd name="T7" fmla="*/ 75 h 120"/>
                    <a:gd name="T8" fmla="*/ 90 w 120"/>
                    <a:gd name="T9" fmla="*/ 60 h 120"/>
                    <a:gd name="T10" fmla="*/ 75 w 120"/>
                    <a:gd name="T11" fmla="*/ 45 h 120"/>
                    <a:gd name="T12" fmla="*/ 60 w 120"/>
                    <a:gd name="T13" fmla="*/ 30 h 120"/>
                    <a:gd name="T14" fmla="*/ 45 w 120"/>
                    <a:gd name="T15" fmla="*/ 15 h 120"/>
                    <a:gd name="T16" fmla="*/ 15 w 120"/>
                    <a:gd name="T17" fmla="*/ 15 h 120"/>
                    <a:gd name="T18" fmla="*/ 0 w 120"/>
                    <a:gd name="T19" fmla="*/ 0 h 120"/>
                    <a:gd name="T20" fmla="*/ 0 w 120"/>
                    <a:gd name="T21" fmla="*/ 30 h 120"/>
                    <a:gd name="T22" fmla="*/ 15 w 120"/>
                    <a:gd name="T23" fmla="*/ 30 h 120"/>
                    <a:gd name="T24" fmla="*/ 30 w 120"/>
                    <a:gd name="T25" fmla="*/ 45 h 120"/>
                    <a:gd name="T26" fmla="*/ 60 w 120"/>
                    <a:gd name="T27" fmla="*/ 45 h 120"/>
                    <a:gd name="T28" fmla="*/ 60 w 120"/>
                    <a:gd name="T29" fmla="*/ 60 h 120"/>
                    <a:gd name="T30" fmla="*/ 75 w 120"/>
                    <a:gd name="T31" fmla="*/ 75 h 120"/>
                    <a:gd name="T32" fmla="*/ 90 w 120"/>
                    <a:gd name="T33" fmla="*/ 90 h 120"/>
                    <a:gd name="T34" fmla="*/ 90 w 120"/>
                    <a:gd name="T35" fmla="*/ 105 h 120"/>
                    <a:gd name="T36" fmla="*/ 90 w 120"/>
                    <a:gd name="T37" fmla="*/ 120 h 120"/>
                    <a:gd name="T38" fmla="*/ 90 w 120"/>
                    <a:gd name="T39" fmla="*/ 120 h 120"/>
                    <a:gd name="T40" fmla="*/ 120 w 120"/>
                    <a:gd name="T41" fmla="*/ 12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20"/>
                    <a:gd name="T65" fmla="*/ 120 w 120"/>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20">
                      <a:moveTo>
                        <a:pt x="120" y="120"/>
                      </a:moveTo>
                      <a:lnTo>
                        <a:pt x="120" y="120"/>
                      </a:lnTo>
                      <a:lnTo>
                        <a:pt x="120" y="105"/>
                      </a:lnTo>
                      <a:lnTo>
                        <a:pt x="105" y="75"/>
                      </a:lnTo>
                      <a:lnTo>
                        <a:pt x="90" y="60"/>
                      </a:lnTo>
                      <a:lnTo>
                        <a:pt x="75" y="45"/>
                      </a:lnTo>
                      <a:lnTo>
                        <a:pt x="60" y="30"/>
                      </a:lnTo>
                      <a:lnTo>
                        <a:pt x="45" y="15"/>
                      </a:lnTo>
                      <a:lnTo>
                        <a:pt x="15" y="15"/>
                      </a:lnTo>
                      <a:lnTo>
                        <a:pt x="0" y="0"/>
                      </a:lnTo>
                      <a:lnTo>
                        <a:pt x="0" y="30"/>
                      </a:lnTo>
                      <a:lnTo>
                        <a:pt x="15" y="30"/>
                      </a:lnTo>
                      <a:lnTo>
                        <a:pt x="30" y="45"/>
                      </a:lnTo>
                      <a:lnTo>
                        <a:pt x="60" y="45"/>
                      </a:lnTo>
                      <a:lnTo>
                        <a:pt x="60" y="60"/>
                      </a:lnTo>
                      <a:lnTo>
                        <a:pt x="75" y="75"/>
                      </a:lnTo>
                      <a:lnTo>
                        <a:pt x="90" y="90"/>
                      </a:lnTo>
                      <a:lnTo>
                        <a:pt x="90" y="105"/>
                      </a:lnTo>
                      <a:lnTo>
                        <a:pt x="90" y="120"/>
                      </a:lnTo>
                      <a:lnTo>
                        <a:pt x="120" y="120"/>
                      </a:lnTo>
                      <a:close/>
                    </a:path>
                  </a:pathLst>
                </a:custGeom>
                <a:solidFill>
                  <a:srgbClr val="000000"/>
                </a:solidFill>
                <a:ln w="9525">
                  <a:noFill/>
                  <a:round/>
                  <a:headEnd/>
                  <a:tailEnd/>
                </a:ln>
              </p:spPr>
              <p:txBody>
                <a:bodyPr/>
                <a:lstStyle/>
                <a:p>
                  <a:endParaRPr lang="tr-TR"/>
                </a:p>
              </p:txBody>
            </p:sp>
            <p:sp>
              <p:nvSpPr>
                <p:cNvPr id="386" name="Freeform 133"/>
                <p:cNvSpPr>
                  <a:spLocks/>
                </p:cNvSpPr>
                <p:nvPr/>
              </p:nvSpPr>
              <p:spPr bwMode="auto">
                <a:xfrm>
                  <a:off x="3435" y="4020"/>
                  <a:ext cx="60" cy="585"/>
                </a:xfrm>
                <a:custGeom>
                  <a:avLst/>
                  <a:gdLst>
                    <a:gd name="T0" fmla="*/ 30 w 60"/>
                    <a:gd name="T1" fmla="*/ 585 h 585"/>
                    <a:gd name="T2" fmla="*/ 30 w 60"/>
                    <a:gd name="T3" fmla="*/ 585 h 585"/>
                    <a:gd name="T4" fmla="*/ 60 w 60"/>
                    <a:gd name="T5" fmla="*/ 0 h 585"/>
                    <a:gd name="T6" fmla="*/ 30 w 60"/>
                    <a:gd name="T7" fmla="*/ 0 h 585"/>
                    <a:gd name="T8" fmla="*/ 0 w 60"/>
                    <a:gd name="T9" fmla="*/ 585 h 585"/>
                    <a:gd name="T10" fmla="*/ 0 w 60"/>
                    <a:gd name="T11" fmla="*/ 585 h 585"/>
                    <a:gd name="T12" fmla="*/ 30 w 60"/>
                    <a:gd name="T13" fmla="*/ 585 h 585"/>
                    <a:gd name="T14" fmla="*/ 0 60000 65536"/>
                    <a:gd name="T15" fmla="*/ 0 60000 65536"/>
                    <a:gd name="T16" fmla="*/ 0 60000 65536"/>
                    <a:gd name="T17" fmla="*/ 0 60000 65536"/>
                    <a:gd name="T18" fmla="*/ 0 60000 65536"/>
                    <a:gd name="T19" fmla="*/ 0 60000 65536"/>
                    <a:gd name="T20" fmla="*/ 0 60000 65536"/>
                    <a:gd name="T21" fmla="*/ 0 w 60"/>
                    <a:gd name="T22" fmla="*/ 0 h 585"/>
                    <a:gd name="T23" fmla="*/ 60 w 60"/>
                    <a:gd name="T24" fmla="*/ 585 h 5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585">
                      <a:moveTo>
                        <a:pt x="30" y="585"/>
                      </a:moveTo>
                      <a:lnTo>
                        <a:pt x="30" y="585"/>
                      </a:lnTo>
                      <a:lnTo>
                        <a:pt x="60" y="0"/>
                      </a:lnTo>
                      <a:lnTo>
                        <a:pt x="30" y="0"/>
                      </a:lnTo>
                      <a:lnTo>
                        <a:pt x="0" y="585"/>
                      </a:lnTo>
                      <a:lnTo>
                        <a:pt x="30" y="585"/>
                      </a:lnTo>
                      <a:close/>
                    </a:path>
                  </a:pathLst>
                </a:custGeom>
                <a:solidFill>
                  <a:srgbClr val="000000"/>
                </a:solidFill>
                <a:ln w="9525">
                  <a:noFill/>
                  <a:round/>
                  <a:headEnd/>
                  <a:tailEnd/>
                </a:ln>
              </p:spPr>
              <p:txBody>
                <a:bodyPr/>
                <a:lstStyle/>
                <a:p>
                  <a:endParaRPr lang="tr-TR"/>
                </a:p>
              </p:txBody>
            </p:sp>
            <p:sp>
              <p:nvSpPr>
                <p:cNvPr id="387" name="Freeform 134"/>
                <p:cNvSpPr>
                  <a:spLocks/>
                </p:cNvSpPr>
                <p:nvPr/>
              </p:nvSpPr>
              <p:spPr bwMode="auto">
                <a:xfrm>
                  <a:off x="3345" y="4605"/>
                  <a:ext cx="120" cy="120"/>
                </a:xfrm>
                <a:custGeom>
                  <a:avLst/>
                  <a:gdLst>
                    <a:gd name="T0" fmla="*/ 0 w 120"/>
                    <a:gd name="T1" fmla="*/ 120 h 120"/>
                    <a:gd name="T2" fmla="*/ 0 w 120"/>
                    <a:gd name="T3" fmla="*/ 120 h 120"/>
                    <a:gd name="T4" fmla="*/ 30 w 120"/>
                    <a:gd name="T5" fmla="*/ 120 h 120"/>
                    <a:gd name="T6" fmla="*/ 45 w 120"/>
                    <a:gd name="T7" fmla="*/ 120 h 120"/>
                    <a:gd name="T8" fmla="*/ 60 w 120"/>
                    <a:gd name="T9" fmla="*/ 105 h 120"/>
                    <a:gd name="T10" fmla="*/ 90 w 120"/>
                    <a:gd name="T11" fmla="*/ 90 h 120"/>
                    <a:gd name="T12" fmla="*/ 105 w 120"/>
                    <a:gd name="T13" fmla="*/ 75 h 120"/>
                    <a:gd name="T14" fmla="*/ 105 w 120"/>
                    <a:gd name="T15" fmla="*/ 45 h 120"/>
                    <a:gd name="T16" fmla="*/ 120 w 120"/>
                    <a:gd name="T17" fmla="*/ 30 h 120"/>
                    <a:gd name="T18" fmla="*/ 120 w 120"/>
                    <a:gd name="T19" fmla="*/ 0 h 120"/>
                    <a:gd name="T20" fmla="*/ 90 w 120"/>
                    <a:gd name="T21" fmla="*/ 0 h 120"/>
                    <a:gd name="T22" fmla="*/ 90 w 120"/>
                    <a:gd name="T23" fmla="*/ 30 h 120"/>
                    <a:gd name="T24" fmla="*/ 90 w 120"/>
                    <a:gd name="T25" fmla="*/ 45 h 120"/>
                    <a:gd name="T26" fmla="*/ 75 w 120"/>
                    <a:gd name="T27" fmla="*/ 60 h 120"/>
                    <a:gd name="T28" fmla="*/ 75 w 120"/>
                    <a:gd name="T29" fmla="*/ 75 h 120"/>
                    <a:gd name="T30" fmla="*/ 60 w 120"/>
                    <a:gd name="T31" fmla="*/ 90 h 120"/>
                    <a:gd name="T32" fmla="*/ 45 w 120"/>
                    <a:gd name="T33" fmla="*/ 90 h 120"/>
                    <a:gd name="T34" fmla="*/ 15 w 120"/>
                    <a:gd name="T35" fmla="*/ 105 h 120"/>
                    <a:gd name="T36" fmla="*/ 0 w 120"/>
                    <a:gd name="T37" fmla="*/ 105 h 120"/>
                    <a:gd name="T38" fmla="*/ 0 w 120"/>
                    <a:gd name="T39" fmla="*/ 105 h 120"/>
                    <a:gd name="T40" fmla="*/ 0 w 120"/>
                    <a:gd name="T41" fmla="*/ 12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20"/>
                    <a:gd name="T65" fmla="*/ 120 w 120"/>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20">
                      <a:moveTo>
                        <a:pt x="0" y="120"/>
                      </a:moveTo>
                      <a:lnTo>
                        <a:pt x="0" y="120"/>
                      </a:lnTo>
                      <a:lnTo>
                        <a:pt x="30" y="120"/>
                      </a:lnTo>
                      <a:lnTo>
                        <a:pt x="45" y="120"/>
                      </a:lnTo>
                      <a:lnTo>
                        <a:pt x="60" y="105"/>
                      </a:lnTo>
                      <a:lnTo>
                        <a:pt x="90" y="90"/>
                      </a:lnTo>
                      <a:lnTo>
                        <a:pt x="105" y="75"/>
                      </a:lnTo>
                      <a:lnTo>
                        <a:pt x="105" y="45"/>
                      </a:lnTo>
                      <a:lnTo>
                        <a:pt x="120" y="30"/>
                      </a:lnTo>
                      <a:lnTo>
                        <a:pt x="120" y="0"/>
                      </a:lnTo>
                      <a:lnTo>
                        <a:pt x="90" y="0"/>
                      </a:lnTo>
                      <a:lnTo>
                        <a:pt x="90" y="30"/>
                      </a:lnTo>
                      <a:lnTo>
                        <a:pt x="90" y="45"/>
                      </a:lnTo>
                      <a:lnTo>
                        <a:pt x="75" y="60"/>
                      </a:lnTo>
                      <a:lnTo>
                        <a:pt x="75" y="75"/>
                      </a:lnTo>
                      <a:lnTo>
                        <a:pt x="60" y="90"/>
                      </a:lnTo>
                      <a:lnTo>
                        <a:pt x="45" y="90"/>
                      </a:lnTo>
                      <a:lnTo>
                        <a:pt x="15" y="105"/>
                      </a:lnTo>
                      <a:lnTo>
                        <a:pt x="0" y="105"/>
                      </a:lnTo>
                      <a:lnTo>
                        <a:pt x="0" y="120"/>
                      </a:lnTo>
                      <a:close/>
                    </a:path>
                  </a:pathLst>
                </a:custGeom>
                <a:solidFill>
                  <a:srgbClr val="000000"/>
                </a:solidFill>
                <a:ln w="9525">
                  <a:noFill/>
                  <a:round/>
                  <a:headEnd/>
                  <a:tailEnd/>
                </a:ln>
              </p:spPr>
              <p:txBody>
                <a:bodyPr/>
                <a:lstStyle/>
                <a:p>
                  <a:endParaRPr lang="tr-TR"/>
                </a:p>
              </p:txBody>
            </p:sp>
            <p:sp>
              <p:nvSpPr>
                <p:cNvPr id="388" name="Freeform 135"/>
                <p:cNvSpPr>
                  <a:spLocks/>
                </p:cNvSpPr>
                <p:nvPr/>
              </p:nvSpPr>
              <p:spPr bwMode="auto">
                <a:xfrm>
                  <a:off x="2715" y="4710"/>
                  <a:ext cx="630" cy="15"/>
                </a:xfrm>
                <a:custGeom>
                  <a:avLst/>
                  <a:gdLst>
                    <a:gd name="T0" fmla="*/ 0 w 630"/>
                    <a:gd name="T1" fmla="*/ 15 h 15"/>
                    <a:gd name="T2" fmla="*/ 0 w 630"/>
                    <a:gd name="T3" fmla="*/ 15 h 15"/>
                    <a:gd name="T4" fmla="*/ 630 w 630"/>
                    <a:gd name="T5" fmla="*/ 15 h 15"/>
                    <a:gd name="T6" fmla="*/ 630 w 630"/>
                    <a:gd name="T7" fmla="*/ 0 h 15"/>
                    <a:gd name="T8" fmla="*/ 0 w 630"/>
                    <a:gd name="T9" fmla="*/ 0 h 15"/>
                    <a:gd name="T10" fmla="*/ 0 w 630"/>
                    <a:gd name="T11" fmla="*/ 0 h 15"/>
                    <a:gd name="T12" fmla="*/ 0 w 630"/>
                    <a:gd name="T13" fmla="*/ 15 h 15"/>
                    <a:gd name="T14" fmla="*/ 0 60000 65536"/>
                    <a:gd name="T15" fmla="*/ 0 60000 65536"/>
                    <a:gd name="T16" fmla="*/ 0 60000 65536"/>
                    <a:gd name="T17" fmla="*/ 0 60000 65536"/>
                    <a:gd name="T18" fmla="*/ 0 60000 65536"/>
                    <a:gd name="T19" fmla="*/ 0 60000 65536"/>
                    <a:gd name="T20" fmla="*/ 0 60000 65536"/>
                    <a:gd name="T21" fmla="*/ 0 w 630"/>
                    <a:gd name="T22" fmla="*/ 0 h 15"/>
                    <a:gd name="T23" fmla="*/ 630 w 63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0" h="15">
                      <a:moveTo>
                        <a:pt x="0" y="15"/>
                      </a:moveTo>
                      <a:lnTo>
                        <a:pt x="0" y="15"/>
                      </a:lnTo>
                      <a:lnTo>
                        <a:pt x="630" y="15"/>
                      </a:lnTo>
                      <a:lnTo>
                        <a:pt x="630" y="0"/>
                      </a:lnTo>
                      <a:lnTo>
                        <a:pt x="0" y="0"/>
                      </a:lnTo>
                      <a:lnTo>
                        <a:pt x="0" y="15"/>
                      </a:lnTo>
                      <a:close/>
                    </a:path>
                  </a:pathLst>
                </a:custGeom>
                <a:solidFill>
                  <a:srgbClr val="000000"/>
                </a:solidFill>
                <a:ln w="9525">
                  <a:noFill/>
                  <a:round/>
                  <a:headEnd/>
                  <a:tailEnd/>
                </a:ln>
              </p:spPr>
              <p:txBody>
                <a:bodyPr/>
                <a:lstStyle/>
                <a:p>
                  <a:endParaRPr lang="tr-TR"/>
                </a:p>
              </p:txBody>
            </p:sp>
            <p:sp>
              <p:nvSpPr>
                <p:cNvPr id="389" name="Freeform 136"/>
                <p:cNvSpPr>
                  <a:spLocks/>
                </p:cNvSpPr>
                <p:nvPr/>
              </p:nvSpPr>
              <p:spPr bwMode="auto">
                <a:xfrm>
                  <a:off x="1800" y="4140"/>
                  <a:ext cx="780" cy="165"/>
                </a:xfrm>
                <a:custGeom>
                  <a:avLst/>
                  <a:gdLst>
                    <a:gd name="T0" fmla="*/ 780 w 780"/>
                    <a:gd name="T1" fmla="*/ 135 h 165"/>
                    <a:gd name="T2" fmla="*/ 780 w 780"/>
                    <a:gd name="T3" fmla="*/ 150 h 165"/>
                    <a:gd name="T4" fmla="*/ 0 w 780"/>
                    <a:gd name="T5" fmla="*/ 0 h 165"/>
                    <a:gd name="T6" fmla="*/ 0 w 780"/>
                    <a:gd name="T7" fmla="*/ 15 h 165"/>
                    <a:gd name="T8" fmla="*/ 780 w 780"/>
                    <a:gd name="T9" fmla="*/ 165 h 165"/>
                    <a:gd name="T10" fmla="*/ 780 w 780"/>
                    <a:gd name="T11" fmla="*/ 165 h 165"/>
                    <a:gd name="T12" fmla="*/ 780 w 780"/>
                    <a:gd name="T13" fmla="*/ 165 h 165"/>
                    <a:gd name="T14" fmla="*/ 780 w 780"/>
                    <a:gd name="T15" fmla="*/ 165 h 165"/>
                    <a:gd name="T16" fmla="*/ 780 w 780"/>
                    <a:gd name="T17" fmla="*/ 165 h 165"/>
                    <a:gd name="T18" fmla="*/ 780 w 780"/>
                    <a:gd name="T19" fmla="*/ 135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0"/>
                    <a:gd name="T31" fmla="*/ 0 h 165"/>
                    <a:gd name="T32" fmla="*/ 780 w 780"/>
                    <a:gd name="T33" fmla="*/ 165 h 1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0" h="165">
                      <a:moveTo>
                        <a:pt x="780" y="135"/>
                      </a:moveTo>
                      <a:lnTo>
                        <a:pt x="780" y="150"/>
                      </a:lnTo>
                      <a:lnTo>
                        <a:pt x="0" y="0"/>
                      </a:lnTo>
                      <a:lnTo>
                        <a:pt x="0" y="15"/>
                      </a:lnTo>
                      <a:lnTo>
                        <a:pt x="780" y="165"/>
                      </a:lnTo>
                      <a:lnTo>
                        <a:pt x="780" y="135"/>
                      </a:lnTo>
                      <a:close/>
                    </a:path>
                  </a:pathLst>
                </a:custGeom>
                <a:solidFill>
                  <a:srgbClr val="000000"/>
                </a:solidFill>
                <a:ln w="9525">
                  <a:noFill/>
                  <a:round/>
                  <a:headEnd/>
                  <a:tailEnd/>
                </a:ln>
              </p:spPr>
              <p:txBody>
                <a:bodyPr/>
                <a:lstStyle/>
                <a:p>
                  <a:endParaRPr lang="tr-TR"/>
                </a:p>
              </p:txBody>
            </p:sp>
            <p:sp>
              <p:nvSpPr>
                <p:cNvPr id="390" name="Freeform 137"/>
                <p:cNvSpPr>
                  <a:spLocks/>
                </p:cNvSpPr>
                <p:nvPr/>
              </p:nvSpPr>
              <p:spPr bwMode="auto">
                <a:xfrm>
                  <a:off x="2580" y="4275"/>
                  <a:ext cx="900" cy="30"/>
                </a:xfrm>
                <a:custGeom>
                  <a:avLst/>
                  <a:gdLst>
                    <a:gd name="T0" fmla="*/ 900 w 900"/>
                    <a:gd name="T1" fmla="*/ 15 h 30"/>
                    <a:gd name="T2" fmla="*/ 900 w 900"/>
                    <a:gd name="T3" fmla="*/ 0 h 30"/>
                    <a:gd name="T4" fmla="*/ 0 w 900"/>
                    <a:gd name="T5" fmla="*/ 0 h 30"/>
                    <a:gd name="T6" fmla="*/ 0 w 900"/>
                    <a:gd name="T7" fmla="*/ 30 h 30"/>
                    <a:gd name="T8" fmla="*/ 900 w 900"/>
                    <a:gd name="T9" fmla="*/ 30 h 30"/>
                    <a:gd name="T10" fmla="*/ 900 w 900"/>
                    <a:gd name="T11" fmla="*/ 15 h 30"/>
                    <a:gd name="T12" fmla="*/ 0 60000 65536"/>
                    <a:gd name="T13" fmla="*/ 0 60000 65536"/>
                    <a:gd name="T14" fmla="*/ 0 60000 65536"/>
                    <a:gd name="T15" fmla="*/ 0 60000 65536"/>
                    <a:gd name="T16" fmla="*/ 0 60000 65536"/>
                    <a:gd name="T17" fmla="*/ 0 60000 65536"/>
                    <a:gd name="T18" fmla="*/ 0 w 900"/>
                    <a:gd name="T19" fmla="*/ 0 h 30"/>
                    <a:gd name="T20" fmla="*/ 900 w 90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900" h="30">
                      <a:moveTo>
                        <a:pt x="900" y="15"/>
                      </a:moveTo>
                      <a:lnTo>
                        <a:pt x="900" y="0"/>
                      </a:lnTo>
                      <a:lnTo>
                        <a:pt x="0" y="0"/>
                      </a:lnTo>
                      <a:lnTo>
                        <a:pt x="0" y="30"/>
                      </a:lnTo>
                      <a:lnTo>
                        <a:pt x="900" y="30"/>
                      </a:lnTo>
                      <a:lnTo>
                        <a:pt x="900" y="15"/>
                      </a:lnTo>
                      <a:close/>
                    </a:path>
                  </a:pathLst>
                </a:custGeom>
                <a:solidFill>
                  <a:srgbClr val="000000"/>
                </a:solidFill>
                <a:ln w="9525">
                  <a:noFill/>
                  <a:round/>
                  <a:headEnd/>
                  <a:tailEnd/>
                </a:ln>
              </p:spPr>
              <p:txBody>
                <a:bodyPr/>
                <a:lstStyle/>
                <a:p>
                  <a:endParaRPr lang="tr-TR"/>
                </a:p>
              </p:txBody>
            </p:sp>
            <p:sp>
              <p:nvSpPr>
                <p:cNvPr id="391" name="Freeform 138"/>
                <p:cNvSpPr>
                  <a:spLocks/>
                </p:cNvSpPr>
                <p:nvPr/>
              </p:nvSpPr>
              <p:spPr bwMode="auto">
                <a:xfrm>
                  <a:off x="1875" y="3810"/>
                  <a:ext cx="675" cy="135"/>
                </a:xfrm>
                <a:custGeom>
                  <a:avLst/>
                  <a:gdLst>
                    <a:gd name="T0" fmla="*/ 0 w 675"/>
                    <a:gd name="T1" fmla="*/ 0 h 135"/>
                    <a:gd name="T2" fmla="*/ 675 w 675"/>
                    <a:gd name="T3" fmla="*/ 135 h 135"/>
                    <a:gd name="T4" fmla="*/ 0 w 675"/>
                    <a:gd name="T5" fmla="*/ 0 h 135"/>
                    <a:gd name="T6" fmla="*/ 0 60000 65536"/>
                    <a:gd name="T7" fmla="*/ 0 60000 65536"/>
                    <a:gd name="T8" fmla="*/ 0 60000 65536"/>
                    <a:gd name="T9" fmla="*/ 0 w 675"/>
                    <a:gd name="T10" fmla="*/ 0 h 135"/>
                    <a:gd name="T11" fmla="*/ 675 w 675"/>
                    <a:gd name="T12" fmla="*/ 135 h 135"/>
                  </a:gdLst>
                  <a:ahLst/>
                  <a:cxnLst>
                    <a:cxn ang="T6">
                      <a:pos x="T0" y="T1"/>
                    </a:cxn>
                    <a:cxn ang="T7">
                      <a:pos x="T2" y="T3"/>
                    </a:cxn>
                    <a:cxn ang="T8">
                      <a:pos x="T4" y="T5"/>
                    </a:cxn>
                  </a:cxnLst>
                  <a:rect l="T9" t="T10" r="T11" b="T12"/>
                  <a:pathLst>
                    <a:path w="675" h="135">
                      <a:moveTo>
                        <a:pt x="0" y="0"/>
                      </a:moveTo>
                      <a:lnTo>
                        <a:pt x="675" y="135"/>
                      </a:lnTo>
                      <a:lnTo>
                        <a:pt x="0" y="0"/>
                      </a:lnTo>
                      <a:close/>
                    </a:path>
                  </a:pathLst>
                </a:custGeom>
                <a:solidFill>
                  <a:srgbClr val="FFFFFF"/>
                </a:solidFill>
                <a:ln w="9525">
                  <a:noFill/>
                  <a:round/>
                  <a:headEnd/>
                  <a:tailEnd/>
                </a:ln>
              </p:spPr>
              <p:txBody>
                <a:bodyPr/>
                <a:lstStyle/>
                <a:p>
                  <a:endParaRPr lang="tr-TR"/>
                </a:p>
              </p:txBody>
            </p:sp>
            <p:sp>
              <p:nvSpPr>
                <p:cNvPr id="392" name="Freeform 139"/>
                <p:cNvSpPr>
                  <a:spLocks/>
                </p:cNvSpPr>
                <p:nvPr/>
              </p:nvSpPr>
              <p:spPr bwMode="auto">
                <a:xfrm>
                  <a:off x="1875" y="3795"/>
                  <a:ext cx="675" cy="150"/>
                </a:xfrm>
                <a:custGeom>
                  <a:avLst/>
                  <a:gdLst>
                    <a:gd name="T0" fmla="*/ 675 w 675"/>
                    <a:gd name="T1" fmla="*/ 150 h 150"/>
                    <a:gd name="T2" fmla="*/ 675 w 675"/>
                    <a:gd name="T3" fmla="*/ 135 h 150"/>
                    <a:gd name="T4" fmla="*/ 0 w 675"/>
                    <a:gd name="T5" fmla="*/ 0 h 150"/>
                    <a:gd name="T6" fmla="*/ 0 w 675"/>
                    <a:gd name="T7" fmla="*/ 30 h 150"/>
                    <a:gd name="T8" fmla="*/ 675 w 675"/>
                    <a:gd name="T9" fmla="*/ 150 h 150"/>
                    <a:gd name="T10" fmla="*/ 675 w 675"/>
                    <a:gd name="T11" fmla="*/ 150 h 150"/>
                    <a:gd name="T12" fmla="*/ 0 60000 65536"/>
                    <a:gd name="T13" fmla="*/ 0 60000 65536"/>
                    <a:gd name="T14" fmla="*/ 0 60000 65536"/>
                    <a:gd name="T15" fmla="*/ 0 60000 65536"/>
                    <a:gd name="T16" fmla="*/ 0 60000 65536"/>
                    <a:gd name="T17" fmla="*/ 0 60000 65536"/>
                    <a:gd name="T18" fmla="*/ 0 w 675"/>
                    <a:gd name="T19" fmla="*/ 0 h 150"/>
                    <a:gd name="T20" fmla="*/ 675 w 675"/>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675" h="150">
                      <a:moveTo>
                        <a:pt x="675" y="150"/>
                      </a:moveTo>
                      <a:lnTo>
                        <a:pt x="675" y="135"/>
                      </a:lnTo>
                      <a:lnTo>
                        <a:pt x="0" y="0"/>
                      </a:lnTo>
                      <a:lnTo>
                        <a:pt x="0" y="30"/>
                      </a:lnTo>
                      <a:lnTo>
                        <a:pt x="675" y="150"/>
                      </a:lnTo>
                      <a:close/>
                    </a:path>
                  </a:pathLst>
                </a:custGeom>
                <a:solidFill>
                  <a:srgbClr val="000000"/>
                </a:solidFill>
                <a:ln w="9525">
                  <a:noFill/>
                  <a:round/>
                  <a:headEnd/>
                  <a:tailEnd/>
                </a:ln>
              </p:spPr>
              <p:txBody>
                <a:bodyPr/>
                <a:lstStyle/>
                <a:p>
                  <a:endParaRPr lang="tr-TR"/>
                </a:p>
              </p:txBody>
            </p:sp>
            <p:sp>
              <p:nvSpPr>
                <p:cNvPr id="393" name="Freeform 140"/>
                <p:cNvSpPr>
                  <a:spLocks/>
                </p:cNvSpPr>
                <p:nvPr/>
              </p:nvSpPr>
              <p:spPr bwMode="auto">
                <a:xfrm>
                  <a:off x="1785" y="4485"/>
                  <a:ext cx="780" cy="135"/>
                </a:xfrm>
                <a:custGeom>
                  <a:avLst/>
                  <a:gdLst>
                    <a:gd name="T0" fmla="*/ 0 w 780"/>
                    <a:gd name="T1" fmla="*/ 0 h 135"/>
                    <a:gd name="T2" fmla="*/ 780 w 780"/>
                    <a:gd name="T3" fmla="*/ 135 h 135"/>
                    <a:gd name="T4" fmla="*/ 0 w 780"/>
                    <a:gd name="T5" fmla="*/ 0 h 135"/>
                    <a:gd name="T6" fmla="*/ 0 60000 65536"/>
                    <a:gd name="T7" fmla="*/ 0 60000 65536"/>
                    <a:gd name="T8" fmla="*/ 0 60000 65536"/>
                    <a:gd name="T9" fmla="*/ 0 w 780"/>
                    <a:gd name="T10" fmla="*/ 0 h 135"/>
                    <a:gd name="T11" fmla="*/ 780 w 780"/>
                    <a:gd name="T12" fmla="*/ 135 h 135"/>
                  </a:gdLst>
                  <a:ahLst/>
                  <a:cxnLst>
                    <a:cxn ang="T6">
                      <a:pos x="T0" y="T1"/>
                    </a:cxn>
                    <a:cxn ang="T7">
                      <a:pos x="T2" y="T3"/>
                    </a:cxn>
                    <a:cxn ang="T8">
                      <a:pos x="T4" y="T5"/>
                    </a:cxn>
                  </a:cxnLst>
                  <a:rect l="T9" t="T10" r="T11" b="T12"/>
                  <a:pathLst>
                    <a:path w="780" h="135">
                      <a:moveTo>
                        <a:pt x="0" y="0"/>
                      </a:moveTo>
                      <a:lnTo>
                        <a:pt x="780" y="135"/>
                      </a:lnTo>
                      <a:lnTo>
                        <a:pt x="0" y="0"/>
                      </a:lnTo>
                      <a:close/>
                    </a:path>
                  </a:pathLst>
                </a:custGeom>
                <a:solidFill>
                  <a:srgbClr val="FFFFFF"/>
                </a:solidFill>
                <a:ln w="9525">
                  <a:noFill/>
                  <a:round/>
                  <a:headEnd/>
                  <a:tailEnd/>
                </a:ln>
              </p:spPr>
              <p:txBody>
                <a:bodyPr/>
                <a:lstStyle/>
                <a:p>
                  <a:endParaRPr lang="tr-TR"/>
                </a:p>
              </p:txBody>
            </p:sp>
            <p:sp>
              <p:nvSpPr>
                <p:cNvPr id="394" name="Freeform 141"/>
                <p:cNvSpPr>
                  <a:spLocks/>
                </p:cNvSpPr>
                <p:nvPr/>
              </p:nvSpPr>
              <p:spPr bwMode="auto">
                <a:xfrm>
                  <a:off x="1785" y="4485"/>
                  <a:ext cx="780" cy="150"/>
                </a:xfrm>
                <a:custGeom>
                  <a:avLst/>
                  <a:gdLst>
                    <a:gd name="T0" fmla="*/ 780 w 780"/>
                    <a:gd name="T1" fmla="*/ 135 h 150"/>
                    <a:gd name="T2" fmla="*/ 780 w 780"/>
                    <a:gd name="T3" fmla="*/ 135 h 150"/>
                    <a:gd name="T4" fmla="*/ 0 w 780"/>
                    <a:gd name="T5" fmla="*/ 0 h 150"/>
                    <a:gd name="T6" fmla="*/ 0 w 780"/>
                    <a:gd name="T7" fmla="*/ 15 h 150"/>
                    <a:gd name="T8" fmla="*/ 765 w 780"/>
                    <a:gd name="T9" fmla="*/ 150 h 150"/>
                    <a:gd name="T10" fmla="*/ 780 w 780"/>
                    <a:gd name="T11" fmla="*/ 135 h 150"/>
                    <a:gd name="T12" fmla="*/ 0 60000 65536"/>
                    <a:gd name="T13" fmla="*/ 0 60000 65536"/>
                    <a:gd name="T14" fmla="*/ 0 60000 65536"/>
                    <a:gd name="T15" fmla="*/ 0 60000 65536"/>
                    <a:gd name="T16" fmla="*/ 0 60000 65536"/>
                    <a:gd name="T17" fmla="*/ 0 60000 65536"/>
                    <a:gd name="T18" fmla="*/ 0 w 780"/>
                    <a:gd name="T19" fmla="*/ 0 h 150"/>
                    <a:gd name="T20" fmla="*/ 780 w 780"/>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780" h="150">
                      <a:moveTo>
                        <a:pt x="780" y="135"/>
                      </a:moveTo>
                      <a:lnTo>
                        <a:pt x="780" y="135"/>
                      </a:lnTo>
                      <a:lnTo>
                        <a:pt x="0" y="0"/>
                      </a:lnTo>
                      <a:lnTo>
                        <a:pt x="0" y="15"/>
                      </a:lnTo>
                      <a:lnTo>
                        <a:pt x="765" y="150"/>
                      </a:lnTo>
                      <a:lnTo>
                        <a:pt x="780" y="135"/>
                      </a:lnTo>
                      <a:close/>
                    </a:path>
                  </a:pathLst>
                </a:custGeom>
                <a:solidFill>
                  <a:srgbClr val="000000"/>
                </a:solidFill>
                <a:ln w="9525">
                  <a:noFill/>
                  <a:round/>
                  <a:headEnd/>
                  <a:tailEnd/>
                </a:ln>
              </p:spPr>
              <p:txBody>
                <a:bodyPr/>
                <a:lstStyle/>
                <a:p>
                  <a:endParaRPr lang="tr-TR"/>
                </a:p>
              </p:txBody>
            </p:sp>
            <p:sp>
              <p:nvSpPr>
                <p:cNvPr id="395" name="Freeform 142"/>
                <p:cNvSpPr>
                  <a:spLocks/>
                </p:cNvSpPr>
                <p:nvPr/>
              </p:nvSpPr>
              <p:spPr bwMode="auto">
                <a:xfrm>
                  <a:off x="1830" y="2910"/>
                  <a:ext cx="525" cy="795"/>
                </a:xfrm>
                <a:custGeom>
                  <a:avLst/>
                  <a:gdLst>
                    <a:gd name="T0" fmla="*/ 525 w 525"/>
                    <a:gd name="T1" fmla="*/ 570 h 795"/>
                    <a:gd name="T2" fmla="*/ 525 w 525"/>
                    <a:gd name="T3" fmla="*/ 540 h 795"/>
                    <a:gd name="T4" fmla="*/ 495 w 525"/>
                    <a:gd name="T5" fmla="*/ 510 h 795"/>
                    <a:gd name="T6" fmla="*/ 450 w 525"/>
                    <a:gd name="T7" fmla="*/ 480 h 795"/>
                    <a:gd name="T8" fmla="*/ 405 w 525"/>
                    <a:gd name="T9" fmla="*/ 450 h 795"/>
                    <a:gd name="T10" fmla="*/ 360 w 525"/>
                    <a:gd name="T11" fmla="*/ 435 h 795"/>
                    <a:gd name="T12" fmla="*/ 300 w 525"/>
                    <a:gd name="T13" fmla="*/ 420 h 795"/>
                    <a:gd name="T14" fmla="*/ 255 w 525"/>
                    <a:gd name="T15" fmla="*/ 420 h 795"/>
                    <a:gd name="T16" fmla="*/ 240 w 525"/>
                    <a:gd name="T17" fmla="*/ 375 h 795"/>
                    <a:gd name="T18" fmla="*/ 255 w 525"/>
                    <a:gd name="T19" fmla="*/ 255 h 795"/>
                    <a:gd name="T20" fmla="*/ 240 w 525"/>
                    <a:gd name="T21" fmla="*/ 150 h 795"/>
                    <a:gd name="T22" fmla="*/ 225 w 525"/>
                    <a:gd name="T23" fmla="*/ 45 h 795"/>
                    <a:gd name="T24" fmla="*/ 0 w 525"/>
                    <a:gd name="T25" fmla="*/ 75 h 795"/>
                    <a:gd name="T26" fmla="*/ 30 w 525"/>
                    <a:gd name="T27" fmla="*/ 600 h 795"/>
                    <a:gd name="T28" fmla="*/ 45 w 525"/>
                    <a:gd name="T29" fmla="*/ 660 h 795"/>
                    <a:gd name="T30" fmla="*/ 75 w 525"/>
                    <a:gd name="T31" fmla="*/ 705 h 795"/>
                    <a:gd name="T32" fmla="*/ 90 w 525"/>
                    <a:gd name="T33" fmla="*/ 735 h 795"/>
                    <a:gd name="T34" fmla="*/ 120 w 525"/>
                    <a:gd name="T35" fmla="*/ 750 h 795"/>
                    <a:gd name="T36" fmla="*/ 180 w 525"/>
                    <a:gd name="T37" fmla="*/ 765 h 795"/>
                    <a:gd name="T38" fmla="*/ 240 w 525"/>
                    <a:gd name="T39" fmla="*/ 795 h 795"/>
                    <a:gd name="T40" fmla="*/ 285 w 525"/>
                    <a:gd name="T41" fmla="*/ 795 h 795"/>
                    <a:gd name="T42" fmla="*/ 315 w 525"/>
                    <a:gd name="T43" fmla="*/ 795 h 795"/>
                    <a:gd name="T44" fmla="*/ 345 w 525"/>
                    <a:gd name="T45" fmla="*/ 780 h 795"/>
                    <a:gd name="T46" fmla="*/ 375 w 525"/>
                    <a:gd name="T47" fmla="*/ 765 h 795"/>
                    <a:gd name="T48" fmla="*/ 375 w 525"/>
                    <a:gd name="T49" fmla="*/ 735 h 795"/>
                    <a:gd name="T50" fmla="*/ 375 w 525"/>
                    <a:gd name="T51" fmla="*/ 720 h 795"/>
                    <a:gd name="T52" fmla="*/ 360 w 525"/>
                    <a:gd name="T53" fmla="*/ 705 h 795"/>
                    <a:gd name="T54" fmla="*/ 345 w 525"/>
                    <a:gd name="T55" fmla="*/ 690 h 795"/>
                    <a:gd name="T56" fmla="*/ 330 w 525"/>
                    <a:gd name="T57" fmla="*/ 690 h 795"/>
                    <a:gd name="T58" fmla="*/ 300 w 525"/>
                    <a:gd name="T59" fmla="*/ 675 h 795"/>
                    <a:gd name="T60" fmla="*/ 270 w 525"/>
                    <a:gd name="T61" fmla="*/ 660 h 795"/>
                    <a:gd name="T62" fmla="*/ 285 w 525"/>
                    <a:gd name="T63" fmla="*/ 615 h 795"/>
                    <a:gd name="T64" fmla="*/ 300 w 525"/>
                    <a:gd name="T65" fmla="*/ 585 h 795"/>
                    <a:gd name="T66" fmla="*/ 315 w 525"/>
                    <a:gd name="T67" fmla="*/ 570 h 795"/>
                    <a:gd name="T68" fmla="*/ 345 w 525"/>
                    <a:gd name="T69" fmla="*/ 555 h 795"/>
                    <a:gd name="T70" fmla="*/ 360 w 525"/>
                    <a:gd name="T71" fmla="*/ 555 h 795"/>
                    <a:gd name="T72" fmla="*/ 375 w 525"/>
                    <a:gd name="T73" fmla="*/ 555 h 795"/>
                    <a:gd name="T74" fmla="*/ 405 w 525"/>
                    <a:gd name="T75" fmla="*/ 570 h 795"/>
                    <a:gd name="T76" fmla="*/ 465 w 525"/>
                    <a:gd name="T77" fmla="*/ 570 h 795"/>
                    <a:gd name="T78" fmla="*/ 510 w 525"/>
                    <a:gd name="T79" fmla="*/ 585 h 7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5"/>
                    <a:gd name="T121" fmla="*/ 0 h 795"/>
                    <a:gd name="T122" fmla="*/ 525 w 525"/>
                    <a:gd name="T123" fmla="*/ 795 h 7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5" h="795">
                      <a:moveTo>
                        <a:pt x="510" y="585"/>
                      </a:moveTo>
                      <a:lnTo>
                        <a:pt x="525" y="570"/>
                      </a:lnTo>
                      <a:lnTo>
                        <a:pt x="525" y="555"/>
                      </a:lnTo>
                      <a:lnTo>
                        <a:pt x="525" y="540"/>
                      </a:lnTo>
                      <a:lnTo>
                        <a:pt x="510" y="525"/>
                      </a:lnTo>
                      <a:lnTo>
                        <a:pt x="495" y="510"/>
                      </a:lnTo>
                      <a:lnTo>
                        <a:pt x="465" y="495"/>
                      </a:lnTo>
                      <a:lnTo>
                        <a:pt x="450" y="480"/>
                      </a:lnTo>
                      <a:lnTo>
                        <a:pt x="420" y="465"/>
                      </a:lnTo>
                      <a:lnTo>
                        <a:pt x="405" y="450"/>
                      </a:lnTo>
                      <a:lnTo>
                        <a:pt x="375" y="450"/>
                      </a:lnTo>
                      <a:lnTo>
                        <a:pt x="360" y="435"/>
                      </a:lnTo>
                      <a:lnTo>
                        <a:pt x="330" y="435"/>
                      </a:lnTo>
                      <a:lnTo>
                        <a:pt x="300" y="420"/>
                      </a:lnTo>
                      <a:lnTo>
                        <a:pt x="285" y="420"/>
                      </a:lnTo>
                      <a:lnTo>
                        <a:pt x="255" y="420"/>
                      </a:lnTo>
                      <a:lnTo>
                        <a:pt x="240" y="420"/>
                      </a:lnTo>
                      <a:lnTo>
                        <a:pt x="240" y="375"/>
                      </a:lnTo>
                      <a:lnTo>
                        <a:pt x="255" y="315"/>
                      </a:lnTo>
                      <a:lnTo>
                        <a:pt x="255" y="255"/>
                      </a:lnTo>
                      <a:lnTo>
                        <a:pt x="255" y="195"/>
                      </a:lnTo>
                      <a:lnTo>
                        <a:pt x="240" y="150"/>
                      </a:lnTo>
                      <a:lnTo>
                        <a:pt x="240" y="90"/>
                      </a:lnTo>
                      <a:lnTo>
                        <a:pt x="225" y="45"/>
                      </a:lnTo>
                      <a:lnTo>
                        <a:pt x="195" y="0"/>
                      </a:lnTo>
                      <a:lnTo>
                        <a:pt x="0" y="75"/>
                      </a:lnTo>
                      <a:lnTo>
                        <a:pt x="30" y="585"/>
                      </a:lnTo>
                      <a:lnTo>
                        <a:pt x="30" y="600"/>
                      </a:lnTo>
                      <a:lnTo>
                        <a:pt x="30" y="630"/>
                      </a:lnTo>
                      <a:lnTo>
                        <a:pt x="45" y="660"/>
                      </a:lnTo>
                      <a:lnTo>
                        <a:pt x="60" y="675"/>
                      </a:lnTo>
                      <a:lnTo>
                        <a:pt x="75" y="705"/>
                      </a:lnTo>
                      <a:lnTo>
                        <a:pt x="90" y="720"/>
                      </a:lnTo>
                      <a:lnTo>
                        <a:pt x="90" y="735"/>
                      </a:lnTo>
                      <a:lnTo>
                        <a:pt x="105" y="735"/>
                      </a:lnTo>
                      <a:lnTo>
                        <a:pt x="120" y="750"/>
                      </a:lnTo>
                      <a:lnTo>
                        <a:pt x="150" y="765"/>
                      </a:lnTo>
                      <a:lnTo>
                        <a:pt x="180" y="765"/>
                      </a:lnTo>
                      <a:lnTo>
                        <a:pt x="210" y="780"/>
                      </a:lnTo>
                      <a:lnTo>
                        <a:pt x="240" y="795"/>
                      </a:lnTo>
                      <a:lnTo>
                        <a:pt x="270" y="795"/>
                      </a:lnTo>
                      <a:lnTo>
                        <a:pt x="285" y="795"/>
                      </a:lnTo>
                      <a:lnTo>
                        <a:pt x="300" y="795"/>
                      </a:lnTo>
                      <a:lnTo>
                        <a:pt x="315" y="795"/>
                      </a:lnTo>
                      <a:lnTo>
                        <a:pt x="330" y="795"/>
                      </a:lnTo>
                      <a:lnTo>
                        <a:pt x="345" y="780"/>
                      </a:lnTo>
                      <a:lnTo>
                        <a:pt x="360" y="780"/>
                      </a:lnTo>
                      <a:lnTo>
                        <a:pt x="375" y="765"/>
                      </a:lnTo>
                      <a:lnTo>
                        <a:pt x="375" y="750"/>
                      </a:lnTo>
                      <a:lnTo>
                        <a:pt x="375" y="735"/>
                      </a:lnTo>
                      <a:lnTo>
                        <a:pt x="375" y="720"/>
                      </a:lnTo>
                      <a:lnTo>
                        <a:pt x="360" y="705"/>
                      </a:lnTo>
                      <a:lnTo>
                        <a:pt x="345" y="690"/>
                      </a:lnTo>
                      <a:lnTo>
                        <a:pt x="330" y="690"/>
                      </a:lnTo>
                      <a:lnTo>
                        <a:pt x="315" y="690"/>
                      </a:lnTo>
                      <a:lnTo>
                        <a:pt x="300" y="675"/>
                      </a:lnTo>
                      <a:lnTo>
                        <a:pt x="285" y="675"/>
                      </a:lnTo>
                      <a:lnTo>
                        <a:pt x="270" y="660"/>
                      </a:lnTo>
                      <a:lnTo>
                        <a:pt x="270" y="630"/>
                      </a:lnTo>
                      <a:lnTo>
                        <a:pt x="285" y="615"/>
                      </a:lnTo>
                      <a:lnTo>
                        <a:pt x="285" y="600"/>
                      </a:lnTo>
                      <a:lnTo>
                        <a:pt x="300" y="585"/>
                      </a:lnTo>
                      <a:lnTo>
                        <a:pt x="315" y="570"/>
                      </a:lnTo>
                      <a:lnTo>
                        <a:pt x="330" y="570"/>
                      </a:lnTo>
                      <a:lnTo>
                        <a:pt x="345" y="555"/>
                      </a:lnTo>
                      <a:lnTo>
                        <a:pt x="360" y="555"/>
                      </a:lnTo>
                      <a:lnTo>
                        <a:pt x="375" y="555"/>
                      </a:lnTo>
                      <a:lnTo>
                        <a:pt x="390" y="555"/>
                      </a:lnTo>
                      <a:lnTo>
                        <a:pt x="405" y="570"/>
                      </a:lnTo>
                      <a:lnTo>
                        <a:pt x="435" y="570"/>
                      </a:lnTo>
                      <a:lnTo>
                        <a:pt x="465" y="570"/>
                      </a:lnTo>
                      <a:lnTo>
                        <a:pt x="510" y="585"/>
                      </a:lnTo>
                      <a:close/>
                    </a:path>
                  </a:pathLst>
                </a:custGeom>
                <a:solidFill>
                  <a:srgbClr val="CCB27F"/>
                </a:solidFill>
                <a:ln w="9525">
                  <a:noFill/>
                  <a:round/>
                  <a:headEnd/>
                  <a:tailEnd/>
                </a:ln>
              </p:spPr>
              <p:txBody>
                <a:bodyPr/>
                <a:lstStyle/>
                <a:p>
                  <a:endParaRPr lang="tr-TR"/>
                </a:p>
              </p:txBody>
            </p:sp>
            <p:sp>
              <p:nvSpPr>
                <p:cNvPr id="396" name="Freeform 143"/>
                <p:cNvSpPr>
                  <a:spLocks/>
                </p:cNvSpPr>
                <p:nvPr/>
              </p:nvSpPr>
              <p:spPr bwMode="auto">
                <a:xfrm>
                  <a:off x="2250" y="3375"/>
                  <a:ext cx="120" cy="135"/>
                </a:xfrm>
                <a:custGeom>
                  <a:avLst/>
                  <a:gdLst>
                    <a:gd name="T0" fmla="*/ 0 w 120"/>
                    <a:gd name="T1" fmla="*/ 15 h 135"/>
                    <a:gd name="T2" fmla="*/ 0 w 120"/>
                    <a:gd name="T3" fmla="*/ 15 h 135"/>
                    <a:gd name="T4" fmla="*/ 30 w 120"/>
                    <a:gd name="T5" fmla="*/ 30 h 135"/>
                    <a:gd name="T6" fmla="*/ 45 w 120"/>
                    <a:gd name="T7" fmla="*/ 45 h 135"/>
                    <a:gd name="T8" fmla="*/ 60 w 120"/>
                    <a:gd name="T9" fmla="*/ 60 h 135"/>
                    <a:gd name="T10" fmla="*/ 90 w 120"/>
                    <a:gd name="T11" fmla="*/ 75 h 135"/>
                    <a:gd name="T12" fmla="*/ 90 w 120"/>
                    <a:gd name="T13" fmla="*/ 75 h 135"/>
                    <a:gd name="T14" fmla="*/ 90 w 120"/>
                    <a:gd name="T15" fmla="*/ 90 h 135"/>
                    <a:gd name="T16" fmla="*/ 90 w 120"/>
                    <a:gd name="T17" fmla="*/ 105 h 135"/>
                    <a:gd name="T18" fmla="*/ 90 w 120"/>
                    <a:gd name="T19" fmla="*/ 120 h 135"/>
                    <a:gd name="T20" fmla="*/ 90 w 120"/>
                    <a:gd name="T21" fmla="*/ 135 h 135"/>
                    <a:gd name="T22" fmla="*/ 105 w 120"/>
                    <a:gd name="T23" fmla="*/ 120 h 135"/>
                    <a:gd name="T24" fmla="*/ 120 w 120"/>
                    <a:gd name="T25" fmla="*/ 90 h 135"/>
                    <a:gd name="T26" fmla="*/ 120 w 120"/>
                    <a:gd name="T27" fmla="*/ 75 h 135"/>
                    <a:gd name="T28" fmla="*/ 105 w 120"/>
                    <a:gd name="T29" fmla="*/ 60 h 135"/>
                    <a:gd name="T30" fmla="*/ 75 w 120"/>
                    <a:gd name="T31" fmla="*/ 45 h 135"/>
                    <a:gd name="T32" fmla="*/ 60 w 120"/>
                    <a:gd name="T33" fmla="*/ 15 h 135"/>
                    <a:gd name="T34" fmla="*/ 30 w 120"/>
                    <a:gd name="T35" fmla="*/ 0 h 135"/>
                    <a:gd name="T36" fmla="*/ 15 w 120"/>
                    <a:gd name="T37" fmla="*/ 0 h 135"/>
                    <a:gd name="T38" fmla="*/ 15 w 120"/>
                    <a:gd name="T39" fmla="*/ 0 h 135"/>
                    <a:gd name="T40" fmla="*/ 0 w 120"/>
                    <a:gd name="T41" fmla="*/ 15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35"/>
                    <a:gd name="T65" fmla="*/ 120 w 12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35">
                      <a:moveTo>
                        <a:pt x="0" y="15"/>
                      </a:moveTo>
                      <a:lnTo>
                        <a:pt x="0" y="15"/>
                      </a:lnTo>
                      <a:lnTo>
                        <a:pt x="30" y="30"/>
                      </a:lnTo>
                      <a:lnTo>
                        <a:pt x="45" y="45"/>
                      </a:lnTo>
                      <a:lnTo>
                        <a:pt x="60" y="60"/>
                      </a:lnTo>
                      <a:lnTo>
                        <a:pt x="90" y="75"/>
                      </a:lnTo>
                      <a:lnTo>
                        <a:pt x="90" y="90"/>
                      </a:lnTo>
                      <a:lnTo>
                        <a:pt x="90" y="105"/>
                      </a:lnTo>
                      <a:lnTo>
                        <a:pt x="90" y="120"/>
                      </a:lnTo>
                      <a:lnTo>
                        <a:pt x="90" y="135"/>
                      </a:lnTo>
                      <a:lnTo>
                        <a:pt x="105" y="120"/>
                      </a:lnTo>
                      <a:lnTo>
                        <a:pt x="120" y="90"/>
                      </a:lnTo>
                      <a:lnTo>
                        <a:pt x="120" y="75"/>
                      </a:lnTo>
                      <a:lnTo>
                        <a:pt x="105" y="60"/>
                      </a:lnTo>
                      <a:lnTo>
                        <a:pt x="75" y="45"/>
                      </a:lnTo>
                      <a:lnTo>
                        <a:pt x="60" y="15"/>
                      </a:lnTo>
                      <a:lnTo>
                        <a:pt x="30" y="0"/>
                      </a:lnTo>
                      <a:lnTo>
                        <a:pt x="15" y="0"/>
                      </a:lnTo>
                      <a:lnTo>
                        <a:pt x="0" y="15"/>
                      </a:lnTo>
                      <a:close/>
                    </a:path>
                  </a:pathLst>
                </a:custGeom>
                <a:solidFill>
                  <a:srgbClr val="000000"/>
                </a:solidFill>
                <a:ln w="9525">
                  <a:noFill/>
                  <a:round/>
                  <a:headEnd/>
                  <a:tailEnd/>
                </a:ln>
              </p:spPr>
              <p:txBody>
                <a:bodyPr/>
                <a:lstStyle/>
                <a:p>
                  <a:endParaRPr lang="tr-TR"/>
                </a:p>
              </p:txBody>
            </p:sp>
            <p:sp>
              <p:nvSpPr>
                <p:cNvPr id="397" name="Freeform 144"/>
                <p:cNvSpPr>
                  <a:spLocks/>
                </p:cNvSpPr>
                <p:nvPr/>
              </p:nvSpPr>
              <p:spPr bwMode="auto">
                <a:xfrm>
                  <a:off x="2070" y="3315"/>
                  <a:ext cx="195" cy="75"/>
                </a:xfrm>
                <a:custGeom>
                  <a:avLst/>
                  <a:gdLst>
                    <a:gd name="T0" fmla="*/ 0 w 195"/>
                    <a:gd name="T1" fmla="*/ 15 h 75"/>
                    <a:gd name="T2" fmla="*/ 0 w 195"/>
                    <a:gd name="T3" fmla="*/ 30 h 75"/>
                    <a:gd name="T4" fmla="*/ 15 w 195"/>
                    <a:gd name="T5" fmla="*/ 30 h 75"/>
                    <a:gd name="T6" fmla="*/ 30 w 195"/>
                    <a:gd name="T7" fmla="*/ 30 h 75"/>
                    <a:gd name="T8" fmla="*/ 60 w 195"/>
                    <a:gd name="T9" fmla="*/ 30 h 75"/>
                    <a:gd name="T10" fmla="*/ 90 w 195"/>
                    <a:gd name="T11" fmla="*/ 45 h 75"/>
                    <a:gd name="T12" fmla="*/ 120 w 195"/>
                    <a:gd name="T13" fmla="*/ 45 h 75"/>
                    <a:gd name="T14" fmla="*/ 135 w 195"/>
                    <a:gd name="T15" fmla="*/ 60 h 75"/>
                    <a:gd name="T16" fmla="*/ 165 w 195"/>
                    <a:gd name="T17" fmla="*/ 60 h 75"/>
                    <a:gd name="T18" fmla="*/ 180 w 195"/>
                    <a:gd name="T19" fmla="*/ 75 h 75"/>
                    <a:gd name="T20" fmla="*/ 195 w 195"/>
                    <a:gd name="T21" fmla="*/ 60 h 75"/>
                    <a:gd name="T22" fmla="*/ 165 w 195"/>
                    <a:gd name="T23" fmla="*/ 45 h 75"/>
                    <a:gd name="T24" fmla="*/ 150 w 195"/>
                    <a:gd name="T25" fmla="*/ 30 h 75"/>
                    <a:gd name="T26" fmla="*/ 120 w 195"/>
                    <a:gd name="T27" fmla="*/ 15 h 75"/>
                    <a:gd name="T28" fmla="*/ 90 w 195"/>
                    <a:gd name="T29" fmla="*/ 15 h 75"/>
                    <a:gd name="T30" fmla="*/ 60 w 195"/>
                    <a:gd name="T31" fmla="*/ 15 h 75"/>
                    <a:gd name="T32" fmla="*/ 45 w 195"/>
                    <a:gd name="T33" fmla="*/ 0 h 75"/>
                    <a:gd name="T34" fmla="*/ 15 w 195"/>
                    <a:gd name="T35" fmla="*/ 0 h 75"/>
                    <a:gd name="T36" fmla="*/ 0 w 195"/>
                    <a:gd name="T37" fmla="*/ 0 h 75"/>
                    <a:gd name="T38" fmla="*/ 15 w 195"/>
                    <a:gd name="T39" fmla="*/ 15 h 75"/>
                    <a:gd name="T40" fmla="*/ 0 w 195"/>
                    <a:gd name="T41" fmla="*/ 15 h 75"/>
                    <a:gd name="T42" fmla="*/ 0 w 195"/>
                    <a:gd name="T43" fmla="*/ 30 h 75"/>
                    <a:gd name="T44" fmla="*/ 0 w 195"/>
                    <a:gd name="T45" fmla="*/ 30 h 75"/>
                    <a:gd name="T46" fmla="*/ 0 w 195"/>
                    <a:gd name="T47" fmla="*/ 15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5"/>
                    <a:gd name="T73" fmla="*/ 0 h 75"/>
                    <a:gd name="T74" fmla="*/ 195 w 195"/>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5" h="75">
                      <a:moveTo>
                        <a:pt x="0" y="15"/>
                      </a:moveTo>
                      <a:lnTo>
                        <a:pt x="0" y="30"/>
                      </a:lnTo>
                      <a:lnTo>
                        <a:pt x="15" y="30"/>
                      </a:lnTo>
                      <a:lnTo>
                        <a:pt x="30" y="30"/>
                      </a:lnTo>
                      <a:lnTo>
                        <a:pt x="60" y="30"/>
                      </a:lnTo>
                      <a:lnTo>
                        <a:pt x="90" y="45"/>
                      </a:lnTo>
                      <a:lnTo>
                        <a:pt x="120" y="45"/>
                      </a:lnTo>
                      <a:lnTo>
                        <a:pt x="135" y="60"/>
                      </a:lnTo>
                      <a:lnTo>
                        <a:pt x="165" y="60"/>
                      </a:lnTo>
                      <a:lnTo>
                        <a:pt x="180" y="75"/>
                      </a:lnTo>
                      <a:lnTo>
                        <a:pt x="195" y="60"/>
                      </a:lnTo>
                      <a:lnTo>
                        <a:pt x="165" y="45"/>
                      </a:lnTo>
                      <a:lnTo>
                        <a:pt x="150" y="30"/>
                      </a:lnTo>
                      <a:lnTo>
                        <a:pt x="120" y="15"/>
                      </a:lnTo>
                      <a:lnTo>
                        <a:pt x="90" y="15"/>
                      </a:lnTo>
                      <a:lnTo>
                        <a:pt x="60" y="15"/>
                      </a:lnTo>
                      <a:lnTo>
                        <a:pt x="45" y="0"/>
                      </a:lnTo>
                      <a:lnTo>
                        <a:pt x="15" y="0"/>
                      </a:lnTo>
                      <a:lnTo>
                        <a:pt x="0" y="0"/>
                      </a:lnTo>
                      <a:lnTo>
                        <a:pt x="15" y="15"/>
                      </a:lnTo>
                      <a:lnTo>
                        <a:pt x="0" y="15"/>
                      </a:lnTo>
                      <a:lnTo>
                        <a:pt x="0" y="30"/>
                      </a:lnTo>
                      <a:lnTo>
                        <a:pt x="0" y="15"/>
                      </a:lnTo>
                      <a:close/>
                    </a:path>
                  </a:pathLst>
                </a:custGeom>
                <a:solidFill>
                  <a:srgbClr val="000000"/>
                </a:solidFill>
                <a:ln w="9525">
                  <a:noFill/>
                  <a:round/>
                  <a:headEnd/>
                  <a:tailEnd/>
                </a:ln>
              </p:spPr>
              <p:txBody>
                <a:bodyPr/>
                <a:lstStyle/>
                <a:p>
                  <a:endParaRPr lang="tr-TR"/>
                </a:p>
              </p:txBody>
            </p:sp>
            <p:sp>
              <p:nvSpPr>
                <p:cNvPr id="398" name="Freeform 145"/>
                <p:cNvSpPr>
                  <a:spLocks/>
                </p:cNvSpPr>
                <p:nvPr/>
              </p:nvSpPr>
              <p:spPr bwMode="auto">
                <a:xfrm>
                  <a:off x="2025" y="2895"/>
                  <a:ext cx="75" cy="435"/>
                </a:xfrm>
                <a:custGeom>
                  <a:avLst/>
                  <a:gdLst>
                    <a:gd name="T0" fmla="*/ 0 w 75"/>
                    <a:gd name="T1" fmla="*/ 30 h 435"/>
                    <a:gd name="T2" fmla="*/ 0 w 75"/>
                    <a:gd name="T3" fmla="*/ 30 h 435"/>
                    <a:gd name="T4" fmla="*/ 15 w 75"/>
                    <a:gd name="T5" fmla="*/ 60 h 435"/>
                    <a:gd name="T6" fmla="*/ 30 w 75"/>
                    <a:gd name="T7" fmla="*/ 105 h 435"/>
                    <a:gd name="T8" fmla="*/ 45 w 75"/>
                    <a:gd name="T9" fmla="*/ 165 h 435"/>
                    <a:gd name="T10" fmla="*/ 45 w 75"/>
                    <a:gd name="T11" fmla="*/ 210 h 435"/>
                    <a:gd name="T12" fmla="*/ 45 w 75"/>
                    <a:gd name="T13" fmla="*/ 270 h 435"/>
                    <a:gd name="T14" fmla="*/ 45 w 75"/>
                    <a:gd name="T15" fmla="*/ 330 h 435"/>
                    <a:gd name="T16" fmla="*/ 45 w 75"/>
                    <a:gd name="T17" fmla="*/ 390 h 435"/>
                    <a:gd name="T18" fmla="*/ 45 w 75"/>
                    <a:gd name="T19" fmla="*/ 435 h 435"/>
                    <a:gd name="T20" fmla="*/ 60 w 75"/>
                    <a:gd name="T21" fmla="*/ 435 h 435"/>
                    <a:gd name="T22" fmla="*/ 60 w 75"/>
                    <a:gd name="T23" fmla="*/ 390 h 435"/>
                    <a:gd name="T24" fmla="*/ 60 w 75"/>
                    <a:gd name="T25" fmla="*/ 330 h 435"/>
                    <a:gd name="T26" fmla="*/ 75 w 75"/>
                    <a:gd name="T27" fmla="*/ 270 h 435"/>
                    <a:gd name="T28" fmla="*/ 60 w 75"/>
                    <a:gd name="T29" fmla="*/ 210 h 435"/>
                    <a:gd name="T30" fmla="*/ 60 w 75"/>
                    <a:gd name="T31" fmla="*/ 165 h 435"/>
                    <a:gd name="T32" fmla="*/ 45 w 75"/>
                    <a:gd name="T33" fmla="*/ 105 h 435"/>
                    <a:gd name="T34" fmla="*/ 30 w 75"/>
                    <a:gd name="T35" fmla="*/ 60 h 435"/>
                    <a:gd name="T36" fmla="*/ 15 w 75"/>
                    <a:gd name="T37" fmla="*/ 15 h 435"/>
                    <a:gd name="T38" fmla="*/ 0 w 75"/>
                    <a:gd name="T39" fmla="*/ 0 h 435"/>
                    <a:gd name="T40" fmla="*/ 0 w 75"/>
                    <a:gd name="T41" fmla="*/ 30 h 4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435"/>
                    <a:gd name="T65" fmla="*/ 75 w 75"/>
                    <a:gd name="T66" fmla="*/ 435 h 4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435">
                      <a:moveTo>
                        <a:pt x="0" y="30"/>
                      </a:moveTo>
                      <a:lnTo>
                        <a:pt x="0" y="30"/>
                      </a:lnTo>
                      <a:lnTo>
                        <a:pt x="15" y="60"/>
                      </a:lnTo>
                      <a:lnTo>
                        <a:pt x="30" y="105"/>
                      </a:lnTo>
                      <a:lnTo>
                        <a:pt x="45" y="165"/>
                      </a:lnTo>
                      <a:lnTo>
                        <a:pt x="45" y="210"/>
                      </a:lnTo>
                      <a:lnTo>
                        <a:pt x="45" y="270"/>
                      </a:lnTo>
                      <a:lnTo>
                        <a:pt x="45" y="330"/>
                      </a:lnTo>
                      <a:lnTo>
                        <a:pt x="45" y="390"/>
                      </a:lnTo>
                      <a:lnTo>
                        <a:pt x="45" y="435"/>
                      </a:lnTo>
                      <a:lnTo>
                        <a:pt x="60" y="435"/>
                      </a:lnTo>
                      <a:lnTo>
                        <a:pt x="60" y="390"/>
                      </a:lnTo>
                      <a:lnTo>
                        <a:pt x="60" y="330"/>
                      </a:lnTo>
                      <a:lnTo>
                        <a:pt x="75" y="270"/>
                      </a:lnTo>
                      <a:lnTo>
                        <a:pt x="60" y="210"/>
                      </a:lnTo>
                      <a:lnTo>
                        <a:pt x="60" y="165"/>
                      </a:lnTo>
                      <a:lnTo>
                        <a:pt x="45" y="105"/>
                      </a:lnTo>
                      <a:lnTo>
                        <a:pt x="30" y="60"/>
                      </a:lnTo>
                      <a:lnTo>
                        <a:pt x="15" y="15"/>
                      </a:lnTo>
                      <a:lnTo>
                        <a:pt x="0" y="0"/>
                      </a:lnTo>
                      <a:lnTo>
                        <a:pt x="0" y="30"/>
                      </a:lnTo>
                      <a:close/>
                    </a:path>
                  </a:pathLst>
                </a:custGeom>
                <a:solidFill>
                  <a:srgbClr val="000000"/>
                </a:solidFill>
                <a:ln w="9525">
                  <a:noFill/>
                  <a:round/>
                  <a:headEnd/>
                  <a:tailEnd/>
                </a:ln>
              </p:spPr>
              <p:txBody>
                <a:bodyPr/>
                <a:lstStyle/>
                <a:p>
                  <a:endParaRPr lang="tr-TR"/>
                </a:p>
              </p:txBody>
            </p:sp>
            <p:sp>
              <p:nvSpPr>
                <p:cNvPr id="399" name="Freeform 146"/>
                <p:cNvSpPr>
                  <a:spLocks/>
                </p:cNvSpPr>
                <p:nvPr/>
              </p:nvSpPr>
              <p:spPr bwMode="auto">
                <a:xfrm>
                  <a:off x="1830" y="2895"/>
                  <a:ext cx="195" cy="90"/>
                </a:xfrm>
                <a:custGeom>
                  <a:avLst/>
                  <a:gdLst>
                    <a:gd name="T0" fmla="*/ 15 w 195"/>
                    <a:gd name="T1" fmla="*/ 90 h 90"/>
                    <a:gd name="T2" fmla="*/ 15 w 195"/>
                    <a:gd name="T3" fmla="*/ 90 h 90"/>
                    <a:gd name="T4" fmla="*/ 195 w 195"/>
                    <a:gd name="T5" fmla="*/ 30 h 90"/>
                    <a:gd name="T6" fmla="*/ 195 w 195"/>
                    <a:gd name="T7" fmla="*/ 0 h 90"/>
                    <a:gd name="T8" fmla="*/ 0 w 195"/>
                    <a:gd name="T9" fmla="*/ 75 h 90"/>
                    <a:gd name="T10" fmla="*/ 0 w 195"/>
                    <a:gd name="T11" fmla="*/ 90 h 90"/>
                    <a:gd name="T12" fmla="*/ 0 w 195"/>
                    <a:gd name="T13" fmla="*/ 75 h 90"/>
                    <a:gd name="T14" fmla="*/ 0 w 195"/>
                    <a:gd name="T15" fmla="*/ 75 h 90"/>
                    <a:gd name="T16" fmla="*/ 0 w 195"/>
                    <a:gd name="T17" fmla="*/ 90 h 90"/>
                    <a:gd name="T18" fmla="*/ 15 w 195"/>
                    <a:gd name="T19" fmla="*/ 9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90"/>
                    <a:gd name="T32" fmla="*/ 195 w 195"/>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90">
                      <a:moveTo>
                        <a:pt x="15" y="90"/>
                      </a:moveTo>
                      <a:lnTo>
                        <a:pt x="15" y="90"/>
                      </a:lnTo>
                      <a:lnTo>
                        <a:pt x="195" y="30"/>
                      </a:lnTo>
                      <a:lnTo>
                        <a:pt x="195" y="0"/>
                      </a:lnTo>
                      <a:lnTo>
                        <a:pt x="0" y="75"/>
                      </a:lnTo>
                      <a:lnTo>
                        <a:pt x="0" y="90"/>
                      </a:lnTo>
                      <a:lnTo>
                        <a:pt x="0" y="75"/>
                      </a:lnTo>
                      <a:lnTo>
                        <a:pt x="0" y="90"/>
                      </a:lnTo>
                      <a:lnTo>
                        <a:pt x="15" y="90"/>
                      </a:lnTo>
                      <a:close/>
                    </a:path>
                  </a:pathLst>
                </a:custGeom>
                <a:solidFill>
                  <a:srgbClr val="000000"/>
                </a:solidFill>
                <a:ln w="9525">
                  <a:noFill/>
                  <a:round/>
                  <a:headEnd/>
                  <a:tailEnd/>
                </a:ln>
              </p:spPr>
              <p:txBody>
                <a:bodyPr/>
                <a:lstStyle/>
                <a:p>
                  <a:endParaRPr lang="tr-TR"/>
                </a:p>
              </p:txBody>
            </p:sp>
            <p:sp>
              <p:nvSpPr>
                <p:cNvPr id="400" name="Freeform 147"/>
                <p:cNvSpPr>
                  <a:spLocks/>
                </p:cNvSpPr>
                <p:nvPr/>
              </p:nvSpPr>
              <p:spPr bwMode="auto">
                <a:xfrm>
                  <a:off x="1830" y="2985"/>
                  <a:ext cx="45" cy="510"/>
                </a:xfrm>
                <a:custGeom>
                  <a:avLst/>
                  <a:gdLst>
                    <a:gd name="T0" fmla="*/ 45 w 45"/>
                    <a:gd name="T1" fmla="*/ 510 h 510"/>
                    <a:gd name="T2" fmla="*/ 45 w 45"/>
                    <a:gd name="T3" fmla="*/ 510 h 510"/>
                    <a:gd name="T4" fmla="*/ 15 w 45"/>
                    <a:gd name="T5" fmla="*/ 0 h 510"/>
                    <a:gd name="T6" fmla="*/ 0 w 45"/>
                    <a:gd name="T7" fmla="*/ 0 h 510"/>
                    <a:gd name="T8" fmla="*/ 15 w 45"/>
                    <a:gd name="T9" fmla="*/ 510 h 510"/>
                    <a:gd name="T10" fmla="*/ 15 w 45"/>
                    <a:gd name="T11" fmla="*/ 510 h 510"/>
                    <a:gd name="T12" fmla="*/ 45 w 45"/>
                    <a:gd name="T13" fmla="*/ 510 h 510"/>
                    <a:gd name="T14" fmla="*/ 45 w 45"/>
                    <a:gd name="T15" fmla="*/ 510 h 510"/>
                    <a:gd name="T16" fmla="*/ 45 w 45"/>
                    <a:gd name="T17" fmla="*/ 510 h 5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510"/>
                    <a:gd name="T29" fmla="*/ 45 w 45"/>
                    <a:gd name="T30" fmla="*/ 510 h 5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510">
                      <a:moveTo>
                        <a:pt x="45" y="510"/>
                      </a:moveTo>
                      <a:lnTo>
                        <a:pt x="45" y="510"/>
                      </a:lnTo>
                      <a:lnTo>
                        <a:pt x="15" y="0"/>
                      </a:lnTo>
                      <a:lnTo>
                        <a:pt x="0" y="0"/>
                      </a:lnTo>
                      <a:lnTo>
                        <a:pt x="15" y="510"/>
                      </a:lnTo>
                      <a:lnTo>
                        <a:pt x="45" y="510"/>
                      </a:lnTo>
                      <a:close/>
                    </a:path>
                  </a:pathLst>
                </a:custGeom>
                <a:solidFill>
                  <a:srgbClr val="000000"/>
                </a:solidFill>
                <a:ln w="9525">
                  <a:noFill/>
                  <a:round/>
                  <a:headEnd/>
                  <a:tailEnd/>
                </a:ln>
              </p:spPr>
              <p:txBody>
                <a:bodyPr/>
                <a:lstStyle/>
                <a:p>
                  <a:endParaRPr lang="tr-TR"/>
                </a:p>
              </p:txBody>
            </p:sp>
            <p:sp>
              <p:nvSpPr>
                <p:cNvPr id="401" name="Freeform 148"/>
                <p:cNvSpPr>
                  <a:spLocks/>
                </p:cNvSpPr>
                <p:nvPr/>
              </p:nvSpPr>
              <p:spPr bwMode="auto">
                <a:xfrm>
                  <a:off x="1845" y="3495"/>
                  <a:ext cx="90" cy="165"/>
                </a:xfrm>
                <a:custGeom>
                  <a:avLst/>
                  <a:gdLst>
                    <a:gd name="T0" fmla="*/ 90 w 90"/>
                    <a:gd name="T1" fmla="*/ 150 h 165"/>
                    <a:gd name="T2" fmla="*/ 90 w 90"/>
                    <a:gd name="T3" fmla="*/ 150 h 165"/>
                    <a:gd name="T4" fmla="*/ 90 w 90"/>
                    <a:gd name="T5" fmla="*/ 135 h 165"/>
                    <a:gd name="T6" fmla="*/ 75 w 90"/>
                    <a:gd name="T7" fmla="*/ 120 h 165"/>
                    <a:gd name="T8" fmla="*/ 60 w 90"/>
                    <a:gd name="T9" fmla="*/ 105 h 165"/>
                    <a:gd name="T10" fmla="*/ 45 w 90"/>
                    <a:gd name="T11" fmla="*/ 90 h 165"/>
                    <a:gd name="T12" fmla="*/ 45 w 90"/>
                    <a:gd name="T13" fmla="*/ 60 h 165"/>
                    <a:gd name="T14" fmla="*/ 30 w 90"/>
                    <a:gd name="T15" fmla="*/ 45 h 165"/>
                    <a:gd name="T16" fmla="*/ 30 w 90"/>
                    <a:gd name="T17" fmla="*/ 15 h 165"/>
                    <a:gd name="T18" fmla="*/ 30 w 90"/>
                    <a:gd name="T19" fmla="*/ 0 h 165"/>
                    <a:gd name="T20" fmla="*/ 0 w 90"/>
                    <a:gd name="T21" fmla="*/ 0 h 165"/>
                    <a:gd name="T22" fmla="*/ 0 w 90"/>
                    <a:gd name="T23" fmla="*/ 15 h 165"/>
                    <a:gd name="T24" fmla="*/ 0 w 90"/>
                    <a:gd name="T25" fmla="*/ 45 h 165"/>
                    <a:gd name="T26" fmla="*/ 15 w 90"/>
                    <a:gd name="T27" fmla="*/ 75 h 165"/>
                    <a:gd name="T28" fmla="*/ 30 w 90"/>
                    <a:gd name="T29" fmla="*/ 105 h 165"/>
                    <a:gd name="T30" fmla="*/ 45 w 90"/>
                    <a:gd name="T31" fmla="*/ 120 h 165"/>
                    <a:gd name="T32" fmla="*/ 60 w 90"/>
                    <a:gd name="T33" fmla="*/ 135 h 165"/>
                    <a:gd name="T34" fmla="*/ 75 w 90"/>
                    <a:gd name="T35" fmla="*/ 150 h 165"/>
                    <a:gd name="T36" fmla="*/ 90 w 90"/>
                    <a:gd name="T37" fmla="*/ 165 h 165"/>
                    <a:gd name="T38" fmla="*/ 90 w 90"/>
                    <a:gd name="T39" fmla="*/ 165 h 165"/>
                    <a:gd name="T40" fmla="*/ 90 w 90"/>
                    <a:gd name="T41" fmla="*/ 150 h 1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165"/>
                    <a:gd name="T65" fmla="*/ 90 w 90"/>
                    <a:gd name="T66" fmla="*/ 165 h 1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165">
                      <a:moveTo>
                        <a:pt x="90" y="150"/>
                      </a:moveTo>
                      <a:lnTo>
                        <a:pt x="90" y="150"/>
                      </a:lnTo>
                      <a:lnTo>
                        <a:pt x="90" y="135"/>
                      </a:lnTo>
                      <a:lnTo>
                        <a:pt x="75" y="120"/>
                      </a:lnTo>
                      <a:lnTo>
                        <a:pt x="60" y="105"/>
                      </a:lnTo>
                      <a:lnTo>
                        <a:pt x="45" y="90"/>
                      </a:lnTo>
                      <a:lnTo>
                        <a:pt x="45" y="60"/>
                      </a:lnTo>
                      <a:lnTo>
                        <a:pt x="30" y="45"/>
                      </a:lnTo>
                      <a:lnTo>
                        <a:pt x="30" y="15"/>
                      </a:lnTo>
                      <a:lnTo>
                        <a:pt x="30" y="0"/>
                      </a:lnTo>
                      <a:lnTo>
                        <a:pt x="0" y="0"/>
                      </a:lnTo>
                      <a:lnTo>
                        <a:pt x="0" y="15"/>
                      </a:lnTo>
                      <a:lnTo>
                        <a:pt x="0" y="45"/>
                      </a:lnTo>
                      <a:lnTo>
                        <a:pt x="15" y="75"/>
                      </a:lnTo>
                      <a:lnTo>
                        <a:pt x="30" y="105"/>
                      </a:lnTo>
                      <a:lnTo>
                        <a:pt x="45" y="120"/>
                      </a:lnTo>
                      <a:lnTo>
                        <a:pt x="60" y="135"/>
                      </a:lnTo>
                      <a:lnTo>
                        <a:pt x="75" y="150"/>
                      </a:lnTo>
                      <a:lnTo>
                        <a:pt x="90" y="165"/>
                      </a:lnTo>
                      <a:lnTo>
                        <a:pt x="90" y="150"/>
                      </a:lnTo>
                      <a:close/>
                    </a:path>
                  </a:pathLst>
                </a:custGeom>
                <a:solidFill>
                  <a:srgbClr val="000000"/>
                </a:solidFill>
                <a:ln w="9525">
                  <a:noFill/>
                  <a:round/>
                  <a:headEnd/>
                  <a:tailEnd/>
                </a:ln>
              </p:spPr>
              <p:txBody>
                <a:bodyPr/>
                <a:lstStyle/>
                <a:p>
                  <a:endParaRPr lang="tr-TR"/>
                </a:p>
              </p:txBody>
            </p:sp>
            <p:sp>
              <p:nvSpPr>
                <p:cNvPr id="402" name="Freeform 149"/>
                <p:cNvSpPr>
                  <a:spLocks/>
                </p:cNvSpPr>
                <p:nvPr/>
              </p:nvSpPr>
              <p:spPr bwMode="auto">
                <a:xfrm>
                  <a:off x="1935" y="3645"/>
                  <a:ext cx="210" cy="75"/>
                </a:xfrm>
                <a:custGeom>
                  <a:avLst/>
                  <a:gdLst>
                    <a:gd name="T0" fmla="*/ 195 w 210"/>
                    <a:gd name="T1" fmla="*/ 45 h 75"/>
                    <a:gd name="T2" fmla="*/ 195 w 210"/>
                    <a:gd name="T3" fmla="*/ 45 h 75"/>
                    <a:gd name="T4" fmla="*/ 180 w 210"/>
                    <a:gd name="T5" fmla="*/ 45 h 75"/>
                    <a:gd name="T6" fmla="*/ 165 w 210"/>
                    <a:gd name="T7" fmla="*/ 45 h 75"/>
                    <a:gd name="T8" fmla="*/ 135 w 210"/>
                    <a:gd name="T9" fmla="*/ 45 h 75"/>
                    <a:gd name="T10" fmla="*/ 105 w 210"/>
                    <a:gd name="T11" fmla="*/ 30 h 75"/>
                    <a:gd name="T12" fmla="*/ 75 w 210"/>
                    <a:gd name="T13" fmla="*/ 30 h 75"/>
                    <a:gd name="T14" fmla="*/ 45 w 210"/>
                    <a:gd name="T15" fmla="*/ 15 h 75"/>
                    <a:gd name="T16" fmla="*/ 30 w 210"/>
                    <a:gd name="T17" fmla="*/ 0 h 75"/>
                    <a:gd name="T18" fmla="*/ 0 w 210"/>
                    <a:gd name="T19" fmla="*/ 0 h 75"/>
                    <a:gd name="T20" fmla="*/ 0 w 210"/>
                    <a:gd name="T21" fmla="*/ 15 h 75"/>
                    <a:gd name="T22" fmla="*/ 15 w 210"/>
                    <a:gd name="T23" fmla="*/ 30 h 75"/>
                    <a:gd name="T24" fmla="*/ 45 w 210"/>
                    <a:gd name="T25" fmla="*/ 45 h 75"/>
                    <a:gd name="T26" fmla="*/ 75 w 210"/>
                    <a:gd name="T27" fmla="*/ 45 h 75"/>
                    <a:gd name="T28" fmla="*/ 90 w 210"/>
                    <a:gd name="T29" fmla="*/ 60 h 75"/>
                    <a:gd name="T30" fmla="*/ 135 w 210"/>
                    <a:gd name="T31" fmla="*/ 60 h 75"/>
                    <a:gd name="T32" fmla="*/ 165 w 210"/>
                    <a:gd name="T33" fmla="*/ 75 h 75"/>
                    <a:gd name="T34" fmla="*/ 180 w 210"/>
                    <a:gd name="T35" fmla="*/ 75 h 75"/>
                    <a:gd name="T36" fmla="*/ 195 w 210"/>
                    <a:gd name="T37" fmla="*/ 75 h 75"/>
                    <a:gd name="T38" fmla="*/ 210 w 210"/>
                    <a:gd name="T39" fmla="*/ 75 h 75"/>
                    <a:gd name="T40" fmla="*/ 195 w 210"/>
                    <a:gd name="T41" fmla="*/ 45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0"/>
                    <a:gd name="T64" fmla="*/ 0 h 75"/>
                    <a:gd name="T65" fmla="*/ 210 w 210"/>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0" h="75">
                      <a:moveTo>
                        <a:pt x="195" y="45"/>
                      </a:moveTo>
                      <a:lnTo>
                        <a:pt x="195" y="45"/>
                      </a:lnTo>
                      <a:lnTo>
                        <a:pt x="180" y="45"/>
                      </a:lnTo>
                      <a:lnTo>
                        <a:pt x="165" y="45"/>
                      </a:lnTo>
                      <a:lnTo>
                        <a:pt x="135" y="45"/>
                      </a:lnTo>
                      <a:lnTo>
                        <a:pt x="105" y="30"/>
                      </a:lnTo>
                      <a:lnTo>
                        <a:pt x="75" y="30"/>
                      </a:lnTo>
                      <a:lnTo>
                        <a:pt x="45" y="15"/>
                      </a:lnTo>
                      <a:lnTo>
                        <a:pt x="30" y="0"/>
                      </a:lnTo>
                      <a:lnTo>
                        <a:pt x="0" y="0"/>
                      </a:lnTo>
                      <a:lnTo>
                        <a:pt x="0" y="15"/>
                      </a:lnTo>
                      <a:lnTo>
                        <a:pt x="15" y="30"/>
                      </a:lnTo>
                      <a:lnTo>
                        <a:pt x="45" y="45"/>
                      </a:lnTo>
                      <a:lnTo>
                        <a:pt x="75" y="45"/>
                      </a:lnTo>
                      <a:lnTo>
                        <a:pt x="90" y="60"/>
                      </a:lnTo>
                      <a:lnTo>
                        <a:pt x="135" y="60"/>
                      </a:lnTo>
                      <a:lnTo>
                        <a:pt x="165" y="75"/>
                      </a:lnTo>
                      <a:lnTo>
                        <a:pt x="180" y="75"/>
                      </a:lnTo>
                      <a:lnTo>
                        <a:pt x="195" y="75"/>
                      </a:lnTo>
                      <a:lnTo>
                        <a:pt x="210" y="75"/>
                      </a:lnTo>
                      <a:lnTo>
                        <a:pt x="195" y="45"/>
                      </a:lnTo>
                      <a:close/>
                    </a:path>
                  </a:pathLst>
                </a:custGeom>
                <a:solidFill>
                  <a:srgbClr val="000000"/>
                </a:solidFill>
                <a:ln w="9525">
                  <a:noFill/>
                  <a:round/>
                  <a:headEnd/>
                  <a:tailEnd/>
                </a:ln>
              </p:spPr>
              <p:txBody>
                <a:bodyPr/>
                <a:lstStyle/>
                <a:p>
                  <a:endParaRPr lang="tr-TR"/>
                </a:p>
              </p:txBody>
            </p:sp>
            <p:sp>
              <p:nvSpPr>
                <p:cNvPr id="403" name="Freeform 150"/>
                <p:cNvSpPr>
                  <a:spLocks/>
                </p:cNvSpPr>
                <p:nvPr/>
              </p:nvSpPr>
              <p:spPr bwMode="auto">
                <a:xfrm>
                  <a:off x="2130" y="3630"/>
                  <a:ext cx="90" cy="90"/>
                </a:xfrm>
                <a:custGeom>
                  <a:avLst/>
                  <a:gdLst>
                    <a:gd name="T0" fmla="*/ 60 w 90"/>
                    <a:gd name="T1" fmla="*/ 0 h 90"/>
                    <a:gd name="T2" fmla="*/ 60 w 90"/>
                    <a:gd name="T3" fmla="*/ 0 h 90"/>
                    <a:gd name="T4" fmla="*/ 60 w 90"/>
                    <a:gd name="T5" fmla="*/ 15 h 90"/>
                    <a:gd name="T6" fmla="*/ 60 w 90"/>
                    <a:gd name="T7" fmla="*/ 30 h 90"/>
                    <a:gd name="T8" fmla="*/ 60 w 90"/>
                    <a:gd name="T9" fmla="*/ 45 h 90"/>
                    <a:gd name="T10" fmla="*/ 45 w 90"/>
                    <a:gd name="T11" fmla="*/ 45 h 90"/>
                    <a:gd name="T12" fmla="*/ 45 w 90"/>
                    <a:gd name="T13" fmla="*/ 60 h 90"/>
                    <a:gd name="T14" fmla="*/ 30 w 90"/>
                    <a:gd name="T15" fmla="*/ 60 h 90"/>
                    <a:gd name="T16" fmla="*/ 15 w 90"/>
                    <a:gd name="T17" fmla="*/ 60 h 90"/>
                    <a:gd name="T18" fmla="*/ 0 w 90"/>
                    <a:gd name="T19" fmla="*/ 60 h 90"/>
                    <a:gd name="T20" fmla="*/ 15 w 90"/>
                    <a:gd name="T21" fmla="*/ 90 h 90"/>
                    <a:gd name="T22" fmla="*/ 15 w 90"/>
                    <a:gd name="T23" fmla="*/ 90 h 90"/>
                    <a:gd name="T24" fmla="*/ 30 w 90"/>
                    <a:gd name="T25" fmla="*/ 90 h 90"/>
                    <a:gd name="T26" fmla="*/ 45 w 90"/>
                    <a:gd name="T27" fmla="*/ 75 h 90"/>
                    <a:gd name="T28" fmla="*/ 60 w 90"/>
                    <a:gd name="T29" fmla="*/ 60 h 90"/>
                    <a:gd name="T30" fmla="*/ 75 w 90"/>
                    <a:gd name="T31" fmla="*/ 60 h 90"/>
                    <a:gd name="T32" fmla="*/ 90 w 90"/>
                    <a:gd name="T33" fmla="*/ 30 h 90"/>
                    <a:gd name="T34" fmla="*/ 90 w 90"/>
                    <a:gd name="T35" fmla="*/ 15 h 90"/>
                    <a:gd name="T36" fmla="*/ 75 w 90"/>
                    <a:gd name="T37" fmla="*/ 0 h 90"/>
                    <a:gd name="T38" fmla="*/ 75 w 90"/>
                    <a:gd name="T39" fmla="*/ 0 h 90"/>
                    <a:gd name="T40" fmla="*/ 60 w 90"/>
                    <a:gd name="T41" fmla="*/ 0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90"/>
                    <a:gd name="T65" fmla="*/ 90 w 90"/>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90">
                      <a:moveTo>
                        <a:pt x="60" y="0"/>
                      </a:moveTo>
                      <a:lnTo>
                        <a:pt x="60" y="0"/>
                      </a:lnTo>
                      <a:lnTo>
                        <a:pt x="60" y="15"/>
                      </a:lnTo>
                      <a:lnTo>
                        <a:pt x="60" y="30"/>
                      </a:lnTo>
                      <a:lnTo>
                        <a:pt x="60" y="45"/>
                      </a:lnTo>
                      <a:lnTo>
                        <a:pt x="45" y="45"/>
                      </a:lnTo>
                      <a:lnTo>
                        <a:pt x="45" y="60"/>
                      </a:lnTo>
                      <a:lnTo>
                        <a:pt x="30" y="60"/>
                      </a:lnTo>
                      <a:lnTo>
                        <a:pt x="15" y="60"/>
                      </a:lnTo>
                      <a:lnTo>
                        <a:pt x="0" y="60"/>
                      </a:lnTo>
                      <a:lnTo>
                        <a:pt x="15" y="90"/>
                      </a:lnTo>
                      <a:lnTo>
                        <a:pt x="30" y="90"/>
                      </a:lnTo>
                      <a:lnTo>
                        <a:pt x="45" y="75"/>
                      </a:lnTo>
                      <a:lnTo>
                        <a:pt x="60" y="60"/>
                      </a:lnTo>
                      <a:lnTo>
                        <a:pt x="75" y="60"/>
                      </a:lnTo>
                      <a:lnTo>
                        <a:pt x="90" y="30"/>
                      </a:lnTo>
                      <a:lnTo>
                        <a:pt x="90" y="15"/>
                      </a:lnTo>
                      <a:lnTo>
                        <a:pt x="75" y="0"/>
                      </a:lnTo>
                      <a:lnTo>
                        <a:pt x="60" y="0"/>
                      </a:lnTo>
                      <a:close/>
                    </a:path>
                  </a:pathLst>
                </a:custGeom>
                <a:solidFill>
                  <a:srgbClr val="000000"/>
                </a:solidFill>
                <a:ln w="9525">
                  <a:noFill/>
                  <a:round/>
                  <a:headEnd/>
                  <a:tailEnd/>
                </a:ln>
              </p:spPr>
              <p:txBody>
                <a:bodyPr/>
                <a:lstStyle/>
                <a:p>
                  <a:endParaRPr lang="tr-TR"/>
                </a:p>
              </p:txBody>
            </p:sp>
            <p:sp>
              <p:nvSpPr>
                <p:cNvPr id="404" name="Freeform 151"/>
                <p:cNvSpPr>
                  <a:spLocks/>
                </p:cNvSpPr>
                <p:nvPr/>
              </p:nvSpPr>
              <p:spPr bwMode="auto">
                <a:xfrm>
                  <a:off x="2175" y="3600"/>
                  <a:ext cx="30" cy="30"/>
                </a:xfrm>
                <a:custGeom>
                  <a:avLst/>
                  <a:gdLst>
                    <a:gd name="T0" fmla="*/ 0 w 30"/>
                    <a:gd name="T1" fmla="*/ 15 h 30"/>
                    <a:gd name="T2" fmla="*/ 0 w 30"/>
                    <a:gd name="T3" fmla="*/ 15 h 30"/>
                    <a:gd name="T4" fmla="*/ 0 w 30"/>
                    <a:gd name="T5" fmla="*/ 15 h 30"/>
                    <a:gd name="T6" fmla="*/ 0 w 30"/>
                    <a:gd name="T7" fmla="*/ 30 h 30"/>
                    <a:gd name="T8" fmla="*/ 15 w 30"/>
                    <a:gd name="T9" fmla="*/ 30 h 30"/>
                    <a:gd name="T10" fmla="*/ 15 w 30"/>
                    <a:gd name="T11" fmla="*/ 30 h 30"/>
                    <a:gd name="T12" fmla="*/ 30 w 30"/>
                    <a:gd name="T13" fmla="*/ 30 h 30"/>
                    <a:gd name="T14" fmla="*/ 30 w 30"/>
                    <a:gd name="T15" fmla="*/ 15 h 30"/>
                    <a:gd name="T16" fmla="*/ 30 w 30"/>
                    <a:gd name="T17" fmla="*/ 15 h 30"/>
                    <a:gd name="T18" fmla="*/ 15 w 30"/>
                    <a:gd name="T19" fmla="*/ 0 h 30"/>
                    <a:gd name="T20" fmla="*/ 0 w 30"/>
                    <a:gd name="T21" fmla="*/ 0 h 30"/>
                    <a:gd name="T22" fmla="*/ 0 w 30"/>
                    <a:gd name="T23" fmla="*/ 0 h 30"/>
                    <a:gd name="T24" fmla="*/ 0 w 30"/>
                    <a:gd name="T25" fmla="*/ 15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0"/>
                    <a:gd name="T41" fmla="*/ 30 w 30"/>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0">
                      <a:moveTo>
                        <a:pt x="0" y="15"/>
                      </a:moveTo>
                      <a:lnTo>
                        <a:pt x="0" y="15"/>
                      </a:lnTo>
                      <a:lnTo>
                        <a:pt x="0" y="30"/>
                      </a:lnTo>
                      <a:lnTo>
                        <a:pt x="15" y="30"/>
                      </a:lnTo>
                      <a:lnTo>
                        <a:pt x="30" y="30"/>
                      </a:lnTo>
                      <a:lnTo>
                        <a:pt x="30" y="15"/>
                      </a:lnTo>
                      <a:lnTo>
                        <a:pt x="15" y="0"/>
                      </a:lnTo>
                      <a:lnTo>
                        <a:pt x="0" y="0"/>
                      </a:lnTo>
                      <a:lnTo>
                        <a:pt x="0" y="15"/>
                      </a:lnTo>
                      <a:close/>
                    </a:path>
                  </a:pathLst>
                </a:custGeom>
                <a:solidFill>
                  <a:srgbClr val="000000"/>
                </a:solidFill>
                <a:ln w="9525">
                  <a:noFill/>
                  <a:round/>
                  <a:headEnd/>
                  <a:tailEnd/>
                </a:ln>
              </p:spPr>
              <p:txBody>
                <a:bodyPr/>
                <a:lstStyle/>
                <a:p>
                  <a:endParaRPr lang="tr-TR"/>
                </a:p>
              </p:txBody>
            </p:sp>
            <p:sp>
              <p:nvSpPr>
                <p:cNvPr id="405" name="Freeform 152"/>
                <p:cNvSpPr>
                  <a:spLocks/>
                </p:cNvSpPr>
                <p:nvPr/>
              </p:nvSpPr>
              <p:spPr bwMode="auto">
                <a:xfrm>
                  <a:off x="2100" y="3540"/>
                  <a:ext cx="75" cy="75"/>
                </a:xfrm>
                <a:custGeom>
                  <a:avLst/>
                  <a:gdLst>
                    <a:gd name="T0" fmla="*/ 0 w 75"/>
                    <a:gd name="T1" fmla="*/ 0 h 75"/>
                    <a:gd name="T2" fmla="*/ 0 w 75"/>
                    <a:gd name="T3" fmla="*/ 0 h 75"/>
                    <a:gd name="T4" fmla="*/ 0 w 75"/>
                    <a:gd name="T5" fmla="*/ 30 h 75"/>
                    <a:gd name="T6" fmla="*/ 0 w 75"/>
                    <a:gd name="T7" fmla="*/ 45 h 75"/>
                    <a:gd name="T8" fmla="*/ 15 w 75"/>
                    <a:gd name="T9" fmla="*/ 60 h 75"/>
                    <a:gd name="T10" fmla="*/ 45 w 75"/>
                    <a:gd name="T11" fmla="*/ 75 h 75"/>
                    <a:gd name="T12" fmla="*/ 60 w 75"/>
                    <a:gd name="T13" fmla="*/ 75 h 75"/>
                    <a:gd name="T14" fmla="*/ 60 w 75"/>
                    <a:gd name="T15" fmla="*/ 75 h 75"/>
                    <a:gd name="T16" fmla="*/ 75 w 75"/>
                    <a:gd name="T17" fmla="*/ 75 h 75"/>
                    <a:gd name="T18" fmla="*/ 75 w 75"/>
                    <a:gd name="T19" fmla="*/ 75 h 75"/>
                    <a:gd name="T20" fmla="*/ 75 w 75"/>
                    <a:gd name="T21" fmla="*/ 60 h 75"/>
                    <a:gd name="T22" fmla="*/ 75 w 75"/>
                    <a:gd name="T23" fmla="*/ 60 h 75"/>
                    <a:gd name="T24" fmla="*/ 75 w 75"/>
                    <a:gd name="T25" fmla="*/ 60 h 75"/>
                    <a:gd name="T26" fmla="*/ 60 w 75"/>
                    <a:gd name="T27" fmla="*/ 45 h 75"/>
                    <a:gd name="T28" fmla="*/ 45 w 75"/>
                    <a:gd name="T29" fmla="*/ 45 h 75"/>
                    <a:gd name="T30" fmla="*/ 30 w 75"/>
                    <a:gd name="T31" fmla="*/ 45 h 75"/>
                    <a:gd name="T32" fmla="*/ 30 w 75"/>
                    <a:gd name="T33" fmla="*/ 30 h 75"/>
                    <a:gd name="T34" fmla="*/ 15 w 75"/>
                    <a:gd name="T35" fmla="*/ 30 h 75"/>
                    <a:gd name="T36" fmla="*/ 15 w 75"/>
                    <a:gd name="T37" fmla="*/ 0 h 75"/>
                    <a:gd name="T38" fmla="*/ 15 w 75"/>
                    <a:gd name="T39" fmla="*/ 0 h 75"/>
                    <a:gd name="T40" fmla="*/ 0 w 75"/>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75"/>
                    <a:gd name="T65" fmla="*/ 75 w 75"/>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75">
                      <a:moveTo>
                        <a:pt x="0" y="0"/>
                      </a:moveTo>
                      <a:lnTo>
                        <a:pt x="0" y="0"/>
                      </a:lnTo>
                      <a:lnTo>
                        <a:pt x="0" y="30"/>
                      </a:lnTo>
                      <a:lnTo>
                        <a:pt x="0" y="45"/>
                      </a:lnTo>
                      <a:lnTo>
                        <a:pt x="15" y="60"/>
                      </a:lnTo>
                      <a:lnTo>
                        <a:pt x="45" y="75"/>
                      </a:lnTo>
                      <a:lnTo>
                        <a:pt x="60" y="75"/>
                      </a:lnTo>
                      <a:lnTo>
                        <a:pt x="75" y="75"/>
                      </a:lnTo>
                      <a:lnTo>
                        <a:pt x="75" y="60"/>
                      </a:lnTo>
                      <a:lnTo>
                        <a:pt x="60" y="45"/>
                      </a:lnTo>
                      <a:lnTo>
                        <a:pt x="45" y="45"/>
                      </a:lnTo>
                      <a:lnTo>
                        <a:pt x="30" y="45"/>
                      </a:lnTo>
                      <a:lnTo>
                        <a:pt x="30" y="30"/>
                      </a:lnTo>
                      <a:lnTo>
                        <a:pt x="15" y="30"/>
                      </a:lnTo>
                      <a:lnTo>
                        <a:pt x="15" y="0"/>
                      </a:lnTo>
                      <a:lnTo>
                        <a:pt x="0" y="0"/>
                      </a:lnTo>
                      <a:close/>
                    </a:path>
                  </a:pathLst>
                </a:custGeom>
                <a:solidFill>
                  <a:srgbClr val="000000"/>
                </a:solidFill>
                <a:ln w="9525">
                  <a:noFill/>
                  <a:round/>
                  <a:headEnd/>
                  <a:tailEnd/>
                </a:ln>
              </p:spPr>
              <p:txBody>
                <a:bodyPr/>
                <a:lstStyle/>
                <a:p>
                  <a:endParaRPr lang="tr-TR"/>
                </a:p>
              </p:txBody>
            </p:sp>
            <p:sp>
              <p:nvSpPr>
                <p:cNvPr id="406" name="Freeform 153"/>
                <p:cNvSpPr>
                  <a:spLocks/>
                </p:cNvSpPr>
                <p:nvPr/>
              </p:nvSpPr>
              <p:spPr bwMode="auto">
                <a:xfrm>
                  <a:off x="2100" y="3465"/>
                  <a:ext cx="75" cy="75"/>
                </a:xfrm>
                <a:custGeom>
                  <a:avLst/>
                  <a:gdLst>
                    <a:gd name="T0" fmla="*/ 75 w 75"/>
                    <a:gd name="T1" fmla="*/ 0 h 75"/>
                    <a:gd name="T2" fmla="*/ 75 w 75"/>
                    <a:gd name="T3" fmla="*/ 0 h 75"/>
                    <a:gd name="T4" fmla="*/ 75 w 75"/>
                    <a:gd name="T5" fmla="*/ 0 h 75"/>
                    <a:gd name="T6" fmla="*/ 60 w 75"/>
                    <a:gd name="T7" fmla="*/ 0 h 75"/>
                    <a:gd name="T8" fmla="*/ 45 w 75"/>
                    <a:gd name="T9" fmla="*/ 0 h 75"/>
                    <a:gd name="T10" fmla="*/ 30 w 75"/>
                    <a:gd name="T11" fmla="*/ 15 h 75"/>
                    <a:gd name="T12" fmla="*/ 15 w 75"/>
                    <a:gd name="T13" fmla="*/ 30 h 75"/>
                    <a:gd name="T14" fmla="*/ 0 w 75"/>
                    <a:gd name="T15" fmla="*/ 45 h 75"/>
                    <a:gd name="T16" fmla="*/ 0 w 75"/>
                    <a:gd name="T17" fmla="*/ 60 h 75"/>
                    <a:gd name="T18" fmla="*/ 0 w 75"/>
                    <a:gd name="T19" fmla="*/ 75 h 75"/>
                    <a:gd name="T20" fmla="*/ 15 w 75"/>
                    <a:gd name="T21" fmla="*/ 75 h 75"/>
                    <a:gd name="T22" fmla="*/ 15 w 75"/>
                    <a:gd name="T23" fmla="*/ 60 h 75"/>
                    <a:gd name="T24" fmla="*/ 30 w 75"/>
                    <a:gd name="T25" fmla="*/ 45 h 75"/>
                    <a:gd name="T26" fmla="*/ 30 w 75"/>
                    <a:gd name="T27" fmla="*/ 45 h 75"/>
                    <a:gd name="T28" fmla="*/ 45 w 75"/>
                    <a:gd name="T29" fmla="*/ 30 h 75"/>
                    <a:gd name="T30" fmla="*/ 60 w 75"/>
                    <a:gd name="T31" fmla="*/ 30 h 75"/>
                    <a:gd name="T32" fmla="*/ 60 w 75"/>
                    <a:gd name="T33" fmla="*/ 15 h 75"/>
                    <a:gd name="T34" fmla="*/ 75 w 75"/>
                    <a:gd name="T35" fmla="*/ 15 h 75"/>
                    <a:gd name="T36" fmla="*/ 75 w 75"/>
                    <a:gd name="T37" fmla="*/ 15 h 75"/>
                    <a:gd name="T38" fmla="*/ 75 w 75"/>
                    <a:gd name="T39" fmla="*/ 15 h 75"/>
                    <a:gd name="T40" fmla="*/ 75 w 75"/>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75"/>
                    <a:gd name="T65" fmla="*/ 75 w 75"/>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75">
                      <a:moveTo>
                        <a:pt x="75" y="0"/>
                      </a:moveTo>
                      <a:lnTo>
                        <a:pt x="75" y="0"/>
                      </a:lnTo>
                      <a:lnTo>
                        <a:pt x="60" y="0"/>
                      </a:lnTo>
                      <a:lnTo>
                        <a:pt x="45" y="0"/>
                      </a:lnTo>
                      <a:lnTo>
                        <a:pt x="30" y="15"/>
                      </a:lnTo>
                      <a:lnTo>
                        <a:pt x="15" y="30"/>
                      </a:lnTo>
                      <a:lnTo>
                        <a:pt x="0" y="45"/>
                      </a:lnTo>
                      <a:lnTo>
                        <a:pt x="0" y="60"/>
                      </a:lnTo>
                      <a:lnTo>
                        <a:pt x="0" y="75"/>
                      </a:lnTo>
                      <a:lnTo>
                        <a:pt x="15" y="75"/>
                      </a:lnTo>
                      <a:lnTo>
                        <a:pt x="15" y="60"/>
                      </a:lnTo>
                      <a:lnTo>
                        <a:pt x="30" y="45"/>
                      </a:lnTo>
                      <a:lnTo>
                        <a:pt x="45" y="30"/>
                      </a:lnTo>
                      <a:lnTo>
                        <a:pt x="60" y="30"/>
                      </a:lnTo>
                      <a:lnTo>
                        <a:pt x="60" y="15"/>
                      </a:lnTo>
                      <a:lnTo>
                        <a:pt x="75" y="15"/>
                      </a:lnTo>
                      <a:lnTo>
                        <a:pt x="75" y="0"/>
                      </a:lnTo>
                      <a:close/>
                    </a:path>
                  </a:pathLst>
                </a:custGeom>
                <a:solidFill>
                  <a:srgbClr val="000000"/>
                </a:solidFill>
                <a:ln w="9525">
                  <a:noFill/>
                  <a:round/>
                  <a:headEnd/>
                  <a:tailEnd/>
                </a:ln>
              </p:spPr>
              <p:txBody>
                <a:bodyPr/>
                <a:lstStyle/>
                <a:p>
                  <a:endParaRPr lang="tr-TR"/>
                </a:p>
              </p:txBody>
            </p:sp>
            <p:sp>
              <p:nvSpPr>
                <p:cNvPr id="407" name="Freeform 154"/>
                <p:cNvSpPr>
                  <a:spLocks/>
                </p:cNvSpPr>
                <p:nvPr/>
              </p:nvSpPr>
              <p:spPr bwMode="auto">
                <a:xfrm>
                  <a:off x="2175" y="3450"/>
                  <a:ext cx="165" cy="60"/>
                </a:xfrm>
                <a:custGeom>
                  <a:avLst/>
                  <a:gdLst>
                    <a:gd name="T0" fmla="*/ 165 w 165"/>
                    <a:gd name="T1" fmla="*/ 45 h 60"/>
                    <a:gd name="T2" fmla="*/ 165 w 165"/>
                    <a:gd name="T3" fmla="*/ 30 h 60"/>
                    <a:gd name="T4" fmla="*/ 120 w 165"/>
                    <a:gd name="T5" fmla="*/ 30 h 60"/>
                    <a:gd name="T6" fmla="*/ 90 w 165"/>
                    <a:gd name="T7" fmla="*/ 15 h 60"/>
                    <a:gd name="T8" fmla="*/ 60 w 165"/>
                    <a:gd name="T9" fmla="*/ 15 h 60"/>
                    <a:gd name="T10" fmla="*/ 45 w 165"/>
                    <a:gd name="T11" fmla="*/ 15 h 60"/>
                    <a:gd name="T12" fmla="*/ 30 w 165"/>
                    <a:gd name="T13" fmla="*/ 15 h 60"/>
                    <a:gd name="T14" fmla="*/ 15 w 165"/>
                    <a:gd name="T15" fmla="*/ 0 h 60"/>
                    <a:gd name="T16" fmla="*/ 15 w 165"/>
                    <a:gd name="T17" fmla="*/ 0 h 60"/>
                    <a:gd name="T18" fmla="*/ 0 w 165"/>
                    <a:gd name="T19" fmla="*/ 15 h 60"/>
                    <a:gd name="T20" fmla="*/ 0 w 165"/>
                    <a:gd name="T21" fmla="*/ 30 h 60"/>
                    <a:gd name="T22" fmla="*/ 15 w 165"/>
                    <a:gd name="T23" fmla="*/ 30 h 60"/>
                    <a:gd name="T24" fmla="*/ 15 w 165"/>
                    <a:gd name="T25" fmla="*/ 30 h 60"/>
                    <a:gd name="T26" fmla="*/ 30 w 165"/>
                    <a:gd name="T27" fmla="*/ 30 h 60"/>
                    <a:gd name="T28" fmla="*/ 45 w 165"/>
                    <a:gd name="T29" fmla="*/ 30 h 60"/>
                    <a:gd name="T30" fmla="*/ 60 w 165"/>
                    <a:gd name="T31" fmla="*/ 30 h 60"/>
                    <a:gd name="T32" fmla="*/ 75 w 165"/>
                    <a:gd name="T33" fmla="*/ 45 h 60"/>
                    <a:gd name="T34" fmla="*/ 120 w 165"/>
                    <a:gd name="T35" fmla="*/ 45 h 60"/>
                    <a:gd name="T36" fmla="*/ 165 w 165"/>
                    <a:gd name="T37" fmla="*/ 60 h 60"/>
                    <a:gd name="T38" fmla="*/ 165 w 165"/>
                    <a:gd name="T39" fmla="*/ 60 h 60"/>
                    <a:gd name="T40" fmla="*/ 165 w 165"/>
                    <a:gd name="T41" fmla="*/ 60 h 60"/>
                    <a:gd name="T42" fmla="*/ 165 w 165"/>
                    <a:gd name="T43" fmla="*/ 60 h 60"/>
                    <a:gd name="T44" fmla="*/ 165 w 165"/>
                    <a:gd name="T45" fmla="*/ 60 h 60"/>
                    <a:gd name="T46" fmla="*/ 165 w 165"/>
                    <a:gd name="T47" fmla="*/ 45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5"/>
                    <a:gd name="T73" fmla="*/ 0 h 60"/>
                    <a:gd name="T74" fmla="*/ 165 w 165"/>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5" h="60">
                      <a:moveTo>
                        <a:pt x="165" y="45"/>
                      </a:moveTo>
                      <a:lnTo>
                        <a:pt x="165" y="30"/>
                      </a:lnTo>
                      <a:lnTo>
                        <a:pt x="120" y="30"/>
                      </a:lnTo>
                      <a:lnTo>
                        <a:pt x="90" y="15"/>
                      </a:lnTo>
                      <a:lnTo>
                        <a:pt x="60" y="15"/>
                      </a:lnTo>
                      <a:lnTo>
                        <a:pt x="45" y="15"/>
                      </a:lnTo>
                      <a:lnTo>
                        <a:pt x="30" y="15"/>
                      </a:lnTo>
                      <a:lnTo>
                        <a:pt x="15" y="0"/>
                      </a:lnTo>
                      <a:lnTo>
                        <a:pt x="0" y="15"/>
                      </a:lnTo>
                      <a:lnTo>
                        <a:pt x="0" y="30"/>
                      </a:lnTo>
                      <a:lnTo>
                        <a:pt x="15" y="30"/>
                      </a:lnTo>
                      <a:lnTo>
                        <a:pt x="30" y="30"/>
                      </a:lnTo>
                      <a:lnTo>
                        <a:pt x="45" y="30"/>
                      </a:lnTo>
                      <a:lnTo>
                        <a:pt x="60" y="30"/>
                      </a:lnTo>
                      <a:lnTo>
                        <a:pt x="75" y="45"/>
                      </a:lnTo>
                      <a:lnTo>
                        <a:pt x="120" y="45"/>
                      </a:lnTo>
                      <a:lnTo>
                        <a:pt x="165" y="60"/>
                      </a:lnTo>
                      <a:lnTo>
                        <a:pt x="165" y="45"/>
                      </a:lnTo>
                      <a:close/>
                    </a:path>
                  </a:pathLst>
                </a:custGeom>
                <a:solidFill>
                  <a:srgbClr val="000000"/>
                </a:solidFill>
                <a:ln w="9525">
                  <a:noFill/>
                  <a:round/>
                  <a:headEnd/>
                  <a:tailEnd/>
                </a:ln>
              </p:spPr>
              <p:txBody>
                <a:bodyPr/>
                <a:lstStyle/>
                <a:p>
                  <a:endParaRPr lang="tr-TR"/>
                </a:p>
              </p:txBody>
            </p:sp>
            <p:sp>
              <p:nvSpPr>
                <p:cNvPr id="408" name="Freeform 155"/>
                <p:cNvSpPr>
                  <a:spLocks/>
                </p:cNvSpPr>
                <p:nvPr/>
              </p:nvSpPr>
              <p:spPr bwMode="auto">
                <a:xfrm>
                  <a:off x="2340" y="3495"/>
                  <a:ext cx="1" cy="15"/>
                </a:xfrm>
                <a:custGeom>
                  <a:avLst/>
                  <a:gdLst>
                    <a:gd name="T0" fmla="*/ 0 w 1"/>
                    <a:gd name="T1" fmla="*/ 0 h 15"/>
                    <a:gd name="T2" fmla="*/ 0 w 1"/>
                    <a:gd name="T3" fmla="*/ 0 h 15"/>
                    <a:gd name="T4" fmla="*/ 0 w 1"/>
                    <a:gd name="T5" fmla="*/ 0 h 15"/>
                    <a:gd name="T6" fmla="*/ 0 w 1"/>
                    <a:gd name="T7" fmla="*/ 0 h 15"/>
                    <a:gd name="T8" fmla="*/ 0 w 1"/>
                    <a:gd name="T9" fmla="*/ 0 h 15"/>
                    <a:gd name="T10" fmla="*/ 0 w 1"/>
                    <a:gd name="T11" fmla="*/ 15 h 15"/>
                    <a:gd name="T12" fmla="*/ 0 w 1"/>
                    <a:gd name="T13" fmla="*/ 15 h 15"/>
                    <a:gd name="T14" fmla="*/ 0 w 1"/>
                    <a:gd name="T15" fmla="*/ 15 h 15"/>
                    <a:gd name="T16" fmla="*/ 0 w 1"/>
                    <a:gd name="T17" fmla="*/ 15 h 15"/>
                    <a:gd name="T18" fmla="*/ 0 w 1"/>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5"/>
                    <a:gd name="T32" fmla="*/ 1 w 1"/>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5">
                      <a:moveTo>
                        <a:pt x="0" y="0"/>
                      </a:moveTo>
                      <a:lnTo>
                        <a:pt x="0" y="0"/>
                      </a:lnTo>
                      <a:lnTo>
                        <a:pt x="0" y="15"/>
                      </a:lnTo>
                      <a:lnTo>
                        <a:pt x="0" y="0"/>
                      </a:lnTo>
                      <a:close/>
                    </a:path>
                  </a:pathLst>
                </a:custGeom>
                <a:solidFill>
                  <a:srgbClr val="000000"/>
                </a:solidFill>
                <a:ln w="9525">
                  <a:noFill/>
                  <a:round/>
                  <a:headEnd/>
                  <a:tailEnd/>
                </a:ln>
              </p:spPr>
              <p:txBody>
                <a:bodyPr/>
                <a:lstStyle/>
                <a:p>
                  <a:endParaRPr lang="tr-TR"/>
                </a:p>
              </p:txBody>
            </p:sp>
            <p:sp>
              <p:nvSpPr>
                <p:cNvPr id="409" name="Freeform 156"/>
                <p:cNvSpPr>
                  <a:spLocks/>
                </p:cNvSpPr>
                <p:nvPr/>
              </p:nvSpPr>
              <p:spPr bwMode="auto">
                <a:xfrm>
                  <a:off x="1725" y="2205"/>
                  <a:ext cx="180" cy="525"/>
                </a:xfrm>
                <a:custGeom>
                  <a:avLst/>
                  <a:gdLst>
                    <a:gd name="T0" fmla="*/ 180 w 180"/>
                    <a:gd name="T1" fmla="*/ 510 h 525"/>
                    <a:gd name="T2" fmla="*/ 180 w 180"/>
                    <a:gd name="T3" fmla="*/ 465 h 525"/>
                    <a:gd name="T4" fmla="*/ 165 w 180"/>
                    <a:gd name="T5" fmla="*/ 435 h 525"/>
                    <a:gd name="T6" fmla="*/ 150 w 180"/>
                    <a:gd name="T7" fmla="*/ 390 h 525"/>
                    <a:gd name="T8" fmla="*/ 150 w 180"/>
                    <a:gd name="T9" fmla="*/ 360 h 525"/>
                    <a:gd name="T10" fmla="*/ 135 w 180"/>
                    <a:gd name="T11" fmla="*/ 315 h 525"/>
                    <a:gd name="T12" fmla="*/ 135 w 180"/>
                    <a:gd name="T13" fmla="*/ 255 h 525"/>
                    <a:gd name="T14" fmla="*/ 120 w 180"/>
                    <a:gd name="T15" fmla="*/ 210 h 525"/>
                    <a:gd name="T16" fmla="*/ 105 w 180"/>
                    <a:gd name="T17" fmla="*/ 150 h 525"/>
                    <a:gd name="T18" fmla="*/ 105 w 180"/>
                    <a:gd name="T19" fmla="*/ 120 h 525"/>
                    <a:gd name="T20" fmla="*/ 90 w 180"/>
                    <a:gd name="T21" fmla="*/ 75 h 525"/>
                    <a:gd name="T22" fmla="*/ 75 w 180"/>
                    <a:gd name="T23" fmla="*/ 45 h 525"/>
                    <a:gd name="T24" fmla="*/ 60 w 180"/>
                    <a:gd name="T25" fmla="*/ 0 h 525"/>
                    <a:gd name="T26" fmla="*/ 0 w 180"/>
                    <a:gd name="T27" fmla="*/ 15 h 525"/>
                    <a:gd name="T28" fmla="*/ 105 w 180"/>
                    <a:gd name="T29" fmla="*/ 525 h 525"/>
                    <a:gd name="T30" fmla="*/ 180 w 180"/>
                    <a:gd name="T31" fmla="*/ 510 h 5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525"/>
                    <a:gd name="T50" fmla="*/ 180 w 180"/>
                    <a:gd name="T51" fmla="*/ 525 h 5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525">
                      <a:moveTo>
                        <a:pt x="180" y="510"/>
                      </a:moveTo>
                      <a:lnTo>
                        <a:pt x="180" y="465"/>
                      </a:lnTo>
                      <a:lnTo>
                        <a:pt x="165" y="435"/>
                      </a:lnTo>
                      <a:lnTo>
                        <a:pt x="150" y="390"/>
                      </a:lnTo>
                      <a:lnTo>
                        <a:pt x="150" y="360"/>
                      </a:lnTo>
                      <a:lnTo>
                        <a:pt x="135" y="315"/>
                      </a:lnTo>
                      <a:lnTo>
                        <a:pt x="135" y="255"/>
                      </a:lnTo>
                      <a:lnTo>
                        <a:pt x="120" y="210"/>
                      </a:lnTo>
                      <a:lnTo>
                        <a:pt x="105" y="150"/>
                      </a:lnTo>
                      <a:lnTo>
                        <a:pt x="105" y="120"/>
                      </a:lnTo>
                      <a:lnTo>
                        <a:pt x="90" y="75"/>
                      </a:lnTo>
                      <a:lnTo>
                        <a:pt x="75" y="45"/>
                      </a:lnTo>
                      <a:lnTo>
                        <a:pt x="60" y="0"/>
                      </a:lnTo>
                      <a:lnTo>
                        <a:pt x="0" y="15"/>
                      </a:lnTo>
                      <a:lnTo>
                        <a:pt x="105" y="525"/>
                      </a:lnTo>
                      <a:lnTo>
                        <a:pt x="180" y="510"/>
                      </a:lnTo>
                      <a:close/>
                    </a:path>
                  </a:pathLst>
                </a:custGeom>
                <a:solidFill>
                  <a:srgbClr val="7F7F7F"/>
                </a:solidFill>
                <a:ln w="9525">
                  <a:noFill/>
                  <a:round/>
                  <a:headEnd/>
                  <a:tailEnd/>
                </a:ln>
              </p:spPr>
              <p:txBody>
                <a:bodyPr/>
                <a:lstStyle/>
                <a:p>
                  <a:endParaRPr lang="tr-TR"/>
                </a:p>
              </p:txBody>
            </p:sp>
            <p:sp>
              <p:nvSpPr>
                <p:cNvPr id="410" name="Freeform 157"/>
                <p:cNvSpPr>
                  <a:spLocks/>
                </p:cNvSpPr>
                <p:nvPr/>
              </p:nvSpPr>
              <p:spPr bwMode="auto">
                <a:xfrm>
                  <a:off x="1860" y="2565"/>
                  <a:ext cx="60" cy="150"/>
                </a:xfrm>
                <a:custGeom>
                  <a:avLst/>
                  <a:gdLst>
                    <a:gd name="T0" fmla="*/ 0 w 60"/>
                    <a:gd name="T1" fmla="*/ 0 h 150"/>
                    <a:gd name="T2" fmla="*/ 0 w 60"/>
                    <a:gd name="T3" fmla="*/ 0 h 150"/>
                    <a:gd name="T4" fmla="*/ 15 w 60"/>
                    <a:gd name="T5" fmla="*/ 45 h 150"/>
                    <a:gd name="T6" fmla="*/ 15 w 60"/>
                    <a:gd name="T7" fmla="*/ 75 h 150"/>
                    <a:gd name="T8" fmla="*/ 30 w 60"/>
                    <a:gd name="T9" fmla="*/ 120 h 150"/>
                    <a:gd name="T10" fmla="*/ 45 w 60"/>
                    <a:gd name="T11" fmla="*/ 150 h 150"/>
                    <a:gd name="T12" fmla="*/ 60 w 60"/>
                    <a:gd name="T13" fmla="*/ 150 h 150"/>
                    <a:gd name="T14" fmla="*/ 60 w 60"/>
                    <a:gd name="T15" fmla="*/ 105 h 150"/>
                    <a:gd name="T16" fmla="*/ 45 w 60"/>
                    <a:gd name="T17" fmla="*/ 75 h 150"/>
                    <a:gd name="T18" fmla="*/ 30 w 60"/>
                    <a:gd name="T19" fmla="*/ 30 h 150"/>
                    <a:gd name="T20" fmla="*/ 30 w 60"/>
                    <a:gd name="T21" fmla="*/ 0 h 150"/>
                    <a:gd name="T22" fmla="*/ 30 w 60"/>
                    <a:gd name="T23" fmla="*/ 0 h 150"/>
                    <a:gd name="T24" fmla="*/ 0 w 60"/>
                    <a:gd name="T25" fmla="*/ 0 h 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50"/>
                    <a:gd name="T41" fmla="*/ 60 w 60"/>
                    <a:gd name="T42" fmla="*/ 150 h 1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50">
                      <a:moveTo>
                        <a:pt x="0" y="0"/>
                      </a:moveTo>
                      <a:lnTo>
                        <a:pt x="0" y="0"/>
                      </a:lnTo>
                      <a:lnTo>
                        <a:pt x="15" y="45"/>
                      </a:lnTo>
                      <a:lnTo>
                        <a:pt x="15" y="75"/>
                      </a:lnTo>
                      <a:lnTo>
                        <a:pt x="30" y="120"/>
                      </a:lnTo>
                      <a:lnTo>
                        <a:pt x="45" y="150"/>
                      </a:lnTo>
                      <a:lnTo>
                        <a:pt x="60" y="150"/>
                      </a:lnTo>
                      <a:lnTo>
                        <a:pt x="60" y="105"/>
                      </a:lnTo>
                      <a:lnTo>
                        <a:pt x="45" y="75"/>
                      </a:lnTo>
                      <a:lnTo>
                        <a:pt x="30" y="30"/>
                      </a:lnTo>
                      <a:lnTo>
                        <a:pt x="30" y="0"/>
                      </a:lnTo>
                      <a:lnTo>
                        <a:pt x="0" y="0"/>
                      </a:lnTo>
                      <a:close/>
                    </a:path>
                  </a:pathLst>
                </a:custGeom>
                <a:solidFill>
                  <a:srgbClr val="000000"/>
                </a:solidFill>
                <a:ln w="9525">
                  <a:noFill/>
                  <a:round/>
                  <a:headEnd/>
                  <a:tailEnd/>
                </a:ln>
              </p:spPr>
              <p:txBody>
                <a:bodyPr/>
                <a:lstStyle/>
                <a:p>
                  <a:endParaRPr lang="tr-TR"/>
                </a:p>
              </p:txBody>
            </p:sp>
            <p:sp>
              <p:nvSpPr>
                <p:cNvPr id="411" name="Freeform 158"/>
                <p:cNvSpPr>
                  <a:spLocks/>
                </p:cNvSpPr>
                <p:nvPr/>
              </p:nvSpPr>
              <p:spPr bwMode="auto">
                <a:xfrm>
                  <a:off x="1830" y="2355"/>
                  <a:ext cx="60" cy="210"/>
                </a:xfrm>
                <a:custGeom>
                  <a:avLst/>
                  <a:gdLst>
                    <a:gd name="T0" fmla="*/ 0 w 60"/>
                    <a:gd name="T1" fmla="*/ 15 h 210"/>
                    <a:gd name="T2" fmla="*/ 0 w 60"/>
                    <a:gd name="T3" fmla="*/ 0 h 210"/>
                    <a:gd name="T4" fmla="*/ 0 w 60"/>
                    <a:gd name="T5" fmla="*/ 60 h 210"/>
                    <a:gd name="T6" fmla="*/ 15 w 60"/>
                    <a:gd name="T7" fmla="*/ 105 h 210"/>
                    <a:gd name="T8" fmla="*/ 30 w 60"/>
                    <a:gd name="T9" fmla="*/ 165 h 210"/>
                    <a:gd name="T10" fmla="*/ 30 w 60"/>
                    <a:gd name="T11" fmla="*/ 210 h 210"/>
                    <a:gd name="T12" fmla="*/ 60 w 60"/>
                    <a:gd name="T13" fmla="*/ 210 h 210"/>
                    <a:gd name="T14" fmla="*/ 45 w 60"/>
                    <a:gd name="T15" fmla="*/ 150 h 210"/>
                    <a:gd name="T16" fmla="*/ 45 w 60"/>
                    <a:gd name="T17" fmla="*/ 105 h 210"/>
                    <a:gd name="T18" fmla="*/ 30 w 60"/>
                    <a:gd name="T19" fmla="*/ 60 h 210"/>
                    <a:gd name="T20" fmla="*/ 15 w 60"/>
                    <a:gd name="T21" fmla="*/ 0 h 210"/>
                    <a:gd name="T22" fmla="*/ 15 w 60"/>
                    <a:gd name="T23" fmla="*/ 0 h 210"/>
                    <a:gd name="T24" fmla="*/ 0 w 60"/>
                    <a:gd name="T25" fmla="*/ 15 h 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210"/>
                    <a:gd name="T41" fmla="*/ 60 w 60"/>
                    <a:gd name="T42" fmla="*/ 210 h 2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210">
                      <a:moveTo>
                        <a:pt x="0" y="15"/>
                      </a:moveTo>
                      <a:lnTo>
                        <a:pt x="0" y="0"/>
                      </a:lnTo>
                      <a:lnTo>
                        <a:pt x="0" y="60"/>
                      </a:lnTo>
                      <a:lnTo>
                        <a:pt x="15" y="105"/>
                      </a:lnTo>
                      <a:lnTo>
                        <a:pt x="30" y="165"/>
                      </a:lnTo>
                      <a:lnTo>
                        <a:pt x="30" y="210"/>
                      </a:lnTo>
                      <a:lnTo>
                        <a:pt x="60" y="210"/>
                      </a:lnTo>
                      <a:lnTo>
                        <a:pt x="45" y="150"/>
                      </a:lnTo>
                      <a:lnTo>
                        <a:pt x="45" y="105"/>
                      </a:lnTo>
                      <a:lnTo>
                        <a:pt x="30" y="60"/>
                      </a:lnTo>
                      <a:lnTo>
                        <a:pt x="15" y="0"/>
                      </a:lnTo>
                      <a:lnTo>
                        <a:pt x="0" y="15"/>
                      </a:lnTo>
                      <a:close/>
                    </a:path>
                  </a:pathLst>
                </a:custGeom>
                <a:solidFill>
                  <a:srgbClr val="000000"/>
                </a:solidFill>
                <a:ln w="9525">
                  <a:noFill/>
                  <a:round/>
                  <a:headEnd/>
                  <a:tailEnd/>
                </a:ln>
              </p:spPr>
              <p:txBody>
                <a:bodyPr/>
                <a:lstStyle/>
                <a:p>
                  <a:endParaRPr lang="tr-TR"/>
                </a:p>
              </p:txBody>
            </p:sp>
            <p:sp>
              <p:nvSpPr>
                <p:cNvPr id="412" name="Freeform 159"/>
                <p:cNvSpPr>
                  <a:spLocks/>
                </p:cNvSpPr>
                <p:nvPr/>
              </p:nvSpPr>
              <p:spPr bwMode="auto">
                <a:xfrm>
                  <a:off x="1770" y="2190"/>
                  <a:ext cx="75" cy="180"/>
                </a:xfrm>
                <a:custGeom>
                  <a:avLst/>
                  <a:gdLst>
                    <a:gd name="T0" fmla="*/ 15 w 75"/>
                    <a:gd name="T1" fmla="*/ 30 h 180"/>
                    <a:gd name="T2" fmla="*/ 0 w 75"/>
                    <a:gd name="T3" fmla="*/ 15 h 180"/>
                    <a:gd name="T4" fmla="*/ 15 w 75"/>
                    <a:gd name="T5" fmla="*/ 60 h 180"/>
                    <a:gd name="T6" fmla="*/ 30 w 75"/>
                    <a:gd name="T7" fmla="*/ 90 h 180"/>
                    <a:gd name="T8" fmla="*/ 45 w 75"/>
                    <a:gd name="T9" fmla="*/ 135 h 180"/>
                    <a:gd name="T10" fmla="*/ 60 w 75"/>
                    <a:gd name="T11" fmla="*/ 180 h 180"/>
                    <a:gd name="T12" fmla="*/ 75 w 75"/>
                    <a:gd name="T13" fmla="*/ 165 h 180"/>
                    <a:gd name="T14" fmla="*/ 60 w 75"/>
                    <a:gd name="T15" fmla="*/ 120 h 180"/>
                    <a:gd name="T16" fmla="*/ 60 w 75"/>
                    <a:gd name="T17" fmla="*/ 90 h 180"/>
                    <a:gd name="T18" fmla="*/ 45 w 75"/>
                    <a:gd name="T19" fmla="*/ 45 h 180"/>
                    <a:gd name="T20" fmla="*/ 30 w 75"/>
                    <a:gd name="T21" fmla="*/ 15 h 180"/>
                    <a:gd name="T22" fmla="*/ 15 w 75"/>
                    <a:gd name="T23" fmla="*/ 0 h 180"/>
                    <a:gd name="T24" fmla="*/ 15 w 75"/>
                    <a:gd name="T25" fmla="*/ 30 h 1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180"/>
                    <a:gd name="T41" fmla="*/ 75 w 75"/>
                    <a:gd name="T42" fmla="*/ 180 h 1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180">
                      <a:moveTo>
                        <a:pt x="15" y="30"/>
                      </a:moveTo>
                      <a:lnTo>
                        <a:pt x="0" y="15"/>
                      </a:lnTo>
                      <a:lnTo>
                        <a:pt x="15" y="60"/>
                      </a:lnTo>
                      <a:lnTo>
                        <a:pt x="30" y="90"/>
                      </a:lnTo>
                      <a:lnTo>
                        <a:pt x="45" y="135"/>
                      </a:lnTo>
                      <a:lnTo>
                        <a:pt x="60" y="180"/>
                      </a:lnTo>
                      <a:lnTo>
                        <a:pt x="75" y="165"/>
                      </a:lnTo>
                      <a:lnTo>
                        <a:pt x="60" y="120"/>
                      </a:lnTo>
                      <a:lnTo>
                        <a:pt x="60" y="90"/>
                      </a:lnTo>
                      <a:lnTo>
                        <a:pt x="45" y="45"/>
                      </a:lnTo>
                      <a:lnTo>
                        <a:pt x="30" y="15"/>
                      </a:lnTo>
                      <a:lnTo>
                        <a:pt x="15" y="0"/>
                      </a:lnTo>
                      <a:lnTo>
                        <a:pt x="15" y="30"/>
                      </a:lnTo>
                      <a:close/>
                    </a:path>
                  </a:pathLst>
                </a:custGeom>
                <a:solidFill>
                  <a:srgbClr val="000000"/>
                </a:solidFill>
                <a:ln w="9525">
                  <a:noFill/>
                  <a:round/>
                  <a:headEnd/>
                  <a:tailEnd/>
                </a:ln>
              </p:spPr>
              <p:txBody>
                <a:bodyPr/>
                <a:lstStyle/>
                <a:p>
                  <a:endParaRPr lang="tr-TR"/>
                </a:p>
              </p:txBody>
            </p:sp>
            <p:sp>
              <p:nvSpPr>
                <p:cNvPr id="413" name="Freeform 160"/>
                <p:cNvSpPr>
                  <a:spLocks/>
                </p:cNvSpPr>
                <p:nvPr/>
              </p:nvSpPr>
              <p:spPr bwMode="auto">
                <a:xfrm>
                  <a:off x="1710" y="2190"/>
                  <a:ext cx="75" cy="45"/>
                </a:xfrm>
                <a:custGeom>
                  <a:avLst/>
                  <a:gdLst>
                    <a:gd name="T0" fmla="*/ 30 w 75"/>
                    <a:gd name="T1" fmla="*/ 30 h 45"/>
                    <a:gd name="T2" fmla="*/ 15 w 75"/>
                    <a:gd name="T3" fmla="*/ 45 h 45"/>
                    <a:gd name="T4" fmla="*/ 75 w 75"/>
                    <a:gd name="T5" fmla="*/ 30 h 45"/>
                    <a:gd name="T6" fmla="*/ 75 w 75"/>
                    <a:gd name="T7" fmla="*/ 0 h 45"/>
                    <a:gd name="T8" fmla="*/ 15 w 75"/>
                    <a:gd name="T9" fmla="*/ 15 h 45"/>
                    <a:gd name="T10" fmla="*/ 0 w 75"/>
                    <a:gd name="T11" fmla="*/ 30 h 45"/>
                    <a:gd name="T12" fmla="*/ 15 w 75"/>
                    <a:gd name="T13" fmla="*/ 15 h 45"/>
                    <a:gd name="T14" fmla="*/ 0 w 75"/>
                    <a:gd name="T15" fmla="*/ 30 h 45"/>
                    <a:gd name="T16" fmla="*/ 0 w 75"/>
                    <a:gd name="T17" fmla="*/ 30 h 45"/>
                    <a:gd name="T18" fmla="*/ 30 w 75"/>
                    <a:gd name="T19" fmla="*/ 3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45"/>
                    <a:gd name="T32" fmla="*/ 75 w 75"/>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45">
                      <a:moveTo>
                        <a:pt x="30" y="30"/>
                      </a:moveTo>
                      <a:lnTo>
                        <a:pt x="15" y="45"/>
                      </a:lnTo>
                      <a:lnTo>
                        <a:pt x="75" y="30"/>
                      </a:lnTo>
                      <a:lnTo>
                        <a:pt x="75" y="0"/>
                      </a:lnTo>
                      <a:lnTo>
                        <a:pt x="15" y="15"/>
                      </a:lnTo>
                      <a:lnTo>
                        <a:pt x="0" y="30"/>
                      </a:lnTo>
                      <a:lnTo>
                        <a:pt x="15" y="15"/>
                      </a:lnTo>
                      <a:lnTo>
                        <a:pt x="0" y="30"/>
                      </a:lnTo>
                      <a:lnTo>
                        <a:pt x="30" y="30"/>
                      </a:lnTo>
                      <a:close/>
                    </a:path>
                  </a:pathLst>
                </a:custGeom>
                <a:solidFill>
                  <a:srgbClr val="000000"/>
                </a:solidFill>
                <a:ln w="9525">
                  <a:noFill/>
                  <a:round/>
                  <a:headEnd/>
                  <a:tailEnd/>
                </a:ln>
              </p:spPr>
              <p:txBody>
                <a:bodyPr/>
                <a:lstStyle/>
                <a:p>
                  <a:endParaRPr lang="tr-TR"/>
                </a:p>
              </p:txBody>
            </p:sp>
            <p:sp>
              <p:nvSpPr>
                <p:cNvPr id="414" name="Freeform 161"/>
                <p:cNvSpPr>
                  <a:spLocks/>
                </p:cNvSpPr>
                <p:nvPr/>
              </p:nvSpPr>
              <p:spPr bwMode="auto">
                <a:xfrm>
                  <a:off x="1710" y="2220"/>
                  <a:ext cx="135" cy="525"/>
                </a:xfrm>
                <a:custGeom>
                  <a:avLst/>
                  <a:gdLst>
                    <a:gd name="T0" fmla="*/ 120 w 135"/>
                    <a:gd name="T1" fmla="*/ 495 h 525"/>
                    <a:gd name="T2" fmla="*/ 135 w 135"/>
                    <a:gd name="T3" fmla="*/ 510 h 525"/>
                    <a:gd name="T4" fmla="*/ 30 w 135"/>
                    <a:gd name="T5" fmla="*/ 0 h 525"/>
                    <a:gd name="T6" fmla="*/ 0 w 135"/>
                    <a:gd name="T7" fmla="*/ 0 h 525"/>
                    <a:gd name="T8" fmla="*/ 105 w 135"/>
                    <a:gd name="T9" fmla="*/ 510 h 525"/>
                    <a:gd name="T10" fmla="*/ 120 w 135"/>
                    <a:gd name="T11" fmla="*/ 525 h 525"/>
                    <a:gd name="T12" fmla="*/ 105 w 135"/>
                    <a:gd name="T13" fmla="*/ 510 h 525"/>
                    <a:gd name="T14" fmla="*/ 105 w 135"/>
                    <a:gd name="T15" fmla="*/ 525 h 525"/>
                    <a:gd name="T16" fmla="*/ 120 w 135"/>
                    <a:gd name="T17" fmla="*/ 525 h 525"/>
                    <a:gd name="T18" fmla="*/ 120 w 135"/>
                    <a:gd name="T19" fmla="*/ 495 h 5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525"/>
                    <a:gd name="T32" fmla="*/ 135 w 135"/>
                    <a:gd name="T33" fmla="*/ 525 h 5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525">
                      <a:moveTo>
                        <a:pt x="120" y="495"/>
                      </a:moveTo>
                      <a:lnTo>
                        <a:pt x="135" y="510"/>
                      </a:lnTo>
                      <a:lnTo>
                        <a:pt x="30" y="0"/>
                      </a:lnTo>
                      <a:lnTo>
                        <a:pt x="0" y="0"/>
                      </a:lnTo>
                      <a:lnTo>
                        <a:pt x="105" y="510"/>
                      </a:lnTo>
                      <a:lnTo>
                        <a:pt x="120" y="525"/>
                      </a:lnTo>
                      <a:lnTo>
                        <a:pt x="105" y="510"/>
                      </a:lnTo>
                      <a:lnTo>
                        <a:pt x="105" y="525"/>
                      </a:lnTo>
                      <a:lnTo>
                        <a:pt x="120" y="525"/>
                      </a:lnTo>
                      <a:lnTo>
                        <a:pt x="120" y="495"/>
                      </a:lnTo>
                      <a:close/>
                    </a:path>
                  </a:pathLst>
                </a:custGeom>
                <a:solidFill>
                  <a:srgbClr val="000000"/>
                </a:solidFill>
                <a:ln w="9525">
                  <a:noFill/>
                  <a:round/>
                  <a:headEnd/>
                  <a:tailEnd/>
                </a:ln>
              </p:spPr>
              <p:txBody>
                <a:bodyPr/>
                <a:lstStyle/>
                <a:p>
                  <a:endParaRPr lang="tr-TR"/>
                </a:p>
              </p:txBody>
            </p:sp>
            <p:sp>
              <p:nvSpPr>
                <p:cNvPr id="415" name="Freeform 162"/>
                <p:cNvSpPr>
                  <a:spLocks/>
                </p:cNvSpPr>
                <p:nvPr/>
              </p:nvSpPr>
              <p:spPr bwMode="auto">
                <a:xfrm>
                  <a:off x="1830" y="2700"/>
                  <a:ext cx="90" cy="45"/>
                </a:xfrm>
                <a:custGeom>
                  <a:avLst/>
                  <a:gdLst>
                    <a:gd name="T0" fmla="*/ 75 w 90"/>
                    <a:gd name="T1" fmla="*/ 15 h 45"/>
                    <a:gd name="T2" fmla="*/ 75 w 90"/>
                    <a:gd name="T3" fmla="*/ 0 h 45"/>
                    <a:gd name="T4" fmla="*/ 0 w 90"/>
                    <a:gd name="T5" fmla="*/ 15 h 45"/>
                    <a:gd name="T6" fmla="*/ 0 w 90"/>
                    <a:gd name="T7" fmla="*/ 45 h 45"/>
                    <a:gd name="T8" fmla="*/ 75 w 90"/>
                    <a:gd name="T9" fmla="*/ 15 h 45"/>
                    <a:gd name="T10" fmla="*/ 90 w 90"/>
                    <a:gd name="T11" fmla="*/ 15 h 45"/>
                    <a:gd name="T12" fmla="*/ 75 w 90"/>
                    <a:gd name="T13" fmla="*/ 15 h 45"/>
                    <a:gd name="T14" fmla="*/ 90 w 90"/>
                    <a:gd name="T15" fmla="*/ 15 h 45"/>
                    <a:gd name="T16" fmla="*/ 90 w 90"/>
                    <a:gd name="T17" fmla="*/ 15 h 45"/>
                    <a:gd name="T18" fmla="*/ 75 w 90"/>
                    <a:gd name="T19" fmla="*/ 15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45"/>
                    <a:gd name="T32" fmla="*/ 90 w 90"/>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45">
                      <a:moveTo>
                        <a:pt x="75" y="15"/>
                      </a:moveTo>
                      <a:lnTo>
                        <a:pt x="75" y="0"/>
                      </a:lnTo>
                      <a:lnTo>
                        <a:pt x="0" y="15"/>
                      </a:lnTo>
                      <a:lnTo>
                        <a:pt x="0" y="45"/>
                      </a:lnTo>
                      <a:lnTo>
                        <a:pt x="75" y="15"/>
                      </a:lnTo>
                      <a:lnTo>
                        <a:pt x="90" y="15"/>
                      </a:lnTo>
                      <a:lnTo>
                        <a:pt x="75" y="15"/>
                      </a:lnTo>
                      <a:lnTo>
                        <a:pt x="90" y="15"/>
                      </a:lnTo>
                      <a:lnTo>
                        <a:pt x="75" y="15"/>
                      </a:lnTo>
                      <a:close/>
                    </a:path>
                  </a:pathLst>
                </a:custGeom>
                <a:solidFill>
                  <a:srgbClr val="000000"/>
                </a:solidFill>
                <a:ln w="9525">
                  <a:noFill/>
                  <a:round/>
                  <a:headEnd/>
                  <a:tailEnd/>
                </a:ln>
              </p:spPr>
              <p:txBody>
                <a:bodyPr/>
                <a:lstStyle/>
                <a:p>
                  <a:endParaRPr lang="tr-TR"/>
                </a:p>
              </p:txBody>
            </p:sp>
            <p:sp>
              <p:nvSpPr>
                <p:cNvPr id="416" name="Freeform 163"/>
                <p:cNvSpPr>
                  <a:spLocks/>
                </p:cNvSpPr>
                <p:nvPr/>
              </p:nvSpPr>
              <p:spPr bwMode="auto">
                <a:xfrm>
                  <a:off x="1545" y="2685"/>
                  <a:ext cx="525" cy="360"/>
                </a:xfrm>
                <a:custGeom>
                  <a:avLst/>
                  <a:gdLst>
                    <a:gd name="T0" fmla="*/ 165 w 525"/>
                    <a:gd name="T1" fmla="*/ 345 h 360"/>
                    <a:gd name="T2" fmla="*/ 135 w 525"/>
                    <a:gd name="T3" fmla="*/ 360 h 360"/>
                    <a:gd name="T4" fmla="*/ 120 w 525"/>
                    <a:gd name="T5" fmla="*/ 360 h 360"/>
                    <a:gd name="T6" fmla="*/ 105 w 525"/>
                    <a:gd name="T7" fmla="*/ 360 h 360"/>
                    <a:gd name="T8" fmla="*/ 75 w 525"/>
                    <a:gd name="T9" fmla="*/ 345 h 360"/>
                    <a:gd name="T10" fmla="*/ 60 w 525"/>
                    <a:gd name="T11" fmla="*/ 330 h 360"/>
                    <a:gd name="T12" fmla="*/ 45 w 525"/>
                    <a:gd name="T13" fmla="*/ 315 h 360"/>
                    <a:gd name="T14" fmla="*/ 30 w 525"/>
                    <a:gd name="T15" fmla="*/ 300 h 360"/>
                    <a:gd name="T16" fmla="*/ 30 w 525"/>
                    <a:gd name="T17" fmla="*/ 285 h 360"/>
                    <a:gd name="T18" fmla="*/ 0 w 525"/>
                    <a:gd name="T19" fmla="*/ 225 h 360"/>
                    <a:gd name="T20" fmla="*/ 0 w 525"/>
                    <a:gd name="T21" fmla="*/ 210 h 360"/>
                    <a:gd name="T22" fmla="*/ 0 w 525"/>
                    <a:gd name="T23" fmla="*/ 195 h 360"/>
                    <a:gd name="T24" fmla="*/ 0 w 525"/>
                    <a:gd name="T25" fmla="*/ 165 h 360"/>
                    <a:gd name="T26" fmla="*/ 15 w 525"/>
                    <a:gd name="T27" fmla="*/ 150 h 360"/>
                    <a:gd name="T28" fmla="*/ 30 w 525"/>
                    <a:gd name="T29" fmla="*/ 135 h 360"/>
                    <a:gd name="T30" fmla="*/ 45 w 525"/>
                    <a:gd name="T31" fmla="*/ 120 h 360"/>
                    <a:gd name="T32" fmla="*/ 60 w 525"/>
                    <a:gd name="T33" fmla="*/ 105 h 360"/>
                    <a:gd name="T34" fmla="*/ 75 w 525"/>
                    <a:gd name="T35" fmla="*/ 90 h 360"/>
                    <a:gd name="T36" fmla="*/ 360 w 525"/>
                    <a:gd name="T37" fmla="*/ 0 h 360"/>
                    <a:gd name="T38" fmla="*/ 390 w 525"/>
                    <a:gd name="T39" fmla="*/ 0 h 360"/>
                    <a:gd name="T40" fmla="*/ 405 w 525"/>
                    <a:gd name="T41" fmla="*/ 0 h 360"/>
                    <a:gd name="T42" fmla="*/ 435 w 525"/>
                    <a:gd name="T43" fmla="*/ 0 h 360"/>
                    <a:gd name="T44" fmla="*/ 450 w 525"/>
                    <a:gd name="T45" fmla="*/ 0 h 360"/>
                    <a:gd name="T46" fmla="*/ 465 w 525"/>
                    <a:gd name="T47" fmla="*/ 15 h 360"/>
                    <a:gd name="T48" fmla="*/ 480 w 525"/>
                    <a:gd name="T49" fmla="*/ 30 h 360"/>
                    <a:gd name="T50" fmla="*/ 495 w 525"/>
                    <a:gd name="T51" fmla="*/ 45 h 360"/>
                    <a:gd name="T52" fmla="*/ 495 w 525"/>
                    <a:gd name="T53" fmla="*/ 75 h 360"/>
                    <a:gd name="T54" fmla="*/ 525 w 525"/>
                    <a:gd name="T55" fmla="*/ 120 h 360"/>
                    <a:gd name="T56" fmla="*/ 525 w 525"/>
                    <a:gd name="T57" fmla="*/ 150 h 360"/>
                    <a:gd name="T58" fmla="*/ 525 w 525"/>
                    <a:gd name="T59" fmla="*/ 165 h 360"/>
                    <a:gd name="T60" fmla="*/ 525 w 525"/>
                    <a:gd name="T61" fmla="*/ 180 h 360"/>
                    <a:gd name="T62" fmla="*/ 510 w 525"/>
                    <a:gd name="T63" fmla="*/ 210 h 360"/>
                    <a:gd name="T64" fmla="*/ 495 w 525"/>
                    <a:gd name="T65" fmla="*/ 225 h 360"/>
                    <a:gd name="T66" fmla="*/ 480 w 525"/>
                    <a:gd name="T67" fmla="*/ 240 h 360"/>
                    <a:gd name="T68" fmla="*/ 465 w 525"/>
                    <a:gd name="T69" fmla="*/ 240 h 360"/>
                    <a:gd name="T70" fmla="*/ 450 w 525"/>
                    <a:gd name="T71" fmla="*/ 255 h 360"/>
                    <a:gd name="T72" fmla="*/ 165 w 525"/>
                    <a:gd name="T73" fmla="*/ 345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5"/>
                    <a:gd name="T112" fmla="*/ 0 h 360"/>
                    <a:gd name="T113" fmla="*/ 525 w 525"/>
                    <a:gd name="T114" fmla="*/ 360 h 3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5" h="360">
                      <a:moveTo>
                        <a:pt x="165" y="345"/>
                      </a:moveTo>
                      <a:lnTo>
                        <a:pt x="135" y="360"/>
                      </a:lnTo>
                      <a:lnTo>
                        <a:pt x="120" y="360"/>
                      </a:lnTo>
                      <a:lnTo>
                        <a:pt x="105" y="360"/>
                      </a:lnTo>
                      <a:lnTo>
                        <a:pt x="75" y="345"/>
                      </a:lnTo>
                      <a:lnTo>
                        <a:pt x="60" y="330"/>
                      </a:lnTo>
                      <a:lnTo>
                        <a:pt x="45" y="315"/>
                      </a:lnTo>
                      <a:lnTo>
                        <a:pt x="30" y="300"/>
                      </a:lnTo>
                      <a:lnTo>
                        <a:pt x="30" y="285"/>
                      </a:lnTo>
                      <a:lnTo>
                        <a:pt x="0" y="225"/>
                      </a:lnTo>
                      <a:lnTo>
                        <a:pt x="0" y="210"/>
                      </a:lnTo>
                      <a:lnTo>
                        <a:pt x="0" y="195"/>
                      </a:lnTo>
                      <a:lnTo>
                        <a:pt x="0" y="165"/>
                      </a:lnTo>
                      <a:lnTo>
                        <a:pt x="15" y="150"/>
                      </a:lnTo>
                      <a:lnTo>
                        <a:pt x="30" y="135"/>
                      </a:lnTo>
                      <a:lnTo>
                        <a:pt x="45" y="120"/>
                      </a:lnTo>
                      <a:lnTo>
                        <a:pt x="60" y="105"/>
                      </a:lnTo>
                      <a:lnTo>
                        <a:pt x="75" y="90"/>
                      </a:lnTo>
                      <a:lnTo>
                        <a:pt x="360" y="0"/>
                      </a:lnTo>
                      <a:lnTo>
                        <a:pt x="390" y="0"/>
                      </a:lnTo>
                      <a:lnTo>
                        <a:pt x="405" y="0"/>
                      </a:lnTo>
                      <a:lnTo>
                        <a:pt x="435" y="0"/>
                      </a:lnTo>
                      <a:lnTo>
                        <a:pt x="450" y="0"/>
                      </a:lnTo>
                      <a:lnTo>
                        <a:pt x="465" y="15"/>
                      </a:lnTo>
                      <a:lnTo>
                        <a:pt x="480" y="30"/>
                      </a:lnTo>
                      <a:lnTo>
                        <a:pt x="495" y="45"/>
                      </a:lnTo>
                      <a:lnTo>
                        <a:pt x="495" y="75"/>
                      </a:lnTo>
                      <a:lnTo>
                        <a:pt x="525" y="120"/>
                      </a:lnTo>
                      <a:lnTo>
                        <a:pt x="525" y="150"/>
                      </a:lnTo>
                      <a:lnTo>
                        <a:pt x="525" y="165"/>
                      </a:lnTo>
                      <a:lnTo>
                        <a:pt x="525" y="180"/>
                      </a:lnTo>
                      <a:lnTo>
                        <a:pt x="510" y="210"/>
                      </a:lnTo>
                      <a:lnTo>
                        <a:pt x="495" y="225"/>
                      </a:lnTo>
                      <a:lnTo>
                        <a:pt x="480" y="240"/>
                      </a:lnTo>
                      <a:lnTo>
                        <a:pt x="465" y="240"/>
                      </a:lnTo>
                      <a:lnTo>
                        <a:pt x="450" y="255"/>
                      </a:lnTo>
                      <a:lnTo>
                        <a:pt x="165" y="345"/>
                      </a:lnTo>
                      <a:close/>
                    </a:path>
                  </a:pathLst>
                </a:custGeom>
                <a:solidFill>
                  <a:srgbClr val="7F7F7F"/>
                </a:solidFill>
                <a:ln w="9525">
                  <a:noFill/>
                  <a:round/>
                  <a:headEnd/>
                  <a:tailEnd/>
                </a:ln>
              </p:spPr>
              <p:txBody>
                <a:bodyPr/>
                <a:lstStyle/>
                <a:p>
                  <a:endParaRPr lang="tr-TR"/>
                </a:p>
              </p:txBody>
            </p:sp>
            <p:sp>
              <p:nvSpPr>
                <p:cNvPr id="417" name="Freeform 164"/>
                <p:cNvSpPr>
                  <a:spLocks/>
                </p:cNvSpPr>
                <p:nvPr/>
              </p:nvSpPr>
              <p:spPr bwMode="auto">
                <a:xfrm>
                  <a:off x="1560" y="2970"/>
                  <a:ext cx="150" cy="90"/>
                </a:xfrm>
                <a:custGeom>
                  <a:avLst/>
                  <a:gdLst>
                    <a:gd name="T0" fmla="*/ 0 w 150"/>
                    <a:gd name="T1" fmla="*/ 0 h 90"/>
                    <a:gd name="T2" fmla="*/ 0 w 150"/>
                    <a:gd name="T3" fmla="*/ 0 h 90"/>
                    <a:gd name="T4" fmla="*/ 15 w 150"/>
                    <a:gd name="T5" fmla="*/ 30 h 90"/>
                    <a:gd name="T6" fmla="*/ 30 w 150"/>
                    <a:gd name="T7" fmla="*/ 45 h 90"/>
                    <a:gd name="T8" fmla="*/ 45 w 150"/>
                    <a:gd name="T9" fmla="*/ 60 h 90"/>
                    <a:gd name="T10" fmla="*/ 60 w 150"/>
                    <a:gd name="T11" fmla="*/ 75 h 90"/>
                    <a:gd name="T12" fmla="*/ 75 w 150"/>
                    <a:gd name="T13" fmla="*/ 75 h 90"/>
                    <a:gd name="T14" fmla="*/ 105 w 150"/>
                    <a:gd name="T15" fmla="*/ 90 h 90"/>
                    <a:gd name="T16" fmla="*/ 120 w 150"/>
                    <a:gd name="T17" fmla="*/ 90 h 90"/>
                    <a:gd name="T18" fmla="*/ 150 w 150"/>
                    <a:gd name="T19" fmla="*/ 75 h 90"/>
                    <a:gd name="T20" fmla="*/ 135 w 150"/>
                    <a:gd name="T21" fmla="*/ 60 h 90"/>
                    <a:gd name="T22" fmla="*/ 120 w 150"/>
                    <a:gd name="T23" fmla="*/ 60 h 90"/>
                    <a:gd name="T24" fmla="*/ 105 w 150"/>
                    <a:gd name="T25" fmla="*/ 60 h 90"/>
                    <a:gd name="T26" fmla="*/ 90 w 150"/>
                    <a:gd name="T27" fmla="*/ 60 h 90"/>
                    <a:gd name="T28" fmla="*/ 75 w 150"/>
                    <a:gd name="T29" fmla="*/ 45 h 90"/>
                    <a:gd name="T30" fmla="*/ 60 w 150"/>
                    <a:gd name="T31" fmla="*/ 45 h 90"/>
                    <a:gd name="T32" fmla="*/ 45 w 150"/>
                    <a:gd name="T33" fmla="*/ 30 h 90"/>
                    <a:gd name="T34" fmla="*/ 30 w 150"/>
                    <a:gd name="T35" fmla="*/ 15 h 90"/>
                    <a:gd name="T36" fmla="*/ 15 w 150"/>
                    <a:gd name="T37" fmla="*/ 0 h 90"/>
                    <a:gd name="T38" fmla="*/ 15 w 150"/>
                    <a:gd name="T39" fmla="*/ 0 h 90"/>
                    <a:gd name="T40" fmla="*/ 0 w 150"/>
                    <a:gd name="T41" fmla="*/ 0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90"/>
                    <a:gd name="T65" fmla="*/ 150 w 150"/>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90">
                      <a:moveTo>
                        <a:pt x="0" y="0"/>
                      </a:moveTo>
                      <a:lnTo>
                        <a:pt x="0" y="0"/>
                      </a:lnTo>
                      <a:lnTo>
                        <a:pt x="15" y="30"/>
                      </a:lnTo>
                      <a:lnTo>
                        <a:pt x="30" y="45"/>
                      </a:lnTo>
                      <a:lnTo>
                        <a:pt x="45" y="60"/>
                      </a:lnTo>
                      <a:lnTo>
                        <a:pt x="60" y="75"/>
                      </a:lnTo>
                      <a:lnTo>
                        <a:pt x="75" y="75"/>
                      </a:lnTo>
                      <a:lnTo>
                        <a:pt x="105" y="90"/>
                      </a:lnTo>
                      <a:lnTo>
                        <a:pt x="120" y="90"/>
                      </a:lnTo>
                      <a:lnTo>
                        <a:pt x="150" y="75"/>
                      </a:lnTo>
                      <a:lnTo>
                        <a:pt x="135" y="60"/>
                      </a:lnTo>
                      <a:lnTo>
                        <a:pt x="120" y="60"/>
                      </a:lnTo>
                      <a:lnTo>
                        <a:pt x="105" y="60"/>
                      </a:lnTo>
                      <a:lnTo>
                        <a:pt x="90" y="60"/>
                      </a:lnTo>
                      <a:lnTo>
                        <a:pt x="75" y="45"/>
                      </a:lnTo>
                      <a:lnTo>
                        <a:pt x="60" y="45"/>
                      </a:lnTo>
                      <a:lnTo>
                        <a:pt x="45" y="30"/>
                      </a:lnTo>
                      <a:lnTo>
                        <a:pt x="30" y="15"/>
                      </a:lnTo>
                      <a:lnTo>
                        <a:pt x="15" y="0"/>
                      </a:lnTo>
                      <a:lnTo>
                        <a:pt x="0" y="0"/>
                      </a:lnTo>
                      <a:close/>
                    </a:path>
                  </a:pathLst>
                </a:custGeom>
                <a:solidFill>
                  <a:srgbClr val="000000"/>
                </a:solidFill>
                <a:ln w="9525">
                  <a:noFill/>
                  <a:round/>
                  <a:headEnd/>
                  <a:tailEnd/>
                </a:ln>
              </p:spPr>
              <p:txBody>
                <a:bodyPr/>
                <a:lstStyle/>
                <a:p>
                  <a:endParaRPr lang="tr-TR"/>
                </a:p>
              </p:txBody>
            </p:sp>
            <p:sp>
              <p:nvSpPr>
                <p:cNvPr id="418" name="Freeform 165"/>
                <p:cNvSpPr>
                  <a:spLocks/>
                </p:cNvSpPr>
                <p:nvPr/>
              </p:nvSpPr>
              <p:spPr bwMode="auto">
                <a:xfrm>
                  <a:off x="1545" y="2910"/>
                  <a:ext cx="30" cy="60"/>
                </a:xfrm>
                <a:custGeom>
                  <a:avLst/>
                  <a:gdLst>
                    <a:gd name="T0" fmla="*/ 0 w 30"/>
                    <a:gd name="T1" fmla="*/ 15 h 60"/>
                    <a:gd name="T2" fmla="*/ 0 w 30"/>
                    <a:gd name="T3" fmla="*/ 15 h 60"/>
                    <a:gd name="T4" fmla="*/ 15 w 30"/>
                    <a:gd name="T5" fmla="*/ 60 h 60"/>
                    <a:gd name="T6" fmla="*/ 30 w 30"/>
                    <a:gd name="T7" fmla="*/ 60 h 60"/>
                    <a:gd name="T8" fmla="*/ 15 w 30"/>
                    <a:gd name="T9" fmla="*/ 0 h 60"/>
                    <a:gd name="T10" fmla="*/ 15 w 30"/>
                    <a:gd name="T11" fmla="*/ 0 h 60"/>
                    <a:gd name="T12" fmla="*/ 0 w 30"/>
                    <a:gd name="T13" fmla="*/ 15 h 60"/>
                    <a:gd name="T14" fmla="*/ 0 60000 65536"/>
                    <a:gd name="T15" fmla="*/ 0 60000 65536"/>
                    <a:gd name="T16" fmla="*/ 0 60000 65536"/>
                    <a:gd name="T17" fmla="*/ 0 60000 65536"/>
                    <a:gd name="T18" fmla="*/ 0 60000 65536"/>
                    <a:gd name="T19" fmla="*/ 0 60000 65536"/>
                    <a:gd name="T20" fmla="*/ 0 60000 65536"/>
                    <a:gd name="T21" fmla="*/ 0 w 30"/>
                    <a:gd name="T22" fmla="*/ 0 h 60"/>
                    <a:gd name="T23" fmla="*/ 30 w 30"/>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0">
                      <a:moveTo>
                        <a:pt x="0" y="15"/>
                      </a:moveTo>
                      <a:lnTo>
                        <a:pt x="0" y="15"/>
                      </a:lnTo>
                      <a:lnTo>
                        <a:pt x="15" y="60"/>
                      </a:lnTo>
                      <a:lnTo>
                        <a:pt x="30" y="60"/>
                      </a:lnTo>
                      <a:lnTo>
                        <a:pt x="15" y="0"/>
                      </a:lnTo>
                      <a:lnTo>
                        <a:pt x="0" y="15"/>
                      </a:lnTo>
                      <a:close/>
                    </a:path>
                  </a:pathLst>
                </a:custGeom>
                <a:solidFill>
                  <a:srgbClr val="000000"/>
                </a:solidFill>
                <a:ln w="9525">
                  <a:noFill/>
                  <a:round/>
                  <a:headEnd/>
                  <a:tailEnd/>
                </a:ln>
              </p:spPr>
              <p:txBody>
                <a:bodyPr/>
                <a:lstStyle/>
                <a:p>
                  <a:endParaRPr lang="tr-TR"/>
                </a:p>
              </p:txBody>
            </p:sp>
            <p:sp>
              <p:nvSpPr>
                <p:cNvPr id="419" name="Freeform 166"/>
                <p:cNvSpPr>
                  <a:spLocks/>
                </p:cNvSpPr>
                <p:nvPr/>
              </p:nvSpPr>
              <p:spPr bwMode="auto">
                <a:xfrm>
                  <a:off x="1530" y="2775"/>
                  <a:ext cx="90" cy="150"/>
                </a:xfrm>
                <a:custGeom>
                  <a:avLst/>
                  <a:gdLst>
                    <a:gd name="T0" fmla="*/ 90 w 90"/>
                    <a:gd name="T1" fmla="*/ 0 h 150"/>
                    <a:gd name="T2" fmla="*/ 90 w 90"/>
                    <a:gd name="T3" fmla="*/ 0 h 150"/>
                    <a:gd name="T4" fmla="*/ 60 w 90"/>
                    <a:gd name="T5" fmla="*/ 0 h 150"/>
                    <a:gd name="T6" fmla="*/ 45 w 90"/>
                    <a:gd name="T7" fmla="*/ 15 h 150"/>
                    <a:gd name="T8" fmla="*/ 30 w 90"/>
                    <a:gd name="T9" fmla="*/ 30 h 150"/>
                    <a:gd name="T10" fmla="*/ 15 w 90"/>
                    <a:gd name="T11" fmla="*/ 60 h 150"/>
                    <a:gd name="T12" fmla="*/ 15 w 90"/>
                    <a:gd name="T13" fmla="*/ 75 h 150"/>
                    <a:gd name="T14" fmla="*/ 0 w 90"/>
                    <a:gd name="T15" fmla="*/ 105 h 150"/>
                    <a:gd name="T16" fmla="*/ 0 w 90"/>
                    <a:gd name="T17" fmla="*/ 120 h 150"/>
                    <a:gd name="T18" fmla="*/ 15 w 90"/>
                    <a:gd name="T19" fmla="*/ 150 h 150"/>
                    <a:gd name="T20" fmla="*/ 30 w 90"/>
                    <a:gd name="T21" fmla="*/ 135 h 150"/>
                    <a:gd name="T22" fmla="*/ 30 w 90"/>
                    <a:gd name="T23" fmla="*/ 120 h 150"/>
                    <a:gd name="T24" fmla="*/ 30 w 90"/>
                    <a:gd name="T25" fmla="*/ 105 h 150"/>
                    <a:gd name="T26" fmla="*/ 30 w 90"/>
                    <a:gd name="T27" fmla="*/ 75 h 150"/>
                    <a:gd name="T28" fmla="*/ 45 w 90"/>
                    <a:gd name="T29" fmla="*/ 60 h 150"/>
                    <a:gd name="T30" fmla="*/ 45 w 90"/>
                    <a:gd name="T31" fmla="*/ 45 h 150"/>
                    <a:gd name="T32" fmla="*/ 60 w 90"/>
                    <a:gd name="T33" fmla="*/ 30 h 150"/>
                    <a:gd name="T34" fmla="*/ 75 w 90"/>
                    <a:gd name="T35" fmla="*/ 30 h 150"/>
                    <a:gd name="T36" fmla="*/ 90 w 90"/>
                    <a:gd name="T37" fmla="*/ 15 h 150"/>
                    <a:gd name="T38" fmla="*/ 90 w 90"/>
                    <a:gd name="T39" fmla="*/ 15 h 150"/>
                    <a:gd name="T40" fmla="*/ 90 w 90"/>
                    <a:gd name="T41" fmla="*/ 0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150"/>
                    <a:gd name="T65" fmla="*/ 90 w 90"/>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150">
                      <a:moveTo>
                        <a:pt x="90" y="0"/>
                      </a:moveTo>
                      <a:lnTo>
                        <a:pt x="90" y="0"/>
                      </a:lnTo>
                      <a:lnTo>
                        <a:pt x="60" y="0"/>
                      </a:lnTo>
                      <a:lnTo>
                        <a:pt x="45" y="15"/>
                      </a:lnTo>
                      <a:lnTo>
                        <a:pt x="30" y="30"/>
                      </a:lnTo>
                      <a:lnTo>
                        <a:pt x="15" y="60"/>
                      </a:lnTo>
                      <a:lnTo>
                        <a:pt x="15" y="75"/>
                      </a:lnTo>
                      <a:lnTo>
                        <a:pt x="0" y="105"/>
                      </a:lnTo>
                      <a:lnTo>
                        <a:pt x="0" y="120"/>
                      </a:lnTo>
                      <a:lnTo>
                        <a:pt x="15" y="150"/>
                      </a:lnTo>
                      <a:lnTo>
                        <a:pt x="30" y="135"/>
                      </a:lnTo>
                      <a:lnTo>
                        <a:pt x="30" y="120"/>
                      </a:lnTo>
                      <a:lnTo>
                        <a:pt x="30" y="105"/>
                      </a:lnTo>
                      <a:lnTo>
                        <a:pt x="30" y="75"/>
                      </a:lnTo>
                      <a:lnTo>
                        <a:pt x="45" y="60"/>
                      </a:lnTo>
                      <a:lnTo>
                        <a:pt x="45" y="45"/>
                      </a:lnTo>
                      <a:lnTo>
                        <a:pt x="60" y="30"/>
                      </a:lnTo>
                      <a:lnTo>
                        <a:pt x="75" y="30"/>
                      </a:lnTo>
                      <a:lnTo>
                        <a:pt x="90" y="15"/>
                      </a:lnTo>
                      <a:lnTo>
                        <a:pt x="90" y="0"/>
                      </a:lnTo>
                      <a:close/>
                    </a:path>
                  </a:pathLst>
                </a:custGeom>
                <a:solidFill>
                  <a:srgbClr val="000000"/>
                </a:solidFill>
                <a:ln w="9525">
                  <a:noFill/>
                  <a:round/>
                  <a:headEnd/>
                  <a:tailEnd/>
                </a:ln>
              </p:spPr>
              <p:txBody>
                <a:bodyPr/>
                <a:lstStyle/>
                <a:p>
                  <a:endParaRPr lang="tr-TR"/>
                </a:p>
              </p:txBody>
            </p:sp>
            <p:sp>
              <p:nvSpPr>
                <p:cNvPr id="420" name="Freeform 167"/>
                <p:cNvSpPr>
                  <a:spLocks/>
                </p:cNvSpPr>
                <p:nvPr/>
              </p:nvSpPr>
              <p:spPr bwMode="auto">
                <a:xfrm>
                  <a:off x="1620" y="2670"/>
                  <a:ext cx="300" cy="120"/>
                </a:xfrm>
                <a:custGeom>
                  <a:avLst/>
                  <a:gdLst>
                    <a:gd name="T0" fmla="*/ 285 w 300"/>
                    <a:gd name="T1" fmla="*/ 0 h 120"/>
                    <a:gd name="T2" fmla="*/ 285 w 300"/>
                    <a:gd name="T3" fmla="*/ 0 h 120"/>
                    <a:gd name="T4" fmla="*/ 0 w 300"/>
                    <a:gd name="T5" fmla="*/ 105 h 120"/>
                    <a:gd name="T6" fmla="*/ 0 w 300"/>
                    <a:gd name="T7" fmla="*/ 120 h 120"/>
                    <a:gd name="T8" fmla="*/ 300 w 300"/>
                    <a:gd name="T9" fmla="*/ 30 h 120"/>
                    <a:gd name="T10" fmla="*/ 300 w 300"/>
                    <a:gd name="T11" fmla="*/ 30 h 120"/>
                    <a:gd name="T12" fmla="*/ 285 w 300"/>
                    <a:gd name="T13" fmla="*/ 0 h 120"/>
                    <a:gd name="T14" fmla="*/ 0 60000 65536"/>
                    <a:gd name="T15" fmla="*/ 0 60000 65536"/>
                    <a:gd name="T16" fmla="*/ 0 60000 65536"/>
                    <a:gd name="T17" fmla="*/ 0 60000 65536"/>
                    <a:gd name="T18" fmla="*/ 0 60000 65536"/>
                    <a:gd name="T19" fmla="*/ 0 60000 65536"/>
                    <a:gd name="T20" fmla="*/ 0 60000 65536"/>
                    <a:gd name="T21" fmla="*/ 0 w 300"/>
                    <a:gd name="T22" fmla="*/ 0 h 120"/>
                    <a:gd name="T23" fmla="*/ 300 w 300"/>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 h="120">
                      <a:moveTo>
                        <a:pt x="285" y="0"/>
                      </a:moveTo>
                      <a:lnTo>
                        <a:pt x="285" y="0"/>
                      </a:lnTo>
                      <a:lnTo>
                        <a:pt x="0" y="105"/>
                      </a:lnTo>
                      <a:lnTo>
                        <a:pt x="0" y="120"/>
                      </a:lnTo>
                      <a:lnTo>
                        <a:pt x="300" y="30"/>
                      </a:lnTo>
                      <a:lnTo>
                        <a:pt x="285" y="0"/>
                      </a:lnTo>
                      <a:close/>
                    </a:path>
                  </a:pathLst>
                </a:custGeom>
                <a:solidFill>
                  <a:srgbClr val="000000"/>
                </a:solidFill>
                <a:ln w="9525">
                  <a:noFill/>
                  <a:round/>
                  <a:headEnd/>
                  <a:tailEnd/>
                </a:ln>
              </p:spPr>
              <p:txBody>
                <a:bodyPr/>
                <a:lstStyle/>
                <a:p>
                  <a:endParaRPr lang="tr-TR"/>
                </a:p>
              </p:txBody>
            </p:sp>
            <p:sp>
              <p:nvSpPr>
                <p:cNvPr id="421" name="Freeform 168"/>
                <p:cNvSpPr>
                  <a:spLocks/>
                </p:cNvSpPr>
                <p:nvPr/>
              </p:nvSpPr>
              <p:spPr bwMode="auto">
                <a:xfrm>
                  <a:off x="1905" y="2670"/>
                  <a:ext cx="150" cy="90"/>
                </a:xfrm>
                <a:custGeom>
                  <a:avLst/>
                  <a:gdLst>
                    <a:gd name="T0" fmla="*/ 150 w 150"/>
                    <a:gd name="T1" fmla="*/ 75 h 90"/>
                    <a:gd name="T2" fmla="*/ 150 w 150"/>
                    <a:gd name="T3" fmla="*/ 75 h 90"/>
                    <a:gd name="T4" fmla="*/ 135 w 150"/>
                    <a:gd name="T5" fmla="*/ 60 h 90"/>
                    <a:gd name="T6" fmla="*/ 120 w 150"/>
                    <a:gd name="T7" fmla="*/ 45 h 90"/>
                    <a:gd name="T8" fmla="*/ 105 w 150"/>
                    <a:gd name="T9" fmla="*/ 30 h 90"/>
                    <a:gd name="T10" fmla="*/ 90 w 150"/>
                    <a:gd name="T11" fmla="*/ 15 h 90"/>
                    <a:gd name="T12" fmla="*/ 75 w 150"/>
                    <a:gd name="T13" fmla="*/ 0 h 90"/>
                    <a:gd name="T14" fmla="*/ 45 w 150"/>
                    <a:gd name="T15" fmla="*/ 0 h 90"/>
                    <a:gd name="T16" fmla="*/ 30 w 150"/>
                    <a:gd name="T17" fmla="*/ 0 h 90"/>
                    <a:gd name="T18" fmla="*/ 0 w 150"/>
                    <a:gd name="T19" fmla="*/ 0 h 90"/>
                    <a:gd name="T20" fmla="*/ 15 w 150"/>
                    <a:gd name="T21" fmla="*/ 30 h 90"/>
                    <a:gd name="T22" fmla="*/ 30 w 150"/>
                    <a:gd name="T23" fmla="*/ 15 h 90"/>
                    <a:gd name="T24" fmla="*/ 45 w 150"/>
                    <a:gd name="T25" fmla="*/ 15 h 90"/>
                    <a:gd name="T26" fmla="*/ 60 w 150"/>
                    <a:gd name="T27" fmla="*/ 30 h 90"/>
                    <a:gd name="T28" fmla="*/ 75 w 150"/>
                    <a:gd name="T29" fmla="*/ 30 h 90"/>
                    <a:gd name="T30" fmla="*/ 90 w 150"/>
                    <a:gd name="T31" fmla="*/ 45 h 90"/>
                    <a:gd name="T32" fmla="*/ 105 w 150"/>
                    <a:gd name="T33" fmla="*/ 60 h 90"/>
                    <a:gd name="T34" fmla="*/ 120 w 150"/>
                    <a:gd name="T35" fmla="*/ 75 h 90"/>
                    <a:gd name="T36" fmla="*/ 135 w 150"/>
                    <a:gd name="T37" fmla="*/ 90 h 90"/>
                    <a:gd name="T38" fmla="*/ 135 w 150"/>
                    <a:gd name="T39" fmla="*/ 90 h 90"/>
                    <a:gd name="T40" fmla="*/ 150 w 150"/>
                    <a:gd name="T41" fmla="*/ 75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90"/>
                    <a:gd name="T65" fmla="*/ 150 w 150"/>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90">
                      <a:moveTo>
                        <a:pt x="150" y="75"/>
                      </a:moveTo>
                      <a:lnTo>
                        <a:pt x="150" y="75"/>
                      </a:lnTo>
                      <a:lnTo>
                        <a:pt x="135" y="60"/>
                      </a:lnTo>
                      <a:lnTo>
                        <a:pt x="120" y="45"/>
                      </a:lnTo>
                      <a:lnTo>
                        <a:pt x="105" y="30"/>
                      </a:lnTo>
                      <a:lnTo>
                        <a:pt x="90" y="15"/>
                      </a:lnTo>
                      <a:lnTo>
                        <a:pt x="75" y="0"/>
                      </a:lnTo>
                      <a:lnTo>
                        <a:pt x="45" y="0"/>
                      </a:lnTo>
                      <a:lnTo>
                        <a:pt x="30" y="0"/>
                      </a:lnTo>
                      <a:lnTo>
                        <a:pt x="0" y="0"/>
                      </a:lnTo>
                      <a:lnTo>
                        <a:pt x="15" y="30"/>
                      </a:lnTo>
                      <a:lnTo>
                        <a:pt x="30" y="15"/>
                      </a:lnTo>
                      <a:lnTo>
                        <a:pt x="45" y="15"/>
                      </a:lnTo>
                      <a:lnTo>
                        <a:pt x="60" y="30"/>
                      </a:lnTo>
                      <a:lnTo>
                        <a:pt x="75" y="30"/>
                      </a:lnTo>
                      <a:lnTo>
                        <a:pt x="90" y="45"/>
                      </a:lnTo>
                      <a:lnTo>
                        <a:pt x="105" y="60"/>
                      </a:lnTo>
                      <a:lnTo>
                        <a:pt x="120" y="75"/>
                      </a:lnTo>
                      <a:lnTo>
                        <a:pt x="135" y="90"/>
                      </a:lnTo>
                      <a:lnTo>
                        <a:pt x="150" y="75"/>
                      </a:lnTo>
                      <a:close/>
                    </a:path>
                  </a:pathLst>
                </a:custGeom>
                <a:solidFill>
                  <a:srgbClr val="000000"/>
                </a:solidFill>
                <a:ln w="9525">
                  <a:noFill/>
                  <a:round/>
                  <a:headEnd/>
                  <a:tailEnd/>
                </a:ln>
              </p:spPr>
              <p:txBody>
                <a:bodyPr/>
                <a:lstStyle/>
                <a:p>
                  <a:endParaRPr lang="tr-TR"/>
                </a:p>
              </p:txBody>
            </p:sp>
            <p:sp>
              <p:nvSpPr>
                <p:cNvPr id="422" name="Freeform 169"/>
                <p:cNvSpPr>
                  <a:spLocks/>
                </p:cNvSpPr>
                <p:nvPr/>
              </p:nvSpPr>
              <p:spPr bwMode="auto">
                <a:xfrm>
                  <a:off x="2040" y="2745"/>
                  <a:ext cx="30" cy="60"/>
                </a:xfrm>
                <a:custGeom>
                  <a:avLst/>
                  <a:gdLst>
                    <a:gd name="T0" fmla="*/ 30 w 30"/>
                    <a:gd name="T1" fmla="*/ 60 h 60"/>
                    <a:gd name="T2" fmla="*/ 30 w 30"/>
                    <a:gd name="T3" fmla="*/ 60 h 60"/>
                    <a:gd name="T4" fmla="*/ 15 w 30"/>
                    <a:gd name="T5" fmla="*/ 0 h 60"/>
                    <a:gd name="T6" fmla="*/ 0 w 30"/>
                    <a:gd name="T7" fmla="*/ 15 h 60"/>
                    <a:gd name="T8" fmla="*/ 15 w 30"/>
                    <a:gd name="T9" fmla="*/ 60 h 60"/>
                    <a:gd name="T10" fmla="*/ 15 w 30"/>
                    <a:gd name="T11" fmla="*/ 60 h 60"/>
                    <a:gd name="T12" fmla="*/ 30 w 30"/>
                    <a:gd name="T13" fmla="*/ 60 h 60"/>
                    <a:gd name="T14" fmla="*/ 0 60000 65536"/>
                    <a:gd name="T15" fmla="*/ 0 60000 65536"/>
                    <a:gd name="T16" fmla="*/ 0 60000 65536"/>
                    <a:gd name="T17" fmla="*/ 0 60000 65536"/>
                    <a:gd name="T18" fmla="*/ 0 60000 65536"/>
                    <a:gd name="T19" fmla="*/ 0 60000 65536"/>
                    <a:gd name="T20" fmla="*/ 0 60000 65536"/>
                    <a:gd name="T21" fmla="*/ 0 w 30"/>
                    <a:gd name="T22" fmla="*/ 0 h 60"/>
                    <a:gd name="T23" fmla="*/ 30 w 30"/>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0">
                      <a:moveTo>
                        <a:pt x="30" y="60"/>
                      </a:moveTo>
                      <a:lnTo>
                        <a:pt x="30" y="60"/>
                      </a:lnTo>
                      <a:lnTo>
                        <a:pt x="15" y="0"/>
                      </a:lnTo>
                      <a:lnTo>
                        <a:pt x="0" y="15"/>
                      </a:lnTo>
                      <a:lnTo>
                        <a:pt x="15" y="60"/>
                      </a:lnTo>
                      <a:lnTo>
                        <a:pt x="30" y="60"/>
                      </a:lnTo>
                      <a:close/>
                    </a:path>
                  </a:pathLst>
                </a:custGeom>
                <a:solidFill>
                  <a:srgbClr val="000000"/>
                </a:solidFill>
                <a:ln w="9525">
                  <a:noFill/>
                  <a:round/>
                  <a:headEnd/>
                  <a:tailEnd/>
                </a:ln>
              </p:spPr>
              <p:txBody>
                <a:bodyPr/>
                <a:lstStyle/>
                <a:p>
                  <a:endParaRPr lang="tr-TR"/>
                </a:p>
              </p:txBody>
            </p:sp>
            <p:sp>
              <p:nvSpPr>
                <p:cNvPr id="423" name="Freeform 170"/>
                <p:cNvSpPr>
                  <a:spLocks/>
                </p:cNvSpPr>
                <p:nvPr/>
              </p:nvSpPr>
              <p:spPr bwMode="auto">
                <a:xfrm>
                  <a:off x="1995" y="2805"/>
                  <a:ext cx="90" cy="150"/>
                </a:xfrm>
                <a:custGeom>
                  <a:avLst/>
                  <a:gdLst>
                    <a:gd name="T0" fmla="*/ 0 w 90"/>
                    <a:gd name="T1" fmla="*/ 150 h 150"/>
                    <a:gd name="T2" fmla="*/ 0 w 90"/>
                    <a:gd name="T3" fmla="*/ 150 h 150"/>
                    <a:gd name="T4" fmla="*/ 30 w 90"/>
                    <a:gd name="T5" fmla="*/ 135 h 150"/>
                    <a:gd name="T6" fmla="*/ 45 w 90"/>
                    <a:gd name="T7" fmla="*/ 120 h 150"/>
                    <a:gd name="T8" fmla="*/ 60 w 90"/>
                    <a:gd name="T9" fmla="*/ 105 h 150"/>
                    <a:gd name="T10" fmla="*/ 75 w 90"/>
                    <a:gd name="T11" fmla="*/ 90 h 150"/>
                    <a:gd name="T12" fmla="*/ 75 w 90"/>
                    <a:gd name="T13" fmla="*/ 60 h 150"/>
                    <a:gd name="T14" fmla="*/ 90 w 90"/>
                    <a:gd name="T15" fmla="*/ 45 h 150"/>
                    <a:gd name="T16" fmla="*/ 90 w 90"/>
                    <a:gd name="T17" fmla="*/ 30 h 150"/>
                    <a:gd name="T18" fmla="*/ 75 w 90"/>
                    <a:gd name="T19" fmla="*/ 0 h 150"/>
                    <a:gd name="T20" fmla="*/ 60 w 90"/>
                    <a:gd name="T21" fmla="*/ 0 h 150"/>
                    <a:gd name="T22" fmla="*/ 60 w 90"/>
                    <a:gd name="T23" fmla="*/ 30 h 150"/>
                    <a:gd name="T24" fmla="*/ 60 w 90"/>
                    <a:gd name="T25" fmla="*/ 45 h 150"/>
                    <a:gd name="T26" fmla="*/ 60 w 90"/>
                    <a:gd name="T27" fmla="*/ 60 h 150"/>
                    <a:gd name="T28" fmla="*/ 45 w 90"/>
                    <a:gd name="T29" fmla="*/ 75 h 150"/>
                    <a:gd name="T30" fmla="*/ 45 w 90"/>
                    <a:gd name="T31" fmla="*/ 90 h 150"/>
                    <a:gd name="T32" fmla="*/ 30 w 90"/>
                    <a:gd name="T33" fmla="*/ 105 h 150"/>
                    <a:gd name="T34" fmla="*/ 15 w 90"/>
                    <a:gd name="T35" fmla="*/ 120 h 150"/>
                    <a:gd name="T36" fmla="*/ 0 w 90"/>
                    <a:gd name="T37" fmla="*/ 120 h 150"/>
                    <a:gd name="T38" fmla="*/ 0 w 90"/>
                    <a:gd name="T39" fmla="*/ 120 h 150"/>
                    <a:gd name="T40" fmla="*/ 0 w 90"/>
                    <a:gd name="T41" fmla="*/ 150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150"/>
                    <a:gd name="T65" fmla="*/ 90 w 90"/>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150">
                      <a:moveTo>
                        <a:pt x="0" y="150"/>
                      </a:moveTo>
                      <a:lnTo>
                        <a:pt x="0" y="150"/>
                      </a:lnTo>
                      <a:lnTo>
                        <a:pt x="30" y="135"/>
                      </a:lnTo>
                      <a:lnTo>
                        <a:pt x="45" y="120"/>
                      </a:lnTo>
                      <a:lnTo>
                        <a:pt x="60" y="105"/>
                      </a:lnTo>
                      <a:lnTo>
                        <a:pt x="75" y="90"/>
                      </a:lnTo>
                      <a:lnTo>
                        <a:pt x="75" y="60"/>
                      </a:lnTo>
                      <a:lnTo>
                        <a:pt x="90" y="45"/>
                      </a:lnTo>
                      <a:lnTo>
                        <a:pt x="90" y="30"/>
                      </a:lnTo>
                      <a:lnTo>
                        <a:pt x="75" y="0"/>
                      </a:lnTo>
                      <a:lnTo>
                        <a:pt x="60" y="0"/>
                      </a:lnTo>
                      <a:lnTo>
                        <a:pt x="60" y="30"/>
                      </a:lnTo>
                      <a:lnTo>
                        <a:pt x="60" y="45"/>
                      </a:lnTo>
                      <a:lnTo>
                        <a:pt x="60" y="60"/>
                      </a:lnTo>
                      <a:lnTo>
                        <a:pt x="45" y="75"/>
                      </a:lnTo>
                      <a:lnTo>
                        <a:pt x="45" y="90"/>
                      </a:lnTo>
                      <a:lnTo>
                        <a:pt x="30" y="105"/>
                      </a:lnTo>
                      <a:lnTo>
                        <a:pt x="15" y="120"/>
                      </a:lnTo>
                      <a:lnTo>
                        <a:pt x="0" y="120"/>
                      </a:lnTo>
                      <a:lnTo>
                        <a:pt x="0" y="150"/>
                      </a:lnTo>
                      <a:close/>
                    </a:path>
                  </a:pathLst>
                </a:custGeom>
                <a:solidFill>
                  <a:srgbClr val="000000"/>
                </a:solidFill>
                <a:ln w="9525">
                  <a:noFill/>
                  <a:round/>
                  <a:headEnd/>
                  <a:tailEnd/>
                </a:ln>
              </p:spPr>
              <p:txBody>
                <a:bodyPr/>
                <a:lstStyle/>
                <a:p>
                  <a:endParaRPr lang="tr-TR"/>
                </a:p>
              </p:txBody>
            </p:sp>
            <p:sp>
              <p:nvSpPr>
                <p:cNvPr id="424" name="Freeform 171"/>
                <p:cNvSpPr>
                  <a:spLocks/>
                </p:cNvSpPr>
                <p:nvPr/>
              </p:nvSpPr>
              <p:spPr bwMode="auto">
                <a:xfrm>
                  <a:off x="1695" y="2925"/>
                  <a:ext cx="300" cy="120"/>
                </a:xfrm>
                <a:custGeom>
                  <a:avLst/>
                  <a:gdLst>
                    <a:gd name="T0" fmla="*/ 15 w 300"/>
                    <a:gd name="T1" fmla="*/ 120 h 120"/>
                    <a:gd name="T2" fmla="*/ 15 w 300"/>
                    <a:gd name="T3" fmla="*/ 120 h 120"/>
                    <a:gd name="T4" fmla="*/ 300 w 300"/>
                    <a:gd name="T5" fmla="*/ 30 h 120"/>
                    <a:gd name="T6" fmla="*/ 300 w 300"/>
                    <a:gd name="T7" fmla="*/ 0 h 120"/>
                    <a:gd name="T8" fmla="*/ 0 w 300"/>
                    <a:gd name="T9" fmla="*/ 105 h 120"/>
                    <a:gd name="T10" fmla="*/ 0 w 300"/>
                    <a:gd name="T11" fmla="*/ 105 h 120"/>
                    <a:gd name="T12" fmla="*/ 15 w 300"/>
                    <a:gd name="T13" fmla="*/ 120 h 120"/>
                    <a:gd name="T14" fmla="*/ 0 60000 65536"/>
                    <a:gd name="T15" fmla="*/ 0 60000 65536"/>
                    <a:gd name="T16" fmla="*/ 0 60000 65536"/>
                    <a:gd name="T17" fmla="*/ 0 60000 65536"/>
                    <a:gd name="T18" fmla="*/ 0 60000 65536"/>
                    <a:gd name="T19" fmla="*/ 0 60000 65536"/>
                    <a:gd name="T20" fmla="*/ 0 60000 65536"/>
                    <a:gd name="T21" fmla="*/ 0 w 300"/>
                    <a:gd name="T22" fmla="*/ 0 h 120"/>
                    <a:gd name="T23" fmla="*/ 300 w 300"/>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 h="120">
                      <a:moveTo>
                        <a:pt x="15" y="120"/>
                      </a:moveTo>
                      <a:lnTo>
                        <a:pt x="15" y="120"/>
                      </a:lnTo>
                      <a:lnTo>
                        <a:pt x="300" y="30"/>
                      </a:lnTo>
                      <a:lnTo>
                        <a:pt x="300" y="0"/>
                      </a:lnTo>
                      <a:lnTo>
                        <a:pt x="0" y="105"/>
                      </a:lnTo>
                      <a:lnTo>
                        <a:pt x="15" y="120"/>
                      </a:lnTo>
                      <a:close/>
                    </a:path>
                  </a:pathLst>
                </a:custGeom>
                <a:solidFill>
                  <a:srgbClr val="000000"/>
                </a:solidFill>
                <a:ln w="9525">
                  <a:noFill/>
                  <a:round/>
                  <a:headEnd/>
                  <a:tailEnd/>
                </a:ln>
              </p:spPr>
              <p:txBody>
                <a:bodyPr/>
                <a:lstStyle/>
                <a:p>
                  <a:endParaRPr lang="tr-TR"/>
                </a:p>
              </p:txBody>
            </p:sp>
            <p:sp>
              <p:nvSpPr>
                <p:cNvPr id="425" name="Freeform 172"/>
                <p:cNvSpPr>
                  <a:spLocks/>
                </p:cNvSpPr>
                <p:nvPr/>
              </p:nvSpPr>
              <p:spPr bwMode="auto">
                <a:xfrm>
                  <a:off x="765" y="1875"/>
                  <a:ext cx="1140" cy="3135"/>
                </a:xfrm>
                <a:custGeom>
                  <a:avLst/>
                  <a:gdLst>
                    <a:gd name="T0" fmla="*/ 15 w 1140"/>
                    <a:gd name="T1" fmla="*/ 570 h 3135"/>
                    <a:gd name="T2" fmla="*/ 0 w 1140"/>
                    <a:gd name="T3" fmla="*/ 420 h 3135"/>
                    <a:gd name="T4" fmla="*/ 0 w 1140"/>
                    <a:gd name="T5" fmla="*/ 225 h 3135"/>
                    <a:gd name="T6" fmla="*/ 45 w 1140"/>
                    <a:gd name="T7" fmla="*/ 60 h 3135"/>
                    <a:gd name="T8" fmla="*/ 810 w 1140"/>
                    <a:gd name="T9" fmla="*/ 120 h 3135"/>
                    <a:gd name="T10" fmla="*/ 900 w 1140"/>
                    <a:gd name="T11" fmla="*/ 210 h 3135"/>
                    <a:gd name="T12" fmla="*/ 975 w 1140"/>
                    <a:gd name="T13" fmla="*/ 330 h 3135"/>
                    <a:gd name="T14" fmla="*/ 1020 w 1140"/>
                    <a:gd name="T15" fmla="*/ 450 h 3135"/>
                    <a:gd name="T16" fmla="*/ 1050 w 1140"/>
                    <a:gd name="T17" fmla="*/ 570 h 3135"/>
                    <a:gd name="T18" fmla="*/ 1080 w 1140"/>
                    <a:gd name="T19" fmla="*/ 705 h 3135"/>
                    <a:gd name="T20" fmla="*/ 1080 w 1140"/>
                    <a:gd name="T21" fmla="*/ 825 h 3135"/>
                    <a:gd name="T22" fmla="*/ 1080 w 1140"/>
                    <a:gd name="T23" fmla="*/ 930 h 3135"/>
                    <a:gd name="T24" fmla="*/ 1065 w 1140"/>
                    <a:gd name="T25" fmla="*/ 1020 h 3135"/>
                    <a:gd name="T26" fmla="*/ 1080 w 1140"/>
                    <a:gd name="T27" fmla="*/ 1035 h 3135"/>
                    <a:gd name="T28" fmla="*/ 1095 w 1140"/>
                    <a:gd name="T29" fmla="*/ 1050 h 3135"/>
                    <a:gd name="T30" fmla="*/ 1110 w 1140"/>
                    <a:gd name="T31" fmla="*/ 1065 h 3135"/>
                    <a:gd name="T32" fmla="*/ 1125 w 1140"/>
                    <a:gd name="T33" fmla="*/ 1095 h 3135"/>
                    <a:gd name="T34" fmla="*/ 1110 w 1140"/>
                    <a:gd name="T35" fmla="*/ 1140 h 3135"/>
                    <a:gd name="T36" fmla="*/ 1095 w 1140"/>
                    <a:gd name="T37" fmla="*/ 1170 h 3135"/>
                    <a:gd name="T38" fmla="*/ 1140 w 1140"/>
                    <a:gd name="T39" fmla="*/ 1275 h 3135"/>
                    <a:gd name="T40" fmla="*/ 1125 w 1140"/>
                    <a:gd name="T41" fmla="*/ 1380 h 3135"/>
                    <a:gd name="T42" fmla="*/ 1110 w 1140"/>
                    <a:gd name="T43" fmla="*/ 1485 h 3135"/>
                    <a:gd name="T44" fmla="*/ 1110 w 1140"/>
                    <a:gd name="T45" fmla="*/ 1590 h 3135"/>
                    <a:gd name="T46" fmla="*/ 1110 w 1140"/>
                    <a:gd name="T47" fmla="*/ 1935 h 3135"/>
                    <a:gd name="T48" fmla="*/ 1080 w 1140"/>
                    <a:gd name="T49" fmla="*/ 2340 h 3135"/>
                    <a:gd name="T50" fmla="*/ 1035 w 1140"/>
                    <a:gd name="T51" fmla="*/ 2760 h 3135"/>
                    <a:gd name="T52" fmla="*/ 1020 w 1140"/>
                    <a:gd name="T53" fmla="*/ 3090 h 3135"/>
                    <a:gd name="T54" fmla="*/ 1020 w 1140"/>
                    <a:gd name="T55" fmla="*/ 3105 h 3135"/>
                    <a:gd name="T56" fmla="*/ 1020 w 1140"/>
                    <a:gd name="T57" fmla="*/ 3120 h 3135"/>
                    <a:gd name="T58" fmla="*/ 270 w 1140"/>
                    <a:gd name="T59" fmla="*/ 2925 h 3135"/>
                    <a:gd name="T60" fmla="*/ 225 w 1140"/>
                    <a:gd name="T61" fmla="*/ 2475 h 3135"/>
                    <a:gd name="T62" fmla="*/ 150 w 1140"/>
                    <a:gd name="T63" fmla="*/ 2025 h 3135"/>
                    <a:gd name="T64" fmla="*/ 135 w 1140"/>
                    <a:gd name="T65" fmla="*/ 1575 h 3135"/>
                    <a:gd name="T66" fmla="*/ 120 w 1140"/>
                    <a:gd name="T67" fmla="*/ 1275 h 3135"/>
                    <a:gd name="T68" fmla="*/ 75 w 1140"/>
                    <a:gd name="T69" fmla="*/ 1080 h 3135"/>
                    <a:gd name="T70" fmla="*/ 60 w 1140"/>
                    <a:gd name="T71" fmla="*/ 885 h 3135"/>
                    <a:gd name="T72" fmla="*/ 45 w 1140"/>
                    <a:gd name="T73" fmla="*/ 690 h 3135"/>
                    <a:gd name="T74" fmla="*/ 15 w 1140"/>
                    <a:gd name="T75" fmla="*/ 585 h 31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40"/>
                    <a:gd name="T115" fmla="*/ 0 h 3135"/>
                    <a:gd name="T116" fmla="*/ 1140 w 1140"/>
                    <a:gd name="T117" fmla="*/ 3135 h 31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40" h="3135">
                      <a:moveTo>
                        <a:pt x="15" y="585"/>
                      </a:moveTo>
                      <a:lnTo>
                        <a:pt x="15" y="570"/>
                      </a:lnTo>
                      <a:lnTo>
                        <a:pt x="0" y="510"/>
                      </a:lnTo>
                      <a:lnTo>
                        <a:pt x="0" y="420"/>
                      </a:lnTo>
                      <a:lnTo>
                        <a:pt x="0" y="330"/>
                      </a:lnTo>
                      <a:lnTo>
                        <a:pt x="0" y="225"/>
                      </a:lnTo>
                      <a:lnTo>
                        <a:pt x="15" y="135"/>
                      </a:lnTo>
                      <a:lnTo>
                        <a:pt x="45" y="60"/>
                      </a:lnTo>
                      <a:lnTo>
                        <a:pt x="105" y="0"/>
                      </a:lnTo>
                      <a:lnTo>
                        <a:pt x="810" y="120"/>
                      </a:lnTo>
                      <a:lnTo>
                        <a:pt x="855" y="165"/>
                      </a:lnTo>
                      <a:lnTo>
                        <a:pt x="900" y="210"/>
                      </a:lnTo>
                      <a:lnTo>
                        <a:pt x="945" y="270"/>
                      </a:lnTo>
                      <a:lnTo>
                        <a:pt x="975" y="330"/>
                      </a:lnTo>
                      <a:lnTo>
                        <a:pt x="1005" y="390"/>
                      </a:lnTo>
                      <a:lnTo>
                        <a:pt x="1020" y="450"/>
                      </a:lnTo>
                      <a:lnTo>
                        <a:pt x="1050" y="510"/>
                      </a:lnTo>
                      <a:lnTo>
                        <a:pt x="1050" y="570"/>
                      </a:lnTo>
                      <a:lnTo>
                        <a:pt x="1065" y="630"/>
                      </a:lnTo>
                      <a:lnTo>
                        <a:pt x="1080" y="705"/>
                      </a:lnTo>
                      <a:lnTo>
                        <a:pt x="1080" y="765"/>
                      </a:lnTo>
                      <a:lnTo>
                        <a:pt x="1080" y="825"/>
                      </a:lnTo>
                      <a:lnTo>
                        <a:pt x="1080" y="870"/>
                      </a:lnTo>
                      <a:lnTo>
                        <a:pt x="1080" y="930"/>
                      </a:lnTo>
                      <a:lnTo>
                        <a:pt x="1080" y="975"/>
                      </a:lnTo>
                      <a:lnTo>
                        <a:pt x="1065" y="1020"/>
                      </a:lnTo>
                      <a:lnTo>
                        <a:pt x="1065" y="1035"/>
                      </a:lnTo>
                      <a:lnTo>
                        <a:pt x="1080" y="1035"/>
                      </a:lnTo>
                      <a:lnTo>
                        <a:pt x="1080" y="1050"/>
                      </a:lnTo>
                      <a:lnTo>
                        <a:pt x="1095" y="1050"/>
                      </a:lnTo>
                      <a:lnTo>
                        <a:pt x="1095" y="1065"/>
                      </a:lnTo>
                      <a:lnTo>
                        <a:pt x="1110" y="1065"/>
                      </a:lnTo>
                      <a:lnTo>
                        <a:pt x="1110" y="1080"/>
                      </a:lnTo>
                      <a:lnTo>
                        <a:pt x="1125" y="1095"/>
                      </a:lnTo>
                      <a:lnTo>
                        <a:pt x="1125" y="1110"/>
                      </a:lnTo>
                      <a:lnTo>
                        <a:pt x="1110" y="1140"/>
                      </a:lnTo>
                      <a:lnTo>
                        <a:pt x="1095" y="1155"/>
                      </a:lnTo>
                      <a:lnTo>
                        <a:pt x="1095" y="1170"/>
                      </a:lnTo>
                      <a:lnTo>
                        <a:pt x="1125" y="1215"/>
                      </a:lnTo>
                      <a:lnTo>
                        <a:pt x="1140" y="1275"/>
                      </a:lnTo>
                      <a:lnTo>
                        <a:pt x="1140" y="1320"/>
                      </a:lnTo>
                      <a:lnTo>
                        <a:pt x="1125" y="1380"/>
                      </a:lnTo>
                      <a:lnTo>
                        <a:pt x="1110" y="1425"/>
                      </a:lnTo>
                      <a:lnTo>
                        <a:pt x="1110" y="1485"/>
                      </a:lnTo>
                      <a:lnTo>
                        <a:pt x="1095" y="1530"/>
                      </a:lnTo>
                      <a:lnTo>
                        <a:pt x="1110" y="1590"/>
                      </a:lnTo>
                      <a:lnTo>
                        <a:pt x="1110" y="1740"/>
                      </a:lnTo>
                      <a:lnTo>
                        <a:pt x="1110" y="1935"/>
                      </a:lnTo>
                      <a:lnTo>
                        <a:pt x="1095" y="2130"/>
                      </a:lnTo>
                      <a:lnTo>
                        <a:pt x="1080" y="2340"/>
                      </a:lnTo>
                      <a:lnTo>
                        <a:pt x="1065" y="2565"/>
                      </a:lnTo>
                      <a:lnTo>
                        <a:pt x="1035" y="2760"/>
                      </a:lnTo>
                      <a:lnTo>
                        <a:pt x="1020" y="2940"/>
                      </a:lnTo>
                      <a:lnTo>
                        <a:pt x="1020" y="3090"/>
                      </a:lnTo>
                      <a:lnTo>
                        <a:pt x="1020" y="3105"/>
                      </a:lnTo>
                      <a:lnTo>
                        <a:pt x="1020" y="3120"/>
                      </a:lnTo>
                      <a:lnTo>
                        <a:pt x="270" y="3135"/>
                      </a:lnTo>
                      <a:lnTo>
                        <a:pt x="270" y="2925"/>
                      </a:lnTo>
                      <a:lnTo>
                        <a:pt x="255" y="2700"/>
                      </a:lnTo>
                      <a:lnTo>
                        <a:pt x="225" y="2475"/>
                      </a:lnTo>
                      <a:lnTo>
                        <a:pt x="180" y="2250"/>
                      </a:lnTo>
                      <a:lnTo>
                        <a:pt x="150" y="2025"/>
                      </a:lnTo>
                      <a:lnTo>
                        <a:pt x="135" y="1800"/>
                      </a:lnTo>
                      <a:lnTo>
                        <a:pt x="135" y="1575"/>
                      </a:lnTo>
                      <a:lnTo>
                        <a:pt x="165" y="1365"/>
                      </a:lnTo>
                      <a:lnTo>
                        <a:pt x="120" y="1275"/>
                      </a:lnTo>
                      <a:lnTo>
                        <a:pt x="90" y="1185"/>
                      </a:lnTo>
                      <a:lnTo>
                        <a:pt x="75" y="1080"/>
                      </a:lnTo>
                      <a:lnTo>
                        <a:pt x="60" y="990"/>
                      </a:lnTo>
                      <a:lnTo>
                        <a:pt x="60" y="885"/>
                      </a:lnTo>
                      <a:lnTo>
                        <a:pt x="60" y="780"/>
                      </a:lnTo>
                      <a:lnTo>
                        <a:pt x="45" y="690"/>
                      </a:lnTo>
                      <a:lnTo>
                        <a:pt x="30" y="585"/>
                      </a:lnTo>
                      <a:lnTo>
                        <a:pt x="15" y="585"/>
                      </a:lnTo>
                      <a:close/>
                    </a:path>
                  </a:pathLst>
                </a:custGeom>
                <a:solidFill>
                  <a:srgbClr val="7F7F7F"/>
                </a:solidFill>
                <a:ln w="9525">
                  <a:noFill/>
                  <a:round/>
                  <a:headEnd/>
                  <a:tailEnd/>
                </a:ln>
              </p:spPr>
              <p:txBody>
                <a:bodyPr/>
                <a:lstStyle/>
                <a:p>
                  <a:endParaRPr lang="tr-TR"/>
                </a:p>
              </p:txBody>
            </p:sp>
            <p:sp>
              <p:nvSpPr>
                <p:cNvPr id="426" name="Freeform 173"/>
                <p:cNvSpPr>
                  <a:spLocks/>
                </p:cNvSpPr>
                <p:nvPr/>
              </p:nvSpPr>
              <p:spPr bwMode="auto">
                <a:xfrm>
                  <a:off x="750" y="1875"/>
                  <a:ext cx="120" cy="585"/>
                </a:xfrm>
                <a:custGeom>
                  <a:avLst/>
                  <a:gdLst>
                    <a:gd name="T0" fmla="*/ 120 w 120"/>
                    <a:gd name="T1" fmla="*/ 0 h 585"/>
                    <a:gd name="T2" fmla="*/ 105 w 120"/>
                    <a:gd name="T3" fmla="*/ 0 h 585"/>
                    <a:gd name="T4" fmla="*/ 45 w 120"/>
                    <a:gd name="T5" fmla="*/ 45 h 585"/>
                    <a:gd name="T6" fmla="*/ 15 w 120"/>
                    <a:gd name="T7" fmla="*/ 135 h 585"/>
                    <a:gd name="T8" fmla="*/ 0 w 120"/>
                    <a:gd name="T9" fmla="*/ 225 h 585"/>
                    <a:gd name="T10" fmla="*/ 0 w 120"/>
                    <a:gd name="T11" fmla="*/ 330 h 585"/>
                    <a:gd name="T12" fmla="*/ 0 w 120"/>
                    <a:gd name="T13" fmla="*/ 420 h 585"/>
                    <a:gd name="T14" fmla="*/ 15 w 120"/>
                    <a:gd name="T15" fmla="*/ 510 h 585"/>
                    <a:gd name="T16" fmla="*/ 15 w 120"/>
                    <a:gd name="T17" fmla="*/ 570 h 585"/>
                    <a:gd name="T18" fmla="*/ 15 w 120"/>
                    <a:gd name="T19" fmla="*/ 585 h 585"/>
                    <a:gd name="T20" fmla="*/ 45 w 120"/>
                    <a:gd name="T21" fmla="*/ 585 h 585"/>
                    <a:gd name="T22" fmla="*/ 45 w 120"/>
                    <a:gd name="T23" fmla="*/ 570 h 585"/>
                    <a:gd name="T24" fmla="*/ 30 w 120"/>
                    <a:gd name="T25" fmla="*/ 510 h 585"/>
                    <a:gd name="T26" fmla="*/ 30 w 120"/>
                    <a:gd name="T27" fmla="*/ 420 h 585"/>
                    <a:gd name="T28" fmla="*/ 15 w 120"/>
                    <a:gd name="T29" fmla="*/ 330 h 585"/>
                    <a:gd name="T30" fmla="*/ 30 w 120"/>
                    <a:gd name="T31" fmla="*/ 225 h 585"/>
                    <a:gd name="T32" fmla="*/ 45 w 120"/>
                    <a:gd name="T33" fmla="*/ 135 h 585"/>
                    <a:gd name="T34" fmla="*/ 75 w 120"/>
                    <a:gd name="T35" fmla="*/ 60 h 585"/>
                    <a:gd name="T36" fmla="*/ 120 w 120"/>
                    <a:gd name="T37" fmla="*/ 15 h 585"/>
                    <a:gd name="T38" fmla="*/ 105 w 120"/>
                    <a:gd name="T39" fmla="*/ 15 h 585"/>
                    <a:gd name="T40" fmla="*/ 120 w 120"/>
                    <a:gd name="T41" fmla="*/ 0 h 5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585"/>
                    <a:gd name="T65" fmla="*/ 120 w 120"/>
                    <a:gd name="T66" fmla="*/ 585 h 5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585">
                      <a:moveTo>
                        <a:pt x="120" y="0"/>
                      </a:moveTo>
                      <a:lnTo>
                        <a:pt x="105" y="0"/>
                      </a:lnTo>
                      <a:lnTo>
                        <a:pt x="45" y="45"/>
                      </a:lnTo>
                      <a:lnTo>
                        <a:pt x="15" y="135"/>
                      </a:lnTo>
                      <a:lnTo>
                        <a:pt x="0" y="225"/>
                      </a:lnTo>
                      <a:lnTo>
                        <a:pt x="0" y="330"/>
                      </a:lnTo>
                      <a:lnTo>
                        <a:pt x="0" y="420"/>
                      </a:lnTo>
                      <a:lnTo>
                        <a:pt x="15" y="510"/>
                      </a:lnTo>
                      <a:lnTo>
                        <a:pt x="15" y="570"/>
                      </a:lnTo>
                      <a:lnTo>
                        <a:pt x="15" y="585"/>
                      </a:lnTo>
                      <a:lnTo>
                        <a:pt x="45" y="585"/>
                      </a:lnTo>
                      <a:lnTo>
                        <a:pt x="45" y="570"/>
                      </a:lnTo>
                      <a:lnTo>
                        <a:pt x="30" y="510"/>
                      </a:lnTo>
                      <a:lnTo>
                        <a:pt x="30" y="420"/>
                      </a:lnTo>
                      <a:lnTo>
                        <a:pt x="15" y="330"/>
                      </a:lnTo>
                      <a:lnTo>
                        <a:pt x="30" y="225"/>
                      </a:lnTo>
                      <a:lnTo>
                        <a:pt x="45" y="135"/>
                      </a:lnTo>
                      <a:lnTo>
                        <a:pt x="75" y="60"/>
                      </a:lnTo>
                      <a:lnTo>
                        <a:pt x="120" y="15"/>
                      </a:lnTo>
                      <a:lnTo>
                        <a:pt x="105" y="15"/>
                      </a:lnTo>
                      <a:lnTo>
                        <a:pt x="120" y="0"/>
                      </a:lnTo>
                      <a:close/>
                    </a:path>
                  </a:pathLst>
                </a:custGeom>
                <a:solidFill>
                  <a:srgbClr val="000000"/>
                </a:solidFill>
                <a:ln w="9525">
                  <a:noFill/>
                  <a:round/>
                  <a:headEnd/>
                  <a:tailEnd/>
                </a:ln>
              </p:spPr>
              <p:txBody>
                <a:bodyPr/>
                <a:lstStyle/>
                <a:p>
                  <a:endParaRPr lang="tr-TR"/>
                </a:p>
              </p:txBody>
            </p:sp>
            <p:sp>
              <p:nvSpPr>
                <p:cNvPr id="427" name="Freeform 174"/>
                <p:cNvSpPr>
                  <a:spLocks/>
                </p:cNvSpPr>
                <p:nvPr/>
              </p:nvSpPr>
              <p:spPr bwMode="auto">
                <a:xfrm>
                  <a:off x="855" y="1875"/>
                  <a:ext cx="720" cy="135"/>
                </a:xfrm>
                <a:custGeom>
                  <a:avLst/>
                  <a:gdLst>
                    <a:gd name="T0" fmla="*/ 720 w 720"/>
                    <a:gd name="T1" fmla="*/ 105 h 135"/>
                    <a:gd name="T2" fmla="*/ 720 w 720"/>
                    <a:gd name="T3" fmla="*/ 105 h 135"/>
                    <a:gd name="T4" fmla="*/ 15 w 720"/>
                    <a:gd name="T5" fmla="*/ 0 h 135"/>
                    <a:gd name="T6" fmla="*/ 0 w 720"/>
                    <a:gd name="T7" fmla="*/ 15 h 135"/>
                    <a:gd name="T8" fmla="*/ 720 w 720"/>
                    <a:gd name="T9" fmla="*/ 135 h 135"/>
                    <a:gd name="T10" fmla="*/ 705 w 720"/>
                    <a:gd name="T11" fmla="*/ 120 h 135"/>
                    <a:gd name="T12" fmla="*/ 720 w 720"/>
                    <a:gd name="T13" fmla="*/ 105 h 135"/>
                    <a:gd name="T14" fmla="*/ 720 w 720"/>
                    <a:gd name="T15" fmla="*/ 105 h 135"/>
                    <a:gd name="T16" fmla="*/ 720 w 720"/>
                    <a:gd name="T17" fmla="*/ 105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0"/>
                    <a:gd name="T28" fmla="*/ 0 h 135"/>
                    <a:gd name="T29" fmla="*/ 720 w 720"/>
                    <a:gd name="T30" fmla="*/ 135 h 1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0" h="135">
                      <a:moveTo>
                        <a:pt x="720" y="105"/>
                      </a:moveTo>
                      <a:lnTo>
                        <a:pt x="720" y="105"/>
                      </a:lnTo>
                      <a:lnTo>
                        <a:pt x="15" y="0"/>
                      </a:lnTo>
                      <a:lnTo>
                        <a:pt x="0" y="15"/>
                      </a:lnTo>
                      <a:lnTo>
                        <a:pt x="720" y="135"/>
                      </a:lnTo>
                      <a:lnTo>
                        <a:pt x="705" y="120"/>
                      </a:lnTo>
                      <a:lnTo>
                        <a:pt x="720" y="105"/>
                      </a:lnTo>
                      <a:close/>
                    </a:path>
                  </a:pathLst>
                </a:custGeom>
                <a:solidFill>
                  <a:srgbClr val="000000"/>
                </a:solidFill>
                <a:ln w="9525">
                  <a:noFill/>
                  <a:round/>
                  <a:headEnd/>
                  <a:tailEnd/>
                </a:ln>
              </p:spPr>
              <p:txBody>
                <a:bodyPr/>
                <a:lstStyle/>
                <a:p>
                  <a:endParaRPr lang="tr-TR"/>
                </a:p>
              </p:txBody>
            </p:sp>
            <p:sp>
              <p:nvSpPr>
                <p:cNvPr id="428" name="Freeform 175"/>
                <p:cNvSpPr>
                  <a:spLocks/>
                </p:cNvSpPr>
                <p:nvPr/>
              </p:nvSpPr>
              <p:spPr bwMode="auto">
                <a:xfrm>
                  <a:off x="1560" y="1980"/>
                  <a:ext cx="300" cy="915"/>
                </a:xfrm>
                <a:custGeom>
                  <a:avLst/>
                  <a:gdLst>
                    <a:gd name="T0" fmla="*/ 285 w 300"/>
                    <a:gd name="T1" fmla="*/ 915 h 915"/>
                    <a:gd name="T2" fmla="*/ 285 w 300"/>
                    <a:gd name="T3" fmla="*/ 915 h 915"/>
                    <a:gd name="T4" fmla="*/ 285 w 300"/>
                    <a:gd name="T5" fmla="*/ 870 h 915"/>
                    <a:gd name="T6" fmla="*/ 300 w 300"/>
                    <a:gd name="T7" fmla="*/ 825 h 915"/>
                    <a:gd name="T8" fmla="*/ 300 w 300"/>
                    <a:gd name="T9" fmla="*/ 765 h 915"/>
                    <a:gd name="T10" fmla="*/ 300 w 300"/>
                    <a:gd name="T11" fmla="*/ 720 h 915"/>
                    <a:gd name="T12" fmla="*/ 300 w 300"/>
                    <a:gd name="T13" fmla="*/ 660 h 915"/>
                    <a:gd name="T14" fmla="*/ 285 w 300"/>
                    <a:gd name="T15" fmla="*/ 600 h 915"/>
                    <a:gd name="T16" fmla="*/ 285 w 300"/>
                    <a:gd name="T17" fmla="*/ 525 h 915"/>
                    <a:gd name="T18" fmla="*/ 270 w 300"/>
                    <a:gd name="T19" fmla="*/ 465 h 915"/>
                    <a:gd name="T20" fmla="*/ 255 w 300"/>
                    <a:gd name="T21" fmla="*/ 405 h 915"/>
                    <a:gd name="T22" fmla="*/ 240 w 300"/>
                    <a:gd name="T23" fmla="*/ 345 h 915"/>
                    <a:gd name="T24" fmla="*/ 225 w 300"/>
                    <a:gd name="T25" fmla="*/ 285 h 915"/>
                    <a:gd name="T26" fmla="*/ 195 w 300"/>
                    <a:gd name="T27" fmla="*/ 210 h 915"/>
                    <a:gd name="T28" fmla="*/ 150 w 300"/>
                    <a:gd name="T29" fmla="*/ 165 h 915"/>
                    <a:gd name="T30" fmla="*/ 120 w 300"/>
                    <a:gd name="T31" fmla="*/ 105 h 915"/>
                    <a:gd name="T32" fmla="*/ 75 w 300"/>
                    <a:gd name="T33" fmla="*/ 45 h 915"/>
                    <a:gd name="T34" fmla="*/ 15 w 300"/>
                    <a:gd name="T35" fmla="*/ 0 h 915"/>
                    <a:gd name="T36" fmla="*/ 0 w 300"/>
                    <a:gd name="T37" fmla="*/ 15 h 915"/>
                    <a:gd name="T38" fmla="*/ 60 w 300"/>
                    <a:gd name="T39" fmla="*/ 60 h 915"/>
                    <a:gd name="T40" fmla="*/ 90 w 300"/>
                    <a:gd name="T41" fmla="*/ 120 h 915"/>
                    <a:gd name="T42" fmla="*/ 135 w 300"/>
                    <a:gd name="T43" fmla="*/ 165 h 915"/>
                    <a:gd name="T44" fmla="*/ 165 w 300"/>
                    <a:gd name="T45" fmla="*/ 225 h 915"/>
                    <a:gd name="T46" fmla="*/ 195 w 300"/>
                    <a:gd name="T47" fmla="*/ 285 h 915"/>
                    <a:gd name="T48" fmla="*/ 225 w 300"/>
                    <a:gd name="T49" fmla="*/ 345 h 915"/>
                    <a:gd name="T50" fmla="*/ 240 w 300"/>
                    <a:gd name="T51" fmla="*/ 405 h 915"/>
                    <a:gd name="T52" fmla="*/ 255 w 300"/>
                    <a:gd name="T53" fmla="*/ 465 h 915"/>
                    <a:gd name="T54" fmla="*/ 255 w 300"/>
                    <a:gd name="T55" fmla="*/ 525 h 915"/>
                    <a:gd name="T56" fmla="*/ 270 w 300"/>
                    <a:gd name="T57" fmla="*/ 600 h 915"/>
                    <a:gd name="T58" fmla="*/ 270 w 300"/>
                    <a:gd name="T59" fmla="*/ 660 h 915"/>
                    <a:gd name="T60" fmla="*/ 270 w 300"/>
                    <a:gd name="T61" fmla="*/ 720 h 915"/>
                    <a:gd name="T62" fmla="*/ 270 w 300"/>
                    <a:gd name="T63" fmla="*/ 765 h 915"/>
                    <a:gd name="T64" fmla="*/ 270 w 300"/>
                    <a:gd name="T65" fmla="*/ 825 h 915"/>
                    <a:gd name="T66" fmla="*/ 270 w 300"/>
                    <a:gd name="T67" fmla="*/ 870 h 915"/>
                    <a:gd name="T68" fmla="*/ 270 w 300"/>
                    <a:gd name="T69" fmla="*/ 915 h 915"/>
                    <a:gd name="T70" fmla="*/ 270 w 300"/>
                    <a:gd name="T71" fmla="*/ 915 h 915"/>
                    <a:gd name="T72" fmla="*/ 285 w 300"/>
                    <a:gd name="T73" fmla="*/ 915 h 9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0"/>
                    <a:gd name="T112" fmla="*/ 0 h 915"/>
                    <a:gd name="T113" fmla="*/ 300 w 300"/>
                    <a:gd name="T114" fmla="*/ 915 h 9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0" h="915">
                      <a:moveTo>
                        <a:pt x="285" y="915"/>
                      </a:moveTo>
                      <a:lnTo>
                        <a:pt x="285" y="915"/>
                      </a:lnTo>
                      <a:lnTo>
                        <a:pt x="285" y="870"/>
                      </a:lnTo>
                      <a:lnTo>
                        <a:pt x="300" y="825"/>
                      </a:lnTo>
                      <a:lnTo>
                        <a:pt x="300" y="765"/>
                      </a:lnTo>
                      <a:lnTo>
                        <a:pt x="300" y="720"/>
                      </a:lnTo>
                      <a:lnTo>
                        <a:pt x="300" y="660"/>
                      </a:lnTo>
                      <a:lnTo>
                        <a:pt x="285" y="600"/>
                      </a:lnTo>
                      <a:lnTo>
                        <a:pt x="285" y="525"/>
                      </a:lnTo>
                      <a:lnTo>
                        <a:pt x="270" y="465"/>
                      </a:lnTo>
                      <a:lnTo>
                        <a:pt x="255" y="405"/>
                      </a:lnTo>
                      <a:lnTo>
                        <a:pt x="240" y="345"/>
                      </a:lnTo>
                      <a:lnTo>
                        <a:pt x="225" y="285"/>
                      </a:lnTo>
                      <a:lnTo>
                        <a:pt x="195" y="210"/>
                      </a:lnTo>
                      <a:lnTo>
                        <a:pt x="150" y="165"/>
                      </a:lnTo>
                      <a:lnTo>
                        <a:pt x="120" y="105"/>
                      </a:lnTo>
                      <a:lnTo>
                        <a:pt x="75" y="45"/>
                      </a:lnTo>
                      <a:lnTo>
                        <a:pt x="15" y="0"/>
                      </a:lnTo>
                      <a:lnTo>
                        <a:pt x="0" y="15"/>
                      </a:lnTo>
                      <a:lnTo>
                        <a:pt x="60" y="60"/>
                      </a:lnTo>
                      <a:lnTo>
                        <a:pt x="90" y="120"/>
                      </a:lnTo>
                      <a:lnTo>
                        <a:pt x="135" y="165"/>
                      </a:lnTo>
                      <a:lnTo>
                        <a:pt x="165" y="225"/>
                      </a:lnTo>
                      <a:lnTo>
                        <a:pt x="195" y="285"/>
                      </a:lnTo>
                      <a:lnTo>
                        <a:pt x="225" y="345"/>
                      </a:lnTo>
                      <a:lnTo>
                        <a:pt x="240" y="405"/>
                      </a:lnTo>
                      <a:lnTo>
                        <a:pt x="255" y="465"/>
                      </a:lnTo>
                      <a:lnTo>
                        <a:pt x="255" y="525"/>
                      </a:lnTo>
                      <a:lnTo>
                        <a:pt x="270" y="600"/>
                      </a:lnTo>
                      <a:lnTo>
                        <a:pt x="270" y="660"/>
                      </a:lnTo>
                      <a:lnTo>
                        <a:pt x="270" y="720"/>
                      </a:lnTo>
                      <a:lnTo>
                        <a:pt x="270" y="765"/>
                      </a:lnTo>
                      <a:lnTo>
                        <a:pt x="270" y="825"/>
                      </a:lnTo>
                      <a:lnTo>
                        <a:pt x="270" y="870"/>
                      </a:lnTo>
                      <a:lnTo>
                        <a:pt x="270" y="915"/>
                      </a:lnTo>
                      <a:lnTo>
                        <a:pt x="285" y="915"/>
                      </a:lnTo>
                      <a:close/>
                    </a:path>
                  </a:pathLst>
                </a:custGeom>
                <a:solidFill>
                  <a:srgbClr val="000000"/>
                </a:solidFill>
                <a:ln w="9525">
                  <a:noFill/>
                  <a:round/>
                  <a:headEnd/>
                  <a:tailEnd/>
                </a:ln>
              </p:spPr>
              <p:txBody>
                <a:bodyPr/>
                <a:lstStyle/>
                <a:p>
                  <a:endParaRPr lang="tr-TR"/>
                </a:p>
              </p:txBody>
            </p:sp>
            <p:sp>
              <p:nvSpPr>
                <p:cNvPr id="429" name="Freeform 176"/>
                <p:cNvSpPr>
                  <a:spLocks/>
                </p:cNvSpPr>
                <p:nvPr/>
              </p:nvSpPr>
              <p:spPr bwMode="auto">
                <a:xfrm>
                  <a:off x="1830" y="2895"/>
                  <a:ext cx="60" cy="75"/>
                </a:xfrm>
                <a:custGeom>
                  <a:avLst/>
                  <a:gdLst>
                    <a:gd name="T0" fmla="*/ 60 w 60"/>
                    <a:gd name="T1" fmla="*/ 60 h 75"/>
                    <a:gd name="T2" fmla="*/ 60 w 60"/>
                    <a:gd name="T3" fmla="*/ 60 h 75"/>
                    <a:gd name="T4" fmla="*/ 60 w 60"/>
                    <a:gd name="T5" fmla="*/ 60 h 75"/>
                    <a:gd name="T6" fmla="*/ 45 w 60"/>
                    <a:gd name="T7" fmla="*/ 45 h 75"/>
                    <a:gd name="T8" fmla="*/ 45 w 60"/>
                    <a:gd name="T9" fmla="*/ 30 h 75"/>
                    <a:gd name="T10" fmla="*/ 30 w 60"/>
                    <a:gd name="T11" fmla="*/ 30 h 75"/>
                    <a:gd name="T12" fmla="*/ 30 w 60"/>
                    <a:gd name="T13" fmla="*/ 15 h 75"/>
                    <a:gd name="T14" fmla="*/ 15 w 60"/>
                    <a:gd name="T15" fmla="*/ 15 h 75"/>
                    <a:gd name="T16" fmla="*/ 15 w 60"/>
                    <a:gd name="T17" fmla="*/ 0 h 75"/>
                    <a:gd name="T18" fmla="*/ 15 w 60"/>
                    <a:gd name="T19" fmla="*/ 0 h 75"/>
                    <a:gd name="T20" fmla="*/ 0 w 60"/>
                    <a:gd name="T21" fmla="*/ 0 h 75"/>
                    <a:gd name="T22" fmla="*/ 0 w 60"/>
                    <a:gd name="T23" fmla="*/ 15 h 75"/>
                    <a:gd name="T24" fmla="*/ 0 w 60"/>
                    <a:gd name="T25" fmla="*/ 30 h 75"/>
                    <a:gd name="T26" fmla="*/ 15 w 60"/>
                    <a:gd name="T27" fmla="*/ 30 h 75"/>
                    <a:gd name="T28" fmla="*/ 15 w 60"/>
                    <a:gd name="T29" fmla="*/ 45 h 75"/>
                    <a:gd name="T30" fmla="*/ 30 w 60"/>
                    <a:gd name="T31" fmla="*/ 45 h 75"/>
                    <a:gd name="T32" fmla="*/ 30 w 60"/>
                    <a:gd name="T33" fmla="*/ 60 h 75"/>
                    <a:gd name="T34" fmla="*/ 45 w 60"/>
                    <a:gd name="T35" fmla="*/ 60 h 75"/>
                    <a:gd name="T36" fmla="*/ 45 w 60"/>
                    <a:gd name="T37" fmla="*/ 75 h 75"/>
                    <a:gd name="T38" fmla="*/ 45 w 60"/>
                    <a:gd name="T39" fmla="*/ 75 h 75"/>
                    <a:gd name="T40" fmla="*/ 60 w 60"/>
                    <a:gd name="T41" fmla="*/ 6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75"/>
                    <a:gd name="T65" fmla="*/ 60 w 60"/>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75">
                      <a:moveTo>
                        <a:pt x="60" y="60"/>
                      </a:moveTo>
                      <a:lnTo>
                        <a:pt x="60" y="60"/>
                      </a:lnTo>
                      <a:lnTo>
                        <a:pt x="45" y="45"/>
                      </a:lnTo>
                      <a:lnTo>
                        <a:pt x="45" y="30"/>
                      </a:lnTo>
                      <a:lnTo>
                        <a:pt x="30" y="30"/>
                      </a:lnTo>
                      <a:lnTo>
                        <a:pt x="30" y="15"/>
                      </a:lnTo>
                      <a:lnTo>
                        <a:pt x="15" y="15"/>
                      </a:lnTo>
                      <a:lnTo>
                        <a:pt x="15" y="0"/>
                      </a:lnTo>
                      <a:lnTo>
                        <a:pt x="0" y="0"/>
                      </a:lnTo>
                      <a:lnTo>
                        <a:pt x="0" y="15"/>
                      </a:lnTo>
                      <a:lnTo>
                        <a:pt x="0" y="30"/>
                      </a:lnTo>
                      <a:lnTo>
                        <a:pt x="15" y="30"/>
                      </a:lnTo>
                      <a:lnTo>
                        <a:pt x="15" y="45"/>
                      </a:lnTo>
                      <a:lnTo>
                        <a:pt x="30" y="45"/>
                      </a:lnTo>
                      <a:lnTo>
                        <a:pt x="30" y="60"/>
                      </a:lnTo>
                      <a:lnTo>
                        <a:pt x="45" y="60"/>
                      </a:lnTo>
                      <a:lnTo>
                        <a:pt x="45" y="75"/>
                      </a:lnTo>
                      <a:lnTo>
                        <a:pt x="60" y="60"/>
                      </a:lnTo>
                      <a:close/>
                    </a:path>
                  </a:pathLst>
                </a:custGeom>
                <a:solidFill>
                  <a:srgbClr val="000000"/>
                </a:solidFill>
                <a:ln w="9525">
                  <a:noFill/>
                  <a:round/>
                  <a:headEnd/>
                  <a:tailEnd/>
                </a:ln>
              </p:spPr>
              <p:txBody>
                <a:bodyPr/>
                <a:lstStyle/>
                <a:p>
                  <a:endParaRPr lang="tr-TR"/>
                </a:p>
              </p:txBody>
            </p:sp>
            <p:sp>
              <p:nvSpPr>
                <p:cNvPr id="430" name="Freeform 177"/>
                <p:cNvSpPr>
                  <a:spLocks/>
                </p:cNvSpPr>
                <p:nvPr/>
              </p:nvSpPr>
              <p:spPr bwMode="auto">
                <a:xfrm>
                  <a:off x="1845" y="2955"/>
                  <a:ext cx="45" cy="90"/>
                </a:xfrm>
                <a:custGeom>
                  <a:avLst/>
                  <a:gdLst>
                    <a:gd name="T0" fmla="*/ 15 w 45"/>
                    <a:gd name="T1" fmla="*/ 75 h 90"/>
                    <a:gd name="T2" fmla="*/ 15 w 45"/>
                    <a:gd name="T3" fmla="*/ 75 h 90"/>
                    <a:gd name="T4" fmla="*/ 30 w 45"/>
                    <a:gd name="T5" fmla="*/ 90 h 90"/>
                    <a:gd name="T6" fmla="*/ 45 w 45"/>
                    <a:gd name="T7" fmla="*/ 60 h 90"/>
                    <a:gd name="T8" fmla="*/ 45 w 45"/>
                    <a:gd name="T9" fmla="*/ 30 h 90"/>
                    <a:gd name="T10" fmla="*/ 45 w 45"/>
                    <a:gd name="T11" fmla="*/ 0 h 90"/>
                    <a:gd name="T12" fmla="*/ 30 w 45"/>
                    <a:gd name="T13" fmla="*/ 15 h 90"/>
                    <a:gd name="T14" fmla="*/ 30 w 45"/>
                    <a:gd name="T15" fmla="*/ 30 h 90"/>
                    <a:gd name="T16" fmla="*/ 15 w 45"/>
                    <a:gd name="T17" fmla="*/ 60 h 90"/>
                    <a:gd name="T18" fmla="*/ 0 w 45"/>
                    <a:gd name="T19" fmla="*/ 75 h 90"/>
                    <a:gd name="T20" fmla="*/ 0 w 45"/>
                    <a:gd name="T21" fmla="*/ 90 h 90"/>
                    <a:gd name="T22" fmla="*/ 0 w 45"/>
                    <a:gd name="T23" fmla="*/ 90 h 90"/>
                    <a:gd name="T24" fmla="*/ 15 w 45"/>
                    <a:gd name="T25" fmla="*/ 75 h 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90"/>
                    <a:gd name="T41" fmla="*/ 45 w 45"/>
                    <a:gd name="T42" fmla="*/ 90 h 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90">
                      <a:moveTo>
                        <a:pt x="15" y="75"/>
                      </a:moveTo>
                      <a:lnTo>
                        <a:pt x="15" y="75"/>
                      </a:lnTo>
                      <a:lnTo>
                        <a:pt x="30" y="90"/>
                      </a:lnTo>
                      <a:lnTo>
                        <a:pt x="45" y="60"/>
                      </a:lnTo>
                      <a:lnTo>
                        <a:pt x="45" y="30"/>
                      </a:lnTo>
                      <a:lnTo>
                        <a:pt x="45" y="0"/>
                      </a:lnTo>
                      <a:lnTo>
                        <a:pt x="30" y="15"/>
                      </a:lnTo>
                      <a:lnTo>
                        <a:pt x="30" y="30"/>
                      </a:lnTo>
                      <a:lnTo>
                        <a:pt x="15" y="60"/>
                      </a:lnTo>
                      <a:lnTo>
                        <a:pt x="0" y="75"/>
                      </a:lnTo>
                      <a:lnTo>
                        <a:pt x="0" y="90"/>
                      </a:lnTo>
                      <a:lnTo>
                        <a:pt x="15" y="75"/>
                      </a:lnTo>
                      <a:close/>
                    </a:path>
                  </a:pathLst>
                </a:custGeom>
                <a:solidFill>
                  <a:srgbClr val="000000"/>
                </a:solidFill>
                <a:ln w="9525">
                  <a:noFill/>
                  <a:round/>
                  <a:headEnd/>
                  <a:tailEnd/>
                </a:ln>
              </p:spPr>
              <p:txBody>
                <a:bodyPr/>
                <a:lstStyle/>
                <a:p>
                  <a:endParaRPr lang="tr-TR"/>
                </a:p>
              </p:txBody>
            </p:sp>
            <p:sp>
              <p:nvSpPr>
                <p:cNvPr id="431" name="Freeform 178"/>
                <p:cNvSpPr>
                  <a:spLocks/>
                </p:cNvSpPr>
                <p:nvPr/>
              </p:nvSpPr>
              <p:spPr bwMode="auto">
                <a:xfrm>
                  <a:off x="1845" y="3030"/>
                  <a:ext cx="60" cy="435"/>
                </a:xfrm>
                <a:custGeom>
                  <a:avLst/>
                  <a:gdLst>
                    <a:gd name="T0" fmla="*/ 30 w 60"/>
                    <a:gd name="T1" fmla="*/ 435 h 435"/>
                    <a:gd name="T2" fmla="*/ 30 w 60"/>
                    <a:gd name="T3" fmla="*/ 435 h 435"/>
                    <a:gd name="T4" fmla="*/ 30 w 60"/>
                    <a:gd name="T5" fmla="*/ 375 h 435"/>
                    <a:gd name="T6" fmla="*/ 30 w 60"/>
                    <a:gd name="T7" fmla="*/ 330 h 435"/>
                    <a:gd name="T8" fmla="*/ 45 w 60"/>
                    <a:gd name="T9" fmla="*/ 270 h 435"/>
                    <a:gd name="T10" fmla="*/ 60 w 60"/>
                    <a:gd name="T11" fmla="*/ 225 h 435"/>
                    <a:gd name="T12" fmla="*/ 60 w 60"/>
                    <a:gd name="T13" fmla="*/ 165 h 435"/>
                    <a:gd name="T14" fmla="*/ 60 w 60"/>
                    <a:gd name="T15" fmla="*/ 120 h 435"/>
                    <a:gd name="T16" fmla="*/ 45 w 60"/>
                    <a:gd name="T17" fmla="*/ 60 h 435"/>
                    <a:gd name="T18" fmla="*/ 15 w 60"/>
                    <a:gd name="T19" fmla="*/ 0 h 435"/>
                    <a:gd name="T20" fmla="*/ 0 w 60"/>
                    <a:gd name="T21" fmla="*/ 15 h 435"/>
                    <a:gd name="T22" fmla="*/ 30 w 60"/>
                    <a:gd name="T23" fmla="*/ 60 h 435"/>
                    <a:gd name="T24" fmla="*/ 45 w 60"/>
                    <a:gd name="T25" fmla="*/ 120 h 435"/>
                    <a:gd name="T26" fmla="*/ 45 w 60"/>
                    <a:gd name="T27" fmla="*/ 165 h 435"/>
                    <a:gd name="T28" fmla="*/ 30 w 60"/>
                    <a:gd name="T29" fmla="*/ 210 h 435"/>
                    <a:gd name="T30" fmla="*/ 30 w 60"/>
                    <a:gd name="T31" fmla="*/ 270 h 435"/>
                    <a:gd name="T32" fmla="*/ 15 w 60"/>
                    <a:gd name="T33" fmla="*/ 330 h 435"/>
                    <a:gd name="T34" fmla="*/ 0 w 60"/>
                    <a:gd name="T35" fmla="*/ 375 h 435"/>
                    <a:gd name="T36" fmla="*/ 15 w 60"/>
                    <a:gd name="T37" fmla="*/ 435 h 435"/>
                    <a:gd name="T38" fmla="*/ 15 w 60"/>
                    <a:gd name="T39" fmla="*/ 435 h 435"/>
                    <a:gd name="T40" fmla="*/ 30 w 60"/>
                    <a:gd name="T41" fmla="*/ 435 h 4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435"/>
                    <a:gd name="T65" fmla="*/ 60 w 60"/>
                    <a:gd name="T66" fmla="*/ 435 h 4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435">
                      <a:moveTo>
                        <a:pt x="30" y="435"/>
                      </a:moveTo>
                      <a:lnTo>
                        <a:pt x="30" y="435"/>
                      </a:lnTo>
                      <a:lnTo>
                        <a:pt x="30" y="375"/>
                      </a:lnTo>
                      <a:lnTo>
                        <a:pt x="30" y="330"/>
                      </a:lnTo>
                      <a:lnTo>
                        <a:pt x="45" y="270"/>
                      </a:lnTo>
                      <a:lnTo>
                        <a:pt x="60" y="225"/>
                      </a:lnTo>
                      <a:lnTo>
                        <a:pt x="60" y="165"/>
                      </a:lnTo>
                      <a:lnTo>
                        <a:pt x="60" y="120"/>
                      </a:lnTo>
                      <a:lnTo>
                        <a:pt x="45" y="60"/>
                      </a:lnTo>
                      <a:lnTo>
                        <a:pt x="15" y="0"/>
                      </a:lnTo>
                      <a:lnTo>
                        <a:pt x="0" y="15"/>
                      </a:lnTo>
                      <a:lnTo>
                        <a:pt x="30" y="60"/>
                      </a:lnTo>
                      <a:lnTo>
                        <a:pt x="45" y="120"/>
                      </a:lnTo>
                      <a:lnTo>
                        <a:pt x="45" y="165"/>
                      </a:lnTo>
                      <a:lnTo>
                        <a:pt x="30" y="210"/>
                      </a:lnTo>
                      <a:lnTo>
                        <a:pt x="30" y="270"/>
                      </a:lnTo>
                      <a:lnTo>
                        <a:pt x="15" y="330"/>
                      </a:lnTo>
                      <a:lnTo>
                        <a:pt x="0" y="375"/>
                      </a:lnTo>
                      <a:lnTo>
                        <a:pt x="15" y="435"/>
                      </a:lnTo>
                      <a:lnTo>
                        <a:pt x="30" y="435"/>
                      </a:lnTo>
                      <a:close/>
                    </a:path>
                  </a:pathLst>
                </a:custGeom>
                <a:solidFill>
                  <a:srgbClr val="000000"/>
                </a:solidFill>
                <a:ln w="9525">
                  <a:noFill/>
                  <a:round/>
                  <a:headEnd/>
                  <a:tailEnd/>
                </a:ln>
              </p:spPr>
              <p:txBody>
                <a:bodyPr/>
                <a:lstStyle/>
                <a:p>
                  <a:endParaRPr lang="tr-TR"/>
                </a:p>
              </p:txBody>
            </p:sp>
            <p:sp>
              <p:nvSpPr>
                <p:cNvPr id="432" name="Freeform 179"/>
                <p:cNvSpPr>
                  <a:spLocks/>
                </p:cNvSpPr>
                <p:nvPr/>
              </p:nvSpPr>
              <p:spPr bwMode="auto">
                <a:xfrm>
                  <a:off x="1770" y="3465"/>
                  <a:ext cx="120" cy="1500"/>
                </a:xfrm>
                <a:custGeom>
                  <a:avLst/>
                  <a:gdLst>
                    <a:gd name="T0" fmla="*/ 0 w 120"/>
                    <a:gd name="T1" fmla="*/ 1500 h 1500"/>
                    <a:gd name="T2" fmla="*/ 15 w 120"/>
                    <a:gd name="T3" fmla="*/ 1500 h 1500"/>
                    <a:gd name="T4" fmla="*/ 30 w 120"/>
                    <a:gd name="T5" fmla="*/ 1350 h 1500"/>
                    <a:gd name="T6" fmla="*/ 45 w 120"/>
                    <a:gd name="T7" fmla="*/ 1170 h 1500"/>
                    <a:gd name="T8" fmla="*/ 60 w 120"/>
                    <a:gd name="T9" fmla="*/ 975 h 1500"/>
                    <a:gd name="T10" fmla="*/ 90 w 120"/>
                    <a:gd name="T11" fmla="*/ 750 h 1500"/>
                    <a:gd name="T12" fmla="*/ 105 w 120"/>
                    <a:gd name="T13" fmla="*/ 540 h 1500"/>
                    <a:gd name="T14" fmla="*/ 105 w 120"/>
                    <a:gd name="T15" fmla="*/ 345 h 1500"/>
                    <a:gd name="T16" fmla="*/ 120 w 120"/>
                    <a:gd name="T17" fmla="*/ 150 h 1500"/>
                    <a:gd name="T18" fmla="*/ 105 w 120"/>
                    <a:gd name="T19" fmla="*/ 0 h 1500"/>
                    <a:gd name="T20" fmla="*/ 90 w 120"/>
                    <a:gd name="T21" fmla="*/ 0 h 1500"/>
                    <a:gd name="T22" fmla="*/ 90 w 120"/>
                    <a:gd name="T23" fmla="*/ 150 h 1500"/>
                    <a:gd name="T24" fmla="*/ 90 w 120"/>
                    <a:gd name="T25" fmla="*/ 345 h 1500"/>
                    <a:gd name="T26" fmla="*/ 75 w 120"/>
                    <a:gd name="T27" fmla="*/ 540 h 1500"/>
                    <a:gd name="T28" fmla="*/ 60 w 120"/>
                    <a:gd name="T29" fmla="*/ 750 h 1500"/>
                    <a:gd name="T30" fmla="*/ 45 w 120"/>
                    <a:gd name="T31" fmla="*/ 975 h 1500"/>
                    <a:gd name="T32" fmla="*/ 30 w 120"/>
                    <a:gd name="T33" fmla="*/ 1170 h 1500"/>
                    <a:gd name="T34" fmla="*/ 15 w 120"/>
                    <a:gd name="T35" fmla="*/ 1350 h 1500"/>
                    <a:gd name="T36" fmla="*/ 0 w 120"/>
                    <a:gd name="T37" fmla="*/ 1500 h 1500"/>
                    <a:gd name="T38" fmla="*/ 30 w 120"/>
                    <a:gd name="T39" fmla="*/ 1500 h 1500"/>
                    <a:gd name="T40" fmla="*/ 0 w 120"/>
                    <a:gd name="T41" fmla="*/ 1500 h 15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500"/>
                    <a:gd name="T65" fmla="*/ 120 w 120"/>
                    <a:gd name="T66" fmla="*/ 1500 h 15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500">
                      <a:moveTo>
                        <a:pt x="0" y="1500"/>
                      </a:moveTo>
                      <a:lnTo>
                        <a:pt x="15" y="1500"/>
                      </a:lnTo>
                      <a:lnTo>
                        <a:pt x="30" y="1350"/>
                      </a:lnTo>
                      <a:lnTo>
                        <a:pt x="45" y="1170"/>
                      </a:lnTo>
                      <a:lnTo>
                        <a:pt x="60" y="975"/>
                      </a:lnTo>
                      <a:lnTo>
                        <a:pt x="90" y="750"/>
                      </a:lnTo>
                      <a:lnTo>
                        <a:pt x="105" y="540"/>
                      </a:lnTo>
                      <a:lnTo>
                        <a:pt x="105" y="345"/>
                      </a:lnTo>
                      <a:lnTo>
                        <a:pt x="120" y="150"/>
                      </a:lnTo>
                      <a:lnTo>
                        <a:pt x="105" y="0"/>
                      </a:lnTo>
                      <a:lnTo>
                        <a:pt x="90" y="0"/>
                      </a:lnTo>
                      <a:lnTo>
                        <a:pt x="90" y="150"/>
                      </a:lnTo>
                      <a:lnTo>
                        <a:pt x="90" y="345"/>
                      </a:lnTo>
                      <a:lnTo>
                        <a:pt x="75" y="540"/>
                      </a:lnTo>
                      <a:lnTo>
                        <a:pt x="60" y="750"/>
                      </a:lnTo>
                      <a:lnTo>
                        <a:pt x="45" y="975"/>
                      </a:lnTo>
                      <a:lnTo>
                        <a:pt x="30" y="1170"/>
                      </a:lnTo>
                      <a:lnTo>
                        <a:pt x="15" y="1350"/>
                      </a:lnTo>
                      <a:lnTo>
                        <a:pt x="0" y="1500"/>
                      </a:lnTo>
                      <a:lnTo>
                        <a:pt x="30" y="1500"/>
                      </a:lnTo>
                      <a:lnTo>
                        <a:pt x="0" y="1500"/>
                      </a:lnTo>
                      <a:close/>
                    </a:path>
                  </a:pathLst>
                </a:custGeom>
                <a:solidFill>
                  <a:srgbClr val="000000"/>
                </a:solidFill>
                <a:ln w="9525">
                  <a:noFill/>
                  <a:round/>
                  <a:headEnd/>
                  <a:tailEnd/>
                </a:ln>
              </p:spPr>
              <p:txBody>
                <a:bodyPr/>
                <a:lstStyle/>
                <a:p>
                  <a:endParaRPr lang="tr-TR"/>
                </a:p>
              </p:txBody>
            </p:sp>
            <p:sp>
              <p:nvSpPr>
                <p:cNvPr id="433" name="Freeform 180"/>
                <p:cNvSpPr>
                  <a:spLocks/>
                </p:cNvSpPr>
                <p:nvPr/>
              </p:nvSpPr>
              <p:spPr bwMode="auto">
                <a:xfrm>
                  <a:off x="1770" y="4965"/>
                  <a:ext cx="30" cy="45"/>
                </a:xfrm>
                <a:custGeom>
                  <a:avLst/>
                  <a:gdLst>
                    <a:gd name="T0" fmla="*/ 15 w 30"/>
                    <a:gd name="T1" fmla="*/ 45 h 45"/>
                    <a:gd name="T2" fmla="*/ 15 w 30"/>
                    <a:gd name="T3" fmla="*/ 30 h 45"/>
                    <a:gd name="T4" fmla="*/ 15 w 30"/>
                    <a:gd name="T5" fmla="*/ 30 h 45"/>
                    <a:gd name="T6" fmla="*/ 15 w 30"/>
                    <a:gd name="T7" fmla="*/ 15 h 45"/>
                    <a:gd name="T8" fmla="*/ 15 w 30"/>
                    <a:gd name="T9" fmla="*/ 15 h 45"/>
                    <a:gd name="T10" fmla="*/ 0 w 30"/>
                    <a:gd name="T11" fmla="*/ 0 h 45"/>
                    <a:gd name="T12" fmla="*/ 30 w 30"/>
                    <a:gd name="T13" fmla="*/ 0 h 45"/>
                    <a:gd name="T14" fmla="*/ 0 w 30"/>
                    <a:gd name="T15" fmla="*/ 15 h 45"/>
                    <a:gd name="T16" fmla="*/ 0 w 30"/>
                    <a:gd name="T17" fmla="*/ 15 h 45"/>
                    <a:gd name="T18" fmla="*/ 0 w 30"/>
                    <a:gd name="T19" fmla="*/ 30 h 45"/>
                    <a:gd name="T20" fmla="*/ 0 w 30"/>
                    <a:gd name="T21" fmla="*/ 30 h 45"/>
                    <a:gd name="T22" fmla="*/ 15 w 30"/>
                    <a:gd name="T23" fmla="*/ 30 h 45"/>
                    <a:gd name="T24" fmla="*/ 15 w 30"/>
                    <a:gd name="T25" fmla="*/ 45 h 45"/>
                    <a:gd name="T26" fmla="*/ 15 w 30"/>
                    <a:gd name="T27" fmla="*/ 45 h 45"/>
                    <a:gd name="T28" fmla="*/ 15 w 30"/>
                    <a:gd name="T29" fmla="*/ 30 h 45"/>
                    <a:gd name="T30" fmla="*/ 15 w 30"/>
                    <a:gd name="T31" fmla="*/ 45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45"/>
                    <a:gd name="T50" fmla="*/ 30 w 30"/>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45">
                      <a:moveTo>
                        <a:pt x="15" y="45"/>
                      </a:moveTo>
                      <a:lnTo>
                        <a:pt x="15" y="30"/>
                      </a:lnTo>
                      <a:lnTo>
                        <a:pt x="15" y="15"/>
                      </a:lnTo>
                      <a:lnTo>
                        <a:pt x="0" y="0"/>
                      </a:lnTo>
                      <a:lnTo>
                        <a:pt x="30" y="0"/>
                      </a:lnTo>
                      <a:lnTo>
                        <a:pt x="0" y="15"/>
                      </a:lnTo>
                      <a:lnTo>
                        <a:pt x="0" y="30"/>
                      </a:lnTo>
                      <a:lnTo>
                        <a:pt x="15" y="30"/>
                      </a:lnTo>
                      <a:lnTo>
                        <a:pt x="15" y="45"/>
                      </a:lnTo>
                      <a:lnTo>
                        <a:pt x="15" y="30"/>
                      </a:lnTo>
                      <a:lnTo>
                        <a:pt x="15" y="45"/>
                      </a:lnTo>
                      <a:close/>
                    </a:path>
                  </a:pathLst>
                </a:custGeom>
                <a:solidFill>
                  <a:srgbClr val="000000"/>
                </a:solidFill>
                <a:ln w="9525">
                  <a:noFill/>
                  <a:round/>
                  <a:headEnd/>
                  <a:tailEnd/>
                </a:ln>
              </p:spPr>
              <p:txBody>
                <a:bodyPr/>
                <a:lstStyle/>
                <a:p>
                  <a:endParaRPr lang="tr-TR"/>
                </a:p>
              </p:txBody>
            </p:sp>
            <p:sp>
              <p:nvSpPr>
                <p:cNvPr id="434" name="Freeform 181"/>
                <p:cNvSpPr>
                  <a:spLocks/>
                </p:cNvSpPr>
                <p:nvPr/>
              </p:nvSpPr>
              <p:spPr bwMode="auto">
                <a:xfrm>
                  <a:off x="1020" y="4995"/>
                  <a:ext cx="765" cy="30"/>
                </a:xfrm>
                <a:custGeom>
                  <a:avLst/>
                  <a:gdLst>
                    <a:gd name="T0" fmla="*/ 0 w 765"/>
                    <a:gd name="T1" fmla="*/ 15 h 30"/>
                    <a:gd name="T2" fmla="*/ 15 w 765"/>
                    <a:gd name="T3" fmla="*/ 30 h 30"/>
                    <a:gd name="T4" fmla="*/ 765 w 765"/>
                    <a:gd name="T5" fmla="*/ 15 h 30"/>
                    <a:gd name="T6" fmla="*/ 765 w 765"/>
                    <a:gd name="T7" fmla="*/ 0 h 30"/>
                    <a:gd name="T8" fmla="*/ 15 w 765"/>
                    <a:gd name="T9" fmla="*/ 15 h 30"/>
                    <a:gd name="T10" fmla="*/ 30 w 765"/>
                    <a:gd name="T11" fmla="*/ 15 h 30"/>
                    <a:gd name="T12" fmla="*/ 0 w 765"/>
                    <a:gd name="T13" fmla="*/ 15 h 30"/>
                    <a:gd name="T14" fmla="*/ 0 w 765"/>
                    <a:gd name="T15" fmla="*/ 30 h 30"/>
                    <a:gd name="T16" fmla="*/ 15 w 765"/>
                    <a:gd name="T17" fmla="*/ 30 h 30"/>
                    <a:gd name="T18" fmla="*/ 0 w 765"/>
                    <a:gd name="T19" fmla="*/ 15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5"/>
                    <a:gd name="T31" fmla="*/ 0 h 30"/>
                    <a:gd name="T32" fmla="*/ 765 w 76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5" h="30">
                      <a:moveTo>
                        <a:pt x="0" y="15"/>
                      </a:moveTo>
                      <a:lnTo>
                        <a:pt x="15" y="30"/>
                      </a:lnTo>
                      <a:lnTo>
                        <a:pt x="765" y="15"/>
                      </a:lnTo>
                      <a:lnTo>
                        <a:pt x="765" y="0"/>
                      </a:lnTo>
                      <a:lnTo>
                        <a:pt x="15" y="15"/>
                      </a:lnTo>
                      <a:lnTo>
                        <a:pt x="30" y="15"/>
                      </a:lnTo>
                      <a:lnTo>
                        <a:pt x="0" y="15"/>
                      </a:lnTo>
                      <a:lnTo>
                        <a:pt x="0" y="30"/>
                      </a:lnTo>
                      <a:lnTo>
                        <a:pt x="15" y="30"/>
                      </a:lnTo>
                      <a:lnTo>
                        <a:pt x="0" y="15"/>
                      </a:lnTo>
                      <a:close/>
                    </a:path>
                  </a:pathLst>
                </a:custGeom>
                <a:solidFill>
                  <a:srgbClr val="000000"/>
                </a:solidFill>
                <a:ln w="9525">
                  <a:noFill/>
                  <a:round/>
                  <a:headEnd/>
                  <a:tailEnd/>
                </a:ln>
              </p:spPr>
              <p:txBody>
                <a:bodyPr/>
                <a:lstStyle/>
                <a:p>
                  <a:endParaRPr lang="tr-TR"/>
                </a:p>
              </p:txBody>
            </p:sp>
            <p:sp>
              <p:nvSpPr>
                <p:cNvPr id="435" name="Freeform 182"/>
                <p:cNvSpPr>
                  <a:spLocks/>
                </p:cNvSpPr>
                <p:nvPr/>
              </p:nvSpPr>
              <p:spPr bwMode="auto">
                <a:xfrm>
                  <a:off x="885" y="3240"/>
                  <a:ext cx="165" cy="1770"/>
                </a:xfrm>
                <a:custGeom>
                  <a:avLst/>
                  <a:gdLst>
                    <a:gd name="T0" fmla="*/ 30 w 165"/>
                    <a:gd name="T1" fmla="*/ 15 h 1770"/>
                    <a:gd name="T2" fmla="*/ 30 w 165"/>
                    <a:gd name="T3" fmla="*/ 0 h 1770"/>
                    <a:gd name="T4" fmla="*/ 0 w 165"/>
                    <a:gd name="T5" fmla="*/ 210 h 1770"/>
                    <a:gd name="T6" fmla="*/ 0 w 165"/>
                    <a:gd name="T7" fmla="*/ 435 h 1770"/>
                    <a:gd name="T8" fmla="*/ 15 w 165"/>
                    <a:gd name="T9" fmla="*/ 660 h 1770"/>
                    <a:gd name="T10" fmla="*/ 60 w 165"/>
                    <a:gd name="T11" fmla="*/ 885 h 1770"/>
                    <a:gd name="T12" fmla="*/ 90 w 165"/>
                    <a:gd name="T13" fmla="*/ 1110 h 1770"/>
                    <a:gd name="T14" fmla="*/ 120 w 165"/>
                    <a:gd name="T15" fmla="*/ 1335 h 1770"/>
                    <a:gd name="T16" fmla="*/ 135 w 165"/>
                    <a:gd name="T17" fmla="*/ 1560 h 1770"/>
                    <a:gd name="T18" fmla="*/ 135 w 165"/>
                    <a:gd name="T19" fmla="*/ 1770 h 1770"/>
                    <a:gd name="T20" fmla="*/ 165 w 165"/>
                    <a:gd name="T21" fmla="*/ 1770 h 1770"/>
                    <a:gd name="T22" fmla="*/ 165 w 165"/>
                    <a:gd name="T23" fmla="*/ 1560 h 1770"/>
                    <a:gd name="T24" fmla="*/ 135 w 165"/>
                    <a:gd name="T25" fmla="*/ 1335 h 1770"/>
                    <a:gd name="T26" fmla="*/ 105 w 165"/>
                    <a:gd name="T27" fmla="*/ 1110 h 1770"/>
                    <a:gd name="T28" fmla="*/ 75 w 165"/>
                    <a:gd name="T29" fmla="*/ 885 h 1770"/>
                    <a:gd name="T30" fmla="*/ 45 w 165"/>
                    <a:gd name="T31" fmla="*/ 660 h 1770"/>
                    <a:gd name="T32" fmla="*/ 30 w 165"/>
                    <a:gd name="T33" fmla="*/ 435 h 1770"/>
                    <a:gd name="T34" fmla="*/ 30 w 165"/>
                    <a:gd name="T35" fmla="*/ 210 h 1770"/>
                    <a:gd name="T36" fmla="*/ 60 w 165"/>
                    <a:gd name="T37" fmla="*/ 15 h 1770"/>
                    <a:gd name="T38" fmla="*/ 60 w 165"/>
                    <a:gd name="T39" fmla="*/ 0 h 1770"/>
                    <a:gd name="T40" fmla="*/ 60 w 165"/>
                    <a:gd name="T41" fmla="*/ 15 h 1770"/>
                    <a:gd name="T42" fmla="*/ 60 w 165"/>
                    <a:gd name="T43" fmla="*/ 0 h 1770"/>
                    <a:gd name="T44" fmla="*/ 60 w 165"/>
                    <a:gd name="T45" fmla="*/ 0 h 1770"/>
                    <a:gd name="T46" fmla="*/ 30 w 165"/>
                    <a:gd name="T47" fmla="*/ 15 h 17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5"/>
                    <a:gd name="T73" fmla="*/ 0 h 1770"/>
                    <a:gd name="T74" fmla="*/ 165 w 165"/>
                    <a:gd name="T75" fmla="*/ 1770 h 17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5" h="1770">
                      <a:moveTo>
                        <a:pt x="30" y="15"/>
                      </a:moveTo>
                      <a:lnTo>
                        <a:pt x="30" y="0"/>
                      </a:lnTo>
                      <a:lnTo>
                        <a:pt x="0" y="210"/>
                      </a:lnTo>
                      <a:lnTo>
                        <a:pt x="0" y="435"/>
                      </a:lnTo>
                      <a:lnTo>
                        <a:pt x="15" y="660"/>
                      </a:lnTo>
                      <a:lnTo>
                        <a:pt x="60" y="885"/>
                      </a:lnTo>
                      <a:lnTo>
                        <a:pt x="90" y="1110"/>
                      </a:lnTo>
                      <a:lnTo>
                        <a:pt x="120" y="1335"/>
                      </a:lnTo>
                      <a:lnTo>
                        <a:pt x="135" y="1560"/>
                      </a:lnTo>
                      <a:lnTo>
                        <a:pt x="135" y="1770"/>
                      </a:lnTo>
                      <a:lnTo>
                        <a:pt x="165" y="1770"/>
                      </a:lnTo>
                      <a:lnTo>
                        <a:pt x="165" y="1560"/>
                      </a:lnTo>
                      <a:lnTo>
                        <a:pt x="135" y="1335"/>
                      </a:lnTo>
                      <a:lnTo>
                        <a:pt x="105" y="1110"/>
                      </a:lnTo>
                      <a:lnTo>
                        <a:pt x="75" y="885"/>
                      </a:lnTo>
                      <a:lnTo>
                        <a:pt x="45" y="660"/>
                      </a:lnTo>
                      <a:lnTo>
                        <a:pt x="30" y="435"/>
                      </a:lnTo>
                      <a:lnTo>
                        <a:pt x="30" y="210"/>
                      </a:lnTo>
                      <a:lnTo>
                        <a:pt x="60" y="15"/>
                      </a:lnTo>
                      <a:lnTo>
                        <a:pt x="60" y="0"/>
                      </a:lnTo>
                      <a:lnTo>
                        <a:pt x="60" y="15"/>
                      </a:lnTo>
                      <a:lnTo>
                        <a:pt x="60" y="0"/>
                      </a:lnTo>
                      <a:lnTo>
                        <a:pt x="30" y="15"/>
                      </a:lnTo>
                      <a:close/>
                    </a:path>
                  </a:pathLst>
                </a:custGeom>
                <a:solidFill>
                  <a:srgbClr val="000000"/>
                </a:solidFill>
                <a:ln w="9525">
                  <a:noFill/>
                  <a:round/>
                  <a:headEnd/>
                  <a:tailEnd/>
                </a:ln>
              </p:spPr>
              <p:txBody>
                <a:bodyPr/>
                <a:lstStyle/>
                <a:p>
                  <a:endParaRPr lang="tr-TR"/>
                </a:p>
              </p:txBody>
            </p:sp>
            <p:sp>
              <p:nvSpPr>
                <p:cNvPr id="436" name="Freeform 183"/>
                <p:cNvSpPr>
                  <a:spLocks/>
                </p:cNvSpPr>
                <p:nvPr/>
              </p:nvSpPr>
              <p:spPr bwMode="auto">
                <a:xfrm>
                  <a:off x="780" y="2460"/>
                  <a:ext cx="165" cy="795"/>
                </a:xfrm>
                <a:custGeom>
                  <a:avLst/>
                  <a:gdLst>
                    <a:gd name="T0" fmla="*/ 0 w 165"/>
                    <a:gd name="T1" fmla="*/ 0 h 795"/>
                    <a:gd name="T2" fmla="*/ 15 w 165"/>
                    <a:gd name="T3" fmla="*/ 105 h 795"/>
                    <a:gd name="T4" fmla="*/ 30 w 165"/>
                    <a:gd name="T5" fmla="*/ 195 h 795"/>
                    <a:gd name="T6" fmla="*/ 30 w 165"/>
                    <a:gd name="T7" fmla="*/ 300 h 795"/>
                    <a:gd name="T8" fmla="*/ 45 w 165"/>
                    <a:gd name="T9" fmla="*/ 405 h 795"/>
                    <a:gd name="T10" fmla="*/ 45 w 165"/>
                    <a:gd name="T11" fmla="*/ 495 h 795"/>
                    <a:gd name="T12" fmla="*/ 60 w 165"/>
                    <a:gd name="T13" fmla="*/ 600 h 795"/>
                    <a:gd name="T14" fmla="*/ 90 w 165"/>
                    <a:gd name="T15" fmla="*/ 705 h 795"/>
                    <a:gd name="T16" fmla="*/ 135 w 165"/>
                    <a:gd name="T17" fmla="*/ 795 h 795"/>
                    <a:gd name="T18" fmla="*/ 165 w 165"/>
                    <a:gd name="T19" fmla="*/ 780 h 795"/>
                    <a:gd name="T20" fmla="*/ 120 w 165"/>
                    <a:gd name="T21" fmla="*/ 690 h 795"/>
                    <a:gd name="T22" fmla="*/ 90 w 165"/>
                    <a:gd name="T23" fmla="*/ 600 h 795"/>
                    <a:gd name="T24" fmla="*/ 75 w 165"/>
                    <a:gd name="T25" fmla="*/ 495 h 795"/>
                    <a:gd name="T26" fmla="*/ 60 w 165"/>
                    <a:gd name="T27" fmla="*/ 405 h 795"/>
                    <a:gd name="T28" fmla="*/ 60 w 165"/>
                    <a:gd name="T29" fmla="*/ 300 h 795"/>
                    <a:gd name="T30" fmla="*/ 45 w 165"/>
                    <a:gd name="T31" fmla="*/ 195 h 795"/>
                    <a:gd name="T32" fmla="*/ 45 w 165"/>
                    <a:gd name="T33" fmla="*/ 105 h 795"/>
                    <a:gd name="T34" fmla="*/ 30 w 165"/>
                    <a:gd name="T35" fmla="*/ 0 h 795"/>
                    <a:gd name="T36" fmla="*/ 0 w 165"/>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5"/>
                    <a:gd name="T58" fmla="*/ 0 h 795"/>
                    <a:gd name="T59" fmla="*/ 165 w 165"/>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5" h="795">
                      <a:moveTo>
                        <a:pt x="0" y="0"/>
                      </a:moveTo>
                      <a:lnTo>
                        <a:pt x="15" y="105"/>
                      </a:lnTo>
                      <a:lnTo>
                        <a:pt x="30" y="195"/>
                      </a:lnTo>
                      <a:lnTo>
                        <a:pt x="30" y="300"/>
                      </a:lnTo>
                      <a:lnTo>
                        <a:pt x="45" y="405"/>
                      </a:lnTo>
                      <a:lnTo>
                        <a:pt x="45" y="495"/>
                      </a:lnTo>
                      <a:lnTo>
                        <a:pt x="60" y="600"/>
                      </a:lnTo>
                      <a:lnTo>
                        <a:pt x="90" y="705"/>
                      </a:lnTo>
                      <a:lnTo>
                        <a:pt x="135" y="795"/>
                      </a:lnTo>
                      <a:lnTo>
                        <a:pt x="165" y="780"/>
                      </a:lnTo>
                      <a:lnTo>
                        <a:pt x="120" y="690"/>
                      </a:lnTo>
                      <a:lnTo>
                        <a:pt x="90" y="600"/>
                      </a:lnTo>
                      <a:lnTo>
                        <a:pt x="75" y="495"/>
                      </a:lnTo>
                      <a:lnTo>
                        <a:pt x="60" y="405"/>
                      </a:lnTo>
                      <a:lnTo>
                        <a:pt x="60" y="300"/>
                      </a:lnTo>
                      <a:lnTo>
                        <a:pt x="45" y="195"/>
                      </a:lnTo>
                      <a:lnTo>
                        <a:pt x="45" y="105"/>
                      </a:lnTo>
                      <a:lnTo>
                        <a:pt x="30" y="0"/>
                      </a:lnTo>
                      <a:lnTo>
                        <a:pt x="0" y="0"/>
                      </a:lnTo>
                      <a:close/>
                    </a:path>
                  </a:pathLst>
                </a:custGeom>
                <a:solidFill>
                  <a:srgbClr val="000000"/>
                </a:solidFill>
                <a:ln w="9525">
                  <a:noFill/>
                  <a:round/>
                  <a:headEnd/>
                  <a:tailEnd/>
                </a:ln>
              </p:spPr>
              <p:txBody>
                <a:bodyPr/>
                <a:lstStyle/>
                <a:p>
                  <a:endParaRPr lang="tr-TR"/>
                </a:p>
              </p:txBody>
            </p:sp>
            <p:sp>
              <p:nvSpPr>
                <p:cNvPr id="437" name="Freeform 184"/>
                <p:cNvSpPr>
                  <a:spLocks/>
                </p:cNvSpPr>
                <p:nvPr/>
              </p:nvSpPr>
              <p:spPr bwMode="auto">
                <a:xfrm>
                  <a:off x="900" y="1485"/>
                  <a:ext cx="750" cy="1245"/>
                </a:xfrm>
                <a:custGeom>
                  <a:avLst/>
                  <a:gdLst>
                    <a:gd name="T0" fmla="*/ 0 w 750"/>
                    <a:gd name="T1" fmla="*/ 225 h 1245"/>
                    <a:gd name="T2" fmla="*/ 0 w 750"/>
                    <a:gd name="T3" fmla="*/ 240 h 1245"/>
                    <a:gd name="T4" fmla="*/ 0 w 750"/>
                    <a:gd name="T5" fmla="*/ 255 h 1245"/>
                    <a:gd name="T6" fmla="*/ 15 w 750"/>
                    <a:gd name="T7" fmla="*/ 300 h 1245"/>
                    <a:gd name="T8" fmla="*/ 45 w 750"/>
                    <a:gd name="T9" fmla="*/ 345 h 1245"/>
                    <a:gd name="T10" fmla="*/ 90 w 750"/>
                    <a:gd name="T11" fmla="*/ 405 h 1245"/>
                    <a:gd name="T12" fmla="*/ 165 w 750"/>
                    <a:gd name="T13" fmla="*/ 480 h 1245"/>
                    <a:gd name="T14" fmla="*/ 285 w 750"/>
                    <a:gd name="T15" fmla="*/ 570 h 1245"/>
                    <a:gd name="T16" fmla="*/ 360 w 750"/>
                    <a:gd name="T17" fmla="*/ 630 h 1245"/>
                    <a:gd name="T18" fmla="*/ 375 w 750"/>
                    <a:gd name="T19" fmla="*/ 645 h 1245"/>
                    <a:gd name="T20" fmla="*/ 420 w 750"/>
                    <a:gd name="T21" fmla="*/ 690 h 1245"/>
                    <a:gd name="T22" fmla="*/ 465 w 750"/>
                    <a:gd name="T23" fmla="*/ 750 h 1245"/>
                    <a:gd name="T24" fmla="*/ 510 w 750"/>
                    <a:gd name="T25" fmla="*/ 840 h 1245"/>
                    <a:gd name="T26" fmla="*/ 570 w 750"/>
                    <a:gd name="T27" fmla="*/ 930 h 1245"/>
                    <a:gd name="T28" fmla="*/ 615 w 750"/>
                    <a:gd name="T29" fmla="*/ 1050 h 1245"/>
                    <a:gd name="T30" fmla="*/ 660 w 750"/>
                    <a:gd name="T31" fmla="*/ 1185 h 1245"/>
                    <a:gd name="T32" fmla="*/ 675 w 750"/>
                    <a:gd name="T33" fmla="*/ 1245 h 1245"/>
                    <a:gd name="T34" fmla="*/ 675 w 750"/>
                    <a:gd name="T35" fmla="*/ 1185 h 1245"/>
                    <a:gd name="T36" fmla="*/ 675 w 750"/>
                    <a:gd name="T37" fmla="*/ 1080 h 1245"/>
                    <a:gd name="T38" fmla="*/ 705 w 750"/>
                    <a:gd name="T39" fmla="*/ 960 h 1245"/>
                    <a:gd name="T40" fmla="*/ 735 w 750"/>
                    <a:gd name="T41" fmla="*/ 825 h 1245"/>
                    <a:gd name="T42" fmla="*/ 750 w 750"/>
                    <a:gd name="T43" fmla="*/ 705 h 1245"/>
                    <a:gd name="T44" fmla="*/ 720 w 750"/>
                    <a:gd name="T45" fmla="*/ 585 h 1245"/>
                    <a:gd name="T46" fmla="*/ 645 w 750"/>
                    <a:gd name="T47" fmla="*/ 480 h 1245"/>
                    <a:gd name="T48" fmla="*/ 555 w 750"/>
                    <a:gd name="T49" fmla="*/ 405 h 1245"/>
                    <a:gd name="T50" fmla="*/ 495 w 750"/>
                    <a:gd name="T51" fmla="*/ 375 h 1245"/>
                    <a:gd name="T52" fmla="*/ 435 w 750"/>
                    <a:gd name="T53" fmla="*/ 345 h 1245"/>
                    <a:gd name="T54" fmla="*/ 375 w 750"/>
                    <a:gd name="T55" fmla="*/ 315 h 1245"/>
                    <a:gd name="T56" fmla="*/ 315 w 750"/>
                    <a:gd name="T57" fmla="*/ 285 h 1245"/>
                    <a:gd name="T58" fmla="*/ 270 w 750"/>
                    <a:gd name="T59" fmla="*/ 255 h 1245"/>
                    <a:gd name="T60" fmla="*/ 225 w 750"/>
                    <a:gd name="T61" fmla="*/ 225 h 1245"/>
                    <a:gd name="T62" fmla="*/ 195 w 750"/>
                    <a:gd name="T63" fmla="*/ 210 h 1245"/>
                    <a:gd name="T64" fmla="*/ 165 w 750"/>
                    <a:gd name="T65" fmla="*/ 150 h 1245"/>
                    <a:gd name="T66" fmla="*/ 135 w 750"/>
                    <a:gd name="T67" fmla="*/ 120 h 1245"/>
                    <a:gd name="T68" fmla="*/ 105 w 750"/>
                    <a:gd name="T69" fmla="*/ 75 h 1245"/>
                    <a:gd name="T70" fmla="*/ 90 w 750"/>
                    <a:gd name="T71" fmla="*/ 30 h 1245"/>
                    <a:gd name="T72" fmla="*/ 90 w 750"/>
                    <a:gd name="T73" fmla="*/ 0 h 1245"/>
                    <a:gd name="T74" fmla="*/ 90 w 750"/>
                    <a:gd name="T75" fmla="*/ 45 h 1245"/>
                    <a:gd name="T76" fmla="*/ 75 w 750"/>
                    <a:gd name="T77" fmla="*/ 120 h 1245"/>
                    <a:gd name="T78" fmla="*/ 45 w 750"/>
                    <a:gd name="T79" fmla="*/ 180 h 1245"/>
                    <a:gd name="T80" fmla="*/ 0 w 750"/>
                    <a:gd name="T81" fmla="*/ 225 h 12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50"/>
                    <a:gd name="T124" fmla="*/ 0 h 1245"/>
                    <a:gd name="T125" fmla="*/ 750 w 750"/>
                    <a:gd name="T126" fmla="*/ 1245 h 12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50" h="1245">
                      <a:moveTo>
                        <a:pt x="0" y="225"/>
                      </a:moveTo>
                      <a:lnTo>
                        <a:pt x="0" y="225"/>
                      </a:lnTo>
                      <a:lnTo>
                        <a:pt x="0" y="240"/>
                      </a:lnTo>
                      <a:lnTo>
                        <a:pt x="0" y="255"/>
                      </a:lnTo>
                      <a:lnTo>
                        <a:pt x="0" y="270"/>
                      </a:lnTo>
                      <a:lnTo>
                        <a:pt x="15" y="300"/>
                      </a:lnTo>
                      <a:lnTo>
                        <a:pt x="15" y="315"/>
                      </a:lnTo>
                      <a:lnTo>
                        <a:pt x="45" y="345"/>
                      </a:lnTo>
                      <a:lnTo>
                        <a:pt x="60" y="375"/>
                      </a:lnTo>
                      <a:lnTo>
                        <a:pt x="90" y="405"/>
                      </a:lnTo>
                      <a:lnTo>
                        <a:pt x="120" y="435"/>
                      </a:lnTo>
                      <a:lnTo>
                        <a:pt x="165" y="480"/>
                      </a:lnTo>
                      <a:lnTo>
                        <a:pt x="225" y="525"/>
                      </a:lnTo>
                      <a:lnTo>
                        <a:pt x="285" y="570"/>
                      </a:lnTo>
                      <a:lnTo>
                        <a:pt x="360" y="630"/>
                      </a:lnTo>
                      <a:lnTo>
                        <a:pt x="375" y="630"/>
                      </a:lnTo>
                      <a:lnTo>
                        <a:pt x="375" y="645"/>
                      </a:lnTo>
                      <a:lnTo>
                        <a:pt x="390" y="660"/>
                      </a:lnTo>
                      <a:lnTo>
                        <a:pt x="420" y="690"/>
                      </a:lnTo>
                      <a:lnTo>
                        <a:pt x="435" y="720"/>
                      </a:lnTo>
                      <a:lnTo>
                        <a:pt x="465" y="750"/>
                      </a:lnTo>
                      <a:lnTo>
                        <a:pt x="495" y="795"/>
                      </a:lnTo>
                      <a:lnTo>
                        <a:pt x="510" y="840"/>
                      </a:lnTo>
                      <a:lnTo>
                        <a:pt x="540" y="885"/>
                      </a:lnTo>
                      <a:lnTo>
                        <a:pt x="570" y="930"/>
                      </a:lnTo>
                      <a:lnTo>
                        <a:pt x="600" y="990"/>
                      </a:lnTo>
                      <a:lnTo>
                        <a:pt x="615" y="1050"/>
                      </a:lnTo>
                      <a:lnTo>
                        <a:pt x="645" y="1110"/>
                      </a:lnTo>
                      <a:lnTo>
                        <a:pt x="660" y="1185"/>
                      </a:lnTo>
                      <a:lnTo>
                        <a:pt x="675" y="1245"/>
                      </a:lnTo>
                      <a:lnTo>
                        <a:pt x="675" y="1215"/>
                      </a:lnTo>
                      <a:lnTo>
                        <a:pt x="675" y="1185"/>
                      </a:lnTo>
                      <a:lnTo>
                        <a:pt x="675" y="1140"/>
                      </a:lnTo>
                      <a:lnTo>
                        <a:pt x="675" y="1080"/>
                      </a:lnTo>
                      <a:lnTo>
                        <a:pt x="690" y="1020"/>
                      </a:lnTo>
                      <a:lnTo>
                        <a:pt x="705" y="960"/>
                      </a:lnTo>
                      <a:lnTo>
                        <a:pt x="720" y="885"/>
                      </a:lnTo>
                      <a:lnTo>
                        <a:pt x="735" y="825"/>
                      </a:lnTo>
                      <a:lnTo>
                        <a:pt x="750" y="765"/>
                      </a:lnTo>
                      <a:lnTo>
                        <a:pt x="750" y="705"/>
                      </a:lnTo>
                      <a:lnTo>
                        <a:pt x="750" y="645"/>
                      </a:lnTo>
                      <a:lnTo>
                        <a:pt x="720" y="585"/>
                      </a:lnTo>
                      <a:lnTo>
                        <a:pt x="705" y="525"/>
                      </a:lnTo>
                      <a:lnTo>
                        <a:pt x="645" y="480"/>
                      </a:lnTo>
                      <a:lnTo>
                        <a:pt x="600" y="435"/>
                      </a:lnTo>
                      <a:lnTo>
                        <a:pt x="555" y="405"/>
                      </a:lnTo>
                      <a:lnTo>
                        <a:pt x="525" y="390"/>
                      </a:lnTo>
                      <a:lnTo>
                        <a:pt x="495" y="375"/>
                      </a:lnTo>
                      <a:lnTo>
                        <a:pt x="465" y="360"/>
                      </a:lnTo>
                      <a:lnTo>
                        <a:pt x="435" y="345"/>
                      </a:lnTo>
                      <a:lnTo>
                        <a:pt x="405" y="315"/>
                      </a:lnTo>
                      <a:lnTo>
                        <a:pt x="375" y="315"/>
                      </a:lnTo>
                      <a:lnTo>
                        <a:pt x="345" y="300"/>
                      </a:lnTo>
                      <a:lnTo>
                        <a:pt x="315" y="285"/>
                      </a:lnTo>
                      <a:lnTo>
                        <a:pt x="300" y="270"/>
                      </a:lnTo>
                      <a:lnTo>
                        <a:pt x="270" y="255"/>
                      </a:lnTo>
                      <a:lnTo>
                        <a:pt x="255" y="240"/>
                      </a:lnTo>
                      <a:lnTo>
                        <a:pt x="225" y="225"/>
                      </a:lnTo>
                      <a:lnTo>
                        <a:pt x="210" y="225"/>
                      </a:lnTo>
                      <a:lnTo>
                        <a:pt x="195" y="210"/>
                      </a:lnTo>
                      <a:lnTo>
                        <a:pt x="195" y="180"/>
                      </a:lnTo>
                      <a:lnTo>
                        <a:pt x="165" y="150"/>
                      </a:lnTo>
                      <a:lnTo>
                        <a:pt x="150" y="135"/>
                      </a:lnTo>
                      <a:lnTo>
                        <a:pt x="135" y="120"/>
                      </a:lnTo>
                      <a:lnTo>
                        <a:pt x="120" y="90"/>
                      </a:lnTo>
                      <a:lnTo>
                        <a:pt x="105" y="75"/>
                      </a:lnTo>
                      <a:lnTo>
                        <a:pt x="105" y="60"/>
                      </a:lnTo>
                      <a:lnTo>
                        <a:pt x="90" y="30"/>
                      </a:lnTo>
                      <a:lnTo>
                        <a:pt x="90" y="0"/>
                      </a:lnTo>
                      <a:lnTo>
                        <a:pt x="90" y="15"/>
                      </a:lnTo>
                      <a:lnTo>
                        <a:pt x="90" y="45"/>
                      </a:lnTo>
                      <a:lnTo>
                        <a:pt x="75" y="90"/>
                      </a:lnTo>
                      <a:lnTo>
                        <a:pt x="75" y="120"/>
                      </a:lnTo>
                      <a:lnTo>
                        <a:pt x="60" y="150"/>
                      </a:lnTo>
                      <a:lnTo>
                        <a:pt x="45" y="180"/>
                      </a:lnTo>
                      <a:lnTo>
                        <a:pt x="15" y="210"/>
                      </a:lnTo>
                      <a:lnTo>
                        <a:pt x="0" y="225"/>
                      </a:lnTo>
                      <a:close/>
                    </a:path>
                  </a:pathLst>
                </a:custGeom>
                <a:solidFill>
                  <a:srgbClr val="CCB27F"/>
                </a:solidFill>
                <a:ln w="9525">
                  <a:noFill/>
                  <a:round/>
                  <a:headEnd/>
                  <a:tailEnd/>
                </a:ln>
              </p:spPr>
              <p:txBody>
                <a:bodyPr/>
                <a:lstStyle/>
                <a:p>
                  <a:endParaRPr lang="tr-TR"/>
                </a:p>
              </p:txBody>
            </p:sp>
            <p:sp>
              <p:nvSpPr>
                <p:cNvPr id="438" name="Freeform 185"/>
                <p:cNvSpPr>
                  <a:spLocks/>
                </p:cNvSpPr>
                <p:nvPr/>
              </p:nvSpPr>
              <p:spPr bwMode="auto">
                <a:xfrm>
                  <a:off x="885" y="1710"/>
                  <a:ext cx="375" cy="405"/>
                </a:xfrm>
                <a:custGeom>
                  <a:avLst/>
                  <a:gdLst>
                    <a:gd name="T0" fmla="*/ 375 w 375"/>
                    <a:gd name="T1" fmla="*/ 390 h 405"/>
                    <a:gd name="T2" fmla="*/ 375 w 375"/>
                    <a:gd name="T3" fmla="*/ 390 h 405"/>
                    <a:gd name="T4" fmla="*/ 300 w 375"/>
                    <a:gd name="T5" fmla="*/ 345 h 405"/>
                    <a:gd name="T6" fmla="*/ 240 w 375"/>
                    <a:gd name="T7" fmla="*/ 285 h 405"/>
                    <a:gd name="T8" fmla="*/ 195 w 375"/>
                    <a:gd name="T9" fmla="*/ 240 h 405"/>
                    <a:gd name="T10" fmla="*/ 150 w 375"/>
                    <a:gd name="T11" fmla="*/ 210 h 405"/>
                    <a:gd name="T12" fmla="*/ 120 w 375"/>
                    <a:gd name="T13" fmla="*/ 165 h 405"/>
                    <a:gd name="T14" fmla="*/ 90 w 375"/>
                    <a:gd name="T15" fmla="*/ 135 h 405"/>
                    <a:gd name="T16" fmla="*/ 60 w 375"/>
                    <a:gd name="T17" fmla="*/ 105 h 405"/>
                    <a:gd name="T18" fmla="*/ 45 w 375"/>
                    <a:gd name="T19" fmla="*/ 90 h 405"/>
                    <a:gd name="T20" fmla="*/ 30 w 375"/>
                    <a:gd name="T21" fmla="*/ 60 h 405"/>
                    <a:gd name="T22" fmla="*/ 30 w 375"/>
                    <a:gd name="T23" fmla="*/ 45 h 405"/>
                    <a:gd name="T24" fmla="*/ 15 w 375"/>
                    <a:gd name="T25" fmla="*/ 30 h 405"/>
                    <a:gd name="T26" fmla="*/ 15 w 375"/>
                    <a:gd name="T27" fmla="*/ 15 h 405"/>
                    <a:gd name="T28" fmla="*/ 15 w 375"/>
                    <a:gd name="T29" fmla="*/ 15 h 405"/>
                    <a:gd name="T30" fmla="*/ 15 w 375"/>
                    <a:gd name="T31" fmla="*/ 0 h 405"/>
                    <a:gd name="T32" fmla="*/ 15 w 375"/>
                    <a:gd name="T33" fmla="*/ 0 h 405"/>
                    <a:gd name="T34" fmla="*/ 15 w 375"/>
                    <a:gd name="T35" fmla="*/ 0 h 405"/>
                    <a:gd name="T36" fmla="*/ 0 w 375"/>
                    <a:gd name="T37" fmla="*/ 0 h 405"/>
                    <a:gd name="T38" fmla="*/ 0 w 375"/>
                    <a:gd name="T39" fmla="*/ 0 h 405"/>
                    <a:gd name="T40" fmla="*/ 0 w 375"/>
                    <a:gd name="T41" fmla="*/ 0 h 405"/>
                    <a:gd name="T42" fmla="*/ 0 w 375"/>
                    <a:gd name="T43" fmla="*/ 15 h 405"/>
                    <a:gd name="T44" fmla="*/ 0 w 375"/>
                    <a:gd name="T45" fmla="*/ 15 h 405"/>
                    <a:gd name="T46" fmla="*/ 0 w 375"/>
                    <a:gd name="T47" fmla="*/ 30 h 405"/>
                    <a:gd name="T48" fmla="*/ 0 w 375"/>
                    <a:gd name="T49" fmla="*/ 60 h 405"/>
                    <a:gd name="T50" fmla="*/ 15 w 375"/>
                    <a:gd name="T51" fmla="*/ 75 h 405"/>
                    <a:gd name="T52" fmla="*/ 30 w 375"/>
                    <a:gd name="T53" fmla="*/ 90 h 405"/>
                    <a:gd name="T54" fmla="*/ 45 w 375"/>
                    <a:gd name="T55" fmla="*/ 120 h 405"/>
                    <a:gd name="T56" fmla="*/ 60 w 375"/>
                    <a:gd name="T57" fmla="*/ 150 h 405"/>
                    <a:gd name="T58" fmla="*/ 90 w 375"/>
                    <a:gd name="T59" fmla="*/ 180 h 405"/>
                    <a:gd name="T60" fmla="*/ 135 w 375"/>
                    <a:gd name="T61" fmla="*/ 225 h 405"/>
                    <a:gd name="T62" fmla="*/ 180 w 375"/>
                    <a:gd name="T63" fmla="*/ 270 h 405"/>
                    <a:gd name="T64" fmla="*/ 225 w 375"/>
                    <a:gd name="T65" fmla="*/ 315 h 405"/>
                    <a:gd name="T66" fmla="*/ 285 w 375"/>
                    <a:gd name="T67" fmla="*/ 360 h 405"/>
                    <a:gd name="T68" fmla="*/ 360 w 375"/>
                    <a:gd name="T69" fmla="*/ 405 h 405"/>
                    <a:gd name="T70" fmla="*/ 360 w 375"/>
                    <a:gd name="T71" fmla="*/ 405 h 405"/>
                    <a:gd name="T72" fmla="*/ 375 w 375"/>
                    <a:gd name="T73" fmla="*/ 390 h 4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5"/>
                    <a:gd name="T112" fmla="*/ 0 h 405"/>
                    <a:gd name="T113" fmla="*/ 375 w 375"/>
                    <a:gd name="T114" fmla="*/ 405 h 4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5" h="405">
                      <a:moveTo>
                        <a:pt x="375" y="390"/>
                      </a:moveTo>
                      <a:lnTo>
                        <a:pt x="375" y="390"/>
                      </a:lnTo>
                      <a:lnTo>
                        <a:pt x="300" y="345"/>
                      </a:lnTo>
                      <a:lnTo>
                        <a:pt x="240" y="285"/>
                      </a:lnTo>
                      <a:lnTo>
                        <a:pt x="195" y="240"/>
                      </a:lnTo>
                      <a:lnTo>
                        <a:pt x="150" y="210"/>
                      </a:lnTo>
                      <a:lnTo>
                        <a:pt x="120" y="165"/>
                      </a:lnTo>
                      <a:lnTo>
                        <a:pt x="90" y="135"/>
                      </a:lnTo>
                      <a:lnTo>
                        <a:pt x="60" y="105"/>
                      </a:lnTo>
                      <a:lnTo>
                        <a:pt x="45" y="90"/>
                      </a:lnTo>
                      <a:lnTo>
                        <a:pt x="30" y="60"/>
                      </a:lnTo>
                      <a:lnTo>
                        <a:pt x="30" y="45"/>
                      </a:lnTo>
                      <a:lnTo>
                        <a:pt x="15" y="30"/>
                      </a:lnTo>
                      <a:lnTo>
                        <a:pt x="15" y="15"/>
                      </a:lnTo>
                      <a:lnTo>
                        <a:pt x="15" y="0"/>
                      </a:lnTo>
                      <a:lnTo>
                        <a:pt x="0" y="0"/>
                      </a:lnTo>
                      <a:lnTo>
                        <a:pt x="0" y="15"/>
                      </a:lnTo>
                      <a:lnTo>
                        <a:pt x="0" y="30"/>
                      </a:lnTo>
                      <a:lnTo>
                        <a:pt x="0" y="60"/>
                      </a:lnTo>
                      <a:lnTo>
                        <a:pt x="15" y="75"/>
                      </a:lnTo>
                      <a:lnTo>
                        <a:pt x="30" y="90"/>
                      </a:lnTo>
                      <a:lnTo>
                        <a:pt x="45" y="120"/>
                      </a:lnTo>
                      <a:lnTo>
                        <a:pt x="60" y="150"/>
                      </a:lnTo>
                      <a:lnTo>
                        <a:pt x="90" y="180"/>
                      </a:lnTo>
                      <a:lnTo>
                        <a:pt x="135" y="225"/>
                      </a:lnTo>
                      <a:lnTo>
                        <a:pt x="180" y="270"/>
                      </a:lnTo>
                      <a:lnTo>
                        <a:pt x="225" y="315"/>
                      </a:lnTo>
                      <a:lnTo>
                        <a:pt x="285" y="360"/>
                      </a:lnTo>
                      <a:lnTo>
                        <a:pt x="360" y="405"/>
                      </a:lnTo>
                      <a:lnTo>
                        <a:pt x="375" y="390"/>
                      </a:lnTo>
                      <a:close/>
                    </a:path>
                  </a:pathLst>
                </a:custGeom>
                <a:solidFill>
                  <a:srgbClr val="000000"/>
                </a:solidFill>
                <a:ln w="9525">
                  <a:noFill/>
                  <a:round/>
                  <a:headEnd/>
                  <a:tailEnd/>
                </a:ln>
              </p:spPr>
              <p:txBody>
                <a:bodyPr/>
                <a:lstStyle/>
                <a:p>
                  <a:endParaRPr lang="tr-TR"/>
                </a:p>
              </p:txBody>
            </p:sp>
            <p:sp>
              <p:nvSpPr>
                <p:cNvPr id="439" name="Freeform 186"/>
                <p:cNvSpPr>
                  <a:spLocks/>
                </p:cNvSpPr>
                <p:nvPr/>
              </p:nvSpPr>
              <p:spPr bwMode="auto">
                <a:xfrm>
                  <a:off x="1245" y="2100"/>
                  <a:ext cx="345" cy="645"/>
                </a:xfrm>
                <a:custGeom>
                  <a:avLst/>
                  <a:gdLst>
                    <a:gd name="T0" fmla="*/ 315 w 345"/>
                    <a:gd name="T1" fmla="*/ 630 h 645"/>
                    <a:gd name="T2" fmla="*/ 345 w 345"/>
                    <a:gd name="T3" fmla="*/ 630 h 645"/>
                    <a:gd name="T4" fmla="*/ 330 w 345"/>
                    <a:gd name="T5" fmla="*/ 570 h 645"/>
                    <a:gd name="T6" fmla="*/ 300 w 345"/>
                    <a:gd name="T7" fmla="*/ 495 h 645"/>
                    <a:gd name="T8" fmla="*/ 285 w 345"/>
                    <a:gd name="T9" fmla="*/ 435 h 645"/>
                    <a:gd name="T10" fmla="*/ 255 w 345"/>
                    <a:gd name="T11" fmla="*/ 375 h 645"/>
                    <a:gd name="T12" fmla="*/ 240 w 345"/>
                    <a:gd name="T13" fmla="*/ 315 h 645"/>
                    <a:gd name="T14" fmla="*/ 210 w 345"/>
                    <a:gd name="T15" fmla="*/ 255 h 645"/>
                    <a:gd name="T16" fmla="*/ 180 w 345"/>
                    <a:gd name="T17" fmla="*/ 210 h 645"/>
                    <a:gd name="T18" fmla="*/ 150 w 345"/>
                    <a:gd name="T19" fmla="*/ 165 h 645"/>
                    <a:gd name="T20" fmla="*/ 120 w 345"/>
                    <a:gd name="T21" fmla="*/ 135 h 645"/>
                    <a:gd name="T22" fmla="*/ 105 w 345"/>
                    <a:gd name="T23" fmla="*/ 90 h 645"/>
                    <a:gd name="T24" fmla="*/ 75 w 345"/>
                    <a:gd name="T25" fmla="*/ 75 h 645"/>
                    <a:gd name="T26" fmla="*/ 60 w 345"/>
                    <a:gd name="T27" fmla="*/ 45 h 645"/>
                    <a:gd name="T28" fmla="*/ 45 w 345"/>
                    <a:gd name="T29" fmla="*/ 30 h 645"/>
                    <a:gd name="T30" fmla="*/ 30 w 345"/>
                    <a:gd name="T31" fmla="*/ 15 h 645"/>
                    <a:gd name="T32" fmla="*/ 30 w 345"/>
                    <a:gd name="T33" fmla="*/ 0 h 645"/>
                    <a:gd name="T34" fmla="*/ 15 w 345"/>
                    <a:gd name="T35" fmla="*/ 0 h 645"/>
                    <a:gd name="T36" fmla="*/ 0 w 345"/>
                    <a:gd name="T37" fmla="*/ 15 h 645"/>
                    <a:gd name="T38" fmla="*/ 15 w 345"/>
                    <a:gd name="T39" fmla="*/ 15 h 645"/>
                    <a:gd name="T40" fmla="*/ 15 w 345"/>
                    <a:gd name="T41" fmla="*/ 30 h 645"/>
                    <a:gd name="T42" fmla="*/ 30 w 345"/>
                    <a:gd name="T43" fmla="*/ 45 h 645"/>
                    <a:gd name="T44" fmla="*/ 45 w 345"/>
                    <a:gd name="T45" fmla="*/ 60 h 645"/>
                    <a:gd name="T46" fmla="*/ 60 w 345"/>
                    <a:gd name="T47" fmla="*/ 90 h 645"/>
                    <a:gd name="T48" fmla="*/ 90 w 345"/>
                    <a:gd name="T49" fmla="*/ 105 h 645"/>
                    <a:gd name="T50" fmla="*/ 105 w 345"/>
                    <a:gd name="T51" fmla="*/ 150 h 645"/>
                    <a:gd name="T52" fmla="*/ 135 w 345"/>
                    <a:gd name="T53" fmla="*/ 180 h 645"/>
                    <a:gd name="T54" fmla="*/ 165 w 345"/>
                    <a:gd name="T55" fmla="*/ 225 h 645"/>
                    <a:gd name="T56" fmla="*/ 180 w 345"/>
                    <a:gd name="T57" fmla="*/ 270 h 645"/>
                    <a:gd name="T58" fmla="*/ 210 w 345"/>
                    <a:gd name="T59" fmla="*/ 315 h 645"/>
                    <a:gd name="T60" fmla="*/ 240 w 345"/>
                    <a:gd name="T61" fmla="*/ 375 h 645"/>
                    <a:gd name="T62" fmla="*/ 270 w 345"/>
                    <a:gd name="T63" fmla="*/ 435 h 645"/>
                    <a:gd name="T64" fmla="*/ 285 w 345"/>
                    <a:gd name="T65" fmla="*/ 495 h 645"/>
                    <a:gd name="T66" fmla="*/ 300 w 345"/>
                    <a:gd name="T67" fmla="*/ 570 h 645"/>
                    <a:gd name="T68" fmla="*/ 315 w 345"/>
                    <a:gd name="T69" fmla="*/ 645 h 645"/>
                    <a:gd name="T70" fmla="*/ 345 w 345"/>
                    <a:gd name="T71" fmla="*/ 630 h 645"/>
                    <a:gd name="T72" fmla="*/ 315 w 345"/>
                    <a:gd name="T73" fmla="*/ 630 h 6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5"/>
                    <a:gd name="T112" fmla="*/ 0 h 645"/>
                    <a:gd name="T113" fmla="*/ 345 w 345"/>
                    <a:gd name="T114" fmla="*/ 645 h 6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5" h="645">
                      <a:moveTo>
                        <a:pt x="315" y="630"/>
                      </a:moveTo>
                      <a:lnTo>
                        <a:pt x="345" y="630"/>
                      </a:lnTo>
                      <a:lnTo>
                        <a:pt x="330" y="570"/>
                      </a:lnTo>
                      <a:lnTo>
                        <a:pt x="300" y="495"/>
                      </a:lnTo>
                      <a:lnTo>
                        <a:pt x="285" y="435"/>
                      </a:lnTo>
                      <a:lnTo>
                        <a:pt x="255" y="375"/>
                      </a:lnTo>
                      <a:lnTo>
                        <a:pt x="240" y="315"/>
                      </a:lnTo>
                      <a:lnTo>
                        <a:pt x="210" y="255"/>
                      </a:lnTo>
                      <a:lnTo>
                        <a:pt x="180" y="210"/>
                      </a:lnTo>
                      <a:lnTo>
                        <a:pt x="150" y="165"/>
                      </a:lnTo>
                      <a:lnTo>
                        <a:pt x="120" y="135"/>
                      </a:lnTo>
                      <a:lnTo>
                        <a:pt x="105" y="90"/>
                      </a:lnTo>
                      <a:lnTo>
                        <a:pt x="75" y="75"/>
                      </a:lnTo>
                      <a:lnTo>
                        <a:pt x="60" y="45"/>
                      </a:lnTo>
                      <a:lnTo>
                        <a:pt x="45" y="30"/>
                      </a:lnTo>
                      <a:lnTo>
                        <a:pt x="30" y="15"/>
                      </a:lnTo>
                      <a:lnTo>
                        <a:pt x="30" y="0"/>
                      </a:lnTo>
                      <a:lnTo>
                        <a:pt x="15" y="0"/>
                      </a:lnTo>
                      <a:lnTo>
                        <a:pt x="0" y="15"/>
                      </a:lnTo>
                      <a:lnTo>
                        <a:pt x="15" y="15"/>
                      </a:lnTo>
                      <a:lnTo>
                        <a:pt x="15" y="30"/>
                      </a:lnTo>
                      <a:lnTo>
                        <a:pt x="30" y="45"/>
                      </a:lnTo>
                      <a:lnTo>
                        <a:pt x="45" y="60"/>
                      </a:lnTo>
                      <a:lnTo>
                        <a:pt x="60" y="90"/>
                      </a:lnTo>
                      <a:lnTo>
                        <a:pt x="90" y="105"/>
                      </a:lnTo>
                      <a:lnTo>
                        <a:pt x="105" y="150"/>
                      </a:lnTo>
                      <a:lnTo>
                        <a:pt x="135" y="180"/>
                      </a:lnTo>
                      <a:lnTo>
                        <a:pt x="165" y="225"/>
                      </a:lnTo>
                      <a:lnTo>
                        <a:pt x="180" y="270"/>
                      </a:lnTo>
                      <a:lnTo>
                        <a:pt x="210" y="315"/>
                      </a:lnTo>
                      <a:lnTo>
                        <a:pt x="240" y="375"/>
                      </a:lnTo>
                      <a:lnTo>
                        <a:pt x="270" y="435"/>
                      </a:lnTo>
                      <a:lnTo>
                        <a:pt x="285" y="495"/>
                      </a:lnTo>
                      <a:lnTo>
                        <a:pt x="300" y="570"/>
                      </a:lnTo>
                      <a:lnTo>
                        <a:pt x="315" y="645"/>
                      </a:lnTo>
                      <a:lnTo>
                        <a:pt x="345" y="630"/>
                      </a:lnTo>
                      <a:lnTo>
                        <a:pt x="315" y="630"/>
                      </a:lnTo>
                      <a:close/>
                    </a:path>
                  </a:pathLst>
                </a:custGeom>
                <a:solidFill>
                  <a:srgbClr val="000000"/>
                </a:solidFill>
                <a:ln w="9525">
                  <a:noFill/>
                  <a:round/>
                  <a:headEnd/>
                  <a:tailEnd/>
                </a:ln>
              </p:spPr>
              <p:txBody>
                <a:bodyPr/>
                <a:lstStyle/>
                <a:p>
                  <a:endParaRPr lang="tr-TR"/>
                </a:p>
              </p:txBody>
            </p:sp>
            <p:sp>
              <p:nvSpPr>
                <p:cNvPr id="440" name="Freeform 187"/>
                <p:cNvSpPr>
                  <a:spLocks/>
                </p:cNvSpPr>
                <p:nvPr/>
              </p:nvSpPr>
              <p:spPr bwMode="auto">
                <a:xfrm>
                  <a:off x="1560" y="2370"/>
                  <a:ext cx="75" cy="360"/>
                </a:xfrm>
                <a:custGeom>
                  <a:avLst/>
                  <a:gdLst>
                    <a:gd name="T0" fmla="*/ 45 w 75"/>
                    <a:gd name="T1" fmla="*/ 0 h 360"/>
                    <a:gd name="T2" fmla="*/ 45 w 75"/>
                    <a:gd name="T3" fmla="*/ 0 h 360"/>
                    <a:gd name="T4" fmla="*/ 30 w 75"/>
                    <a:gd name="T5" fmla="*/ 75 h 360"/>
                    <a:gd name="T6" fmla="*/ 15 w 75"/>
                    <a:gd name="T7" fmla="*/ 135 h 360"/>
                    <a:gd name="T8" fmla="*/ 15 w 75"/>
                    <a:gd name="T9" fmla="*/ 195 h 360"/>
                    <a:gd name="T10" fmla="*/ 0 w 75"/>
                    <a:gd name="T11" fmla="*/ 255 h 360"/>
                    <a:gd name="T12" fmla="*/ 0 w 75"/>
                    <a:gd name="T13" fmla="*/ 300 h 360"/>
                    <a:gd name="T14" fmla="*/ 0 w 75"/>
                    <a:gd name="T15" fmla="*/ 330 h 360"/>
                    <a:gd name="T16" fmla="*/ 0 w 75"/>
                    <a:gd name="T17" fmla="*/ 360 h 360"/>
                    <a:gd name="T18" fmla="*/ 0 w 75"/>
                    <a:gd name="T19" fmla="*/ 360 h 360"/>
                    <a:gd name="T20" fmla="*/ 30 w 75"/>
                    <a:gd name="T21" fmla="*/ 360 h 360"/>
                    <a:gd name="T22" fmla="*/ 30 w 75"/>
                    <a:gd name="T23" fmla="*/ 360 h 360"/>
                    <a:gd name="T24" fmla="*/ 30 w 75"/>
                    <a:gd name="T25" fmla="*/ 330 h 360"/>
                    <a:gd name="T26" fmla="*/ 30 w 75"/>
                    <a:gd name="T27" fmla="*/ 300 h 360"/>
                    <a:gd name="T28" fmla="*/ 30 w 75"/>
                    <a:gd name="T29" fmla="*/ 255 h 360"/>
                    <a:gd name="T30" fmla="*/ 30 w 75"/>
                    <a:gd name="T31" fmla="*/ 195 h 360"/>
                    <a:gd name="T32" fmla="*/ 45 w 75"/>
                    <a:gd name="T33" fmla="*/ 135 h 360"/>
                    <a:gd name="T34" fmla="*/ 45 w 75"/>
                    <a:gd name="T35" fmla="*/ 75 h 360"/>
                    <a:gd name="T36" fmla="*/ 75 w 75"/>
                    <a:gd name="T37" fmla="*/ 15 h 360"/>
                    <a:gd name="T38" fmla="*/ 75 w 75"/>
                    <a:gd name="T39" fmla="*/ 15 h 360"/>
                    <a:gd name="T40" fmla="*/ 45 w 75"/>
                    <a:gd name="T41" fmla="*/ 0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60"/>
                    <a:gd name="T65" fmla="*/ 75 w 75"/>
                    <a:gd name="T66" fmla="*/ 360 h 3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60">
                      <a:moveTo>
                        <a:pt x="45" y="0"/>
                      </a:moveTo>
                      <a:lnTo>
                        <a:pt x="45" y="0"/>
                      </a:lnTo>
                      <a:lnTo>
                        <a:pt x="30" y="75"/>
                      </a:lnTo>
                      <a:lnTo>
                        <a:pt x="15" y="135"/>
                      </a:lnTo>
                      <a:lnTo>
                        <a:pt x="15" y="195"/>
                      </a:lnTo>
                      <a:lnTo>
                        <a:pt x="0" y="255"/>
                      </a:lnTo>
                      <a:lnTo>
                        <a:pt x="0" y="300"/>
                      </a:lnTo>
                      <a:lnTo>
                        <a:pt x="0" y="330"/>
                      </a:lnTo>
                      <a:lnTo>
                        <a:pt x="0" y="360"/>
                      </a:lnTo>
                      <a:lnTo>
                        <a:pt x="30" y="360"/>
                      </a:lnTo>
                      <a:lnTo>
                        <a:pt x="30" y="330"/>
                      </a:lnTo>
                      <a:lnTo>
                        <a:pt x="30" y="300"/>
                      </a:lnTo>
                      <a:lnTo>
                        <a:pt x="30" y="255"/>
                      </a:lnTo>
                      <a:lnTo>
                        <a:pt x="30" y="195"/>
                      </a:lnTo>
                      <a:lnTo>
                        <a:pt x="45" y="135"/>
                      </a:lnTo>
                      <a:lnTo>
                        <a:pt x="45" y="75"/>
                      </a:lnTo>
                      <a:lnTo>
                        <a:pt x="75" y="15"/>
                      </a:lnTo>
                      <a:lnTo>
                        <a:pt x="45" y="0"/>
                      </a:lnTo>
                      <a:close/>
                    </a:path>
                  </a:pathLst>
                </a:custGeom>
                <a:solidFill>
                  <a:srgbClr val="000000"/>
                </a:solidFill>
                <a:ln w="9525">
                  <a:noFill/>
                  <a:round/>
                  <a:headEnd/>
                  <a:tailEnd/>
                </a:ln>
              </p:spPr>
              <p:txBody>
                <a:bodyPr/>
                <a:lstStyle/>
                <a:p>
                  <a:endParaRPr lang="tr-TR"/>
                </a:p>
              </p:txBody>
            </p:sp>
            <p:sp>
              <p:nvSpPr>
                <p:cNvPr id="441" name="Freeform 188"/>
                <p:cNvSpPr>
                  <a:spLocks/>
                </p:cNvSpPr>
                <p:nvPr/>
              </p:nvSpPr>
              <p:spPr bwMode="auto">
                <a:xfrm>
                  <a:off x="1485" y="1905"/>
                  <a:ext cx="180" cy="480"/>
                </a:xfrm>
                <a:custGeom>
                  <a:avLst/>
                  <a:gdLst>
                    <a:gd name="T0" fmla="*/ 0 w 180"/>
                    <a:gd name="T1" fmla="*/ 15 h 480"/>
                    <a:gd name="T2" fmla="*/ 0 w 180"/>
                    <a:gd name="T3" fmla="*/ 15 h 480"/>
                    <a:gd name="T4" fmla="*/ 60 w 180"/>
                    <a:gd name="T5" fmla="*/ 60 h 480"/>
                    <a:gd name="T6" fmla="*/ 105 w 180"/>
                    <a:gd name="T7" fmla="*/ 120 h 480"/>
                    <a:gd name="T8" fmla="*/ 135 w 180"/>
                    <a:gd name="T9" fmla="*/ 165 h 480"/>
                    <a:gd name="T10" fmla="*/ 150 w 180"/>
                    <a:gd name="T11" fmla="*/ 225 h 480"/>
                    <a:gd name="T12" fmla="*/ 165 w 180"/>
                    <a:gd name="T13" fmla="*/ 285 h 480"/>
                    <a:gd name="T14" fmla="*/ 150 w 180"/>
                    <a:gd name="T15" fmla="*/ 345 h 480"/>
                    <a:gd name="T16" fmla="*/ 150 w 180"/>
                    <a:gd name="T17" fmla="*/ 405 h 480"/>
                    <a:gd name="T18" fmla="*/ 120 w 180"/>
                    <a:gd name="T19" fmla="*/ 465 h 480"/>
                    <a:gd name="T20" fmla="*/ 150 w 180"/>
                    <a:gd name="T21" fmla="*/ 480 h 480"/>
                    <a:gd name="T22" fmla="*/ 165 w 180"/>
                    <a:gd name="T23" fmla="*/ 405 h 480"/>
                    <a:gd name="T24" fmla="*/ 180 w 180"/>
                    <a:gd name="T25" fmla="*/ 345 h 480"/>
                    <a:gd name="T26" fmla="*/ 180 w 180"/>
                    <a:gd name="T27" fmla="*/ 285 h 480"/>
                    <a:gd name="T28" fmla="*/ 165 w 180"/>
                    <a:gd name="T29" fmla="*/ 210 h 480"/>
                    <a:gd name="T30" fmla="*/ 150 w 180"/>
                    <a:gd name="T31" fmla="*/ 150 h 480"/>
                    <a:gd name="T32" fmla="*/ 120 w 180"/>
                    <a:gd name="T33" fmla="*/ 105 h 480"/>
                    <a:gd name="T34" fmla="*/ 75 w 180"/>
                    <a:gd name="T35" fmla="*/ 45 h 480"/>
                    <a:gd name="T36" fmla="*/ 15 w 180"/>
                    <a:gd name="T37" fmla="*/ 0 h 480"/>
                    <a:gd name="T38" fmla="*/ 15 w 180"/>
                    <a:gd name="T39" fmla="*/ 0 h 480"/>
                    <a:gd name="T40" fmla="*/ 0 w 180"/>
                    <a:gd name="T41" fmla="*/ 15 h 4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480"/>
                    <a:gd name="T65" fmla="*/ 180 w 180"/>
                    <a:gd name="T66" fmla="*/ 480 h 4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480">
                      <a:moveTo>
                        <a:pt x="0" y="15"/>
                      </a:moveTo>
                      <a:lnTo>
                        <a:pt x="0" y="15"/>
                      </a:lnTo>
                      <a:lnTo>
                        <a:pt x="60" y="60"/>
                      </a:lnTo>
                      <a:lnTo>
                        <a:pt x="105" y="120"/>
                      </a:lnTo>
                      <a:lnTo>
                        <a:pt x="135" y="165"/>
                      </a:lnTo>
                      <a:lnTo>
                        <a:pt x="150" y="225"/>
                      </a:lnTo>
                      <a:lnTo>
                        <a:pt x="165" y="285"/>
                      </a:lnTo>
                      <a:lnTo>
                        <a:pt x="150" y="345"/>
                      </a:lnTo>
                      <a:lnTo>
                        <a:pt x="150" y="405"/>
                      </a:lnTo>
                      <a:lnTo>
                        <a:pt x="120" y="465"/>
                      </a:lnTo>
                      <a:lnTo>
                        <a:pt x="150" y="480"/>
                      </a:lnTo>
                      <a:lnTo>
                        <a:pt x="165" y="405"/>
                      </a:lnTo>
                      <a:lnTo>
                        <a:pt x="180" y="345"/>
                      </a:lnTo>
                      <a:lnTo>
                        <a:pt x="180" y="285"/>
                      </a:lnTo>
                      <a:lnTo>
                        <a:pt x="165" y="210"/>
                      </a:lnTo>
                      <a:lnTo>
                        <a:pt x="150" y="150"/>
                      </a:lnTo>
                      <a:lnTo>
                        <a:pt x="120" y="105"/>
                      </a:lnTo>
                      <a:lnTo>
                        <a:pt x="75" y="45"/>
                      </a:lnTo>
                      <a:lnTo>
                        <a:pt x="15" y="0"/>
                      </a:lnTo>
                      <a:lnTo>
                        <a:pt x="0" y="15"/>
                      </a:lnTo>
                      <a:close/>
                    </a:path>
                  </a:pathLst>
                </a:custGeom>
                <a:solidFill>
                  <a:srgbClr val="000000"/>
                </a:solidFill>
                <a:ln w="9525">
                  <a:noFill/>
                  <a:round/>
                  <a:headEnd/>
                  <a:tailEnd/>
                </a:ln>
              </p:spPr>
              <p:txBody>
                <a:bodyPr/>
                <a:lstStyle/>
                <a:p>
                  <a:endParaRPr lang="tr-TR"/>
                </a:p>
              </p:txBody>
            </p:sp>
            <p:sp>
              <p:nvSpPr>
                <p:cNvPr id="442" name="Freeform 189"/>
                <p:cNvSpPr>
                  <a:spLocks/>
                </p:cNvSpPr>
                <p:nvPr/>
              </p:nvSpPr>
              <p:spPr bwMode="auto">
                <a:xfrm>
                  <a:off x="1080" y="1665"/>
                  <a:ext cx="420" cy="255"/>
                </a:xfrm>
                <a:custGeom>
                  <a:avLst/>
                  <a:gdLst>
                    <a:gd name="T0" fmla="*/ 0 w 420"/>
                    <a:gd name="T1" fmla="*/ 15 h 255"/>
                    <a:gd name="T2" fmla="*/ 0 w 420"/>
                    <a:gd name="T3" fmla="*/ 15 h 255"/>
                    <a:gd name="T4" fmla="*/ 15 w 420"/>
                    <a:gd name="T5" fmla="*/ 30 h 255"/>
                    <a:gd name="T6" fmla="*/ 30 w 420"/>
                    <a:gd name="T7" fmla="*/ 45 h 255"/>
                    <a:gd name="T8" fmla="*/ 45 w 420"/>
                    <a:gd name="T9" fmla="*/ 60 h 255"/>
                    <a:gd name="T10" fmla="*/ 60 w 420"/>
                    <a:gd name="T11" fmla="*/ 75 h 255"/>
                    <a:gd name="T12" fmla="*/ 90 w 420"/>
                    <a:gd name="T13" fmla="*/ 90 h 255"/>
                    <a:gd name="T14" fmla="*/ 105 w 420"/>
                    <a:gd name="T15" fmla="*/ 105 h 255"/>
                    <a:gd name="T16" fmla="*/ 135 w 420"/>
                    <a:gd name="T17" fmla="*/ 120 h 255"/>
                    <a:gd name="T18" fmla="*/ 165 w 420"/>
                    <a:gd name="T19" fmla="*/ 120 h 255"/>
                    <a:gd name="T20" fmla="*/ 195 w 420"/>
                    <a:gd name="T21" fmla="*/ 135 h 255"/>
                    <a:gd name="T22" fmla="*/ 225 w 420"/>
                    <a:gd name="T23" fmla="*/ 150 h 255"/>
                    <a:gd name="T24" fmla="*/ 255 w 420"/>
                    <a:gd name="T25" fmla="*/ 165 h 255"/>
                    <a:gd name="T26" fmla="*/ 285 w 420"/>
                    <a:gd name="T27" fmla="*/ 180 h 255"/>
                    <a:gd name="T28" fmla="*/ 315 w 420"/>
                    <a:gd name="T29" fmla="*/ 195 h 255"/>
                    <a:gd name="T30" fmla="*/ 345 w 420"/>
                    <a:gd name="T31" fmla="*/ 225 h 255"/>
                    <a:gd name="T32" fmla="*/ 375 w 420"/>
                    <a:gd name="T33" fmla="*/ 240 h 255"/>
                    <a:gd name="T34" fmla="*/ 405 w 420"/>
                    <a:gd name="T35" fmla="*/ 255 h 255"/>
                    <a:gd name="T36" fmla="*/ 420 w 420"/>
                    <a:gd name="T37" fmla="*/ 240 h 255"/>
                    <a:gd name="T38" fmla="*/ 390 w 420"/>
                    <a:gd name="T39" fmla="*/ 225 h 255"/>
                    <a:gd name="T40" fmla="*/ 360 w 420"/>
                    <a:gd name="T41" fmla="*/ 195 h 255"/>
                    <a:gd name="T42" fmla="*/ 330 w 420"/>
                    <a:gd name="T43" fmla="*/ 180 h 255"/>
                    <a:gd name="T44" fmla="*/ 285 w 420"/>
                    <a:gd name="T45" fmla="*/ 165 h 255"/>
                    <a:gd name="T46" fmla="*/ 255 w 420"/>
                    <a:gd name="T47" fmla="*/ 150 h 255"/>
                    <a:gd name="T48" fmla="*/ 225 w 420"/>
                    <a:gd name="T49" fmla="*/ 135 h 255"/>
                    <a:gd name="T50" fmla="*/ 195 w 420"/>
                    <a:gd name="T51" fmla="*/ 120 h 255"/>
                    <a:gd name="T52" fmla="*/ 165 w 420"/>
                    <a:gd name="T53" fmla="*/ 105 h 255"/>
                    <a:gd name="T54" fmla="*/ 150 w 420"/>
                    <a:gd name="T55" fmla="*/ 90 h 255"/>
                    <a:gd name="T56" fmla="*/ 120 w 420"/>
                    <a:gd name="T57" fmla="*/ 75 h 255"/>
                    <a:gd name="T58" fmla="*/ 90 w 420"/>
                    <a:gd name="T59" fmla="*/ 60 h 255"/>
                    <a:gd name="T60" fmla="*/ 75 w 420"/>
                    <a:gd name="T61" fmla="*/ 60 h 255"/>
                    <a:gd name="T62" fmla="*/ 60 w 420"/>
                    <a:gd name="T63" fmla="*/ 45 h 255"/>
                    <a:gd name="T64" fmla="*/ 45 w 420"/>
                    <a:gd name="T65" fmla="*/ 30 h 255"/>
                    <a:gd name="T66" fmla="*/ 30 w 420"/>
                    <a:gd name="T67" fmla="*/ 15 h 255"/>
                    <a:gd name="T68" fmla="*/ 15 w 420"/>
                    <a:gd name="T69" fmla="*/ 0 h 255"/>
                    <a:gd name="T70" fmla="*/ 15 w 420"/>
                    <a:gd name="T71" fmla="*/ 0 h 255"/>
                    <a:gd name="T72" fmla="*/ 0 w 420"/>
                    <a:gd name="T73" fmla="*/ 15 h 2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0"/>
                    <a:gd name="T112" fmla="*/ 0 h 255"/>
                    <a:gd name="T113" fmla="*/ 420 w 420"/>
                    <a:gd name="T114" fmla="*/ 255 h 2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0" h="255">
                      <a:moveTo>
                        <a:pt x="0" y="15"/>
                      </a:moveTo>
                      <a:lnTo>
                        <a:pt x="0" y="15"/>
                      </a:lnTo>
                      <a:lnTo>
                        <a:pt x="15" y="30"/>
                      </a:lnTo>
                      <a:lnTo>
                        <a:pt x="30" y="45"/>
                      </a:lnTo>
                      <a:lnTo>
                        <a:pt x="45" y="60"/>
                      </a:lnTo>
                      <a:lnTo>
                        <a:pt x="60" y="75"/>
                      </a:lnTo>
                      <a:lnTo>
                        <a:pt x="90" y="90"/>
                      </a:lnTo>
                      <a:lnTo>
                        <a:pt x="105" y="105"/>
                      </a:lnTo>
                      <a:lnTo>
                        <a:pt x="135" y="120"/>
                      </a:lnTo>
                      <a:lnTo>
                        <a:pt x="165" y="120"/>
                      </a:lnTo>
                      <a:lnTo>
                        <a:pt x="195" y="135"/>
                      </a:lnTo>
                      <a:lnTo>
                        <a:pt x="225" y="150"/>
                      </a:lnTo>
                      <a:lnTo>
                        <a:pt x="255" y="165"/>
                      </a:lnTo>
                      <a:lnTo>
                        <a:pt x="285" y="180"/>
                      </a:lnTo>
                      <a:lnTo>
                        <a:pt x="315" y="195"/>
                      </a:lnTo>
                      <a:lnTo>
                        <a:pt x="345" y="225"/>
                      </a:lnTo>
                      <a:lnTo>
                        <a:pt x="375" y="240"/>
                      </a:lnTo>
                      <a:lnTo>
                        <a:pt x="405" y="255"/>
                      </a:lnTo>
                      <a:lnTo>
                        <a:pt x="420" y="240"/>
                      </a:lnTo>
                      <a:lnTo>
                        <a:pt x="390" y="225"/>
                      </a:lnTo>
                      <a:lnTo>
                        <a:pt x="360" y="195"/>
                      </a:lnTo>
                      <a:lnTo>
                        <a:pt x="330" y="180"/>
                      </a:lnTo>
                      <a:lnTo>
                        <a:pt x="285" y="165"/>
                      </a:lnTo>
                      <a:lnTo>
                        <a:pt x="255" y="150"/>
                      </a:lnTo>
                      <a:lnTo>
                        <a:pt x="225" y="135"/>
                      </a:lnTo>
                      <a:lnTo>
                        <a:pt x="195" y="120"/>
                      </a:lnTo>
                      <a:lnTo>
                        <a:pt x="165" y="105"/>
                      </a:lnTo>
                      <a:lnTo>
                        <a:pt x="150" y="90"/>
                      </a:lnTo>
                      <a:lnTo>
                        <a:pt x="120" y="75"/>
                      </a:lnTo>
                      <a:lnTo>
                        <a:pt x="90" y="60"/>
                      </a:lnTo>
                      <a:lnTo>
                        <a:pt x="75" y="60"/>
                      </a:lnTo>
                      <a:lnTo>
                        <a:pt x="60" y="45"/>
                      </a:lnTo>
                      <a:lnTo>
                        <a:pt x="45" y="30"/>
                      </a:lnTo>
                      <a:lnTo>
                        <a:pt x="30" y="15"/>
                      </a:lnTo>
                      <a:lnTo>
                        <a:pt x="15" y="0"/>
                      </a:lnTo>
                      <a:lnTo>
                        <a:pt x="0" y="15"/>
                      </a:lnTo>
                      <a:close/>
                    </a:path>
                  </a:pathLst>
                </a:custGeom>
                <a:solidFill>
                  <a:srgbClr val="000000"/>
                </a:solidFill>
                <a:ln w="9525">
                  <a:noFill/>
                  <a:round/>
                  <a:headEnd/>
                  <a:tailEnd/>
                </a:ln>
              </p:spPr>
              <p:txBody>
                <a:bodyPr/>
                <a:lstStyle/>
                <a:p>
                  <a:endParaRPr lang="tr-TR"/>
                </a:p>
              </p:txBody>
            </p:sp>
            <p:sp>
              <p:nvSpPr>
                <p:cNvPr id="443" name="Freeform 190"/>
                <p:cNvSpPr>
                  <a:spLocks/>
                </p:cNvSpPr>
                <p:nvPr/>
              </p:nvSpPr>
              <p:spPr bwMode="auto">
                <a:xfrm>
                  <a:off x="975" y="1470"/>
                  <a:ext cx="120" cy="210"/>
                </a:xfrm>
                <a:custGeom>
                  <a:avLst/>
                  <a:gdLst>
                    <a:gd name="T0" fmla="*/ 15 w 120"/>
                    <a:gd name="T1" fmla="*/ 15 h 210"/>
                    <a:gd name="T2" fmla="*/ 0 w 120"/>
                    <a:gd name="T3" fmla="*/ 15 h 210"/>
                    <a:gd name="T4" fmla="*/ 15 w 120"/>
                    <a:gd name="T5" fmla="*/ 45 h 210"/>
                    <a:gd name="T6" fmla="*/ 15 w 120"/>
                    <a:gd name="T7" fmla="*/ 75 h 210"/>
                    <a:gd name="T8" fmla="*/ 30 w 120"/>
                    <a:gd name="T9" fmla="*/ 90 h 210"/>
                    <a:gd name="T10" fmla="*/ 45 w 120"/>
                    <a:gd name="T11" fmla="*/ 120 h 210"/>
                    <a:gd name="T12" fmla="*/ 60 w 120"/>
                    <a:gd name="T13" fmla="*/ 135 h 210"/>
                    <a:gd name="T14" fmla="*/ 60 w 120"/>
                    <a:gd name="T15" fmla="*/ 150 h 210"/>
                    <a:gd name="T16" fmla="*/ 90 w 120"/>
                    <a:gd name="T17" fmla="*/ 180 h 210"/>
                    <a:gd name="T18" fmla="*/ 105 w 120"/>
                    <a:gd name="T19" fmla="*/ 210 h 210"/>
                    <a:gd name="T20" fmla="*/ 120 w 120"/>
                    <a:gd name="T21" fmla="*/ 195 h 210"/>
                    <a:gd name="T22" fmla="*/ 105 w 120"/>
                    <a:gd name="T23" fmla="*/ 165 h 210"/>
                    <a:gd name="T24" fmla="*/ 90 w 120"/>
                    <a:gd name="T25" fmla="*/ 135 h 210"/>
                    <a:gd name="T26" fmla="*/ 75 w 120"/>
                    <a:gd name="T27" fmla="*/ 120 h 210"/>
                    <a:gd name="T28" fmla="*/ 60 w 120"/>
                    <a:gd name="T29" fmla="*/ 105 h 210"/>
                    <a:gd name="T30" fmla="*/ 45 w 120"/>
                    <a:gd name="T31" fmla="*/ 90 h 210"/>
                    <a:gd name="T32" fmla="*/ 45 w 120"/>
                    <a:gd name="T33" fmla="*/ 60 h 210"/>
                    <a:gd name="T34" fmla="*/ 30 w 120"/>
                    <a:gd name="T35" fmla="*/ 45 h 210"/>
                    <a:gd name="T36" fmla="*/ 30 w 120"/>
                    <a:gd name="T37" fmla="*/ 0 h 210"/>
                    <a:gd name="T38" fmla="*/ 15 w 120"/>
                    <a:gd name="T39" fmla="*/ 0 h 210"/>
                    <a:gd name="T40" fmla="*/ 30 w 120"/>
                    <a:gd name="T41" fmla="*/ 0 h 210"/>
                    <a:gd name="T42" fmla="*/ 15 w 120"/>
                    <a:gd name="T43" fmla="*/ 0 h 210"/>
                    <a:gd name="T44" fmla="*/ 15 w 120"/>
                    <a:gd name="T45" fmla="*/ 0 h 210"/>
                    <a:gd name="T46" fmla="*/ 15 w 120"/>
                    <a:gd name="T47" fmla="*/ 15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210"/>
                    <a:gd name="T74" fmla="*/ 120 w 120"/>
                    <a:gd name="T75" fmla="*/ 210 h 2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210">
                      <a:moveTo>
                        <a:pt x="15" y="15"/>
                      </a:moveTo>
                      <a:lnTo>
                        <a:pt x="0" y="15"/>
                      </a:lnTo>
                      <a:lnTo>
                        <a:pt x="15" y="45"/>
                      </a:lnTo>
                      <a:lnTo>
                        <a:pt x="15" y="75"/>
                      </a:lnTo>
                      <a:lnTo>
                        <a:pt x="30" y="90"/>
                      </a:lnTo>
                      <a:lnTo>
                        <a:pt x="45" y="120"/>
                      </a:lnTo>
                      <a:lnTo>
                        <a:pt x="60" y="135"/>
                      </a:lnTo>
                      <a:lnTo>
                        <a:pt x="60" y="150"/>
                      </a:lnTo>
                      <a:lnTo>
                        <a:pt x="90" y="180"/>
                      </a:lnTo>
                      <a:lnTo>
                        <a:pt x="105" y="210"/>
                      </a:lnTo>
                      <a:lnTo>
                        <a:pt x="120" y="195"/>
                      </a:lnTo>
                      <a:lnTo>
                        <a:pt x="105" y="165"/>
                      </a:lnTo>
                      <a:lnTo>
                        <a:pt x="90" y="135"/>
                      </a:lnTo>
                      <a:lnTo>
                        <a:pt x="75" y="120"/>
                      </a:lnTo>
                      <a:lnTo>
                        <a:pt x="60" y="105"/>
                      </a:lnTo>
                      <a:lnTo>
                        <a:pt x="45" y="90"/>
                      </a:lnTo>
                      <a:lnTo>
                        <a:pt x="45" y="60"/>
                      </a:lnTo>
                      <a:lnTo>
                        <a:pt x="30" y="45"/>
                      </a:lnTo>
                      <a:lnTo>
                        <a:pt x="30" y="0"/>
                      </a:lnTo>
                      <a:lnTo>
                        <a:pt x="15" y="0"/>
                      </a:lnTo>
                      <a:lnTo>
                        <a:pt x="30" y="0"/>
                      </a:lnTo>
                      <a:lnTo>
                        <a:pt x="15" y="0"/>
                      </a:lnTo>
                      <a:lnTo>
                        <a:pt x="15" y="15"/>
                      </a:lnTo>
                      <a:close/>
                    </a:path>
                  </a:pathLst>
                </a:custGeom>
                <a:solidFill>
                  <a:srgbClr val="000000"/>
                </a:solidFill>
                <a:ln w="9525">
                  <a:noFill/>
                  <a:round/>
                  <a:headEnd/>
                  <a:tailEnd/>
                </a:ln>
              </p:spPr>
              <p:txBody>
                <a:bodyPr/>
                <a:lstStyle/>
                <a:p>
                  <a:endParaRPr lang="tr-TR"/>
                </a:p>
              </p:txBody>
            </p:sp>
            <p:sp>
              <p:nvSpPr>
                <p:cNvPr id="444" name="Freeform 191"/>
                <p:cNvSpPr>
                  <a:spLocks/>
                </p:cNvSpPr>
                <p:nvPr/>
              </p:nvSpPr>
              <p:spPr bwMode="auto">
                <a:xfrm>
                  <a:off x="975" y="1470"/>
                  <a:ext cx="15" cy="15"/>
                </a:xfrm>
                <a:custGeom>
                  <a:avLst/>
                  <a:gdLst>
                    <a:gd name="T0" fmla="*/ 15 w 15"/>
                    <a:gd name="T1" fmla="*/ 15 h 15"/>
                    <a:gd name="T2" fmla="*/ 15 w 15"/>
                    <a:gd name="T3" fmla="*/ 15 h 15"/>
                    <a:gd name="T4" fmla="*/ 15 w 15"/>
                    <a:gd name="T5" fmla="*/ 15 h 15"/>
                    <a:gd name="T6" fmla="*/ 15 w 15"/>
                    <a:gd name="T7" fmla="*/ 0 h 15"/>
                    <a:gd name="T8" fmla="*/ 15 w 15"/>
                    <a:gd name="T9" fmla="*/ 0 h 15"/>
                    <a:gd name="T10" fmla="*/ 0 w 15"/>
                    <a:gd name="T11" fmla="*/ 15 h 15"/>
                    <a:gd name="T12" fmla="*/ 15 w 15"/>
                    <a:gd name="T13" fmla="*/ 0 h 15"/>
                    <a:gd name="T14" fmla="*/ 0 w 15"/>
                    <a:gd name="T15" fmla="*/ 0 h 15"/>
                    <a:gd name="T16" fmla="*/ 0 w 15"/>
                    <a:gd name="T17" fmla="*/ 15 h 15"/>
                    <a:gd name="T18" fmla="*/ 15 w 15"/>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5"/>
                    <a:gd name="T32" fmla="*/ 15 w 1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5">
                      <a:moveTo>
                        <a:pt x="15" y="15"/>
                      </a:moveTo>
                      <a:lnTo>
                        <a:pt x="15" y="15"/>
                      </a:lnTo>
                      <a:lnTo>
                        <a:pt x="15" y="0"/>
                      </a:lnTo>
                      <a:lnTo>
                        <a:pt x="0" y="15"/>
                      </a:lnTo>
                      <a:lnTo>
                        <a:pt x="15" y="0"/>
                      </a:lnTo>
                      <a:lnTo>
                        <a:pt x="0" y="0"/>
                      </a:lnTo>
                      <a:lnTo>
                        <a:pt x="0" y="15"/>
                      </a:lnTo>
                      <a:lnTo>
                        <a:pt x="15" y="15"/>
                      </a:lnTo>
                      <a:close/>
                    </a:path>
                  </a:pathLst>
                </a:custGeom>
                <a:solidFill>
                  <a:srgbClr val="000000"/>
                </a:solidFill>
                <a:ln w="9525">
                  <a:noFill/>
                  <a:round/>
                  <a:headEnd/>
                  <a:tailEnd/>
                </a:ln>
              </p:spPr>
              <p:txBody>
                <a:bodyPr/>
                <a:lstStyle/>
                <a:p>
                  <a:endParaRPr lang="tr-TR"/>
                </a:p>
              </p:txBody>
            </p:sp>
            <p:sp>
              <p:nvSpPr>
                <p:cNvPr id="445" name="Freeform 192"/>
                <p:cNvSpPr>
                  <a:spLocks/>
                </p:cNvSpPr>
                <p:nvPr/>
              </p:nvSpPr>
              <p:spPr bwMode="auto">
                <a:xfrm>
                  <a:off x="885" y="1485"/>
                  <a:ext cx="120" cy="240"/>
                </a:xfrm>
                <a:custGeom>
                  <a:avLst/>
                  <a:gdLst>
                    <a:gd name="T0" fmla="*/ 15 w 120"/>
                    <a:gd name="T1" fmla="*/ 240 h 240"/>
                    <a:gd name="T2" fmla="*/ 45 w 120"/>
                    <a:gd name="T3" fmla="*/ 210 h 240"/>
                    <a:gd name="T4" fmla="*/ 60 w 120"/>
                    <a:gd name="T5" fmla="*/ 180 h 240"/>
                    <a:gd name="T6" fmla="*/ 90 w 120"/>
                    <a:gd name="T7" fmla="*/ 150 h 240"/>
                    <a:gd name="T8" fmla="*/ 105 w 120"/>
                    <a:gd name="T9" fmla="*/ 120 h 240"/>
                    <a:gd name="T10" fmla="*/ 105 w 120"/>
                    <a:gd name="T11" fmla="*/ 90 h 240"/>
                    <a:gd name="T12" fmla="*/ 105 w 120"/>
                    <a:gd name="T13" fmla="*/ 45 h 240"/>
                    <a:gd name="T14" fmla="*/ 120 w 120"/>
                    <a:gd name="T15" fmla="*/ 15 h 240"/>
                    <a:gd name="T16" fmla="*/ 105 w 120"/>
                    <a:gd name="T17" fmla="*/ 0 h 240"/>
                    <a:gd name="T18" fmla="*/ 90 w 120"/>
                    <a:gd name="T19" fmla="*/ 0 h 240"/>
                    <a:gd name="T20" fmla="*/ 90 w 120"/>
                    <a:gd name="T21" fmla="*/ 15 h 240"/>
                    <a:gd name="T22" fmla="*/ 90 w 120"/>
                    <a:gd name="T23" fmla="*/ 45 h 240"/>
                    <a:gd name="T24" fmla="*/ 90 w 120"/>
                    <a:gd name="T25" fmla="*/ 90 h 240"/>
                    <a:gd name="T26" fmla="*/ 75 w 120"/>
                    <a:gd name="T27" fmla="*/ 120 h 240"/>
                    <a:gd name="T28" fmla="*/ 60 w 120"/>
                    <a:gd name="T29" fmla="*/ 150 h 240"/>
                    <a:gd name="T30" fmla="*/ 45 w 120"/>
                    <a:gd name="T31" fmla="*/ 180 h 240"/>
                    <a:gd name="T32" fmla="*/ 30 w 120"/>
                    <a:gd name="T33" fmla="*/ 195 h 240"/>
                    <a:gd name="T34" fmla="*/ 0 w 120"/>
                    <a:gd name="T35" fmla="*/ 225 h 240"/>
                    <a:gd name="T36" fmla="*/ 15 w 120"/>
                    <a:gd name="T37" fmla="*/ 240 h 2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240"/>
                    <a:gd name="T59" fmla="*/ 120 w 120"/>
                    <a:gd name="T60" fmla="*/ 240 h 2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240">
                      <a:moveTo>
                        <a:pt x="15" y="240"/>
                      </a:moveTo>
                      <a:lnTo>
                        <a:pt x="45" y="210"/>
                      </a:lnTo>
                      <a:lnTo>
                        <a:pt x="60" y="180"/>
                      </a:lnTo>
                      <a:lnTo>
                        <a:pt x="90" y="150"/>
                      </a:lnTo>
                      <a:lnTo>
                        <a:pt x="105" y="120"/>
                      </a:lnTo>
                      <a:lnTo>
                        <a:pt x="105" y="90"/>
                      </a:lnTo>
                      <a:lnTo>
                        <a:pt x="105" y="45"/>
                      </a:lnTo>
                      <a:lnTo>
                        <a:pt x="120" y="15"/>
                      </a:lnTo>
                      <a:lnTo>
                        <a:pt x="105" y="0"/>
                      </a:lnTo>
                      <a:lnTo>
                        <a:pt x="90" y="0"/>
                      </a:lnTo>
                      <a:lnTo>
                        <a:pt x="90" y="15"/>
                      </a:lnTo>
                      <a:lnTo>
                        <a:pt x="90" y="45"/>
                      </a:lnTo>
                      <a:lnTo>
                        <a:pt x="90" y="90"/>
                      </a:lnTo>
                      <a:lnTo>
                        <a:pt x="75" y="120"/>
                      </a:lnTo>
                      <a:lnTo>
                        <a:pt x="60" y="150"/>
                      </a:lnTo>
                      <a:lnTo>
                        <a:pt x="45" y="180"/>
                      </a:lnTo>
                      <a:lnTo>
                        <a:pt x="30" y="195"/>
                      </a:lnTo>
                      <a:lnTo>
                        <a:pt x="0" y="225"/>
                      </a:lnTo>
                      <a:lnTo>
                        <a:pt x="15" y="240"/>
                      </a:lnTo>
                      <a:close/>
                    </a:path>
                  </a:pathLst>
                </a:custGeom>
                <a:solidFill>
                  <a:srgbClr val="000000"/>
                </a:solidFill>
                <a:ln w="9525">
                  <a:noFill/>
                  <a:round/>
                  <a:headEnd/>
                  <a:tailEnd/>
                </a:ln>
              </p:spPr>
              <p:txBody>
                <a:bodyPr/>
                <a:lstStyle/>
                <a:p>
                  <a:endParaRPr lang="tr-TR"/>
                </a:p>
              </p:txBody>
            </p:sp>
            <p:sp>
              <p:nvSpPr>
                <p:cNvPr id="446" name="Freeform 193"/>
                <p:cNvSpPr>
                  <a:spLocks/>
                </p:cNvSpPr>
                <p:nvPr/>
              </p:nvSpPr>
              <p:spPr bwMode="auto">
                <a:xfrm>
                  <a:off x="795" y="60"/>
                  <a:ext cx="1320" cy="1095"/>
                </a:xfrm>
                <a:custGeom>
                  <a:avLst/>
                  <a:gdLst>
                    <a:gd name="T0" fmla="*/ 15 w 1320"/>
                    <a:gd name="T1" fmla="*/ 675 h 1095"/>
                    <a:gd name="T2" fmla="*/ 15 w 1320"/>
                    <a:gd name="T3" fmla="*/ 600 h 1095"/>
                    <a:gd name="T4" fmla="*/ 30 w 1320"/>
                    <a:gd name="T5" fmla="*/ 510 h 1095"/>
                    <a:gd name="T6" fmla="*/ 45 w 1320"/>
                    <a:gd name="T7" fmla="*/ 435 h 1095"/>
                    <a:gd name="T8" fmla="*/ 105 w 1320"/>
                    <a:gd name="T9" fmla="*/ 375 h 1095"/>
                    <a:gd name="T10" fmla="*/ 150 w 1320"/>
                    <a:gd name="T11" fmla="*/ 330 h 1095"/>
                    <a:gd name="T12" fmla="*/ 180 w 1320"/>
                    <a:gd name="T13" fmla="*/ 270 h 1095"/>
                    <a:gd name="T14" fmla="*/ 225 w 1320"/>
                    <a:gd name="T15" fmla="*/ 225 h 1095"/>
                    <a:gd name="T16" fmla="*/ 270 w 1320"/>
                    <a:gd name="T17" fmla="*/ 165 h 1095"/>
                    <a:gd name="T18" fmla="*/ 315 w 1320"/>
                    <a:gd name="T19" fmla="*/ 120 h 1095"/>
                    <a:gd name="T20" fmla="*/ 360 w 1320"/>
                    <a:gd name="T21" fmla="*/ 90 h 1095"/>
                    <a:gd name="T22" fmla="*/ 420 w 1320"/>
                    <a:gd name="T23" fmla="*/ 60 h 1095"/>
                    <a:gd name="T24" fmla="*/ 495 w 1320"/>
                    <a:gd name="T25" fmla="*/ 30 h 1095"/>
                    <a:gd name="T26" fmla="*/ 585 w 1320"/>
                    <a:gd name="T27" fmla="*/ 15 h 1095"/>
                    <a:gd name="T28" fmla="*/ 660 w 1320"/>
                    <a:gd name="T29" fmla="*/ 0 h 1095"/>
                    <a:gd name="T30" fmla="*/ 750 w 1320"/>
                    <a:gd name="T31" fmla="*/ 0 h 1095"/>
                    <a:gd name="T32" fmla="*/ 825 w 1320"/>
                    <a:gd name="T33" fmla="*/ 15 h 1095"/>
                    <a:gd name="T34" fmla="*/ 900 w 1320"/>
                    <a:gd name="T35" fmla="*/ 30 h 1095"/>
                    <a:gd name="T36" fmla="*/ 990 w 1320"/>
                    <a:gd name="T37" fmla="*/ 60 h 1095"/>
                    <a:gd name="T38" fmla="*/ 1065 w 1320"/>
                    <a:gd name="T39" fmla="*/ 105 h 1095"/>
                    <a:gd name="T40" fmla="*/ 1095 w 1320"/>
                    <a:gd name="T41" fmla="*/ 135 h 1095"/>
                    <a:gd name="T42" fmla="*/ 1140 w 1320"/>
                    <a:gd name="T43" fmla="*/ 165 h 1095"/>
                    <a:gd name="T44" fmla="*/ 1185 w 1320"/>
                    <a:gd name="T45" fmla="*/ 210 h 1095"/>
                    <a:gd name="T46" fmla="*/ 1245 w 1320"/>
                    <a:gd name="T47" fmla="*/ 285 h 1095"/>
                    <a:gd name="T48" fmla="*/ 1290 w 1320"/>
                    <a:gd name="T49" fmla="*/ 360 h 1095"/>
                    <a:gd name="T50" fmla="*/ 1320 w 1320"/>
                    <a:gd name="T51" fmla="*/ 435 h 1095"/>
                    <a:gd name="T52" fmla="*/ 1305 w 1320"/>
                    <a:gd name="T53" fmla="*/ 495 h 1095"/>
                    <a:gd name="T54" fmla="*/ 1245 w 1320"/>
                    <a:gd name="T55" fmla="*/ 555 h 1095"/>
                    <a:gd name="T56" fmla="*/ 1125 w 1320"/>
                    <a:gd name="T57" fmla="*/ 600 h 1095"/>
                    <a:gd name="T58" fmla="*/ 960 w 1320"/>
                    <a:gd name="T59" fmla="*/ 660 h 1095"/>
                    <a:gd name="T60" fmla="*/ 780 w 1320"/>
                    <a:gd name="T61" fmla="*/ 735 h 1095"/>
                    <a:gd name="T62" fmla="*/ 600 w 1320"/>
                    <a:gd name="T63" fmla="*/ 825 h 1095"/>
                    <a:gd name="T64" fmla="*/ 435 w 1320"/>
                    <a:gd name="T65" fmla="*/ 915 h 1095"/>
                    <a:gd name="T66" fmla="*/ 285 w 1320"/>
                    <a:gd name="T67" fmla="*/ 990 h 1095"/>
                    <a:gd name="T68" fmla="*/ 165 w 1320"/>
                    <a:gd name="T69" fmla="*/ 1050 h 1095"/>
                    <a:gd name="T70" fmla="*/ 105 w 1320"/>
                    <a:gd name="T71" fmla="*/ 1080 h 1095"/>
                    <a:gd name="T72" fmla="*/ 0 w 1320"/>
                    <a:gd name="T73" fmla="*/ 720 h 10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0"/>
                    <a:gd name="T112" fmla="*/ 0 h 1095"/>
                    <a:gd name="T113" fmla="*/ 1320 w 1320"/>
                    <a:gd name="T114" fmla="*/ 1095 h 10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0" h="1095">
                      <a:moveTo>
                        <a:pt x="0" y="720"/>
                      </a:moveTo>
                      <a:lnTo>
                        <a:pt x="15" y="675"/>
                      </a:lnTo>
                      <a:lnTo>
                        <a:pt x="15" y="630"/>
                      </a:lnTo>
                      <a:lnTo>
                        <a:pt x="15" y="600"/>
                      </a:lnTo>
                      <a:lnTo>
                        <a:pt x="30" y="555"/>
                      </a:lnTo>
                      <a:lnTo>
                        <a:pt x="30" y="510"/>
                      </a:lnTo>
                      <a:lnTo>
                        <a:pt x="30" y="465"/>
                      </a:lnTo>
                      <a:lnTo>
                        <a:pt x="45" y="435"/>
                      </a:lnTo>
                      <a:lnTo>
                        <a:pt x="75" y="405"/>
                      </a:lnTo>
                      <a:lnTo>
                        <a:pt x="105" y="375"/>
                      </a:lnTo>
                      <a:lnTo>
                        <a:pt x="120" y="345"/>
                      </a:lnTo>
                      <a:lnTo>
                        <a:pt x="150" y="330"/>
                      </a:lnTo>
                      <a:lnTo>
                        <a:pt x="165" y="300"/>
                      </a:lnTo>
                      <a:lnTo>
                        <a:pt x="180" y="270"/>
                      </a:lnTo>
                      <a:lnTo>
                        <a:pt x="210" y="240"/>
                      </a:lnTo>
                      <a:lnTo>
                        <a:pt x="225" y="225"/>
                      </a:lnTo>
                      <a:lnTo>
                        <a:pt x="240" y="195"/>
                      </a:lnTo>
                      <a:lnTo>
                        <a:pt x="270" y="165"/>
                      </a:lnTo>
                      <a:lnTo>
                        <a:pt x="285" y="150"/>
                      </a:lnTo>
                      <a:lnTo>
                        <a:pt x="315" y="120"/>
                      </a:lnTo>
                      <a:lnTo>
                        <a:pt x="345" y="105"/>
                      </a:lnTo>
                      <a:lnTo>
                        <a:pt x="360" y="90"/>
                      </a:lnTo>
                      <a:lnTo>
                        <a:pt x="390" y="75"/>
                      </a:lnTo>
                      <a:lnTo>
                        <a:pt x="420" y="60"/>
                      </a:lnTo>
                      <a:lnTo>
                        <a:pt x="465" y="45"/>
                      </a:lnTo>
                      <a:lnTo>
                        <a:pt x="495" y="30"/>
                      </a:lnTo>
                      <a:lnTo>
                        <a:pt x="540" y="15"/>
                      </a:lnTo>
                      <a:lnTo>
                        <a:pt x="585" y="15"/>
                      </a:lnTo>
                      <a:lnTo>
                        <a:pt x="630" y="0"/>
                      </a:lnTo>
                      <a:lnTo>
                        <a:pt x="660" y="0"/>
                      </a:lnTo>
                      <a:lnTo>
                        <a:pt x="705" y="0"/>
                      </a:lnTo>
                      <a:lnTo>
                        <a:pt x="750" y="0"/>
                      </a:lnTo>
                      <a:lnTo>
                        <a:pt x="780" y="0"/>
                      </a:lnTo>
                      <a:lnTo>
                        <a:pt x="825" y="15"/>
                      </a:lnTo>
                      <a:lnTo>
                        <a:pt x="870" y="15"/>
                      </a:lnTo>
                      <a:lnTo>
                        <a:pt x="900" y="30"/>
                      </a:lnTo>
                      <a:lnTo>
                        <a:pt x="945" y="45"/>
                      </a:lnTo>
                      <a:lnTo>
                        <a:pt x="990" y="60"/>
                      </a:lnTo>
                      <a:lnTo>
                        <a:pt x="1020" y="75"/>
                      </a:lnTo>
                      <a:lnTo>
                        <a:pt x="1065" y="105"/>
                      </a:lnTo>
                      <a:lnTo>
                        <a:pt x="1095" y="135"/>
                      </a:lnTo>
                      <a:lnTo>
                        <a:pt x="1110" y="150"/>
                      </a:lnTo>
                      <a:lnTo>
                        <a:pt x="1140" y="165"/>
                      </a:lnTo>
                      <a:lnTo>
                        <a:pt x="1155" y="180"/>
                      </a:lnTo>
                      <a:lnTo>
                        <a:pt x="1185" y="210"/>
                      </a:lnTo>
                      <a:lnTo>
                        <a:pt x="1215" y="240"/>
                      </a:lnTo>
                      <a:lnTo>
                        <a:pt x="1245" y="285"/>
                      </a:lnTo>
                      <a:lnTo>
                        <a:pt x="1260" y="315"/>
                      </a:lnTo>
                      <a:lnTo>
                        <a:pt x="1290" y="360"/>
                      </a:lnTo>
                      <a:lnTo>
                        <a:pt x="1305" y="390"/>
                      </a:lnTo>
                      <a:lnTo>
                        <a:pt x="1320" y="435"/>
                      </a:lnTo>
                      <a:lnTo>
                        <a:pt x="1320" y="465"/>
                      </a:lnTo>
                      <a:lnTo>
                        <a:pt x="1305" y="495"/>
                      </a:lnTo>
                      <a:lnTo>
                        <a:pt x="1275" y="525"/>
                      </a:lnTo>
                      <a:lnTo>
                        <a:pt x="1245" y="555"/>
                      </a:lnTo>
                      <a:lnTo>
                        <a:pt x="1185" y="585"/>
                      </a:lnTo>
                      <a:lnTo>
                        <a:pt x="1125" y="600"/>
                      </a:lnTo>
                      <a:lnTo>
                        <a:pt x="1050" y="630"/>
                      </a:lnTo>
                      <a:lnTo>
                        <a:pt x="960" y="660"/>
                      </a:lnTo>
                      <a:lnTo>
                        <a:pt x="870" y="705"/>
                      </a:lnTo>
                      <a:lnTo>
                        <a:pt x="780" y="735"/>
                      </a:lnTo>
                      <a:lnTo>
                        <a:pt x="690" y="780"/>
                      </a:lnTo>
                      <a:lnTo>
                        <a:pt x="600" y="825"/>
                      </a:lnTo>
                      <a:lnTo>
                        <a:pt x="510" y="870"/>
                      </a:lnTo>
                      <a:lnTo>
                        <a:pt x="435" y="915"/>
                      </a:lnTo>
                      <a:lnTo>
                        <a:pt x="345" y="960"/>
                      </a:lnTo>
                      <a:lnTo>
                        <a:pt x="285" y="990"/>
                      </a:lnTo>
                      <a:lnTo>
                        <a:pt x="225" y="1020"/>
                      </a:lnTo>
                      <a:lnTo>
                        <a:pt x="165" y="1050"/>
                      </a:lnTo>
                      <a:lnTo>
                        <a:pt x="120" y="1080"/>
                      </a:lnTo>
                      <a:lnTo>
                        <a:pt x="105" y="1080"/>
                      </a:lnTo>
                      <a:lnTo>
                        <a:pt x="90" y="1095"/>
                      </a:lnTo>
                      <a:lnTo>
                        <a:pt x="0" y="720"/>
                      </a:lnTo>
                      <a:close/>
                    </a:path>
                  </a:pathLst>
                </a:custGeom>
                <a:solidFill>
                  <a:srgbClr val="7F664C"/>
                </a:solidFill>
                <a:ln w="9525">
                  <a:noFill/>
                  <a:round/>
                  <a:headEnd/>
                  <a:tailEnd/>
                </a:ln>
              </p:spPr>
              <p:txBody>
                <a:bodyPr/>
                <a:lstStyle/>
                <a:p>
                  <a:endParaRPr lang="tr-TR"/>
                </a:p>
              </p:txBody>
            </p:sp>
            <p:sp>
              <p:nvSpPr>
                <p:cNvPr id="447" name="Freeform 194"/>
                <p:cNvSpPr>
                  <a:spLocks/>
                </p:cNvSpPr>
                <p:nvPr/>
              </p:nvSpPr>
              <p:spPr bwMode="auto">
                <a:xfrm>
                  <a:off x="780" y="450"/>
                  <a:ext cx="90" cy="330"/>
                </a:xfrm>
                <a:custGeom>
                  <a:avLst/>
                  <a:gdLst>
                    <a:gd name="T0" fmla="*/ 75 w 90"/>
                    <a:gd name="T1" fmla="*/ 0 h 330"/>
                    <a:gd name="T2" fmla="*/ 75 w 90"/>
                    <a:gd name="T3" fmla="*/ 0 h 330"/>
                    <a:gd name="T4" fmla="*/ 60 w 90"/>
                    <a:gd name="T5" fmla="*/ 30 h 330"/>
                    <a:gd name="T6" fmla="*/ 45 w 90"/>
                    <a:gd name="T7" fmla="*/ 75 h 330"/>
                    <a:gd name="T8" fmla="*/ 30 w 90"/>
                    <a:gd name="T9" fmla="*/ 120 h 330"/>
                    <a:gd name="T10" fmla="*/ 30 w 90"/>
                    <a:gd name="T11" fmla="*/ 165 h 330"/>
                    <a:gd name="T12" fmla="*/ 30 w 90"/>
                    <a:gd name="T13" fmla="*/ 210 h 330"/>
                    <a:gd name="T14" fmla="*/ 30 w 90"/>
                    <a:gd name="T15" fmla="*/ 240 h 330"/>
                    <a:gd name="T16" fmla="*/ 15 w 90"/>
                    <a:gd name="T17" fmla="*/ 285 h 330"/>
                    <a:gd name="T18" fmla="*/ 0 w 90"/>
                    <a:gd name="T19" fmla="*/ 330 h 330"/>
                    <a:gd name="T20" fmla="*/ 30 w 90"/>
                    <a:gd name="T21" fmla="*/ 330 h 330"/>
                    <a:gd name="T22" fmla="*/ 45 w 90"/>
                    <a:gd name="T23" fmla="*/ 285 h 330"/>
                    <a:gd name="T24" fmla="*/ 45 w 90"/>
                    <a:gd name="T25" fmla="*/ 240 h 330"/>
                    <a:gd name="T26" fmla="*/ 45 w 90"/>
                    <a:gd name="T27" fmla="*/ 210 h 330"/>
                    <a:gd name="T28" fmla="*/ 45 w 90"/>
                    <a:gd name="T29" fmla="*/ 165 h 330"/>
                    <a:gd name="T30" fmla="*/ 60 w 90"/>
                    <a:gd name="T31" fmla="*/ 120 h 330"/>
                    <a:gd name="T32" fmla="*/ 60 w 90"/>
                    <a:gd name="T33" fmla="*/ 75 h 330"/>
                    <a:gd name="T34" fmla="*/ 75 w 90"/>
                    <a:gd name="T35" fmla="*/ 45 h 330"/>
                    <a:gd name="T36" fmla="*/ 90 w 90"/>
                    <a:gd name="T37" fmla="*/ 15 h 330"/>
                    <a:gd name="T38" fmla="*/ 90 w 90"/>
                    <a:gd name="T39" fmla="*/ 15 h 330"/>
                    <a:gd name="T40" fmla="*/ 75 w 90"/>
                    <a:gd name="T41" fmla="*/ 0 h 3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330"/>
                    <a:gd name="T65" fmla="*/ 90 w 90"/>
                    <a:gd name="T66" fmla="*/ 330 h 3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330">
                      <a:moveTo>
                        <a:pt x="75" y="0"/>
                      </a:moveTo>
                      <a:lnTo>
                        <a:pt x="75" y="0"/>
                      </a:lnTo>
                      <a:lnTo>
                        <a:pt x="60" y="30"/>
                      </a:lnTo>
                      <a:lnTo>
                        <a:pt x="45" y="75"/>
                      </a:lnTo>
                      <a:lnTo>
                        <a:pt x="30" y="120"/>
                      </a:lnTo>
                      <a:lnTo>
                        <a:pt x="30" y="165"/>
                      </a:lnTo>
                      <a:lnTo>
                        <a:pt x="30" y="210"/>
                      </a:lnTo>
                      <a:lnTo>
                        <a:pt x="30" y="240"/>
                      </a:lnTo>
                      <a:lnTo>
                        <a:pt x="15" y="285"/>
                      </a:lnTo>
                      <a:lnTo>
                        <a:pt x="0" y="330"/>
                      </a:lnTo>
                      <a:lnTo>
                        <a:pt x="30" y="330"/>
                      </a:lnTo>
                      <a:lnTo>
                        <a:pt x="45" y="285"/>
                      </a:lnTo>
                      <a:lnTo>
                        <a:pt x="45" y="240"/>
                      </a:lnTo>
                      <a:lnTo>
                        <a:pt x="45" y="210"/>
                      </a:lnTo>
                      <a:lnTo>
                        <a:pt x="45" y="165"/>
                      </a:lnTo>
                      <a:lnTo>
                        <a:pt x="60" y="120"/>
                      </a:lnTo>
                      <a:lnTo>
                        <a:pt x="60" y="75"/>
                      </a:lnTo>
                      <a:lnTo>
                        <a:pt x="75" y="45"/>
                      </a:lnTo>
                      <a:lnTo>
                        <a:pt x="90" y="15"/>
                      </a:lnTo>
                      <a:lnTo>
                        <a:pt x="75" y="0"/>
                      </a:lnTo>
                      <a:close/>
                    </a:path>
                  </a:pathLst>
                </a:custGeom>
                <a:solidFill>
                  <a:srgbClr val="000000"/>
                </a:solidFill>
                <a:ln w="9525">
                  <a:noFill/>
                  <a:round/>
                  <a:headEnd/>
                  <a:tailEnd/>
                </a:ln>
              </p:spPr>
              <p:txBody>
                <a:bodyPr/>
                <a:lstStyle/>
                <a:p>
                  <a:endParaRPr lang="tr-TR"/>
                </a:p>
              </p:txBody>
            </p:sp>
            <p:sp>
              <p:nvSpPr>
                <p:cNvPr id="448" name="Freeform 195"/>
                <p:cNvSpPr>
                  <a:spLocks/>
                </p:cNvSpPr>
                <p:nvPr/>
              </p:nvSpPr>
              <p:spPr bwMode="auto">
                <a:xfrm>
                  <a:off x="855" y="90"/>
                  <a:ext cx="405" cy="375"/>
                </a:xfrm>
                <a:custGeom>
                  <a:avLst/>
                  <a:gdLst>
                    <a:gd name="T0" fmla="*/ 405 w 405"/>
                    <a:gd name="T1" fmla="*/ 0 h 375"/>
                    <a:gd name="T2" fmla="*/ 405 w 405"/>
                    <a:gd name="T3" fmla="*/ 0 h 375"/>
                    <a:gd name="T4" fmla="*/ 360 w 405"/>
                    <a:gd name="T5" fmla="*/ 15 h 375"/>
                    <a:gd name="T6" fmla="*/ 330 w 405"/>
                    <a:gd name="T7" fmla="*/ 30 h 375"/>
                    <a:gd name="T8" fmla="*/ 300 w 405"/>
                    <a:gd name="T9" fmla="*/ 45 h 375"/>
                    <a:gd name="T10" fmla="*/ 270 w 405"/>
                    <a:gd name="T11" fmla="*/ 60 h 375"/>
                    <a:gd name="T12" fmla="*/ 240 w 405"/>
                    <a:gd name="T13" fmla="*/ 90 h 375"/>
                    <a:gd name="T14" fmla="*/ 225 w 405"/>
                    <a:gd name="T15" fmla="*/ 105 h 375"/>
                    <a:gd name="T16" fmla="*/ 195 w 405"/>
                    <a:gd name="T17" fmla="*/ 135 h 375"/>
                    <a:gd name="T18" fmla="*/ 180 w 405"/>
                    <a:gd name="T19" fmla="*/ 150 h 375"/>
                    <a:gd name="T20" fmla="*/ 150 w 405"/>
                    <a:gd name="T21" fmla="*/ 180 h 375"/>
                    <a:gd name="T22" fmla="*/ 135 w 405"/>
                    <a:gd name="T23" fmla="*/ 210 h 375"/>
                    <a:gd name="T24" fmla="*/ 120 w 405"/>
                    <a:gd name="T25" fmla="*/ 240 h 375"/>
                    <a:gd name="T26" fmla="*/ 90 w 405"/>
                    <a:gd name="T27" fmla="*/ 255 h 375"/>
                    <a:gd name="T28" fmla="*/ 75 w 405"/>
                    <a:gd name="T29" fmla="*/ 285 h 375"/>
                    <a:gd name="T30" fmla="*/ 45 w 405"/>
                    <a:gd name="T31" fmla="*/ 315 h 375"/>
                    <a:gd name="T32" fmla="*/ 30 w 405"/>
                    <a:gd name="T33" fmla="*/ 345 h 375"/>
                    <a:gd name="T34" fmla="*/ 0 w 405"/>
                    <a:gd name="T35" fmla="*/ 360 h 375"/>
                    <a:gd name="T36" fmla="*/ 15 w 405"/>
                    <a:gd name="T37" fmla="*/ 375 h 375"/>
                    <a:gd name="T38" fmla="*/ 45 w 405"/>
                    <a:gd name="T39" fmla="*/ 345 h 375"/>
                    <a:gd name="T40" fmla="*/ 75 w 405"/>
                    <a:gd name="T41" fmla="*/ 330 h 375"/>
                    <a:gd name="T42" fmla="*/ 90 w 405"/>
                    <a:gd name="T43" fmla="*/ 300 h 375"/>
                    <a:gd name="T44" fmla="*/ 105 w 405"/>
                    <a:gd name="T45" fmla="*/ 270 h 375"/>
                    <a:gd name="T46" fmla="*/ 135 w 405"/>
                    <a:gd name="T47" fmla="*/ 255 h 375"/>
                    <a:gd name="T48" fmla="*/ 150 w 405"/>
                    <a:gd name="T49" fmla="*/ 225 h 375"/>
                    <a:gd name="T50" fmla="*/ 180 w 405"/>
                    <a:gd name="T51" fmla="*/ 195 h 375"/>
                    <a:gd name="T52" fmla="*/ 195 w 405"/>
                    <a:gd name="T53" fmla="*/ 165 h 375"/>
                    <a:gd name="T54" fmla="*/ 210 w 405"/>
                    <a:gd name="T55" fmla="*/ 150 h 375"/>
                    <a:gd name="T56" fmla="*/ 240 w 405"/>
                    <a:gd name="T57" fmla="*/ 120 h 375"/>
                    <a:gd name="T58" fmla="*/ 255 w 405"/>
                    <a:gd name="T59" fmla="*/ 105 h 375"/>
                    <a:gd name="T60" fmla="*/ 285 w 405"/>
                    <a:gd name="T61" fmla="*/ 75 h 375"/>
                    <a:gd name="T62" fmla="*/ 315 w 405"/>
                    <a:gd name="T63" fmla="*/ 60 h 375"/>
                    <a:gd name="T64" fmla="*/ 345 w 405"/>
                    <a:gd name="T65" fmla="*/ 45 h 375"/>
                    <a:gd name="T66" fmla="*/ 375 w 405"/>
                    <a:gd name="T67" fmla="*/ 30 h 375"/>
                    <a:gd name="T68" fmla="*/ 405 w 405"/>
                    <a:gd name="T69" fmla="*/ 15 h 375"/>
                    <a:gd name="T70" fmla="*/ 405 w 405"/>
                    <a:gd name="T71" fmla="*/ 15 h 375"/>
                    <a:gd name="T72" fmla="*/ 405 w 405"/>
                    <a:gd name="T73" fmla="*/ 0 h 3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5"/>
                    <a:gd name="T112" fmla="*/ 0 h 375"/>
                    <a:gd name="T113" fmla="*/ 405 w 405"/>
                    <a:gd name="T114" fmla="*/ 375 h 3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5" h="375">
                      <a:moveTo>
                        <a:pt x="405" y="0"/>
                      </a:moveTo>
                      <a:lnTo>
                        <a:pt x="405" y="0"/>
                      </a:lnTo>
                      <a:lnTo>
                        <a:pt x="360" y="15"/>
                      </a:lnTo>
                      <a:lnTo>
                        <a:pt x="330" y="30"/>
                      </a:lnTo>
                      <a:lnTo>
                        <a:pt x="300" y="45"/>
                      </a:lnTo>
                      <a:lnTo>
                        <a:pt x="270" y="60"/>
                      </a:lnTo>
                      <a:lnTo>
                        <a:pt x="240" y="90"/>
                      </a:lnTo>
                      <a:lnTo>
                        <a:pt x="225" y="105"/>
                      </a:lnTo>
                      <a:lnTo>
                        <a:pt x="195" y="135"/>
                      </a:lnTo>
                      <a:lnTo>
                        <a:pt x="180" y="150"/>
                      </a:lnTo>
                      <a:lnTo>
                        <a:pt x="150" y="180"/>
                      </a:lnTo>
                      <a:lnTo>
                        <a:pt x="135" y="210"/>
                      </a:lnTo>
                      <a:lnTo>
                        <a:pt x="120" y="240"/>
                      </a:lnTo>
                      <a:lnTo>
                        <a:pt x="90" y="255"/>
                      </a:lnTo>
                      <a:lnTo>
                        <a:pt x="75" y="285"/>
                      </a:lnTo>
                      <a:lnTo>
                        <a:pt x="45" y="315"/>
                      </a:lnTo>
                      <a:lnTo>
                        <a:pt x="30" y="345"/>
                      </a:lnTo>
                      <a:lnTo>
                        <a:pt x="0" y="360"/>
                      </a:lnTo>
                      <a:lnTo>
                        <a:pt x="15" y="375"/>
                      </a:lnTo>
                      <a:lnTo>
                        <a:pt x="45" y="345"/>
                      </a:lnTo>
                      <a:lnTo>
                        <a:pt x="75" y="330"/>
                      </a:lnTo>
                      <a:lnTo>
                        <a:pt x="90" y="300"/>
                      </a:lnTo>
                      <a:lnTo>
                        <a:pt x="105" y="270"/>
                      </a:lnTo>
                      <a:lnTo>
                        <a:pt x="135" y="255"/>
                      </a:lnTo>
                      <a:lnTo>
                        <a:pt x="150" y="225"/>
                      </a:lnTo>
                      <a:lnTo>
                        <a:pt x="180" y="195"/>
                      </a:lnTo>
                      <a:lnTo>
                        <a:pt x="195" y="165"/>
                      </a:lnTo>
                      <a:lnTo>
                        <a:pt x="210" y="150"/>
                      </a:lnTo>
                      <a:lnTo>
                        <a:pt x="240" y="120"/>
                      </a:lnTo>
                      <a:lnTo>
                        <a:pt x="255" y="105"/>
                      </a:lnTo>
                      <a:lnTo>
                        <a:pt x="285" y="75"/>
                      </a:lnTo>
                      <a:lnTo>
                        <a:pt x="315" y="60"/>
                      </a:lnTo>
                      <a:lnTo>
                        <a:pt x="345" y="45"/>
                      </a:lnTo>
                      <a:lnTo>
                        <a:pt x="375" y="30"/>
                      </a:lnTo>
                      <a:lnTo>
                        <a:pt x="405" y="15"/>
                      </a:lnTo>
                      <a:lnTo>
                        <a:pt x="405" y="0"/>
                      </a:lnTo>
                      <a:close/>
                    </a:path>
                  </a:pathLst>
                </a:custGeom>
                <a:solidFill>
                  <a:srgbClr val="000000"/>
                </a:solidFill>
                <a:ln w="9525">
                  <a:noFill/>
                  <a:round/>
                  <a:headEnd/>
                  <a:tailEnd/>
                </a:ln>
              </p:spPr>
              <p:txBody>
                <a:bodyPr/>
                <a:lstStyle/>
                <a:p>
                  <a:endParaRPr lang="tr-TR"/>
                </a:p>
              </p:txBody>
            </p:sp>
            <p:sp>
              <p:nvSpPr>
                <p:cNvPr id="449" name="Freeform 196"/>
                <p:cNvSpPr>
                  <a:spLocks/>
                </p:cNvSpPr>
                <p:nvPr/>
              </p:nvSpPr>
              <p:spPr bwMode="auto">
                <a:xfrm>
                  <a:off x="1260" y="45"/>
                  <a:ext cx="630" cy="150"/>
                </a:xfrm>
                <a:custGeom>
                  <a:avLst/>
                  <a:gdLst>
                    <a:gd name="T0" fmla="*/ 630 w 630"/>
                    <a:gd name="T1" fmla="*/ 135 h 150"/>
                    <a:gd name="T2" fmla="*/ 630 w 630"/>
                    <a:gd name="T3" fmla="*/ 135 h 150"/>
                    <a:gd name="T4" fmla="*/ 600 w 630"/>
                    <a:gd name="T5" fmla="*/ 105 h 150"/>
                    <a:gd name="T6" fmla="*/ 555 w 630"/>
                    <a:gd name="T7" fmla="*/ 90 h 150"/>
                    <a:gd name="T8" fmla="*/ 525 w 630"/>
                    <a:gd name="T9" fmla="*/ 60 h 150"/>
                    <a:gd name="T10" fmla="*/ 480 w 630"/>
                    <a:gd name="T11" fmla="*/ 45 h 150"/>
                    <a:gd name="T12" fmla="*/ 450 w 630"/>
                    <a:gd name="T13" fmla="*/ 30 h 150"/>
                    <a:gd name="T14" fmla="*/ 405 w 630"/>
                    <a:gd name="T15" fmla="*/ 30 h 150"/>
                    <a:gd name="T16" fmla="*/ 360 w 630"/>
                    <a:gd name="T17" fmla="*/ 15 h 150"/>
                    <a:gd name="T18" fmla="*/ 315 w 630"/>
                    <a:gd name="T19" fmla="*/ 15 h 150"/>
                    <a:gd name="T20" fmla="*/ 285 w 630"/>
                    <a:gd name="T21" fmla="*/ 0 h 150"/>
                    <a:gd name="T22" fmla="*/ 240 w 630"/>
                    <a:gd name="T23" fmla="*/ 0 h 150"/>
                    <a:gd name="T24" fmla="*/ 195 w 630"/>
                    <a:gd name="T25" fmla="*/ 0 h 150"/>
                    <a:gd name="T26" fmla="*/ 165 w 630"/>
                    <a:gd name="T27" fmla="*/ 15 h 150"/>
                    <a:gd name="T28" fmla="*/ 120 w 630"/>
                    <a:gd name="T29" fmla="*/ 15 h 150"/>
                    <a:gd name="T30" fmla="*/ 75 w 630"/>
                    <a:gd name="T31" fmla="*/ 30 h 150"/>
                    <a:gd name="T32" fmla="*/ 30 w 630"/>
                    <a:gd name="T33" fmla="*/ 30 h 150"/>
                    <a:gd name="T34" fmla="*/ 0 w 630"/>
                    <a:gd name="T35" fmla="*/ 45 h 150"/>
                    <a:gd name="T36" fmla="*/ 0 w 630"/>
                    <a:gd name="T37" fmla="*/ 60 h 150"/>
                    <a:gd name="T38" fmla="*/ 45 w 630"/>
                    <a:gd name="T39" fmla="*/ 60 h 150"/>
                    <a:gd name="T40" fmla="*/ 75 w 630"/>
                    <a:gd name="T41" fmla="*/ 45 h 150"/>
                    <a:gd name="T42" fmla="*/ 120 w 630"/>
                    <a:gd name="T43" fmla="*/ 45 h 150"/>
                    <a:gd name="T44" fmla="*/ 165 w 630"/>
                    <a:gd name="T45" fmla="*/ 30 h 150"/>
                    <a:gd name="T46" fmla="*/ 195 w 630"/>
                    <a:gd name="T47" fmla="*/ 30 h 150"/>
                    <a:gd name="T48" fmla="*/ 240 w 630"/>
                    <a:gd name="T49" fmla="*/ 30 h 150"/>
                    <a:gd name="T50" fmla="*/ 285 w 630"/>
                    <a:gd name="T51" fmla="*/ 30 h 150"/>
                    <a:gd name="T52" fmla="*/ 315 w 630"/>
                    <a:gd name="T53" fmla="*/ 30 h 150"/>
                    <a:gd name="T54" fmla="*/ 360 w 630"/>
                    <a:gd name="T55" fmla="*/ 45 h 150"/>
                    <a:gd name="T56" fmla="*/ 405 w 630"/>
                    <a:gd name="T57" fmla="*/ 45 h 150"/>
                    <a:gd name="T58" fmla="*/ 435 w 630"/>
                    <a:gd name="T59" fmla="*/ 60 h 150"/>
                    <a:gd name="T60" fmla="*/ 480 w 630"/>
                    <a:gd name="T61" fmla="*/ 75 h 150"/>
                    <a:gd name="T62" fmla="*/ 510 w 630"/>
                    <a:gd name="T63" fmla="*/ 90 h 150"/>
                    <a:gd name="T64" fmla="*/ 555 w 630"/>
                    <a:gd name="T65" fmla="*/ 105 h 150"/>
                    <a:gd name="T66" fmla="*/ 585 w 630"/>
                    <a:gd name="T67" fmla="*/ 135 h 150"/>
                    <a:gd name="T68" fmla="*/ 615 w 630"/>
                    <a:gd name="T69" fmla="*/ 150 h 150"/>
                    <a:gd name="T70" fmla="*/ 615 w 630"/>
                    <a:gd name="T71" fmla="*/ 150 h 150"/>
                    <a:gd name="T72" fmla="*/ 630 w 630"/>
                    <a:gd name="T73" fmla="*/ 135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0"/>
                    <a:gd name="T112" fmla="*/ 0 h 150"/>
                    <a:gd name="T113" fmla="*/ 630 w 630"/>
                    <a:gd name="T114" fmla="*/ 150 h 1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0" h="150">
                      <a:moveTo>
                        <a:pt x="630" y="135"/>
                      </a:moveTo>
                      <a:lnTo>
                        <a:pt x="630" y="135"/>
                      </a:lnTo>
                      <a:lnTo>
                        <a:pt x="600" y="105"/>
                      </a:lnTo>
                      <a:lnTo>
                        <a:pt x="555" y="90"/>
                      </a:lnTo>
                      <a:lnTo>
                        <a:pt x="525" y="60"/>
                      </a:lnTo>
                      <a:lnTo>
                        <a:pt x="480" y="45"/>
                      </a:lnTo>
                      <a:lnTo>
                        <a:pt x="450" y="30"/>
                      </a:lnTo>
                      <a:lnTo>
                        <a:pt x="405" y="30"/>
                      </a:lnTo>
                      <a:lnTo>
                        <a:pt x="360" y="15"/>
                      </a:lnTo>
                      <a:lnTo>
                        <a:pt x="315" y="15"/>
                      </a:lnTo>
                      <a:lnTo>
                        <a:pt x="285" y="0"/>
                      </a:lnTo>
                      <a:lnTo>
                        <a:pt x="240" y="0"/>
                      </a:lnTo>
                      <a:lnTo>
                        <a:pt x="195" y="0"/>
                      </a:lnTo>
                      <a:lnTo>
                        <a:pt x="165" y="15"/>
                      </a:lnTo>
                      <a:lnTo>
                        <a:pt x="120" y="15"/>
                      </a:lnTo>
                      <a:lnTo>
                        <a:pt x="75" y="30"/>
                      </a:lnTo>
                      <a:lnTo>
                        <a:pt x="30" y="30"/>
                      </a:lnTo>
                      <a:lnTo>
                        <a:pt x="0" y="45"/>
                      </a:lnTo>
                      <a:lnTo>
                        <a:pt x="0" y="60"/>
                      </a:lnTo>
                      <a:lnTo>
                        <a:pt x="45" y="60"/>
                      </a:lnTo>
                      <a:lnTo>
                        <a:pt x="75" y="45"/>
                      </a:lnTo>
                      <a:lnTo>
                        <a:pt x="120" y="45"/>
                      </a:lnTo>
                      <a:lnTo>
                        <a:pt x="165" y="30"/>
                      </a:lnTo>
                      <a:lnTo>
                        <a:pt x="195" y="30"/>
                      </a:lnTo>
                      <a:lnTo>
                        <a:pt x="240" y="30"/>
                      </a:lnTo>
                      <a:lnTo>
                        <a:pt x="285" y="30"/>
                      </a:lnTo>
                      <a:lnTo>
                        <a:pt x="315" y="30"/>
                      </a:lnTo>
                      <a:lnTo>
                        <a:pt x="360" y="45"/>
                      </a:lnTo>
                      <a:lnTo>
                        <a:pt x="405" y="45"/>
                      </a:lnTo>
                      <a:lnTo>
                        <a:pt x="435" y="60"/>
                      </a:lnTo>
                      <a:lnTo>
                        <a:pt x="480" y="75"/>
                      </a:lnTo>
                      <a:lnTo>
                        <a:pt x="510" y="90"/>
                      </a:lnTo>
                      <a:lnTo>
                        <a:pt x="555" y="105"/>
                      </a:lnTo>
                      <a:lnTo>
                        <a:pt x="585" y="135"/>
                      </a:lnTo>
                      <a:lnTo>
                        <a:pt x="615" y="150"/>
                      </a:lnTo>
                      <a:lnTo>
                        <a:pt x="630" y="135"/>
                      </a:lnTo>
                      <a:close/>
                    </a:path>
                  </a:pathLst>
                </a:custGeom>
                <a:solidFill>
                  <a:srgbClr val="000000"/>
                </a:solidFill>
                <a:ln w="9525">
                  <a:noFill/>
                  <a:round/>
                  <a:headEnd/>
                  <a:tailEnd/>
                </a:ln>
              </p:spPr>
              <p:txBody>
                <a:bodyPr/>
                <a:lstStyle/>
                <a:p>
                  <a:endParaRPr lang="tr-TR"/>
                </a:p>
              </p:txBody>
            </p:sp>
            <p:sp>
              <p:nvSpPr>
                <p:cNvPr id="450" name="Freeform 197"/>
                <p:cNvSpPr>
                  <a:spLocks/>
                </p:cNvSpPr>
                <p:nvPr/>
              </p:nvSpPr>
              <p:spPr bwMode="auto">
                <a:xfrm>
                  <a:off x="1875" y="180"/>
                  <a:ext cx="240" cy="465"/>
                </a:xfrm>
                <a:custGeom>
                  <a:avLst/>
                  <a:gdLst>
                    <a:gd name="T0" fmla="*/ 105 w 240"/>
                    <a:gd name="T1" fmla="*/ 465 h 465"/>
                    <a:gd name="T2" fmla="*/ 105 w 240"/>
                    <a:gd name="T3" fmla="*/ 465 h 465"/>
                    <a:gd name="T4" fmla="*/ 165 w 240"/>
                    <a:gd name="T5" fmla="*/ 450 h 465"/>
                    <a:gd name="T6" fmla="*/ 210 w 240"/>
                    <a:gd name="T7" fmla="*/ 420 h 465"/>
                    <a:gd name="T8" fmla="*/ 240 w 240"/>
                    <a:gd name="T9" fmla="*/ 390 h 465"/>
                    <a:gd name="T10" fmla="*/ 240 w 240"/>
                    <a:gd name="T11" fmla="*/ 345 h 465"/>
                    <a:gd name="T12" fmla="*/ 240 w 240"/>
                    <a:gd name="T13" fmla="*/ 315 h 465"/>
                    <a:gd name="T14" fmla="*/ 240 w 240"/>
                    <a:gd name="T15" fmla="*/ 270 h 465"/>
                    <a:gd name="T16" fmla="*/ 225 w 240"/>
                    <a:gd name="T17" fmla="*/ 225 h 465"/>
                    <a:gd name="T18" fmla="*/ 195 w 240"/>
                    <a:gd name="T19" fmla="*/ 195 h 465"/>
                    <a:gd name="T20" fmla="*/ 165 w 240"/>
                    <a:gd name="T21" fmla="*/ 150 h 465"/>
                    <a:gd name="T22" fmla="*/ 135 w 240"/>
                    <a:gd name="T23" fmla="*/ 120 h 465"/>
                    <a:gd name="T24" fmla="*/ 105 w 240"/>
                    <a:gd name="T25" fmla="*/ 90 h 465"/>
                    <a:gd name="T26" fmla="*/ 90 w 240"/>
                    <a:gd name="T27" fmla="*/ 60 h 465"/>
                    <a:gd name="T28" fmla="*/ 60 w 240"/>
                    <a:gd name="T29" fmla="*/ 30 h 465"/>
                    <a:gd name="T30" fmla="*/ 45 w 240"/>
                    <a:gd name="T31" fmla="*/ 15 h 465"/>
                    <a:gd name="T32" fmla="*/ 30 w 240"/>
                    <a:gd name="T33" fmla="*/ 0 h 465"/>
                    <a:gd name="T34" fmla="*/ 15 w 240"/>
                    <a:gd name="T35" fmla="*/ 0 h 465"/>
                    <a:gd name="T36" fmla="*/ 0 w 240"/>
                    <a:gd name="T37" fmla="*/ 15 h 465"/>
                    <a:gd name="T38" fmla="*/ 15 w 240"/>
                    <a:gd name="T39" fmla="*/ 30 h 465"/>
                    <a:gd name="T40" fmla="*/ 30 w 240"/>
                    <a:gd name="T41" fmla="*/ 30 h 465"/>
                    <a:gd name="T42" fmla="*/ 45 w 240"/>
                    <a:gd name="T43" fmla="*/ 45 h 465"/>
                    <a:gd name="T44" fmla="*/ 60 w 240"/>
                    <a:gd name="T45" fmla="*/ 75 h 465"/>
                    <a:gd name="T46" fmla="*/ 90 w 240"/>
                    <a:gd name="T47" fmla="*/ 105 h 465"/>
                    <a:gd name="T48" fmla="*/ 120 w 240"/>
                    <a:gd name="T49" fmla="*/ 135 h 465"/>
                    <a:gd name="T50" fmla="*/ 150 w 240"/>
                    <a:gd name="T51" fmla="*/ 165 h 465"/>
                    <a:gd name="T52" fmla="*/ 180 w 240"/>
                    <a:gd name="T53" fmla="*/ 210 h 465"/>
                    <a:gd name="T54" fmla="*/ 195 w 240"/>
                    <a:gd name="T55" fmla="*/ 240 h 465"/>
                    <a:gd name="T56" fmla="*/ 210 w 240"/>
                    <a:gd name="T57" fmla="*/ 270 h 465"/>
                    <a:gd name="T58" fmla="*/ 225 w 240"/>
                    <a:gd name="T59" fmla="*/ 315 h 465"/>
                    <a:gd name="T60" fmla="*/ 225 w 240"/>
                    <a:gd name="T61" fmla="*/ 345 h 465"/>
                    <a:gd name="T62" fmla="*/ 210 w 240"/>
                    <a:gd name="T63" fmla="*/ 375 h 465"/>
                    <a:gd name="T64" fmla="*/ 195 w 240"/>
                    <a:gd name="T65" fmla="*/ 405 h 465"/>
                    <a:gd name="T66" fmla="*/ 150 w 240"/>
                    <a:gd name="T67" fmla="*/ 420 h 465"/>
                    <a:gd name="T68" fmla="*/ 105 w 240"/>
                    <a:gd name="T69" fmla="*/ 450 h 465"/>
                    <a:gd name="T70" fmla="*/ 105 w 240"/>
                    <a:gd name="T71" fmla="*/ 450 h 465"/>
                    <a:gd name="T72" fmla="*/ 105 w 240"/>
                    <a:gd name="T73" fmla="*/ 465 h 4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0"/>
                    <a:gd name="T112" fmla="*/ 0 h 465"/>
                    <a:gd name="T113" fmla="*/ 240 w 240"/>
                    <a:gd name="T114" fmla="*/ 465 h 4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0" h="465">
                      <a:moveTo>
                        <a:pt x="105" y="465"/>
                      </a:moveTo>
                      <a:lnTo>
                        <a:pt x="105" y="465"/>
                      </a:lnTo>
                      <a:lnTo>
                        <a:pt x="165" y="450"/>
                      </a:lnTo>
                      <a:lnTo>
                        <a:pt x="210" y="420"/>
                      </a:lnTo>
                      <a:lnTo>
                        <a:pt x="240" y="390"/>
                      </a:lnTo>
                      <a:lnTo>
                        <a:pt x="240" y="345"/>
                      </a:lnTo>
                      <a:lnTo>
                        <a:pt x="240" y="315"/>
                      </a:lnTo>
                      <a:lnTo>
                        <a:pt x="240" y="270"/>
                      </a:lnTo>
                      <a:lnTo>
                        <a:pt x="225" y="225"/>
                      </a:lnTo>
                      <a:lnTo>
                        <a:pt x="195" y="195"/>
                      </a:lnTo>
                      <a:lnTo>
                        <a:pt x="165" y="150"/>
                      </a:lnTo>
                      <a:lnTo>
                        <a:pt x="135" y="120"/>
                      </a:lnTo>
                      <a:lnTo>
                        <a:pt x="105" y="90"/>
                      </a:lnTo>
                      <a:lnTo>
                        <a:pt x="90" y="60"/>
                      </a:lnTo>
                      <a:lnTo>
                        <a:pt x="60" y="30"/>
                      </a:lnTo>
                      <a:lnTo>
                        <a:pt x="45" y="15"/>
                      </a:lnTo>
                      <a:lnTo>
                        <a:pt x="30" y="0"/>
                      </a:lnTo>
                      <a:lnTo>
                        <a:pt x="15" y="0"/>
                      </a:lnTo>
                      <a:lnTo>
                        <a:pt x="0" y="15"/>
                      </a:lnTo>
                      <a:lnTo>
                        <a:pt x="15" y="30"/>
                      </a:lnTo>
                      <a:lnTo>
                        <a:pt x="30" y="30"/>
                      </a:lnTo>
                      <a:lnTo>
                        <a:pt x="45" y="45"/>
                      </a:lnTo>
                      <a:lnTo>
                        <a:pt x="60" y="75"/>
                      </a:lnTo>
                      <a:lnTo>
                        <a:pt x="90" y="105"/>
                      </a:lnTo>
                      <a:lnTo>
                        <a:pt x="120" y="135"/>
                      </a:lnTo>
                      <a:lnTo>
                        <a:pt x="150" y="165"/>
                      </a:lnTo>
                      <a:lnTo>
                        <a:pt x="180" y="210"/>
                      </a:lnTo>
                      <a:lnTo>
                        <a:pt x="195" y="240"/>
                      </a:lnTo>
                      <a:lnTo>
                        <a:pt x="210" y="270"/>
                      </a:lnTo>
                      <a:lnTo>
                        <a:pt x="225" y="315"/>
                      </a:lnTo>
                      <a:lnTo>
                        <a:pt x="225" y="345"/>
                      </a:lnTo>
                      <a:lnTo>
                        <a:pt x="210" y="375"/>
                      </a:lnTo>
                      <a:lnTo>
                        <a:pt x="195" y="405"/>
                      </a:lnTo>
                      <a:lnTo>
                        <a:pt x="150" y="420"/>
                      </a:lnTo>
                      <a:lnTo>
                        <a:pt x="105" y="450"/>
                      </a:lnTo>
                      <a:lnTo>
                        <a:pt x="105" y="465"/>
                      </a:lnTo>
                      <a:close/>
                    </a:path>
                  </a:pathLst>
                </a:custGeom>
                <a:solidFill>
                  <a:srgbClr val="000000"/>
                </a:solidFill>
                <a:ln w="9525">
                  <a:noFill/>
                  <a:round/>
                  <a:headEnd/>
                  <a:tailEnd/>
                </a:ln>
              </p:spPr>
              <p:txBody>
                <a:bodyPr/>
                <a:lstStyle/>
                <a:p>
                  <a:endParaRPr lang="tr-TR"/>
                </a:p>
              </p:txBody>
            </p:sp>
            <p:sp>
              <p:nvSpPr>
                <p:cNvPr id="451" name="Freeform 198"/>
                <p:cNvSpPr>
                  <a:spLocks/>
                </p:cNvSpPr>
                <p:nvPr/>
              </p:nvSpPr>
              <p:spPr bwMode="auto">
                <a:xfrm>
                  <a:off x="885" y="630"/>
                  <a:ext cx="1095" cy="540"/>
                </a:xfrm>
                <a:custGeom>
                  <a:avLst/>
                  <a:gdLst>
                    <a:gd name="T0" fmla="*/ 0 w 1095"/>
                    <a:gd name="T1" fmla="*/ 525 h 540"/>
                    <a:gd name="T2" fmla="*/ 15 w 1095"/>
                    <a:gd name="T3" fmla="*/ 540 h 540"/>
                    <a:gd name="T4" fmla="*/ 15 w 1095"/>
                    <a:gd name="T5" fmla="*/ 525 h 540"/>
                    <a:gd name="T6" fmla="*/ 45 w 1095"/>
                    <a:gd name="T7" fmla="*/ 510 h 540"/>
                    <a:gd name="T8" fmla="*/ 75 w 1095"/>
                    <a:gd name="T9" fmla="*/ 495 h 540"/>
                    <a:gd name="T10" fmla="*/ 135 w 1095"/>
                    <a:gd name="T11" fmla="*/ 465 h 540"/>
                    <a:gd name="T12" fmla="*/ 195 w 1095"/>
                    <a:gd name="T13" fmla="*/ 435 h 540"/>
                    <a:gd name="T14" fmla="*/ 270 w 1095"/>
                    <a:gd name="T15" fmla="*/ 390 h 540"/>
                    <a:gd name="T16" fmla="*/ 345 w 1095"/>
                    <a:gd name="T17" fmla="*/ 360 h 540"/>
                    <a:gd name="T18" fmla="*/ 435 w 1095"/>
                    <a:gd name="T19" fmla="*/ 315 h 540"/>
                    <a:gd name="T20" fmla="*/ 525 w 1095"/>
                    <a:gd name="T21" fmla="*/ 270 h 540"/>
                    <a:gd name="T22" fmla="*/ 615 w 1095"/>
                    <a:gd name="T23" fmla="*/ 225 h 540"/>
                    <a:gd name="T24" fmla="*/ 705 w 1095"/>
                    <a:gd name="T25" fmla="*/ 180 h 540"/>
                    <a:gd name="T26" fmla="*/ 795 w 1095"/>
                    <a:gd name="T27" fmla="*/ 135 h 540"/>
                    <a:gd name="T28" fmla="*/ 870 w 1095"/>
                    <a:gd name="T29" fmla="*/ 105 h 540"/>
                    <a:gd name="T30" fmla="*/ 960 w 1095"/>
                    <a:gd name="T31" fmla="*/ 75 h 540"/>
                    <a:gd name="T32" fmla="*/ 1035 w 1095"/>
                    <a:gd name="T33" fmla="*/ 45 h 540"/>
                    <a:gd name="T34" fmla="*/ 1095 w 1095"/>
                    <a:gd name="T35" fmla="*/ 15 h 540"/>
                    <a:gd name="T36" fmla="*/ 1095 w 1095"/>
                    <a:gd name="T37" fmla="*/ 0 h 540"/>
                    <a:gd name="T38" fmla="*/ 1035 w 1095"/>
                    <a:gd name="T39" fmla="*/ 15 h 540"/>
                    <a:gd name="T40" fmla="*/ 945 w 1095"/>
                    <a:gd name="T41" fmla="*/ 45 h 540"/>
                    <a:gd name="T42" fmla="*/ 870 w 1095"/>
                    <a:gd name="T43" fmla="*/ 75 h 540"/>
                    <a:gd name="T44" fmla="*/ 780 w 1095"/>
                    <a:gd name="T45" fmla="*/ 120 h 540"/>
                    <a:gd name="T46" fmla="*/ 690 w 1095"/>
                    <a:gd name="T47" fmla="*/ 165 h 540"/>
                    <a:gd name="T48" fmla="*/ 600 w 1095"/>
                    <a:gd name="T49" fmla="*/ 210 h 540"/>
                    <a:gd name="T50" fmla="*/ 510 w 1095"/>
                    <a:gd name="T51" fmla="*/ 240 h 540"/>
                    <a:gd name="T52" fmla="*/ 420 w 1095"/>
                    <a:gd name="T53" fmla="*/ 285 h 540"/>
                    <a:gd name="T54" fmla="*/ 330 w 1095"/>
                    <a:gd name="T55" fmla="*/ 330 h 540"/>
                    <a:gd name="T56" fmla="*/ 255 w 1095"/>
                    <a:gd name="T57" fmla="*/ 375 h 540"/>
                    <a:gd name="T58" fmla="*/ 180 w 1095"/>
                    <a:gd name="T59" fmla="*/ 420 h 540"/>
                    <a:gd name="T60" fmla="*/ 120 w 1095"/>
                    <a:gd name="T61" fmla="*/ 450 h 540"/>
                    <a:gd name="T62" fmla="*/ 75 w 1095"/>
                    <a:gd name="T63" fmla="*/ 465 h 540"/>
                    <a:gd name="T64" fmla="*/ 30 w 1095"/>
                    <a:gd name="T65" fmla="*/ 495 h 540"/>
                    <a:gd name="T66" fmla="*/ 15 w 1095"/>
                    <a:gd name="T67" fmla="*/ 510 h 540"/>
                    <a:gd name="T68" fmla="*/ 0 w 1095"/>
                    <a:gd name="T69" fmla="*/ 510 h 540"/>
                    <a:gd name="T70" fmla="*/ 15 w 1095"/>
                    <a:gd name="T71" fmla="*/ 525 h 540"/>
                    <a:gd name="T72" fmla="*/ 0 w 1095"/>
                    <a:gd name="T73" fmla="*/ 525 h 540"/>
                    <a:gd name="T74" fmla="*/ 0 w 1095"/>
                    <a:gd name="T75" fmla="*/ 540 h 540"/>
                    <a:gd name="T76" fmla="*/ 15 w 1095"/>
                    <a:gd name="T77" fmla="*/ 540 h 540"/>
                    <a:gd name="T78" fmla="*/ 0 w 1095"/>
                    <a:gd name="T79" fmla="*/ 525 h 5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95"/>
                    <a:gd name="T121" fmla="*/ 0 h 540"/>
                    <a:gd name="T122" fmla="*/ 1095 w 1095"/>
                    <a:gd name="T123" fmla="*/ 540 h 5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95" h="540">
                      <a:moveTo>
                        <a:pt x="0" y="525"/>
                      </a:moveTo>
                      <a:lnTo>
                        <a:pt x="15" y="540"/>
                      </a:lnTo>
                      <a:lnTo>
                        <a:pt x="15" y="525"/>
                      </a:lnTo>
                      <a:lnTo>
                        <a:pt x="45" y="510"/>
                      </a:lnTo>
                      <a:lnTo>
                        <a:pt x="75" y="495"/>
                      </a:lnTo>
                      <a:lnTo>
                        <a:pt x="135" y="465"/>
                      </a:lnTo>
                      <a:lnTo>
                        <a:pt x="195" y="435"/>
                      </a:lnTo>
                      <a:lnTo>
                        <a:pt x="270" y="390"/>
                      </a:lnTo>
                      <a:lnTo>
                        <a:pt x="345" y="360"/>
                      </a:lnTo>
                      <a:lnTo>
                        <a:pt x="435" y="315"/>
                      </a:lnTo>
                      <a:lnTo>
                        <a:pt x="525" y="270"/>
                      </a:lnTo>
                      <a:lnTo>
                        <a:pt x="615" y="225"/>
                      </a:lnTo>
                      <a:lnTo>
                        <a:pt x="705" y="180"/>
                      </a:lnTo>
                      <a:lnTo>
                        <a:pt x="795" y="135"/>
                      </a:lnTo>
                      <a:lnTo>
                        <a:pt x="870" y="105"/>
                      </a:lnTo>
                      <a:lnTo>
                        <a:pt x="960" y="75"/>
                      </a:lnTo>
                      <a:lnTo>
                        <a:pt x="1035" y="45"/>
                      </a:lnTo>
                      <a:lnTo>
                        <a:pt x="1095" y="15"/>
                      </a:lnTo>
                      <a:lnTo>
                        <a:pt x="1095" y="0"/>
                      </a:lnTo>
                      <a:lnTo>
                        <a:pt x="1035" y="15"/>
                      </a:lnTo>
                      <a:lnTo>
                        <a:pt x="945" y="45"/>
                      </a:lnTo>
                      <a:lnTo>
                        <a:pt x="870" y="75"/>
                      </a:lnTo>
                      <a:lnTo>
                        <a:pt x="780" y="120"/>
                      </a:lnTo>
                      <a:lnTo>
                        <a:pt x="690" y="165"/>
                      </a:lnTo>
                      <a:lnTo>
                        <a:pt x="600" y="210"/>
                      </a:lnTo>
                      <a:lnTo>
                        <a:pt x="510" y="240"/>
                      </a:lnTo>
                      <a:lnTo>
                        <a:pt x="420" y="285"/>
                      </a:lnTo>
                      <a:lnTo>
                        <a:pt x="330" y="330"/>
                      </a:lnTo>
                      <a:lnTo>
                        <a:pt x="255" y="375"/>
                      </a:lnTo>
                      <a:lnTo>
                        <a:pt x="180" y="420"/>
                      </a:lnTo>
                      <a:lnTo>
                        <a:pt x="120" y="450"/>
                      </a:lnTo>
                      <a:lnTo>
                        <a:pt x="75" y="465"/>
                      </a:lnTo>
                      <a:lnTo>
                        <a:pt x="30" y="495"/>
                      </a:lnTo>
                      <a:lnTo>
                        <a:pt x="15" y="510"/>
                      </a:lnTo>
                      <a:lnTo>
                        <a:pt x="0" y="510"/>
                      </a:lnTo>
                      <a:lnTo>
                        <a:pt x="15" y="525"/>
                      </a:lnTo>
                      <a:lnTo>
                        <a:pt x="0" y="525"/>
                      </a:lnTo>
                      <a:lnTo>
                        <a:pt x="0" y="540"/>
                      </a:lnTo>
                      <a:lnTo>
                        <a:pt x="15" y="540"/>
                      </a:lnTo>
                      <a:lnTo>
                        <a:pt x="0" y="525"/>
                      </a:lnTo>
                      <a:close/>
                    </a:path>
                  </a:pathLst>
                </a:custGeom>
                <a:solidFill>
                  <a:srgbClr val="000000"/>
                </a:solidFill>
                <a:ln w="9525">
                  <a:noFill/>
                  <a:round/>
                  <a:headEnd/>
                  <a:tailEnd/>
                </a:ln>
              </p:spPr>
              <p:txBody>
                <a:bodyPr/>
                <a:lstStyle/>
                <a:p>
                  <a:endParaRPr lang="tr-TR"/>
                </a:p>
              </p:txBody>
            </p:sp>
            <p:sp>
              <p:nvSpPr>
                <p:cNvPr id="452" name="Freeform 199"/>
                <p:cNvSpPr>
                  <a:spLocks/>
                </p:cNvSpPr>
                <p:nvPr/>
              </p:nvSpPr>
              <p:spPr bwMode="auto">
                <a:xfrm>
                  <a:off x="780" y="780"/>
                  <a:ext cx="120" cy="375"/>
                </a:xfrm>
                <a:custGeom>
                  <a:avLst/>
                  <a:gdLst>
                    <a:gd name="T0" fmla="*/ 0 w 120"/>
                    <a:gd name="T1" fmla="*/ 0 h 375"/>
                    <a:gd name="T2" fmla="*/ 0 w 120"/>
                    <a:gd name="T3" fmla="*/ 0 h 375"/>
                    <a:gd name="T4" fmla="*/ 105 w 120"/>
                    <a:gd name="T5" fmla="*/ 375 h 375"/>
                    <a:gd name="T6" fmla="*/ 120 w 120"/>
                    <a:gd name="T7" fmla="*/ 375 h 375"/>
                    <a:gd name="T8" fmla="*/ 30 w 120"/>
                    <a:gd name="T9" fmla="*/ 0 h 375"/>
                    <a:gd name="T10" fmla="*/ 30 w 120"/>
                    <a:gd name="T11" fmla="*/ 0 h 375"/>
                    <a:gd name="T12" fmla="*/ 0 w 120"/>
                    <a:gd name="T13" fmla="*/ 0 h 375"/>
                    <a:gd name="T14" fmla="*/ 0 w 120"/>
                    <a:gd name="T15" fmla="*/ 0 h 375"/>
                    <a:gd name="T16" fmla="*/ 0 w 120"/>
                    <a:gd name="T17" fmla="*/ 0 h 3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375"/>
                    <a:gd name="T29" fmla="*/ 120 w 120"/>
                    <a:gd name="T30" fmla="*/ 375 h 3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375">
                      <a:moveTo>
                        <a:pt x="0" y="0"/>
                      </a:moveTo>
                      <a:lnTo>
                        <a:pt x="0" y="0"/>
                      </a:lnTo>
                      <a:lnTo>
                        <a:pt x="105" y="375"/>
                      </a:lnTo>
                      <a:lnTo>
                        <a:pt x="120" y="375"/>
                      </a:lnTo>
                      <a:lnTo>
                        <a:pt x="30" y="0"/>
                      </a:lnTo>
                      <a:lnTo>
                        <a:pt x="0" y="0"/>
                      </a:lnTo>
                      <a:close/>
                    </a:path>
                  </a:pathLst>
                </a:custGeom>
                <a:solidFill>
                  <a:srgbClr val="000000"/>
                </a:solidFill>
                <a:ln w="9525">
                  <a:noFill/>
                  <a:round/>
                  <a:headEnd/>
                  <a:tailEnd/>
                </a:ln>
              </p:spPr>
              <p:txBody>
                <a:bodyPr/>
                <a:lstStyle/>
                <a:p>
                  <a:endParaRPr lang="tr-TR"/>
                </a:p>
              </p:txBody>
            </p:sp>
            <p:sp>
              <p:nvSpPr>
                <p:cNvPr id="453" name="Freeform 200"/>
                <p:cNvSpPr>
                  <a:spLocks/>
                </p:cNvSpPr>
                <p:nvPr/>
              </p:nvSpPr>
              <p:spPr bwMode="auto">
                <a:xfrm>
                  <a:off x="1980" y="930"/>
                  <a:ext cx="90" cy="270"/>
                </a:xfrm>
                <a:custGeom>
                  <a:avLst/>
                  <a:gdLst>
                    <a:gd name="T0" fmla="*/ 0 w 90"/>
                    <a:gd name="T1" fmla="*/ 0 h 270"/>
                    <a:gd name="T2" fmla="*/ 30 w 90"/>
                    <a:gd name="T3" fmla="*/ 30 h 270"/>
                    <a:gd name="T4" fmla="*/ 60 w 90"/>
                    <a:gd name="T5" fmla="*/ 60 h 270"/>
                    <a:gd name="T6" fmla="*/ 90 w 90"/>
                    <a:gd name="T7" fmla="*/ 90 h 270"/>
                    <a:gd name="T8" fmla="*/ 90 w 90"/>
                    <a:gd name="T9" fmla="*/ 135 h 270"/>
                    <a:gd name="T10" fmla="*/ 90 w 90"/>
                    <a:gd name="T11" fmla="*/ 180 h 270"/>
                    <a:gd name="T12" fmla="*/ 75 w 90"/>
                    <a:gd name="T13" fmla="*/ 210 h 270"/>
                    <a:gd name="T14" fmla="*/ 45 w 90"/>
                    <a:gd name="T15" fmla="*/ 255 h 270"/>
                    <a:gd name="T16" fmla="*/ 0 w 90"/>
                    <a:gd name="T17" fmla="*/ 270 h 270"/>
                    <a:gd name="T18" fmla="*/ 0 w 90"/>
                    <a:gd name="T19" fmla="*/ 0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270"/>
                    <a:gd name="T32" fmla="*/ 90 w 90"/>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270">
                      <a:moveTo>
                        <a:pt x="0" y="0"/>
                      </a:moveTo>
                      <a:lnTo>
                        <a:pt x="30" y="30"/>
                      </a:lnTo>
                      <a:lnTo>
                        <a:pt x="60" y="60"/>
                      </a:lnTo>
                      <a:lnTo>
                        <a:pt x="90" y="90"/>
                      </a:lnTo>
                      <a:lnTo>
                        <a:pt x="90" y="135"/>
                      </a:lnTo>
                      <a:lnTo>
                        <a:pt x="90" y="180"/>
                      </a:lnTo>
                      <a:lnTo>
                        <a:pt x="75" y="210"/>
                      </a:lnTo>
                      <a:lnTo>
                        <a:pt x="45" y="255"/>
                      </a:lnTo>
                      <a:lnTo>
                        <a:pt x="0" y="270"/>
                      </a:lnTo>
                      <a:lnTo>
                        <a:pt x="0" y="0"/>
                      </a:lnTo>
                      <a:close/>
                    </a:path>
                  </a:pathLst>
                </a:custGeom>
                <a:solidFill>
                  <a:srgbClr val="CCB27F"/>
                </a:solidFill>
                <a:ln w="9525">
                  <a:noFill/>
                  <a:round/>
                  <a:headEnd/>
                  <a:tailEnd/>
                </a:ln>
              </p:spPr>
              <p:txBody>
                <a:bodyPr/>
                <a:lstStyle/>
                <a:p>
                  <a:endParaRPr lang="tr-TR"/>
                </a:p>
              </p:txBody>
            </p:sp>
            <p:sp>
              <p:nvSpPr>
                <p:cNvPr id="454" name="Freeform 201"/>
                <p:cNvSpPr>
                  <a:spLocks/>
                </p:cNvSpPr>
                <p:nvPr/>
              </p:nvSpPr>
              <p:spPr bwMode="auto">
                <a:xfrm>
                  <a:off x="1965" y="915"/>
                  <a:ext cx="120" cy="315"/>
                </a:xfrm>
                <a:custGeom>
                  <a:avLst/>
                  <a:gdLst>
                    <a:gd name="T0" fmla="*/ 0 w 120"/>
                    <a:gd name="T1" fmla="*/ 285 h 315"/>
                    <a:gd name="T2" fmla="*/ 15 w 120"/>
                    <a:gd name="T3" fmla="*/ 300 h 315"/>
                    <a:gd name="T4" fmla="*/ 60 w 120"/>
                    <a:gd name="T5" fmla="*/ 270 h 315"/>
                    <a:gd name="T6" fmla="*/ 90 w 120"/>
                    <a:gd name="T7" fmla="*/ 240 h 315"/>
                    <a:gd name="T8" fmla="*/ 105 w 120"/>
                    <a:gd name="T9" fmla="*/ 195 h 315"/>
                    <a:gd name="T10" fmla="*/ 120 w 120"/>
                    <a:gd name="T11" fmla="*/ 150 h 315"/>
                    <a:gd name="T12" fmla="*/ 105 w 120"/>
                    <a:gd name="T13" fmla="*/ 105 h 315"/>
                    <a:gd name="T14" fmla="*/ 90 w 120"/>
                    <a:gd name="T15" fmla="*/ 60 h 315"/>
                    <a:gd name="T16" fmla="*/ 60 w 120"/>
                    <a:gd name="T17" fmla="*/ 30 h 315"/>
                    <a:gd name="T18" fmla="*/ 15 w 120"/>
                    <a:gd name="T19" fmla="*/ 0 h 315"/>
                    <a:gd name="T20" fmla="*/ 15 w 120"/>
                    <a:gd name="T21" fmla="*/ 30 h 315"/>
                    <a:gd name="T22" fmla="*/ 45 w 120"/>
                    <a:gd name="T23" fmla="*/ 45 h 315"/>
                    <a:gd name="T24" fmla="*/ 75 w 120"/>
                    <a:gd name="T25" fmla="*/ 75 h 315"/>
                    <a:gd name="T26" fmla="*/ 90 w 120"/>
                    <a:gd name="T27" fmla="*/ 105 h 315"/>
                    <a:gd name="T28" fmla="*/ 90 w 120"/>
                    <a:gd name="T29" fmla="*/ 150 h 315"/>
                    <a:gd name="T30" fmla="*/ 90 w 120"/>
                    <a:gd name="T31" fmla="*/ 195 h 315"/>
                    <a:gd name="T32" fmla="*/ 75 w 120"/>
                    <a:gd name="T33" fmla="*/ 225 h 315"/>
                    <a:gd name="T34" fmla="*/ 45 w 120"/>
                    <a:gd name="T35" fmla="*/ 255 h 315"/>
                    <a:gd name="T36" fmla="*/ 15 w 120"/>
                    <a:gd name="T37" fmla="*/ 285 h 315"/>
                    <a:gd name="T38" fmla="*/ 30 w 120"/>
                    <a:gd name="T39" fmla="*/ 285 h 315"/>
                    <a:gd name="T40" fmla="*/ 0 w 120"/>
                    <a:gd name="T41" fmla="*/ 285 h 315"/>
                    <a:gd name="T42" fmla="*/ 0 w 120"/>
                    <a:gd name="T43" fmla="*/ 315 h 315"/>
                    <a:gd name="T44" fmla="*/ 15 w 120"/>
                    <a:gd name="T45" fmla="*/ 300 h 315"/>
                    <a:gd name="T46" fmla="*/ 0 w 120"/>
                    <a:gd name="T47" fmla="*/ 285 h 3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315"/>
                    <a:gd name="T74" fmla="*/ 120 w 120"/>
                    <a:gd name="T75" fmla="*/ 315 h 3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315">
                      <a:moveTo>
                        <a:pt x="0" y="285"/>
                      </a:moveTo>
                      <a:lnTo>
                        <a:pt x="15" y="300"/>
                      </a:lnTo>
                      <a:lnTo>
                        <a:pt x="60" y="270"/>
                      </a:lnTo>
                      <a:lnTo>
                        <a:pt x="90" y="240"/>
                      </a:lnTo>
                      <a:lnTo>
                        <a:pt x="105" y="195"/>
                      </a:lnTo>
                      <a:lnTo>
                        <a:pt x="120" y="150"/>
                      </a:lnTo>
                      <a:lnTo>
                        <a:pt x="105" y="105"/>
                      </a:lnTo>
                      <a:lnTo>
                        <a:pt x="90" y="60"/>
                      </a:lnTo>
                      <a:lnTo>
                        <a:pt x="60" y="30"/>
                      </a:lnTo>
                      <a:lnTo>
                        <a:pt x="15" y="0"/>
                      </a:lnTo>
                      <a:lnTo>
                        <a:pt x="15" y="30"/>
                      </a:lnTo>
                      <a:lnTo>
                        <a:pt x="45" y="45"/>
                      </a:lnTo>
                      <a:lnTo>
                        <a:pt x="75" y="75"/>
                      </a:lnTo>
                      <a:lnTo>
                        <a:pt x="90" y="105"/>
                      </a:lnTo>
                      <a:lnTo>
                        <a:pt x="90" y="150"/>
                      </a:lnTo>
                      <a:lnTo>
                        <a:pt x="90" y="195"/>
                      </a:lnTo>
                      <a:lnTo>
                        <a:pt x="75" y="225"/>
                      </a:lnTo>
                      <a:lnTo>
                        <a:pt x="45" y="255"/>
                      </a:lnTo>
                      <a:lnTo>
                        <a:pt x="15" y="285"/>
                      </a:lnTo>
                      <a:lnTo>
                        <a:pt x="30" y="285"/>
                      </a:lnTo>
                      <a:lnTo>
                        <a:pt x="0" y="285"/>
                      </a:lnTo>
                      <a:lnTo>
                        <a:pt x="0" y="315"/>
                      </a:lnTo>
                      <a:lnTo>
                        <a:pt x="15" y="300"/>
                      </a:lnTo>
                      <a:lnTo>
                        <a:pt x="0" y="285"/>
                      </a:lnTo>
                      <a:close/>
                    </a:path>
                  </a:pathLst>
                </a:custGeom>
                <a:solidFill>
                  <a:srgbClr val="000000"/>
                </a:solidFill>
                <a:ln w="9525">
                  <a:noFill/>
                  <a:round/>
                  <a:headEnd/>
                  <a:tailEnd/>
                </a:ln>
              </p:spPr>
              <p:txBody>
                <a:bodyPr/>
                <a:lstStyle/>
                <a:p>
                  <a:endParaRPr lang="tr-TR"/>
                </a:p>
              </p:txBody>
            </p:sp>
            <p:sp>
              <p:nvSpPr>
                <p:cNvPr id="455" name="Freeform 202"/>
                <p:cNvSpPr>
                  <a:spLocks/>
                </p:cNvSpPr>
                <p:nvPr/>
              </p:nvSpPr>
              <p:spPr bwMode="auto">
                <a:xfrm>
                  <a:off x="1965" y="915"/>
                  <a:ext cx="30" cy="285"/>
                </a:xfrm>
                <a:custGeom>
                  <a:avLst/>
                  <a:gdLst>
                    <a:gd name="T0" fmla="*/ 15 w 30"/>
                    <a:gd name="T1" fmla="*/ 0 h 285"/>
                    <a:gd name="T2" fmla="*/ 0 w 30"/>
                    <a:gd name="T3" fmla="*/ 15 h 285"/>
                    <a:gd name="T4" fmla="*/ 0 w 30"/>
                    <a:gd name="T5" fmla="*/ 285 h 285"/>
                    <a:gd name="T6" fmla="*/ 30 w 30"/>
                    <a:gd name="T7" fmla="*/ 285 h 285"/>
                    <a:gd name="T8" fmla="*/ 30 w 30"/>
                    <a:gd name="T9" fmla="*/ 15 h 285"/>
                    <a:gd name="T10" fmla="*/ 15 w 30"/>
                    <a:gd name="T11" fmla="*/ 30 h 285"/>
                    <a:gd name="T12" fmla="*/ 15 w 30"/>
                    <a:gd name="T13" fmla="*/ 0 h 285"/>
                    <a:gd name="T14" fmla="*/ 0 w 30"/>
                    <a:gd name="T15" fmla="*/ 0 h 285"/>
                    <a:gd name="T16" fmla="*/ 0 w 30"/>
                    <a:gd name="T17" fmla="*/ 15 h 285"/>
                    <a:gd name="T18" fmla="*/ 15 w 30"/>
                    <a:gd name="T19" fmla="*/ 0 h 2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85"/>
                    <a:gd name="T32" fmla="*/ 30 w 30"/>
                    <a:gd name="T33" fmla="*/ 285 h 2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85">
                      <a:moveTo>
                        <a:pt x="15" y="0"/>
                      </a:moveTo>
                      <a:lnTo>
                        <a:pt x="0" y="15"/>
                      </a:lnTo>
                      <a:lnTo>
                        <a:pt x="0" y="285"/>
                      </a:lnTo>
                      <a:lnTo>
                        <a:pt x="30" y="285"/>
                      </a:lnTo>
                      <a:lnTo>
                        <a:pt x="30" y="15"/>
                      </a:lnTo>
                      <a:lnTo>
                        <a:pt x="15" y="30"/>
                      </a:lnTo>
                      <a:lnTo>
                        <a:pt x="15" y="0"/>
                      </a:lnTo>
                      <a:lnTo>
                        <a:pt x="0" y="0"/>
                      </a:lnTo>
                      <a:lnTo>
                        <a:pt x="0" y="15"/>
                      </a:lnTo>
                      <a:lnTo>
                        <a:pt x="15" y="0"/>
                      </a:lnTo>
                      <a:close/>
                    </a:path>
                  </a:pathLst>
                </a:custGeom>
                <a:solidFill>
                  <a:srgbClr val="000000"/>
                </a:solidFill>
                <a:ln w="9525">
                  <a:noFill/>
                  <a:round/>
                  <a:headEnd/>
                  <a:tailEnd/>
                </a:ln>
              </p:spPr>
              <p:txBody>
                <a:bodyPr/>
                <a:lstStyle/>
                <a:p>
                  <a:endParaRPr lang="tr-TR"/>
                </a:p>
              </p:txBody>
            </p:sp>
            <p:sp>
              <p:nvSpPr>
                <p:cNvPr id="456" name="Freeform 203"/>
                <p:cNvSpPr>
                  <a:spLocks/>
                </p:cNvSpPr>
                <p:nvPr/>
              </p:nvSpPr>
              <p:spPr bwMode="auto">
                <a:xfrm>
                  <a:off x="1515" y="5025"/>
                  <a:ext cx="1110" cy="660"/>
                </a:xfrm>
                <a:custGeom>
                  <a:avLst/>
                  <a:gdLst>
                    <a:gd name="T0" fmla="*/ 720 w 1110"/>
                    <a:gd name="T1" fmla="*/ 120 h 660"/>
                    <a:gd name="T2" fmla="*/ 690 w 1110"/>
                    <a:gd name="T3" fmla="*/ 90 h 660"/>
                    <a:gd name="T4" fmla="*/ 645 w 1110"/>
                    <a:gd name="T5" fmla="*/ 60 h 660"/>
                    <a:gd name="T6" fmla="*/ 600 w 1110"/>
                    <a:gd name="T7" fmla="*/ 45 h 660"/>
                    <a:gd name="T8" fmla="*/ 555 w 1110"/>
                    <a:gd name="T9" fmla="*/ 15 h 660"/>
                    <a:gd name="T10" fmla="*/ 510 w 1110"/>
                    <a:gd name="T11" fmla="*/ 0 h 660"/>
                    <a:gd name="T12" fmla="*/ 465 w 1110"/>
                    <a:gd name="T13" fmla="*/ 0 h 660"/>
                    <a:gd name="T14" fmla="*/ 435 w 1110"/>
                    <a:gd name="T15" fmla="*/ 0 h 660"/>
                    <a:gd name="T16" fmla="*/ 330 w 1110"/>
                    <a:gd name="T17" fmla="*/ 30 h 660"/>
                    <a:gd name="T18" fmla="*/ 210 w 1110"/>
                    <a:gd name="T19" fmla="*/ 45 h 660"/>
                    <a:gd name="T20" fmla="*/ 150 w 1110"/>
                    <a:gd name="T21" fmla="*/ 30 h 660"/>
                    <a:gd name="T22" fmla="*/ 135 w 1110"/>
                    <a:gd name="T23" fmla="*/ 0 h 660"/>
                    <a:gd name="T24" fmla="*/ 90 w 1110"/>
                    <a:gd name="T25" fmla="*/ 30 h 660"/>
                    <a:gd name="T26" fmla="*/ 30 w 1110"/>
                    <a:gd name="T27" fmla="*/ 105 h 660"/>
                    <a:gd name="T28" fmla="*/ 0 w 1110"/>
                    <a:gd name="T29" fmla="*/ 195 h 660"/>
                    <a:gd name="T30" fmla="*/ 15 w 1110"/>
                    <a:gd name="T31" fmla="*/ 300 h 660"/>
                    <a:gd name="T32" fmla="*/ 60 w 1110"/>
                    <a:gd name="T33" fmla="*/ 345 h 660"/>
                    <a:gd name="T34" fmla="*/ 105 w 1110"/>
                    <a:gd name="T35" fmla="*/ 360 h 660"/>
                    <a:gd name="T36" fmla="*/ 165 w 1110"/>
                    <a:gd name="T37" fmla="*/ 390 h 660"/>
                    <a:gd name="T38" fmla="*/ 210 w 1110"/>
                    <a:gd name="T39" fmla="*/ 405 h 660"/>
                    <a:gd name="T40" fmla="*/ 225 w 1110"/>
                    <a:gd name="T41" fmla="*/ 420 h 660"/>
                    <a:gd name="T42" fmla="*/ 240 w 1110"/>
                    <a:gd name="T43" fmla="*/ 450 h 660"/>
                    <a:gd name="T44" fmla="*/ 255 w 1110"/>
                    <a:gd name="T45" fmla="*/ 465 h 660"/>
                    <a:gd name="T46" fmla="*/ 270 w 1110"/>
                    <a:gd name="T47" fmla="*/ 480 h 660"/>
                    <a:gd name="T48" fmla="*/ 285 w 1110"/>
                    <a:gd name="T49" fmla="*/ 495 h 660"/>
                    <a:gd name="T50" fmla="*/ 315 w 1110"/>
                    <a:gd name="T51" fmla="*/ 525 h 660"/>
                    <a:gd name="T52" fmla="*/ 345 w 1110"/>
                    <a:gd name="T53" fmla="*/ 555 h 660"/>
                    <a:gd name="T54" fmla="*/ 390 w 1110"/>
                    <a:gd name="T55" fmla="*/ 585 h 660"/>
                    <a:gd name="T56" fmla="*/ 450 w 1110"/>
                    <a:gd name="T57" fmla="*/ 615 h 660"/>
                    <a:gd name="T58" fmla="*/ 525 w 1110"/>
                    <a:gd name="T59" fmla="*/ 645 h 660"/>
                    <a:gd name="T60" fmla="*/ 585 w 1110"/>
                    <a:gd name="T61" fmla="*/ 660 h 660"/>
                    <a:gd name="T62" fmla="*/ 630 w 1110"/>
                    <a:gd name="T63" fmla="*/ 660 h 660"/>
                    <a:gd name="T64" fmla="*/ 690 w 1110"/>
                    <a:gd name="T65" fmla="*/ 660 h 660"/>
                    <a:gd name="T66" fmla="*/ 735 w 1110"/>
                    <a:gd name="T67" fmla="*/ 645 h 660"/>
                    <a:gd name="T68" fmla="*/ 795 w 1110"/>
                    <a:gd name="T69" fmla="*/ 630 h 660"/>
                    <a:gd name="T70" fmla="*/ 855 w 1110"/>
                    <a:gd name="T71" fmla="*/ 600 h 660"/>
                    <a:gd name="T72" fmla="*/ 945 w 1110"/>
                    <a:gd name="T73" fmla="*/ 555 h 660"/>
                    <a:gd name="T74" fmla="*/ 1020 w 1110"/>
                    <a:gd name="T75" fmla="*/ 510 h 660"/>
                    <a:gd name="T76" fmla="*/ 1095 w 1110"/>
                    <a:gd name="T77" fmla="*/ 450 h 660"/>
                    <a:gd name="T78" fmla="*/ 1110 w 1110"/>
                    <a:gd name="T79" fmla="*/ 360 h 660"/>
                    <a:gd name="T80" fmla="*/ 1080 w 1110"/>
                    <a:gd name="T81" fmla="*/ 285 h 660"/>
                    <a:gd name="T82" fmla="*/ 1050 w 1110"/>
                    <a:gd name="T83" fmla="*/ 225 h 660"/>
                    <a:gd name="T84" fmla="*/ 1005 w 1110"/>
                    <a:gd name="T85" fmla="*/ 180 h 660"/>
                    <a:gd name="T86" fmla="*/ 960 w 1110"/>
                    <a:gd name="T87" fmla="*/ 150 h 660"/>
                    <a:gd name="T88" fmla="*/ 900 w 1110"/>
                    <a:gd name="T89" fmla="*/ 135 h 660"/>
                    <a:gd name="T90" fmla="*/ 855 w 1110"/>
                    <a:gd name="T91" fmla="*/ 120 h 660"/>
                    <a:gd name="T92" fmla="*/ 795 w 1110"/>
                    <a:gd name="T93" fmla="*/ 120 h 660"/>
                    <a:gd name="T94" fmla="*/ 735 w 1110"/>
                    <a:gd name="T95" fmla="*/ 135 h 660"/>
                    <a:gd name="T96" fmla="*/ 735 w 1110"/>
                    <a:gd name="T97" fmla="*/ 135 h 6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0"/>
                    <a:gd name="T148" fmla="*/ 0 h 660"/>
                    <a:gd name="T149" fmla="*/ 1110 w 1110"/>
                    <a:gd name="T150" fmla="*/ 660 h 6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0" h="660">
                      <a:moveTo>
                        <a:pt x="735" y="135"/>
                      </a:moveTo>
                      <a:lnTo>
                        <a:pt x="720" y="120"/>
                      </a:lnTo>
                      <a:lnTo>
                        <a:pt x="705" y="105"/>
                      </a:lnTo>
                      <a:lnTo>
                        <a:pt x="690" y="90"/>
                      </a:lnTo>
                      <a:lnTo>
                        <a:pt x="660" y="75"/>
                      </a:lnTo>
                      <a:lnTo>
                        <a:pt x="645" y="60"/>
                      </a:lnTo>
                      <a:lnTo>
                        <a:pt x="630" y="45"/>
                      </a:lnTo>
                      <a:lnTo>
                        <a:pt x="600" y="45"/>
                      </a:lnTo>
                      <a:lnTo>
                        <a:pt x="585" y="30"/>
                      </a:lnTo>
                      <a:lnTo>
                        <a:pt x="555" y="15"/>
                      </a:lnTo>
                      <a:lnTo>
                        <a:pt x="540" y="15"/>
                      </a:lnTo>
                      <a:lnTo>
                        <a:pt x="510" y="0"/>
                      </a:lnTo>
                      <a:lnTo>
                        <a:pt x="495" y="0"/>
                      </a:lnTo>
                      <a:lnTo>
                        <a:pt x="465" y="0"/>
                      </a:lnTo>
                      <a:lnTo>
                        <a:pt x="450" y="0"/>
                      </a:lnTo>
                      <a:lnTo>
                        <a:pt x="435" y="0"/>
                      </a:lnTo>
                      <a:lnTo>
                        <a:pt x="405" y="0"/>
                      </a:lnTo>
                      <a:lnTo>
                        <a:pt x="330" y="30"/>
                      </a:lnTo>
                      <a:lnTo>
                        <a:pt x="255" y="45"/>
                      </a:lnTo>
                      <a:lnTo>
                        <a:pt x="210" y="45"/>
                      </a:lnTo>
                      <a:lnTo>
                        <a:pt x="180" y="45"/>
                      </a:lnTo>
                      <a:lnTo>
                        <a:pt x="150" y="30"/>
                      </a:lnTo>
                      <a:lnTo>
                        <a:pt x="135" y="15"/>
                      </a:lnTo>
                      <a:lnTo>
                        <a:pt x="135" y="0"/>
                      </a:lnTo>
                      <a:lnTo>
                        <a:pt x="90" y="30"/>
                      </a:lnTo>
                      <a:lnTo>
                        <a:pt x="60" y="75"/>
                      </a:lnTo>
                      <a:lnTo>
                        <a:pt x="30" y="105"/>
                      </a:lnTo>
                      <a:lnTo>
                        <a:pt x="0" y="150"/>
                      </a:lnTo>
                      <a:lnTo>
                        <a:pt x="0" y="195"/>
                      </a:lnTo>
                      <a:lnTo>
                        <a:pt x="0" y="240"/>
                      </a:lnTo>
                      <a:lnTo>
                        <a:pt x="15" y="300"/>
                      </a:lnTo>
                      <a:lnTo>
                        <a:pt x="45" y="345"/>
                      </a:lnTo>
                      <a:lnTo>
                        <a:pt x="60" y="345"/>
                      </a:lnTo>
                      <a:lnTo>
                        <a:pt x="75" y="360"/>
                      </a:lnTo>
                      <a:lnTo>
                        <a:pt x="105" y="360"/>
                      </a:lnTo>
                      <a:lnTo>
                        <a:pt x="135" y="375"/>
                      </a:lnTo>
                      <a:lnTo>
                        <a:pt x="165" y="390"/>
                      </a:lnTo>
                      <a:lnTo>
                        <a:pt x="180" y="405"/>
                      </a:lnTo>
                      <a:lnTo>
                        <a:pt x="210" y="405"/>
                      </a:lnTo>
                      <a:lnTo>
                        <a:pt x="225" y="420"/>
                      </a:lnTo>
                      <a:lnTo>
                        <a:pt x="225" y="435"/>
                      </a:lnTo>
                      <a:lnTo>
                        <a:pt x="240" y="450"/>
                      </a:lnTo>
                      <a:lnTo>
                        <a:pt x="255" y="450"/>
                      </a:lnTo>
                      <a:lnTo>
                        <a:pt x="255" y="465"/>
                      </a:lnTo>
                      <a:lnTo>
                        <a:pt x="270" y="465"/>
                      </a:lnTo>
                      <a:lnTo>
                        <a:pt x="270" y="480"/>
                      </a:lnTo>
                      <a:lnTo>
                        <a:pt x="285" y="480"/>
                      </a:lnTo>
                      <a:lnTo>
                        <a:pt x="285" y="495"/>
                      </a:lnTo>
                      <a:lnTo>
                        <a:pt x="300" y="510"/>
                      </a:lnTo>
                      <a:lnTo>
                        <a:pt x="315" y="525"/>
                      </a:lnTo>
                      <a:lnTo>
                        <a:pt x="330" y="540"/>
                      </a:lnTo>
                      <a:lnTo>
                        <a:pt x="345" y="555"/>
                      </a:lnTo>
                      <a:lnTo>
                        <a:pt x="360" y="570"/>
                      </a:lnTo>
                      <a:lnTo>
                        <a:pt x="390" y="585"/>
                      </a:lnTo>
                      <a:lnTo>
                        <a:pt x="420" y="600"/>
                      </a:lnTo>
                      <a:lnTo>
                        <a:pt x="450" y="615"/>
                      </a:lnTo>
                      <a:lnTo>
                        <a:pt x="495" y="630"/>
                      </a:lnTo>
                      <a:lnTo>
                        <a:pt x="525" y="645"/>
                      </a:lnTo>
                      <a:lnTo>
                        <a:pt x="555" y="660"/>
                      </a:lnTo>
                      <a:lnTo>
                        <a:pt x="585" y="660"/>
                      </a:lnTo>
                      <a:lnTo>
                        <a:pt x="615" y="660"/>
                      </a:lnTo>
                      <a:lnTo>
                        <a:pt x="630" y="660"/>
                      </a:lnTo>
                      <a:lnTo>
                        <a:pt x="660" y="660"/>
                      </a:lnTo>
                      <a:lnTo>
                        <a:pt x="690" y="660"/>
                      </a:lnTo>
                      <a:lnTo>
                        <a:pt x="705" y="660"/>
                      </a:lnTo>
                      <a:lnTo>
                        <a:pt x="735" y="645"/>
                      </a:lnTo>
                      <a:lnTo>
                        <a:pt x="765" y="645"/>
                      </a:lnTo>
                      <a:lnTo>
                        <a:pt x="795" y="630"/>
                      </a:lnTo>
                      <a:lnTo>
                        <a:pt x="825" y="615"/>
                      </a:lnTo>
                      <a:lnTo>
                        <a:pt x="855" y="600"/>
                      </a:lnTo>
                      <a:lnTo>
                        <a:pt x="900" y="585"/>
                      </a:lnTo>
                      <a:lnTo>
                        <a:pt x="945" y="555"/>
                      </a:lnTo>
                      <a:lnTo>
                        <a:pt x="990" y="540"/>
                      </a:lnTo>
                      <a:lnTo>
                        <a:pt x="1020" y="510"/>
                      </a:lnTo>
                      <a:lnTo>
                        <a:pt x="1065" y="480"/>
                      </a:lnTo>
                      <a:lnTo>
                        <a:pt x="1095" y="450"/>
                      </a:lnTo>
                      <a:lnTo>
                        <a:pt x="1110" y="405"/>
                      </a:lnTo>
                      <a:lnTo>
                        <a:pt x="1110" y="360"/>
                      </a:lnTo>
                      <a:lnTo>
                        <a:pt x="1095" y="315"/>
                      </a:lnTo>
                      <a:lnTo>
                        <a:pt x="1080" y="285"/>
                      </a:lnTo>
                      <a:lnTo>
                        <a:pt x="1065" y="255"/>
                      </a:lnTo>
                      <a:lnTo>
                        <a:pt x="1050" y="225"/>
                      </a:lnTo>
                      <a:lnTo>
                        <a:pt x="1020" y="210"/>
                      </a:lnTo>
                      <a:lnTo>
                        <a:pt x="1005" y="180"/>
                      </a:lnTo>
                      <a:lnTo>
                        <a:pt x="975" y="165"/>
                      </a:lnTo>
                      <a:lnTo>
                        <a:pt x="960" y="150"/>
                      </a:lnTo>
                      <a:lnTo>
                        <a:pt x="930" y="150"/>
                      </a:lnTo>
                      <a:lnTo>
                        <a:pt x="900" y="135"/>
                      </a:lnTo>
                      <a:lnTo>
                        <a:pt x="885" y="135"/>
                      </a:lnTo>
                      <a:lnTo>
                        <a:pt x="855" y="120"/>
                      </a:lnTo>
                      <a:lnTo>
                        <a:pt x="825" y="120"/>
                      </a:lnTo>
                      <a:lnTo>
                        <a:pt x="795" y="120"/>
                      </a:lnTo>
                      <a:lnTo>
                        <a:pt x="765" y="135"/>
                      </a:lnTo>
                      <a:lnTo>
                        <a:pt x="735" y="135"/>
                      </a:lnTo>
                      <a:lnTo>
                        <a:pt x="705" y="135"/>
                      </a:lnTo>
                      <a:lnTo>
                        <a:pt x="735" y="135"/>
                      </a:lnTo>
                      <a:close/>
                    </a:path>
                  </a:pathLst>
                </a:custGeom>
                <a:solidFill>
                  <a:srgbClr val="000000"/>
                </a:solidFill>
                <a:ln w="9525">
                  <a:noFill/>
                  <a:round/>
                  <a:headEnd/>
                  <a:tailEnd/>
                </a:ln>
              </p:spPr>
              <p:txBody>
                <a:bodyPr/>
                <a:lstStyle/>
                <a:p>
                  <a:endParaRPr lang="tr-TR"/>
                </a:p>
              </p:txBody>
            </p:sp>
            <p:sp>
              <p:nvSpPr>
                <p:cNvPr id="457" name="Freeform 204"/>
                <p:cNvSpPr>
                  <a:spLocks/>
                </p:cNvSpPr>
                <p:nvPr/>
              </p:nvSpPr>
              <p:spPr bwMode="auto">
                <a:xfrm>
                  <a:off x="1920" y="5010"/>
                  <a:ext cx="330" cy="150"/>
                </a:xfrm>
                <a:custGeom>
                  <a:avLst/>
                  <a:gdLst>
                    <a:gd name="T0" fmla="*/ 15 w 330"/>
                    <a:gd name="T1" fmla="*/ 30 h 150"/>
                    <a:gd name="T2" fmla="*/ 15 w 330"/>
                    <a:gd name="T3" fmla="*/ 30 h 150"/>
                    <a:gd name="T4" fmla="*/ 30 w 330"/>
                    <a:gd name="T5" fmla="*/ 30 h 150"/>
                    <a:gd name="T6" fmla="*/ 45 w 330"/>
                    <a:gd name="T7" fmla="*/ 30 h 150"/>
                    <a:gd name="T8" fmla="*/ 60 w 330"/>
                    <a:gd name="T9" fmla="*/ 30 h 150"/>
                    <a:gd name="T10" fmla="*/ 90 w 330"/>
                    <a:gd name="T11" fmla="*/ 30 h 150"/>
                    <a:gd name="T12" fmla="*/ 105 w 330"/>
                    <a:gd name="T13" fmla="*/ 30 h 150"/>
                    <a:gd name="T14" fmla="*/ 120 w 330"/>
                    <a:gd name="T15" fmla="*/ 30 h 150"/>
                    <a:gd name="T16" fmla="*/ 150 w 330"/>
                    <a:gd name="T17" fmla="*/ 45 h 150"/>
                    <a:gd name="T18" fmla="*/ 165 w 330"/>
                    <a:gd name="T19" fmla="*/ 60 h 150"/>
                    <a:gd name="T20" fmla="*/ 195 w 330"/>
                    <a:gd name="T21" fmla="*/ 60 h 150"/>
                    <a:gd name="T22" fmla="*/ 210 w 330"/>
                    <a:gd name="T23" fmla="*/ 75 h 150"/>
                    <a:gd name="T24" fmla="*/ 240 w 330"/>
                    <a:gd name="T25" fmla="*/ 90 h 150"/>
                    <a:gd name="T26" fmla="*/ 255 w 330"/>
                    <a:gd name="T27" fmla="*/ 105 h 150"/>
                    <a:gd name="T28" fmla="*/ 270 w 330"/>
                    <a:gd name="T29" fmla="*/ 120 h 150"/>
                    <a:gd name="T30" fmla="*/ 285 w 330"/>
                    <a:gd name="T31" fmla="*/ 135 h 150"/>
                    <a:gd name="T32" fmla="*/ 300 w 330"/>
                    <a:gd name="T33" fmla="*/ 135 h 150"/>
                    <a:gd name="T34" fmla="*/ 330 w 330"/>
                    <a:gd name="T35" fmla="*/ 150 h 150"/>
                    <a:gd name="T36" fmla="*/ 330 w 330"/>
                    <a:gd name="T37" fmla="*/ 135 h 150"/>
                    <a:gd name="T38" fmla="*/ 315 w 330"/>
                    <a:gd name="T39" fmla="*/ 120 h 150"/>
                    <a:gd name="T40" fmla="*/ 300 w 330"/>
                    <a:gd name="T41" fmla="*/ 105 h 150"/>
                    <a:gd name="T42" fmla="*/ 285 w 330"/>
                    <a:gd name="T43" fmla="*/ 105 h 150"/>
                    <a:gd name="T44" fmla="*/ 270 w 330"/>
                    <a:gd name="T45" fmla="*/ 90 h 150"/>
                    <a:gd name="T46" fmla="*/ 240 w 330"/>
                    <a:gd name="T47" fmla="*/ 75 h 150"/>
                    <a:gd name="T48" fmla="*/ 225 w 330"/>
                    <a:gd name="T49" fmla="*/ 60 h 150"/>
                    <a:gd name="T50" fmla="*/ 195 w 330"/>
                    <a:gd name="T51" fmla="*/ 45 h 150"/>
                    <a:gd name="T52" fmla="*/ 180 w 330"/>
                    <a:gd name="T53" fmla="*/ 30 h 150"/>
                    <a:gd name="T54" fmla="*/ 150 w 330"/>
                    <a:gd name="T55" fmla="*/ 30 h 150"/>
                    <a:gd name="T56" fmla="*/ 135 w 330"/>
                    <a:gd name="T57" fmla="*/ 15 h 150"/>
                    <a:gd name="T58" fmla="*/ 105 w 330"/>
                    <a:gd name="T59" fmla="*/ 15 h 150"/>
                    <a:gd name="T60" fmla="*/ 90 w 330"/>
                    <a:gd name="T61" fmla="*/ 0 h 150"/>
                    <a:gd name="T62" fmla="*/ 60 w 330"/>
                    <a:gd name="T63" fmla="*/ 0 h 150"/>
                    <a:gd name="T64" fmla="*/ 45 w 330"/>
                    <a:gd name="T65" fmla="*/ 0 h 150"/>
                    <a:gd name="T66" fmla="*/ 15 w 330"/>
                    <a:gd name="T67" fmla="*/ 0 h 150"/>
                    <a:gd name="T68" fmla="*/ 0 w 330"/>
                    <a:gd name="T69" fmla="*/ 15 h 150"/>
                    <a:gd name="T70" fmla="*/ 0 w 330"/>
                    <a:gd name="T71" fmla="*/ 15 h 150"/>
                    <a:gd name="T72" fmla="*/ 15 w 330"/>
                    <a:gd name="T73" fmla="*/ 30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0"/>
                    <a:gd name="T112" fmla="*/ 0 h 150"/>
                    <a:gd name="T113" fmla="*/ 330 w 330"/>
                    <a:gd name="T114" fmla="*/ 150 h 1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0" h="150">
                      <a:moveTo>
                        <a:pt x="15" y="30"/>
                      </a:moveTo>
                      <a:lnTo>
                        <a:pt x="15" y="30"/>
                      </a:lnTo>
                      <a:lnTo>
                        <a:pt x="30" y="30"/>
                      </a:lnTo>
                      <a:lnTo>
                        <a:pt x="45" y="30"/>
                      </a:lnTo>
                      <a:lnTo>
                        <a:pt x="60" y="30"/>
                      </a:lnTo>
                      <a:lnTo>
                        <a:pt x="90" y="30"/>
                      </a:lnTo>
                      <a:lnTo>
                        <a:pt x="105" y="30"/>
                      </a:lnTo>
                      <a:lnTo>
                        <a:pt x="120" y="30"/>
                      </a:lnTo>
                      <a:lnTo>
                        <a:pt x="150" y="45"/>
                      </a:lnTo>
                      <a:lnTo>
                        <a:pt x="165" y="60"/>
                      </a:lnTo>
                      <a:lnTo>
                        <a:pt x="195" y="60"/>
                      </a:lnTo>
                      <a:lnTo>
                        <a:pt x="210" y="75"/>
                      </a:lnTo>
                      <a:lnTo>
                        <a:pt x="240" y="90"/>
                      </a:lnTo>
                      <a:lnTo>
                        <a:pt x="255" y="105"/>
                      </a:lnTo>
                      <a:lnTo>
                        <a:pt x="270" y="120"/>
                      </a:lnTo>
                      <a:lnTo>
                        <a:pt x="285" y="135"/>
                      </a:lnTo>
                      <a:lnTo>
                        <a:pt x="300" y="135"/>
                      </a:lnTo>
                      <a:lnTo>
                        <a:pt x="330" y="150"/>
                      </a:lnTo>
                      <a:lnTo>
                        <a:pt x="330" y="135"/>
                      </a:lnTo>
                      <a:lnTo>
                        <a:pt x="315" y="120"/>
                      </a:lnTo>
                      <a:lnTo>
                        <a:pt x="300" y="105"/>
                      </a:lnTo>
                      <a:lnTo>
                        <a:pt x="285" y="105"/>
                      </a:lnTo>
                      <a:lnTo>
                        <a:pt x="270" y="90"/>
                      </a:lnTo>
                      <a:lnTo>
                        <a:pt x="240" y="75"/>
                      </a:lnTo>
                      <a:lnTo>
                        <a:pt x="225" y="60"/>
                      </a:lnTo>
                      <a:lnTo>
                        <a:pt x="195" y="45"/>
                      </a:lnTo>
                      <a:lnTo>
                        <a:pt x="180" y="30"/>
                      </a:lnTo>
                      <a:lnTo>
                        <a:pt x="150" y="30"/>
                      </a:lnTo>
                      <a:lnTo>
                        <a:pt x="135" y="15"/>
                      </a:lnTo>
                      <a:lnTo>
                        <a:pt x="105" y="15"/>
                      </a:lnTo>
                      <a:lnTo>
                        <a:pt x="90" y="0"/>
                      </a:lnTo>
                      <a:lnTo>
                        <a:pt x="60" y="0"/>
                      </a:lnTo>
                      <a:lnTo>
                        <a:pt x="45" y="0"/>
                      </a:lnTo>
                      <a:lnTo>
                        <a:pt x="15" y="0"/>
                      </a:lnTo>
                      <a:lnTo>
                        <a:pt x="0" y="15"/>
                      </a:lnTo>
                      <a:lnTo>
                        <a:pt x="15" y="30"/>
                      </a:lnTo>
                      <a:close/>
                    </a:path>
                  </a:pathLst>
                </a:custGeom>
                <a:solidFill>
                  <a:srgbClr val="000000"/>
                </a:solidFill>
                <a:ln w="9525">
                  <a:noFill/>
                  <a:round/>
                  <a:headEnd/>
                  <a:tailEnd/>
                </a:ln>
              </p:spPr>
              <p:txBody>
                <a:bodyPr/>
                <a:lstStyle/>
                <a:p>
                  <a:endParaRPr lang="tr-TR"/>
                </a:p>
              </p:txBody>
            </p:sp>
            <p:sp>
              <p:nvSpPr>
                <p:cNvPr id="458" name="Freeform 205"/>
                <p:cNvSpPr>
                  <a:spLocks/>
                </p:cNvSpPr>
                <p:nvPr/>
              </p:nvSpPr>
              <p:spPr bwMode="auto">
                <a:xfrm>
                  <a:off x="1635" y="5010"/>
                  <a:ext cx="300" cy="75"/>
                </a:xfrm>
                <a:custGeom>
                  <a:avLst/>
                  <a:gdLst>
                    <a:gd name="T0" fmla="*/ 15 w 300"/>
                    <a:gd name="T1" fmla="*/ 30 h 75"/>
                    <a:gd name="T2" fmla="*/ 0 w 300"/>
                    <a:gd name="T3" fmla="*/ 15 h 75"/>
                    <a:gd name="T4" fmla="*/ 0 w 300"/>
                    <a:gd name="T5" fmla="*/ 30 h 75"/>
                    <a:gd name="T6" fmla="*/ 15 w 300"/>
                    <a:gd name="T7" fmla="*/ 30 h 75"/>
                    <a:gd name="T8" fmla="*/ 30 w 300"/>
                    <a:gd name="T9" fmla="*/ 45 h 75"/>
                    <a:gd name="T10" fmla="*/ 60 w 300"/>
                    <a:gd name="T11" fmla="*/ 60 h 75"/>
                    <a:gd name="T12" fmla="*/ 90 w 300"/>
                    <a:gd name="T13" fmla="*/ 75 h 75"/>
                    <a:gd name="T14" fmla="*/ 135 w 300"/>
                    <a:gd name="T15" fmla="*/ 75 h 75"/>
                    <a:gd name="T16" fmla="*/ 210 w 300"/>
                    <a:gd name="T17" fmla="*/ 60 h 75"/>
                    <a:gd name="T18" fmla="*/ 300 w 300"/>
                    <a:gd name="T19" fmla="*/ 30 h 75"/>
                    <a:gd name="T20" fmla="*/ 285 w 300"/>
                    <a:gd name="T21" fmla="*/ 15 h 75"/>
                    <a:gd name="T22" fmla="*/ 195 w 300"/>
                    <a:gd name="T23" fmla="*/ 30 h 75"/>
                    <a:gd name="T24" fmla="*/ 135 w 300"/>
                    <a:gd name="T25" fmla="*/ 45 h 75"/>
                    <a:gd name="T26" fmla="*/ 90 w 300"/>
                    <a:gd name="T27" fmla="*/ 45 h 75"/>
                    <a:gd name="T28" fmla="*/ 60 w 300"/>
                    <a:gd name="T29" fmla="*/ 45 h 75"/>
                    <a:gd name="T30" fmla="*/ 45 w 300"/>
                    <a:gd name="T31" fmla="*/ 30 h 75"/>
                    <a:gd name="T32" fmla="*/ 30 w 300"/>
                    <a:gd name="T33" fmla="*/ 15 h 75"/>
                    <a:gd name="T34" fmla="*/ 30 w 300"/>
                    <a:gd name="T35" fmla="*/ 15 h 75"/>
                    <a:gd name="T36" fmla="*/ 30 w 300"/>
                    <a:gd name="T37" fmla="*/ 15 h 75"/>
                    <a:gd name="T38" fmla="*/ 15 w 300"/>
                    <a:gd name="T39" fmla="*/ 15 h 75"/>
                    <a:gd name="T40" fmla="*/ 30 w 300"/>
                    <a:gd name="T41" fmla="*/ 15 h 75"/>
                    <a:gd name="T42" fmla="*/ 15 w 300"/>
                    <a:gd name="T43" fmla="*/ 0 h 75"/>
                    <a:gd name="T44" fmla="*/ 15 w 300"/>
                    <a:gd name="T45" fmla="*/ 15 h 75"/>
                    <a:gd name="T46" fmla="*/ 15 w 300"/>
                    <a:gd name="T47" fmla="*/ 3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0"/>
                    <a:gd name="T73" fmla="*/ 0 h 75"/>
                    <a:gd name="T74" fmla="*/ 300 w 300"/>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0" h="75">
                      <a:moveTo>
                        <a:pt x="15" y="30"/>
                      </a:moveTo>
                      <a:lnTo>
                        <a:pt x="0" y="15"/>
                      </a:lnTo>
                      <a:lnTo>
                        <a:pt x="0" y="30"/>
                      </a:lnTo>
                      <a:lnTo>
                        <a:pt x="15" y="30"/>
                      </a:lnTo>
                      <a:lnTo>
                        <a:pt x="30" y="45"/>
                      </a:lnTo>
                      <a:lnTo>
                        <a:pt x="60" y="60"/>
                      </a:lnTo>
                      <a:lnTo>
                        <a:pt x="90" y="75"/>
                      </a:lnTo>
                      <a:lnTo>
                        <a:pt x="135" y="75"/>
                      </a:lnTo>
                      <a:lnTo>
                        <a:pt x="210" y="60"/>
                      </a:lnTo>
                      <a:lnTo>
                        <a:pt x="300" y="30"/>
                      </a:lnTo>
                      <a:lnTo>
                        <a:pt x="285" y="15"/>
                      </a:lnTo>
                      <a:lnTo>
                        <a:pt x="195" y="30"/>
                      </a:lnTo>
                      <a:lnTo>
                        <a:pt x="135" y="45"/>
                      </a:lnTo>
                      <a:lnTo>
                        <a:pt x="90" y="45"/>
                      </a:lnTo>
                      <a:lnTo>
                        <a:pt x="60" y="45"/>
                      </a:lnTo>
                      <a:lnTo>
                        <a:pt x="45" y="30"/>
                      </a:lnTo>
                      <a:lnTo>
                        <a:pt x="30" y="15"/>
                      </a:lnTo>
                      <a:lnTo>
                        <a:pt x="15" y="15"/>
                      </a:lnTo>
                      <a:lnTo>
                        <a:pt x="30" y="15"/>
                      </a:lnTo>
                      <a:lnTo>
                        <a:pt x="15" y="0"/>
                      </a:lnTo>
                      <a:lnTo>
                        <a:pt x="15" y="15"/>
                      </a:lnTo>
                      <a:lnTo>
                        <a:pt x="15" y="30"/>
                      </a:lnTo>
                      <a:close/>
                    </a:path>
                  </a:pathLst>
                </a:custGeom>
                <a:solidFill>
                  <a:srgbClr val="000000"/>
                </a:solidFill>
                <a:ln w="9525">
                  <a:noFill/>
                  <a:round/>
                  <a:headEnd/>
                  <a:tailEnd/>
                </a:ln>
              </p:spPr>
              <p:txBody>
                <a:bodyPr/>
                <a:lstStyle/>
                <a:p>
                  <a:endParaRPr lang="tr-TR"/>
                </a:p>
              </p:txBody>
            </p:sp>
            <p:sp>
              <p:nvSpPr>
                <p:cNvPr id="459" name="Freeform 206"/>
                <p:cNvSpPr>
                  <a:spLocks/>
                </p:cNvSpPr>
                <p:nvPr/>
              </p:nvSpPr>
              <p:spPr bwMode="auto">
                <a:xfrm>
                  <a:off x="1500" y="5025"/>
                  <a:ext cx="150" cy="345"/>
                </a:xfrm>
                <a:custGeom>
                  <a:avLst/>
                  <a:gdLst>
                    <a:gd name="T0" fmla="*/ 75 w 150"/>
                    <a:gd name="T1" fmla="*/ 330 h 345"/>
                    <a:gd name="T2" fmla="*/ 75 w 150"/>
                    <a:gd name="T3" fmla="*/ 330 h 345"/>
                    <a:gd name="T4" fmla="*/ 45 w 150"/>
                    <a:gd name="T5" fmla="*/ 285 h 345"/>
                    <a:gd name="T6" fmla="*/ 30 w 150"/>
                    <a:gd name="T7" fmla="*/ 240 h 345"/>
                    <a:gd name="T8" fmla="*/ 30 w 150"/>
                    <a:gd name="T9" fmla="*/ 195 h 345"/>
                    <a:gd name="T10" fmla="*/ 30 w 150"/>
                    <a:gd name="T11" fmla="*/ 165 h 345"/>
                    <a:gd name="T12" fmla="*/ 45 w 150"/>
                    <a:gd name="T13" fmla="*/ 120 h 345"/>
                    <a:gd name="T14" fmla="*/ 75 w 150"/>
                    <a:gd name="T15" fmla="*/ 75 h 345"/>
                    <a:gd name="T16" fmla="*/ 120 w 150"/>
                    <a:gd name="T17" fmla="*/ 45 h 345"/>
                    <a:gd name="T18" fmla="*/ 150 w 150"/>
                    <a:gd name="T19" fmla="*/ 15 h 345"/>
                    <a:gd name="T20" fmla="*/ 150 w 150"/>
                    <a:gd name="T21" fmla="*/ 0 h 345"/>
                    <a:gd name="T22" fmla="*/ 105 w 150"/>
                    <a:gd name="T23" fmla="*/ 30 h 345"/>
                    <a:gd name="T24" fmla="*/ 60 w 150"/>
                    <a:gd name="T25" fmla="*/ 60 h 345"/>
                    <a:gd name="T26" fmla="*/ 30 w 150"/>
                    <a:gd name="T27" fmla="*/ 105 h 345"/>
                    <a:gd name="T28" fmla="*/ 15 w 150"/>
                    <a:gd name="T29" fmla="*/ 150 h 345"/>
                    <a:gd name="T30" fmla="*/ 0 w 150"/>
                    <a:gd name="T31" fmla="*/ 195 h 345"/>
                    <a:gd name="T32" fmla="*/ 0 w 150"/>
                    <a:gd name="T33" fmla="*/ 255 h 345"/>
                    <a:gd name="T34" fmla="*/ 15 w 150"/>
                    <a:gd name="T35" fmla="*/ 300 h 345"/>
                    <a:gd name="T36" fmla="*/ 45 w 150"/>
                    <a:gd name="T37" fmla="*/ 345 h 345"/>
                    <a:gd name="T38" fmla="*/ 45 w 150"/>
                    <a:gd name="T39" fmla="*/ 345 h 345"/>
                    <a:gd name="T40" fmla="*/ 75 w 150"/>
                    <a:gd name="T41" fmla="*/ 330 h 3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345"/>
                    <a:gd name="T65" fmla="*/ 150 w 150"/>
                    <a:gd name="T66" fmla="*/ 345 h 3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345">
                      <a:moveTo>
                        <a:pt x="75" y="330"/>
                      </a:moveTo>
                      <a:lnTo>
                        <a:pt x="75" y="330"/>
                      </a:lnTo>
                      <a:lnTo>
                        <a:pt x="45" y="285"/>
                      </a:lnTo>
                      <a:lnTo>
                        <a:pt x="30" y="240"/>
                      </a:lnTo>
                      <a:lnTo>
                        <a:pt x="30" y="195"/>
                      </a:lnTo>
                      <a:lnTo>
                        <a:pt x="30" y="165"/>
                      </a:lnTo>
                      <a:lnTo>
                        <a:pt x="45" y="120"/>
                      </a:lnTo>
                      <a:lnTo>
                        <a:pt x="75" y="75"/>
                      </a:lnTo>
                      <a:lnTo>
                        <a:pt x="120" y="45"/>
                      </a:lnTo>
                      <a:lnTo>
                        <a:pt x="150" y="15"/>
                      </a:lnTo>
                      <a:lnTo>
                        <a:pt x="150" y="0"/>
                      </a:lnTo>
                      <a:lnTo>
                        <a:pt x="105" y="30"/>
                      </a:lnTo>
                      <a:lnTo>
                        <a:pt x="60" y="60"/>
                      </a:lnTo>
                      <a:lnTo>
                        <a:pt x="30" y="105"/>
                      </a:lnTo>
                      <a:lnTo>
                        <a:pt x="15" y="150"/>
                      </a:lnTo>
                      <a:lnTo>
                        <a:pt x="0" y="195"/>
                      </a:lnTo>
                      <a:lnTo>
                        <a:pt x="0" y="255"/>
                      </a:lnTo>
                      <a:lnTo>
                        <a:pt x="15" y="300"/>
                      </a:lnTo>
                      <a:lnTo>
                        <a:pt x="45" y="345"/>
                      </a:lnTo>
                      <a:lnTo>
                        <a:pt x="75" y="330"/>
                      </a:lnTo>
                      <a:close/>
                    </a:path>
                  </a:pathLst>
                </a:custGeom>
                <a:solidFill>
                  <a:srgbClr val="000000"/>
                </a:solidFill>
                <a:ln w="9525">
                  <a:noFill/>
                  <a:round/>
                  <a:headEnd/>
                  <a:tailEnd/>
                </a:ln>
              </p:spPr>
              <p:txBody>
                <a:bodyPr/>
                <a:lstStyle/>
                <a:p>
                  <a:endParaRPr lang="tr-TR"/>
                </a:p>
              </p:txBody>
            </p:sp>
            <p:sp>
              <p:nvSpPr>
                <p:cNvPr id="460" name="Freeform 207"/>
                <p:cNvSpPr>
                  <a:spLocks/>
                </p:cNvSpPr>
                <p:nvPr/>
              </p:nvSpPr>
              <p:spPr bwMode="auto">
                <a:xfrm>
                  <a:off x="1545" y="5355"/>
                  <a:ext cx="195" cy="90"/>
                </a:xfrm>
                <a:custGeom>
                  <a:avLst/>
                  <a:gdLst>
                    <a:gd name="T0" fmla="*/ 195 w 195"/>
                    <a:gd name="T1" fmla="*/ 75 h 90"/>
                    <a:gd name="T2" fmla="*/ 195 w 195"/>
                    <a:gd name="T3" fmla="*/ 75 h 90"/>
                    <a:gd name="T4" fmla="*/ 180 w 195"/>
                    <a:gd name="T5" fmla="*/ 60 h 90"/>
                    <a:gd name="T6" fmla="*/ 150 w 195"/>
                    <a:gd name="T7" fmla="*/ 60 h 90"/>
                    <a:gd name="T8" fmla="*/ 135 w 195"/>
                    <a:gd name="T9" fmla="*/ 45 h 90"/>
                    <a:gd name="T10" fmla="*/ 105 w 195"/>
                    <a:gd name="T11" fmla="*/ 30 h 90"/>
                    <a:gd name="T12" fmla="*/ 75 w 195"/>
                    <a:gd name="T13" fmla="*/ 30 h 90"/>
                    <a:gd name="T14" fmla="*/ 45 w 195"/>
                    <a:gd name="T15" fmla="*/ 15 h 90"/>
                    <a:gd name="T16" fmla="*/ 30 w 195"/>
                    <a:gd name="T17" fmla="*/ 0 h 90"/>
                    <a:gd name="T18" fmla="*/ 30 w 195"/>
                    <a:gd name="T19" fmla="*/ 0 h 90"/>
                    <a:gd name="T20" fmla="*/ 0 w 195"/>
                    <a:gd name="T21" fmla="*/ 15 h 90"/>
                    <a:gd name="T22" fmla="*/ 15 w 195"/>
                    <a:gd name="T23" fmla="*/ 30 h 90"/>
                    <a:gd name="T24" fmla="*/ 45 w 195"/>
                    <a:gd name="T25" fmla="*/ 30 h 90"/>
                    <a:gd name="T26" fmla="*/ 75 w 195"/>
                    <a:gd name="T27" fmla="*/ 45 h 90"/>
                    <a:gd name="T28" fmla="*/ 90 w 195"/>
                    <a:gd name="T29" fmla="*/ 60 h 90"/>
                    <a:gd name="T30" fmla="*/ 120 w 195"/>
                    <a:gd name="T31" fmla="*/ 75 h 90"/>
                    <a:gd name="T32" fmla="*/ 150 w 195"/>
                    <a:gd name="T33" fmla="*/ 75 h 90"/>
                    <a:gd name="T34" fmla="*/ 165 w 195"/>
                    <a:gd name="T35" fmla="*/ 90 h 90"/>
                    <a:gd name="T36" fmla="*/ 180 w 195"/>
                    <a:gd name="T37" fmla="*/ 90 h 90"/>
                    <a:gd name="T38" fmla="*/ 180 w 195"/>
                    <a:gd name="T39" fmla="*/ 90 h 90"/>
                    <a:gd name="T40" fmla="*/ 195 w 195"/>
                    <a:gd name="T41" fmla="*/ 75 h 90"/>
                    <a:gd name="T42" fmla="*/ 195 w 195"/>
                    <a:gd name="T43" fmla="*/ 75 h 90"/>
                    <a:gd name="T44" fmla="*/ 195 w 195"/>
                    <a:gd name="T45" fmla="*/ 75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90"/>
                    <a:gd name="T71" fmla="*/ 195 w 195"/>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90">
                      <a:moveTo>
                        <a:pt x="195" y="75"/>
                      </a:moveTo>
                      <a:lnTo>
                        <a:pt x="195" y="75"/>
                      </a:lnTo>
                      <a:lnTo>
                        <a:pt x="180" y="60"/>
                      </a:lnTo>
                      <a:lnTo>
                        <a:pt x="150" y="60"/>
                      </a:lnTo>
                      <a:lnTo>
                        <a:pt x="135" y="45"/>
                      </a:lnTo>
                      <a:lnTo>
                        <a:pt x="105" y="30"/>
                      </a:lnTo>
                      <a:lnTo>
                        <a:pt x="75" y="30"/>
                      </a:lnTo>
                      <a:lnTo>
                        <a:pt x="45" y="15"/>
                      </a:lnTo>
                      <a:lnTo>
                        <a:pt x="30" y="0"/>
                      </a:lnTo>
                      <a:lnTo>
                        <a:pt x="0" y="15"/>
                      </a:lnTo>
                      <a:lnTo>
                        <a:pt x="15" y="30"/>
                      </a:lnTo>
                      <a:lnTo>
                        <a:pt x="45" y="30"/>
                      </a:lnTo>
                      <a:lnTo>
                        <a:pt x="75" y="45"/>
                      </a:lnTo>
                      <a:lnTo>
                        <a:pt x="90" y="60"/>
                      </a:lnTo>
                      <a:lnTo>
                        <a:pt x="120" y="75"/>
                      </a:lnTo>
                      <a:lnTo>
                        <a:pt x="150" y="75"/>
                      </a:lnTo>
                      <a:lnTo>
                        <a:pt x="165" y="90"/>
                      </a:lnTo>
                      <a:lnTo>
                        <a:pt x="180" y="90"/>
                      </a:lnTo>
                      <a:lnTo>
                        <a:pt x="195" y="75"/>
                      </a:lnTo>
                      <a:close/>
                    </a:path>
                  </a:pathLst>
                </a:custGeom>
                <a:solidFill>
                  <a:srgbClr val="000000"/>
                </a:solidFill>
                <a:ln w="9525">
                  <a:noFill/>
                  <a:round/>
                  <a:headEnd/>
                  <a:tailEnd/>
                </a:ln>
              </p:spPr>
              <p:txBody>
                <a:bodyPr/>
                <a:lstStyle/>
                <a:p>
                  <a:endParaRPr lang="tr-TR"/>
                </a:p>
              </p:txBody>
            </p:sp>
            <p:sp>
              <p:nvSpPr>
                <p:cNvPr id="461" name="Freeform 208"/>
                <p:cNvSpPr>
                  <a:spLocks/>
                </p:cNvSpPr>
                <p:nvPr/>
              </p:nvSpPr>
              <p:spPr bwMode="auto">
                <a:xfrm>
                  <a:off x="1725" y="5430"/>
                  <a:ext cx="75" cy="75"/>
                </a:xfrm>
                <a:custGeom>
                  <a:avLst/>
                  <a:gdLst>
                    <a:gd name="T0" fmla="*/ 75 w 75"/>
                    <a:gd name="T1" fmla="*/ 75 h 75"/>
                    <a:gd name="T2" fmla="*/ 75 w 75"/>
                    <a:gd name="T3" fmla="*/ 75 h 75"/>
                    <a:gd name="T4" fmla="*/ 75 w 75"/>
                    <a:gd name="T5" fmla="*/ 60 h 75"/>
                    <a:gd name="T6" fmla="*/ 60 w 75"/>
                    <a:gd name="T7" fmla="*/ 45 h 75"/>
                    <a:gd name="T8" fmla="*/ 60 w 75"/>
                    <a:gd name="T9" fmla="*/ 45 h 75"/>
                    <a:gd name="T10" fmla="*/ 45 w 75"/>
                    <a:gd name="T11" fmla="*/ 45 h 75"/>
                    <a:gd name="T12" fmla="*/ 30 w 75"/>
                    <a:gd name="T13" fmla="*/ 30 h 75"/>
                    <a:gd name="T14" fmla="*/ 30 w 75"/>
                    <a:gd name="T15" fmla="*/ 15 h 75"/>
                    <a:gd name="T16" fmla="*/ 15 w 75"/>
                    <a:gd name="T17" fmla="*/ 15 h 75"/>
                    <a:gd name="T18" fmla="*/ 15 w 75"/>
                    <a:gd name="T19" fmla="*/ 0 h 75"/>
                    <a:gd name="T20" fmla="*/ 0 w 75"/>
                    <a:gd name="T21" fmla="*/ 15 h 75"/>
                    <a:gd name="T22" fmla="*/ 0 w 75"/>
                    <a:gd name="T23" fmla="*/ 30 h 75"/>
                    <a:gd name="T24" fmla="*/ 15 w 75"/>
                    <a:gd name="T25" fmla="*/ 30 h 75"/>
                    <a:gd name="T26" fmla="*/ 15 w 75"/>
                    <a:gd name="T27" fmla="*/ 45 h 75"/>
                    <a:gd name="T28" fmla="*/ 30 w 75"/>
                    <a:gd name="T29" fmla="*/ 60 h 75"/>
                    <a:gd name="T30" fmla="*/ 45 w 75"/>
                    <a:gd name="T31" fmla="*/ 60 h 75"/>
                    <a:gd name="T32" fmla="*/ 45 w 75"/>
                    <a:gd name="T33" fmla="*/ 75 h 75"/>
                    <a:gd name="T34" fmla="*/ 60 w 75"/>
                    <a:gd name="T35" fmla="*/ 75 h 75"/>
                    <a:gd name="T36" fmla="*/ 60 w 75"/>
                    <a:gd name="T37" fmla="*/ 75 h 75"/>
                    <a:gd name="T38" fmla="*/ 60 w 75"/>
                    <a:gd name="T39" fmla="*/ 75 h 75"/>
                    <a:gd name="T40" fmla="*/ 75 w 75"/>
                    <a:gd name="T41" fmla="*/ 75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75"/>
                    <a:gd name="T65" fmla="*/ 75 w 75"/>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75">
                      <a:moveTo>
                        <a:pt x="75" y="75"/>
                      </a:moveTo>
                      <a:lnTo>
                        <a:pt x="75" y="75"/>
                      </a:lnTo>
                      <a:lnTo>
                        <a:pt x="75" y="60"/>
                      </a:lnTo>
                      <a:lnTo>
                        <a:pt x="60" y="45"/>
                      </a:lnTo>
                      <a:lnTo>
                        <a:pt x="45" y="45"/>
                      </a:lnTo>
                      <a:lnTo>
                        <a:pt x="30" y="30"/>
                      </a:lnTo>
                      <a:lnTo>
                        <a:pt x="30" y="15"/>
                      </a:lnTo>
                      <a:lnTo>
                        <a:pt x="15" y="15"/>
                      </a:lnTo>
                      <a:lnTo>
                        <a:pt x="15" y="0"/>
                      </a:lnTo>
                      <a:lnTo>
                        <a:pt x="0" y="15"/>
                      </a:lnTo>
                      <a:lnTo>
                        <a:pt x="0" y="30"/>
                      </a:lnTo>
                      <a:lnTo>
                        <a:pt x="15" y="30"/>
                      </a:lnTo>
                      <a:lnTo>
                        <a:pt x="15" y="45"/>
                      </a:lnTo>
                      <a:lnTo>
                        <a:pt x="30" y="60"/>
                      </a:lnTo>
                      <a:lnTo>
                        <a:pt x="45" y="60"/>
                      </a:lnTo>
                      <a:lnTo>
                        <a:pt x="45" y="75"/>
                      </a:lnTo>
                      <a:lnTo>
                        <a:pt x="60" y="75"/>
                      </a:lnTo>
                      <a:lnTo>
                        <a:pt x="75" y="75"/>
                      </a:lnTo>
                      <a:close/>
                    </a:path>
                  </a:pathLst>
                </a:custGeom>
                <a:solidFill>
                  <a:srgbClr val="000000"/>
                </a:solidFill>
                <a:ln w="9525">
                  <a:noFill/>
                  <a:round/>
                  <a:headEnd/>
                  <a:tailEnd/>
                </a:ln>
              </p:spPr>
              <p:txBody>
                <a:bodyPr/>
                <a:lstStyle/>
                <a:p>
                  <a:endParaRPr lang="tr-TR"/>
                </a:p>
              </p:txBody>
            </p:sp>
            <p:sp>
              <p:nvSpPr>
                <p:cNvPr id="462" name="Freeform 209"/>
                <p:cNvSpPr>
                  <a:spLocks/>
                </p:cNvSpPr>
                <p:nvPr/>
              </p:nvSpPr>
              <p:spPr bwMode="auto">
                <a:xfrm>
                  <a:off x="1785" y="5505"/>
                  <a:ext cx="150" cy="135"/>
                </a:xfrm>
                <a:custGeom>
                  <a:avLst/>
                  <a:gdLst>
                    <a:gd name="T0" fmla="*/ 150 w 150"/>
                    <a:gd name="T1" fmla="*/ 105 h 135"/>
                    <a:gd name="T2" fmla="*/ 150 w 150"/>
                    <a:gd name="T3" fmla="*/ 105 h 135"/>
                    <a:gd name="T4" fmla="*/ 120 w 150"/>
                    <a:gd name="T5" fmla="*/ 90 h 135"/>
                    <a:gd name="T6" fmla="*/ 105 w 150"/>
                    <a:gd name="T7" fmla="*/ 90 h 135"/>
                    <a:gd name="T8" fmla="*/ 90 w 150"/>
                    <a:gd name="T9" fmla="*/ 75 h 135"/>
                    <a:gd name="T10" fmla="*/ 60 w 150"/>
                    <a:gd name="T11" fmla="*/ 60 h 135"/>
                    <a:gd name="T12" fmla="*/ 45 w 150"/>
                    <a:gd name="T13" fmla="*/ 45 h 135"/>
                    <a:gd name="T14" fmla="*/ 45 w 150"/>
                    <a:gd name="T15" fmla="*/ 30 h 135"/>
                    <a:gd name="T16" fmla="*/ 30 w 150"/>
                    <a:gd name="T17" fmla="*/ 15 h 135"/>
                    <a:gd name="T18" fmla="*/ 15 w 150"/>
                    <a:gd name="T19" fmla="*/ 0 h 135"/>
                    <a:gd name="T20" fmla="*/ 0 w 150"/>
                    <a:gd name="T21" fmla="*/ 0 h 135"/>
                    <a:gd name="T22" fmla="*/ 0 w 150"/>
                    <a:gd name="T23" fmla="*/ 30 h 135"/>
                    <a:gd name="T24" fmla="*/ 15 w 150"/>
                    <a:gd name="T25" fmla="*/ 45 h 135"/>
                    <a:gd name="T26" fmla="*/ 30 w 150"/>
                    <a:gd name="T27" fmla="*/ 60 h 135"/>
                    <a:gd name="T28" fmla="*/ 45 w 150"/>
                    <a:gd name="T29" fmla="*/ 75 h 135"/>
                    <a:gd name="T30" fmla="*/ 75 w 150"/>
                    <a:gd name="T31" fmla="*/ 90 h 135"/>
                    <a:gd name="T32" fmla="*/ 90 w 150"/>
                    <a:gd name="T33" fmla="*/ 105 h 135"/>
                    <a:gd name="T34" fmla="*/ 120 w 150"/>
                    <a:gd name="T35" fmla="*/ 120 h 135"/>
                    <a:gd name="T36" fmla="*/ 135 w 150"/>
                    <a:gd name="T37" fmla="*/ 135 h 135"/>
                    <a:gd name="T38" fmla="*/ 135 w 150"/>
                    <a:gd name="T39" fmla="*/ 135 h 135"/>
                    <a:gd name="T40" fmla="*/ 150 w 150"/>
                    <a:gd name="T41" fmla="*/ 105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135"/>
                    <a:gd name="T65" fmla="*/ 150 w 15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135">
                      <a:moveTo>
                        <a:pt x="150" y="105"/>
                      </a:moveTo>
                      <a:lnTo>
                        <a:pt x="150" y="105"/>
                      </a:lnTo>
                      <a:lnTo>
                        <a:pt x="120" y="90"/>
                      </a:lnTo>
                      <a:lnTo>
                        <a:pt x="105" y="90"/>
                      </a:lnTo>
                      <a:lnTo>
                        <a:pt x="90" y="75"/>
                      </a:lnTo>
                      <a:lnTo>
                        <a:pt x="60" y="60"/>
                      </a:lnTo>
                      <a:lnTo>
                        <a:pt x="45" y="45"/>
                      </a:lnTo>
                      <a:lnTo>
                        <a:pt x="45" y="30"/>
                      </a:lnTo>
                      <a:lnTo>
                        <a:pt x="30" y="15"/>
                      </a:lnTo>
                      <a:lnTo>
                        <a:pt x="15" y="0"/>
                      </a:lnTo>
                      <a:lnTo>
                        <a:pt x="0" y="0"/>
                      </a:lnTo>
                      <a:lnTo>
                        <a:pt x="0" y="30"/>
                      </a:lnTo>
                      <a:lnTo>
                        <a:pt x="15" y="45"/>
                      </a:lnTo>
                      <a:lnTo>
                        <a:pt x="30" y="60"/>
                      </a:lnTo>
                      <a:lnTo>
                        <a:pt x="45" y="75"/>
                      </a:lnTo>
                      <a:lnTo>
                        <a:pt x="75" y="90"/>
                      </a:lnTo>
                      <a:lnTo>
                        <a:pt x="90" y="105"/>
                      </a:lnTo>
                      <a:lnTo>
                        <a:pt x="120" y="120"/>
                      </a:lnTo>
                      <a:lnTo>
                        <a:pt x="135" y="135"/>
                      </a:lnTo>
                      <a:lnTo>
                        <a:pt x="150" y="105"/>
                      </a:lnTo>
                      <a:close/>
                    </a:path>
                  </a:pathLst>
                </a:custGeom>
                <a:solidFill>
                  <a:srgbClr val="000000"/>
                </a:solidFill>
                <a:ln w="9525">
                  <a:noFill/>
                  <a:round/>
                  <a:headEnd/>
                  <a:tailEnd/>
                </a:ln>
              </p:spPr>
              <p:txBody>
                <a:bodyPr/>
                <a:lstStyle/>
                <a:p>
                  <a:endParaRPr lang="tr-TR"/>
                </a:p>
              </p:txBody>
            </p:sp>
            <p:sp>
              <p:nvSpPr>
                <p:cNvPr id="463" name="Freeform 210"/>
                <p:cNvSpPr>
                  <a:spLocks/>
                </p:cNvSpPr>
                <p:nvPr/>
              </p:nvSpPr>
              <p:spPr bwMode="auto">
                <a:xfrm>
                  <a:off x="1920" y="5595"/>
                  <a:ext cx="495" cy="105"/>
                </a:xfrm>
                <a:custGeom>
                  <a:avLst/>
                  <a:gdLst>
                    <a:gd name="T0" fmla="*/ 495 w 495"/>
                    <a:gd name="T1" fmla="*/ 0 h 105"/>
                    <a:gd name="T2" fmla="*/ 495 w 495"/>
                    <a:gd name="T3" fmla="*/ 0 h 105"/>
                    <a:gd name="T4" fmla="*/ 450 w 495"/>
                    <a:gd name="T5" fmla="*/ 15 h 105"/>
                    <a:gd name="T6" fmla="*/ 420 w 495"/>
                    <a:gd name="T7" fmla="*/ 30 h 105"/>
                    <a:gd name="T8" fmla="*/ 390 w 495"/>
                    <a:gd name="T9" fmla="*/ 45 h 105"/>
                    <a:gd name="T10" fmla="*/ 360 w 495"/>
                    <a:gd name="T11" fmla="*/ 60 h 105"/>
                    <a:gd name="T12" fmla="*/ 330 w 495"/>
                    <a:gd name="T13" fmla="*/ 60 h 105"/>
                    <a:gd name="T14" fmla="*/ 300 w 495"/>
                    <a:gd name="T15" fmla="*/ 75 h 105"/>
                    <a:gd name="T16" fmla="*/ 285 w 495"/>
                    <a:gd name="T17" fmla="*/ 75 h 105"/>
                    <a:gd name="T18" fmla="*/ 255 w 495"/>
                    <a:gd name="T19" fmla="*/ 90 h 105"/>
                    <a:gd name="T20" fmla="*/ 225 w 495"/>
                    <a:gd name="T21" fmla="*/ 90 h 105"/>
                    <a:gd name="T22" fmla="*/ 210 w 495"/>
                    <a:gd name="T23" fmla="*/ 90 h 105"/>
                    <a:gd name="T24" fmla="*/ 180 w 495"/>
                    <a:gd name="T25" fmla="*/ 75 h 105"/>
                    <a:gd name="T26" fmla="*/ 150 w 495"/>
                    <a:gd name="T27" fmla="*/ 75 h 105"/>
                    <a:gd name="T28" fmla="*/ 120 w 495"/>
                    <a:gd name="T29" fmla="*/ 60 h 105"/>
                    <a:gd name="T30" fmla="*/ 90 w 495"/>
                    <a:gd name="T31" fmla="*/ 60 h 105"/>
                    <a:gd name="T32" fmla="*/ 60 w 495"/>
                    <a:gd name="T33" fmla="*/ 45 h 105"/>
                    <a:gd name="T34" fmla="*/ 15 w 495"/>
                    <a:gd name="T35" fmla="*/ 15 h 105"/>
                    <a:gd name="T36" fmla="*/ 0 w 495"/>
                    <a:gd name="T37" fmla="*/ 45 h 105"/>
                    <a:gd name="T38" fmla="*/ 45 w 495"/>
                    <a:gd name="T39" fmla="*/ 60 h 105"/>
                    <a:gd name="T40" fmla="*/ 90 w 495"/>
                    <a:gd name="T41" fmla="*/ 75 h 105"/>
                    <a:gd name="T42" fmla="*/ 120 w 495"/>
                    <a:gd name="T43" fmla="*/ 90 h 105"/>
                    <a:gd name="T44" fmla="*/ 150 w 495"/>
                    <a:gd name="T45" fmla="*/ 90 h 105"/>
                    <a:gd name="T46" fmla="*/ 180 w 495"/>
                    <a:gd name="T47" fmla="*/ 105 h 105"/>
                    <a:gd name="T48" fmla="*/ 210 w 495"/>
                    <a:gd name="T49" fmla="*/ 105 h 105"/>
                    <a:gd name="T50" fmla="*/ 225 w 495"/>
                    <a:gd name="T51" fmla="*/ 105 h 105"/>
                    <a:gd name="T52" fmla="*/ 255 w 495"/>
                    <a:gd name="T53" fmla="*/ 105 h 105"/>
                    <a:gd name="T54" fmla="*/ 285 w 495"/>
                    <a:gd name="T55" fmla="*/ 105 h 105"/>
                    <a:gd name="T56" fmla="*/ 300 w 495"/>
                    <a:gd name="T57" fmla="*/ 90 h 105"/>
                    <a:gd name="T58" fmla="*/ 330 w 495"/>
                    <a:gd name="T59" fmla="*/ 90 h 105"/>
                    <a:gd name="T60" fmla="*/ 360 w 495"/>
                    <a:gd name="T61" fmla="*/ 75 h 105"/>
                    <a:gd name="T62" fmla="*/ 390 w 495"/>
                    <a:gd name="T63" fmla="*/ 60 h 105"/>
                    <a:gd name="T64" fmla="*/ 420 w 495"/>
                    <a:gd name="T65" fmla="*/ 60 h 105"/>
                    <a:gd name="T66" fmla="*/ 465 w 495"/>
                    <a:gd name="T67" fmla="*/ 45 h 105"/>
                    <a:gd name="T68" fmla="*/ 495 w 495"/>
                    <a:gd name="T69" fmla="*/ 15 h 105"/>
                    <a:gd name="T70" fmla="*/ 495 w 495"/>
                    <a:gd name="T71" fmla="*/ 15 h 105"/>
                    <a:gd name="T72" fmla="*/ 495 w 495"/>
                    <a:gd name="T73" fmla="*/ 0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5"/>
                    <a:gd name="T112" fmla="*/ 0 h 105"/>
                    <a:gd name="T113" fmla="*/ 495 w 495"/>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5" h="105">
                      <a:moveTo>
                        <a:pt x="495" y="0"/>
                      </a:moveTo>
                      <a:lnTo>
                        <a:pt x="495" y="0"/>
                      </a:lnTo>
                      <a:lnTo>
                        <a:pt x="450" y="15"/>
                      </a:lnTo>
                      <a:lnTo>
                        <a:pt x="420" y="30"/>
                      </a:lnTo>
                      <a:lnTo>
                        <a:pt x="390" y="45"/>
                      </a:lnTo>
                      <a:lnTo>
                        <a:pt x="360" y="60"/>
                      </a:lnTo>
                      <a:lnTo>
                        <a:pt x="330" y="60"/>
                      </a:lnTo>
                      <a:lnTo>
                        <a:pt x="300" y="75"/>
                      </a:lnTo>
                      <a:lnTo>
                        <a:pt x="285" y="75"/>
                      </a:lnTo>
                      <a:lnTo>
                        <a:pt x="255" y="90"/>
                      </a:lnTo>
                      <a:lnTo>
                        <a:pt x="225" y="90"/>
                      </a:lnTo>
                      <a:lnTo>
                        <a:pt x="210" y="90"/>
                      </a:lnTo>
                      <a:lnTo>
                        <a:pt x="180" y="75"/>
                      </a:lnTo>
                      <a:lnTo>
                        <a:pt x="150" y="75"/>
                      </a:lnTo>
                      <a:lnTo>
                        <a:pt x="120" y="60"/>
                      </a:lnTo>
                      <a:lnTo>
                        <a:pt x="90" y="60"/>
                      </a:lnTo>
                      <a:lnTo>
                        <a:pt x="60" y="45"/>
                      </a:lnTo>
                      <a:lnTo>
                        <a:pt x="15" y="15"/>
                      </a:lnTo>
                      <a:lnTo>
                        <a:pt x="0" y="45"/>
                      </a:lnTo>
                      <a:lnTo>
                        <a:pt x="45" y="60"/>
                      </a:lnTo>
                      <a:lnTo>
                        <a:pt x="90" y="75"/>
                      </a:lnTo>
                      <a:lnTo>
                        <a:pt x="120" y="90"/>
                      </a:lnTo>
                      <a:lnTo>
                        <a:pt x="150" y="90"/>
                      </a:lnTo>
                      <a:lnTo>
                        <a:pt x="180" y="105"/>
                      </a:lnTo>
                      <a:lnTo>
                        <a:pt x="210" y="105"/>
                      </a:lnTo>
                      <a:lnTo>
                        <a:pt x="225" y="105"/>
                      </a:lnTo>
                      <a:lnTo>
                        <a:pt x="255" y="105"/>
                      </a:lnTo>
                      <a:lnTo>
                        <a:pt x="285" y="105"/>
                      </a:lnTo>
                      <a:lnTo>
                        <a:pt x="300" y="90"/>
                      </a:lnTo>
                      <a:lnTo>
                        <a:pt x="330" y="90"/>
                      </a:lnTo>
                      <a:lnTo>
                        <a:pt x="360" y="75"/>
                      </a:lnTo>
                      <a:lnTo>
                        <a:pt x="390" y="60"/>
                      </a:lnTo>
                      <a:lnTo>
                        <a:pt x="420" y="60"/>
                      </a:lnTo>
                      <a:lnTo>
                        <a:pt x="465" y="45"/>
                      </a:lnTo>
                      <a:lnTo>
                        <a:pt x="495" y="15"/>
                      </a:lnTo>
                      <a:lnTo>
                        <a:pt x="495" y="0"/>
                      </a:lnTo>
                      <a:close/>
                    </a:path>
                  </a:pathLst>
                </a:custGeom>
                <a:solidFill>
                  <a:srgbClr val="000000"/>
                </a:solidFill>
                <a:ln w="9525">
                  <a:noFill/>
                  <a:round/>
                  <a:headEnd/>
                  <a:tailEnd/>
                </a:ln>
              </p:spPr>
              <p:txBody>
                <a:bodyPr/>
                <a:lstStyle/>
                <a:p>
                  <a:endParaRPr lang="tr-TR"/>
                </a:p>
              </p:txBody>
            </p:sp>
            <p:sp>
              <p:nvSpPr>
                <p:cNvPr id="464" name="Freeform 211"/>
                <p:cNvSpPr>
                  <a:spLocks/>
                </p:cNvSpPr>
                <p:nvPr/>
              </p:nvSpPr>
              <p:spPr bwMode="auto">
                <a:xfrm>
                  <a:off x="2415" y="5340"/>
                  <a:ext cx="225" cy="270"/>
                </a:xfrm>
                <a:custGeom>
                  <a:avLst/>
                  <a:gdLst>
                    <a:gd name="T0" fmla="*/ 195 w 225"/>
                    <a:gd name="T1" fmla="*/ 0 h 270"/>
                    <a:gd name="T2" fmla="*/ 195 w 225"/>
                    <a:gd name="T3" fmla="*/ 0 h 270"/>
                    <a:gd name="T4" fmla="*/ 210 w 225"/>
                    <a:gd name="T5" fmla="*/ 45 h 270"/>
                    <a:gd name="T6" fmla="*/ 195 w 225"/>
                    <a:gd name="T7" fmla="*/ 90 h 270"/>
                    <a:gd name="T8" fmla="*/ 180 w 225"/>
                    <a:gd name="T9" fmla="*/ 120 h 270"/>
                    <a:gd name="T10" fmla="*/ 150 w 225"/>
                    <a:gd name="T11" fmla="*/ 165 h 270"/>
                    <a:gd name="T12" fmla="*/ 120 w 225"/>
                    <a:gd name="T13" fmla="*/ 195 h 270"/>
                    <a:gd name="T14" fmla="*/ 75 w 225"/>
                    <a:gd name="T15" fmla="*/ 210 h 270"/>
                    <a:gd name="T16" fmla="*/ 30 w 225"/>
                    <a:gd name="T17" fmla="*/ 240 h 270"/>
                    <a:gd name="T18" fmla="*/ 0 w 225"/>
                    <a:gd name="T19" fmla="*/ 255 h 270"/>
                    <a:gd name="T20" fmla="*/ 0 w 225"/>
                    <a:gd name="T21" fmla="*/ 270 h 270"/>
                    <a:gd name="T22" fmla="*/ 45 w 225"/>
                    <a:gd name="T23" fmla="*/ 255 h 270"/>
                    <a:gd name="T24" fmla="*/ 90 w 225"/>
                    <a:gd name="T25" fmla="*/ 240 h 270"/>
                    <a:gd name="T26" fmla="*/ 135 w 225"/>
                    <a:gd name="T27" fmla="*/ 210 h 270"/>
                    <a:gd name="T28" fmla="*/ 165 w 225"/>
                    <a:gd name="T29" fmla="*/ 180 h 270"/>
                    <a:gd name="T30" fmla="*/ 195 w 225"/>
                    <a:gd name="T31" fmla="*/ 135 h 270"/>
                    <a:gd name="T32" fmla="*/ 225 w 225"/>
                    <a:gd name="T33" fmla="*/ 90 h 270"/>
                    <a:gd name="T34" fmla="*/ 225 w 225"/>
                    <a:gd name="T35" fmla="*/ 45 h 270"/>
                    <a:gd name="T36" fmla="*/ 210 w 225"/>
                    <a:gd name="T37" fmla="*/ 0 h 270"/>
                    <a:gd name="T38" fmla="*/ 210 w 225"/>
                    <a:gd name="T39" fmla="*/ 0 h 270"/>
                    <a:gd name="T40" fmla="*/ 195 w 225"/>
                    <a:gd name="T41" fmla="*/ 0 h 2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5"/>
                    <a:gd name="T64" fmla="*/ 0 h 270"/>
                    <a:gd name="T65" fmla="*/ 225 w 225"/>
                    <a:gd name="T66" fmla="*/ 270 h 2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5" h="270">
                      <a:moveTo>
                        <a:pt x="195" y="0"/>
                      </a:moveTo>
                      <a:lnTo>
                        <a:pt x="195" y="0"/>
                      </a:lnTo>
                      <a:lnTo>
                        <a:pt x="210" y="45"/>
                      </a:lnTo>
                      <a:lnTo>
                        <a:pt x="195" y="90"/>
                      </a:lnTo>
                      <a:lnTo>
                        <a:pt x="180" y="120"/>
                      </a:lnTo>
                      <a:lnTo>
                        <a:pt x="150" y="165"/>
                      </a:lnTo>
                      <a:lnTo>
                        <a:pt x="120" y="195"/>
                      </a:lnTo>
                      <a:lnTo>
                        <a:pt x="75" y="210"/>
                      </a:lnTo>
                      <a:lnTo>
                        <a:pt x="30" y="240"/>
                      </a:lnTo>
                      <a:lnTo>
                        <a:pt x="0" y="255"/>
                      </a:lnTo>
                      <a:lnTo>
                        <a:pt x="0" y="270"/>
                      </a:lnTo>
                      <a:lnTo>
                        <a:pt x="45" y="255"/>
                      </a:lnTo>
                      <a:lnTo>
                        <a:pt x="90" y="240"/>
                      </a:lnTo>
                      <a:lnTo>
                        <a:pt x="135" y="210"/>
                      </a:lnTo>
                      <a:lnTo>
                        <a:pt x="165" y="180"/>
                      </a:lnTo>
                      <a:lnTo>
                        <a:pt x="195" y="135"/>
                      </a:lnTo>
                      <a:lnTo>
                        <a:pt x="225" y="90"/>
                      </a:lnTo>
                      <a:lnTo>
                        <a:pt x="225" y="45"/>
                      </a:lnTo>
                      <a:lnTo>
                        <a:pt x="210" y="0"/>
                      </a:lnTo>
                      <a:lnTo>
                        <a:pt x="195" y="0"/>
                      </a:lnTo>
                      <a:close/>
                    </a:path>
                  </a:pathLst>
                </a:custGeom>
                <a:solidFill>
                  <a:srgbClr val="000000"/>
                </a:solidFill>
                <a:ln w="9525">
                  <a:noFill/>
                  <a:round/>
                  <a:headEnd/>
                  <a:tailEnd/>
                </a:ln>
              </p:spPr>
              <p:txBody>
                <a:bodyPr/>
                <a:lstStyle/>
                <a:p>
                  <a:endParaRPr lang="tr-TR"/>
                </a:p>
              </p:txBody>
            </p:sp>
            <p:sp>
              <p:nvSpPr>
                <p:cNvPr id="465" name="Freeform 212"/>
                <p:cNvSpPr>
                  <a:spLocks/>
                </p:cNvSpPr>
                <p:nvPr/>
              </p:nvSpPr>
              <p:spPr bwMode="auto">
                <a:xfrm>
                  <a:off x="2220" y="5130"/>
                  <a:ext cx="405" cy="210"/>
                </a:xfrm>
                <a:custGeom>
                  <a:avLst/>
                  <a:gdLst>
                    <a:gd name="T0" fmla="*/ 0 w 405"/>
                    <a:gd name="T1" fmla="*/ 45 h 210"/>
                    <a:gd name="T2" fmla="*/ 30 w 405"/>
                    <a:gd name="T3" fmla="*/ 45 h 210"/>
                    <a:gd name="T4" fmla="*/ 60 w 405"/>
                    <a:gd name="T5" fmla="*/ 30 h 210"/>
                    <a:gd name="T6" fmla="*/ 90 w 405"/>
                    <a:gd name="T7" fmla="*/ 30 h 210"/>
                    <a:gd name="T8" fmla="*/ 120 w 405"/>
                    <a:gd name="T9" fmla="*/ 30 h 210"/>
                    <a:gd name="T10" fmla="*/ 150 w 405"/>
                    <a:gd name="T11" fmla="*/ 30 h 210"/>
                    <a:gd name="T12" fmla="*/ 180 w 405"/>
                    <a:gd name="T13" fmla="*/ 30 h 210"/>
                    <a:gd name="T14" fmla="*/ 195 w 405"/>
                    <a:gd name="T15" fmla="*/ 45 h 210"/>
                    <a:gd name="T16" fmla="*/ 225 w 405"/>
                    <a:gd name="T17" fmla="*/ 45 h 210"/>
                    <a:gd name="T18" fmla="*/ 240 w 405"/>
                    <a:gd name="T19" fmla="*/ 60 h 210"/>
                    <a:gd name="T20" fmla="*/ 270 w 405"/>
                    <a:gd name="T21" fmla="*/ 75 h 210"/>
                    <a:gd name="T22" fmla="*/ 285 w 405"/>
                    <a:gd name="T23" fmla="*/ 90 h 210"/>
                    <a:gd name="T24" fmla="*/ 315 w 405"/>
                    <a:gd name="T25" fmla="*/ 105 h 210"/>
                    <a:gd name="T26" fmla="*/ 330 w 405"/>
                    <a:gd name="T27" fmla="*/ 135 h 210"/>
                    <a:gd name="T28" fmla="*/ 360 w 405"/>
                    <a:gd name="T29" fmla="*/ 150 h 210"/>
                    <a:gd name="T30" fmla="*/ 375 w 405"/>
                    <a:gd name="T31" fmla="*/ 180 h 210"/>
                    <a:gd name="T32" fmla="*/ 390 w 405"/>
                    <a:gd name="T33" fmla="*/ 210 h 210"/>
                    <a:gd name="T34" fmla="*/ 405 w 405"/>
                    <a:gd name="T35" fmla="*/ 210 h 210"/>
                    <a:gd name="T36" fmla="*/ 390 w 405"/>
                    <a:gd name="T37" fmla="*/ 180 h 210"/>
                    <a:gd name="T38" fmla="*/ 375 w 405"/>
                    <a:gd name="T39" fmla="*/ 150 h 210"/>
                    <a:gd name="T40" fmla="*/ 345 w 405"/>
                    <a:gd name="T41" fmla="*/ 120 h 210"/>
                    <a:gd name="T42" fmla="*/ 330 w 405"/>
                    <a:gd name="T43" fmla="*/ 90 h 210"/>
                    <a:gd name="T44" fmla="*/ 300 w 405"/>
                    <a:gd name="T45" fmla="*/ 75 h 210"/>
                    <a:gd name="T46" fmla="*/ 285 w 405"/>
                    <a:gd name="T47" fmla="*/ 60 h 210"/>
                    <a:gd name="T48" fmla="*/ 255 w 405"/>
                    <a:gd name="T49" fmla="*/ 45 h 210"/>
                    <a:gd name="T50" fmla="*/ 225 w 405"/>
                    <a:gd name="T51" fmla="*/ 30 h 210"/>
                    <a:gd name="T52" fmla="*/ 210 w 405"/>
                    <a:gd name="T53" fmla="*/ 15 h 210"/>
                    <a:gd name="T54" fmla="*/ 180 w 405"/>
                    <a:gd name="T55" fmla="*/ 15 h 210"/>
                    <a:gd name="T56" fmla="*/ 150 w 405"/>
                    <a:gd name="T57" fmla="*/ 15 h 210"/>
                    <a:gd name="T58" fmla="*/ 120 w 405"/>
                    <a:gd name="T59" fmla="*/ 0 h 210"/>
                    <a:gd name="T60" fmla="*/ 90 w 405"/>
                    <a:gd name="T61" fmla="*/ 15 h 210"/>
                    <a:gd name="T62" fmla="*/ 60 w 405"/>
                    <a:gd name="T63" fmla="*/ 15 h 210"/>
                    <a:gd name="T64" fmla="*/ 30 w 405"/>
                    <a:gd name="T65" fmla="*/ 15 h 210"/>
                    <a:gd name="T66" fmla="*/ 0 w 405"/>
                    <a:gd name="T67" fmla="*/ 30 h 210"/>
                    <a:gd name="T68" fmla="*/ 0 w 405"/>
                    <a:gd name="T69" fmla="*/ 45 h 2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5"/>
                    <a:gd name="T106" fmla="*/ 0 h 210"/>
                    <a:gd name="T107" fmla="*/ 405 w 405"/>
                    <a:gd name="T108" fmla="*/ 210 h 2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5" h="210">
                      <a:moveTo>
                        <a:pt x="0" y="45"/>
                      </a:moveTo>
                      <a:lnTo>
                        <a:pt x="30" y="45"/>
                      </a:lnTo>
                      <a:lnTo>
                        <a:pt x="60" y="30"/>
                      </a:lnTo>
                      <a:lnTo>
                        <a:pt x="90" y="30"/>
                      </a:lnTo>
                      <a:lnTo>
                        <a:pt x="120" y="30"/>
                      </a:lnTo>
                      <a:lnTo>
                        <a:pt x="150" y="30"/>
                      </a:lnTo>
                      <a:lnTo>
                        <a:pt x="180" y="30"/>
                      </a:lnTo>
                      <a:lnTo>
                        <a:pt x="195" y="45"/>
                      </a:lnTo>
                      <a:lnTo>
                        <a:pt x="225" y="45"/>
                      </a:lnTo>
                      <a:lnTo>
                        <a:pt x="240" y="60"/>
                      </a:lnTo>
                      <a:lnTo>
                        <a:pt x="270" y="75"/>
                      </a:lnTo>
                      <a:lnTo>
                        <a:pt x="285" y="90"/>
                      </a:lnTo>
                      <a:lnTo>
                        <a:pt x="315" y="105"/>
                      </a:lnTo>
                      <a:lnTo>
                        <a:pt x="330" y="135"/>
                      </a:lnTo>
                      <a:lnTo>
                        <a:pt x="360" y="150"/>
                      </a:lnTo>
                      <a:lnTo>
                        <a:pt x="375" y="180"/>
                      </a:lnTo>
                      <a:lnTo>
                        <a:pt x="390" y="210"/>
                      </a:lnTo>
                      <a:lnTo>
                        <a:pt x="405" y="210"/>
                      </a:lnTo>
                      <a:lnTo>
                        <a:pt x="390" y="180"/>
                      </a:lnTo>
                      <a:lnTo>
                        <a:pt x="375" y="150"/>
                      </a:lnTo>
                      <a:lnTo>
                        <a:pt x="345" y="120"/>
                      </a:lnTo>
                      <a:lnTo>
                        <a:pt x="330" y="90"/>
                      </a:lnTo>
                      <a:lnTo>
                        <a:pt x="300" y="75"/>
                      </a:lnTo>
                      <a:lnTo>
                        <a:pt x="285" y="60"/>
                      </a:lnTo>
                      <a:lnTo>
                        <a:pt x="255" y="45"/>
                      </a:lnTo>
                      <a:lnTo>
                        <a:pt x="225" y="30"/>
                      </a:lnTo>
                      <a:lnTo>
                        <a:pt x="210" y="15"/>
                      </a:lnTo>
                      <a:lnTo>
                        <a:pt x="180" y="15"/>
                      </a:lnTo>
                      <a:lnTo>
                        <a:pt x="150" y="15"/>
                      </a:lnTo>
                      <a:lnTo>
                        <a:pt x="120" y="0"/>
                      </a:lnTo>
                      <a:lnTo>
                        <a:pt x="90" y="15"/>
                      </a:lnTo>
                      <a:lnTo>
                        <a:pt x="60" y="15"/>
                      </a:lnTo>
                      <a:lnTo>
                        <a:pt x="30" y="15"/>
                      </a:lnTo>
                      <a:lnTo>
                        <a:pt x="0" y="30"/>
                      </a:lnTo>
                      <a:lnTo>
                        <a:pt x="0" y="45"/>
                      </a:lnTo>
                      <a:close/>
                    </a:path>
                  </a:pathLst>
                </a:custGeom>
                <a:solidFill>
                  <a:srgbClr val="000000"/>
                </a:solidFill>
                <a:ln w="9525">
                  <a:noFill/>
                  <a:round/>
                  <a:headEnd/>
                  <a:tailEnd/>
                </a:ln>
              </p:spPr>
              <p:txBody>
                <a:bodyPr/>
                <a:lstStyle/>
                <a:p>
                  <a:endParaRPr lang="tr-TR"/>
                </a:p>
              </p:txBody>
            </p:sp>
            <p:sp>
              <p:nvSpPr>
                <p:cNvPr id="466" name="Freeform 213"/>
                <p:cNvSpPr>
                  <a:spLocks/>
                </p:cNvSpPr>
                <p:nvPr/>
              </p:nvSpPr>
              <p:spPr bwMode="auto">
                <a:xfrm>
                  <a:off x="1845" y="5160"/>
                  <a:ext cx="375" cy="195"/>
                </a:xfrm>
                <a:custGeom>
                  <a:avLst/>
                  <a:gdLst>
                    <a:gd name="T0" fmla="*/ 15 w 375"/>
                    <a:gd name="T1" fmla="*/ 195 h 195"/>
                    <a:gd name="T2" fmla="*/ 15 w 375"/>
                    <a:gd name="T3" fmla="*/ 195 h 195"/>
                    <a:gd name="T4" fmla="*/ 45 w 375"/>
                    <a:gd name="T5" fmla="*/ 180 h 195"/>
                    <a:gd name="T6" fmla="*/ 60 w 375"/>
                    <a:gd name="T7" fmla="*/ 165 h 195"/>
                    <a:gd name="T8" fmla="*/ 90 w 375"/>
                    <a:gd name="T9" fmla="*/ 150 h 195"/>
                    <a:gd name="T10" fmla="*/ 105 w 375"/>
                    <a:gd name="T11" fmla="*/ 135 h 195"/>
                    <a:gd name="T12" fmla="*/ 120 w 375"/>
                    <a:gd name="T13" fmla="*/ 120 h 195"/>
                    <a:gd name="T14" fmla="*/ 150 w 375"/>
                    <a:gd name="T15" fmla="*/ 105 h 195"/>
                    <a:gd name="T16" fmla="*/ 180 w 375"/>
                    <a:gd name="T17" fmla="*/ 90 h 195"/>
                    <a:gd name="T18" fmla="*/ 195 w 375"/>
                    <a:gd name="T19" fmla="*/ 90 h 195"/>
                    <a:gd name="T20" fmla="*/ 210 w 375"/>
                    <a:gd name="T21" fmla="*/ 75 h 195"/>
                    <a:gd name="T22" fmla="*/ 240 w 375"/>
                    <a:gd name="T23" fmla="*/ 60 h 195"/>
                    <a:gd name="T24" fmla="*/ 270 w 375"/>
                    <a:gd name="T25" fmla="*/ 45 h 195"/>
                    <a:gd name="T26" fmla="*/ 285 w 375"/>
                    <a:gd name="T27" fmla="*/ 45 h 195"/>
                    <a:gd name="T28" fmla="*/ 315 w 375"/>
                    <a:gd name="T29" fmla="*/ 30 h 195"/>
                    <a:gd name="T30" fmla="*/ 330 w 375"/>
                    <a:gd name="T31" fmla="*/ 30 h 195"/>
                    <a:gd name="T32" fmla="*/ 360 w 375"/>
                    <a:gd name="T33" fmla="*/ 15 h 195"/>
                    <a:gd name="T34" fmla="*/ 375 w 375"/>
                    <a:gd name="T35" fmla="*/ 15 h 195"/>
                    <a:gd name="T36" fmla="*/ 375 w 375"/>
                    <a:gd name="T37" fmla="*/ 0 h 195"/>
                    <a:gd name="T38" fmla="*/ 345 w 375"/>
                    <a:gd name="T39" fmla="*/ 0 h 195"/>
                    <a:gd name="T40" fmla="*/ 330 w 375"/>
                    <a:gd name="T41" fmla="*/ 0 h 195"/>
                    <a:gd name="T42" fmla="*/ 300 w 375"/>
                    <a:gd name="T43" fmla="*/ 15 h 195"/>
                    <a:gd name="T44" fmla="*/ 285 w 375"/>
                    <a:gd name="T45" fmla="*/ 15 h 195"/>
                    <a:gd name="T46" fmla="*/ 255 w 375"/>
                    <a:gd name="T47" fmla="*/ 30 h 195"/>
                    <a:gd name="T48" fmla="*/ 225 w 375"/>
                    <a:gd name="T49" fmla="*/ 45 h 195"/>
                    <a:gd name="T50" fmla="*/ 210 w 375"/>
                    <a:gd name="T51" fmla="*/ 45 h 195"/>
                    <a:gd name="T52" fmla="*/ 180 w 375"/>
                    <a:gd name="T53" fmla="*/ 60 h 195"/>
                    <a:gd name="T54" fmla="*/ 165 w 375"/>
                    <a:gd name="T55" fmla="*/ 75 h 195"/>
                    <a:gd name="T56" fmla="*/ 135 w 375"/>
                    <a:gd name="T57" fmla="*/ 90 h 195"/>
                    <a:gd name="T58" fmla="*/ 120 w 375"/>
                    <a:gd name="T59" fmla="*/ 105 h 195"/>
                    <a:gd name="T60" fmla="*/ 90 w 375"/>
                    <a:gd name="T61" fmla="*/ 120 h 195"/>
                    <a:gd name="T62" fmla="*/ 75 w 375"/>
                    <a:gd name="T63" fmla="*/ 135 h 195"/>
                    <a:gd name="T64" fmla="*/ 45 w 375"/>
                    <a:gd name="T65" fmla="*/ 135 h 195"/>
                    <a:gd name="T66" fmla="*/ 30 w 375"/>
                    <a:gd name="T67" fmla="*/ 150 h 195"/>
                    <a:gd name="T68" fmla="*/ 0 w 375"/>
                    <a:gd name="T69" fmla="*/ 165 h 195"/>
                    <a:gd name="T70" fmla="*/ 0 w 375"/>
                    <a:gd name="T71" fmla="*/ 165 h 195"/>
                    <a:gd name="T72" fmla="*/ 15 w 375"/>
                    <a:gd name="T73" fmla="*/ 195 h 1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5"/>
                    <a:gd name="T112" fmla="*/ 0 h 195"/>
                    <a:gd name="T113" fmla="*/ 375 w 375"/>
                    <a:gd name="T114" fmla="*/ 195 h 1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5" h="195">
                      <a:moveTo>
                        <a:pt x="15" y="195"/>
                      </a:moveTo>
                      <a:lnTo>
                        <a:pt x="15" y="195"/>
                      </a:lnTo>
                      <a:lnTo>
                        <a:pt x="45" y="180"/>
                      </a:lnTo>
                      <a:lnTo>
                        <a:pt x="60" y="165"/>
                      </a:lnTo>
                      <a:lnTo>
                        <a:pt x="90" y="150"/>
                      </a:lnTo>
                      <a:lnTo>
                        <a:pt x="105" y="135"/>
                      </a:lnTo>
                      <a:lnTo>
                        <a:pt x="120" y="120"/>
                      </a:lnTo>
                      <a:lnTo>
                        <a:pt x="150" y="105"/>
                      </a:lnTo>
                      <a:lnTo>
                        <a:pt x="180" y="90"/>
                      </a:lnTo>
                      <a:lnTo>
                        <a:pt x="195" y="90"/>
                      </a:lnTo>
                      <a:lnTo>
                        <a:pt x="210" y="75"/>
                      </a:lnTo>
                      <a:lnTo>
                        <a:pt x="240" y="60"/>
                      </a:lnTo>
                      <a:lnTo>
                        <a:pt x="270" y="45"/>
                      </a:lnTo>
                      <a:lnTo>
                        <a:pt x="285" y="45"/>
                      </a:lnTo>
                      <a:lnTo>
                        <a:pt x="315" y="30"/>
                      </a:lnTo>
                      <a:lnTo>
                        <a:pt x="330" y="30"/>
                      </a:lnTo>
                      <a:lnTo>
                        <a:pt x="360" y="15"/>
                      </a:lnTo>
                      <a:lnTo>
                        <a:pt x="375" y="15"/>
                      </a:lnTo>
                      <a:lnTo>
                        <a:pt x="375" y="0"/>
                      </a:lnTo>
                      <a:lnTo>
                        <a:pt x="345" y="0"/>
                      </a:lnTo>
                      <a:lnTo>
                        <a:pt x="330" y="0"/>
                      </a:lnTo>
                      <a:lnTo>
                        <a:pt x="300" y="15"/>
                      </a:lnTo>
                      <a:lnTo>
                        <a:pt x="285" y="15"/>
                      </a:lnTo>
                      <a:lnTo>
                        <a:pt x="255" y="30"/>
                      </a:lnTo>
                      <a:lnTo>
                        <a:pt x="225" y="45"/>
                      </a:lnTo>
                      <a:lnTo>
                        <a:pt x="210" y="45"/>
                      </a:lnTo>
                      <a:lnTo>
                        <a:pt x="180" y="60"/>
                      </a:lnTo>
                      <a:lnTo>
                        <a:pt x="165" y="75"/>
                      </a:lnTo>
                      <a:lnTo>
                        <a:pt x="135" y="90"/>
                      </a:lnTo>
                      <a:lnTo>
                        <a:pt x="120" y="105"/>
                      </a:lnTo>
                      <a:lnTo>
                        <a:pt x="90" y="120"/>
                      </a:lnTo>
                      <a:lnTo>
                        <a:pt x="75" y="135"/>
                      </a:lnTo>
                      <a:lnTo>
                        <a:pt x="45" y="135"/>
                      </a:lnTo>
                      <a:lnTo>
                        <a:pt x="30" y="150"/>
                      </a:lnTo>
                      <a:lnTo>
                        <a:pt x="0" y="165"/>
                      </a:lnTo>
                      <a:lnTo>
                        <a:pt x="15" y="195"/>
                      </a:lnTo>
                      <a:close/>
                    </a:path>
                  </a:pathLst>
                </a:custGeom>
                <a:solidFill>
                  <a:srgbClr val="FFFFFF"/>
                </a:solidFill>
                <a:ln w="9525">
                  <a:noFill/>
                  <a:round/>
                  <a:headEnd/>
                  <a:tailEnd/>
                </a:ln>
              </p:spPr>
              <p:txBody>
                <a:bodyPr/>
                <a:lstStyle/>
                <a:p>
                  <a:endParaRPr lang="tr-TR"/>
                </a:p>
              </p:txBody>
            </p:sp>
            <p:sp>
              <p:nvSpPr>
                <p:cNvPr id="467" name="Freeform 214"/>
                <p:cNvSpPr>
                  <a:spLocks/>
                </p:cNvSpPr>
                <p:nvPr/>
              </p:nvSpPr>
              <p:spPr bwMode="auto">
                <a:xfrm>
                  <a:off x="1590" y="5295"/>
                  <a:ext cx="270" cy="75"/>
                </a:xfrm>
                <a:custGeom>
                  <a:avLst/>
                  <a:gdLst>
                    <a:gd name="T0" fmla="*/ 0 w 270"/>
                    <a:gd name="T1" fmla="*/ 30 h 75"/>
                    <a:gd name="T2" fmla="*/ 15 w 270"/>
                    <a:gd name="T3" fmla="*/ 30 h 75"/>
                    <a:gd name="T4" fmla="*/ 60 w 270"/>
                    <a:gd name="T5" fmla="*/ 45 h 75"/>
                    <a:gd name="T6" fmla="*/ 90 w 270"/>
                    <a:gd name="T7" fmla="*/ 60 h 75"/>
                    <a:gd name="T8" fmla="*/ 135 w 270"/>
                    <a:gd name="T9" fmla="*/ 60 h 75"/>
                    <a:gd name="T10" fmla="*/ 180 w 270"/>
                    <a:gd name="T11" fmla="*/ 75 h 75"/>
                    <a:gd name="T12" fmla="*/ 210 w 270"/>
                    <a:gd name="T13" fmla="*/ 75 h 75"/>
                    <a:gd name="T14" fmla="*/ 240 w 270"/>
                    <a:gd name="T15" fmla="*/ 60 h 75"/>
                    <a:gd name="T16" fmla="*/ 270 w 270"/>
                    <a:gd name="T17" fmla="*/ 60 h 75"/>
                    <a:gd name="T18" fmla="*/ 255 w 270"/>
                    <a:gd name="T19" fmla="*/ 30 h 75"/>
                    <a:gd name="T20" fmla="*/ 240 w 270"/>
                    <a:gd name="T21" fmla="*/ 45 h 75"/>
                    <a:gd name="T22" fmla="*/ 210 w 270"/>
                    <a:gd name="T23" fmla="*/ 45 h 75"/>
                    <a:gd name="T24" fmla="*/ 180 w 270"/>
                    <a:gd name="T25" fmla="*/ 45 h 75"/>
                    <a:gd name="T26" fmla="*/ 135 w 270"/>
                    <a:gd name="T27" fmla="*/ 45 h 75"/>
                    <a:gd name="T28" fmla="*/ 105 w 270"/>
                    <a:gd name="T29" fmla="*/ 30 h 75"/>
                    <a:gd name="T30" fmla="*/ 60 w 270"/>
                    <a:gd name="T31" fmla="*/ 30 h 75"/>
                    <a:gd name="T32" fmla="*/ 30 w 270"/>
                    <a:gd name="T33" fmla="*/ 15 h 75"/>
                    <a:gd name="T34" fmla="*/ 0 w 270"/>
                    <a:gd name="T35" fmla="*/ 0 h 75"/>
                    <a:gd name="T36" fmla="*/ 0 w 270"/>
                    <a:gd name="T37" fmla="*/ 30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0"/>
                    <a:gd name="T58" fmla="*/ 0 h 75"/>
                    <a:gd name="T59" fmla="*/ 270 w 270"/>
                    <a:gd name="T60" fmla="*/ 75 h 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0" h="75">
                      <a:moveTo>
                        <a:pt x="0" y="30"/>
                      </a:moveTo>
                      <a:lnTo>
                        <a:pt x="15" y="30"/>
                      </a:lnTo>
                      <a:lnTo>
                        <a:pt x="60" y="45"/>
                      </a:lnTo>
                      <a:lnTo>
                        <a:pt x="90" y="60"/>
                      </a:lnTo>
                      <a:lnTo>
                        <a:pt x="135" y="60"/>
                      </a:lnTo>
                      <a:lnTo>
                        <a:pt x="180" y="75"/>
                      </a:lnTo>
                      <a:lnTo>
                        <a:pt x="210" y="75"/>
                      </a:lnTo>
                      <a:lnTo>
                        <a:pt x="240" y="60"/>
                      </a:lnTo>
                      <a:lnTo>
                        <a:pt x="270" y="60"/>
                      </a:lnTo>
                      <a:lnTo>
                        <a:pt x="255" y="30"/>
                      </a:lnTo>
                      <a:lnTo>
                        <a:pt x="240" y="45"/>
                      </a:lnTo>
                      <a:lnTo>
                        <a:pt x="210" y="45"/>
                      </a:lnTo>
                      <a:lnTo>
                        <a:pt x="180" y="45"/>
                      </a:lnTo>
                      <a:lnTo>
                        <a:pt x="135" y="45"/>
                      </a:lnTo>
                      <a:lnTo>
                        <a:pt x="105" y="30"/>
                      </a:lnTo>
                      <a:lnTo>
                        <a:pt x="60" y="30"/>
                      </a:lnTo>
                      <a:lnTo>
                        <a:pt x="30" y="15"/>
                      </a:lnTo>
                      <a:lnTo>
                        <a:pt x="0" y="0"/>
                      </a:lnTo>
                      <a:lnTo>
                        <a:pt x="0" y="30"/>
                      </a:lnTo>
                      <a:close/>
                    </a:path>
                  </a:pathLst>
                </a:custGeom>
                <a:solidFill>
                  <a:srgbClr val="FFFFFF"/>
                </a:solidFill>
                <a:ln w="9525">
                  <a:noFill/>
                  <a:round/>
                  <a:headEnd/>
                  <a:tailEnd/>
                </a:ln>
              </p:spPr>
              <p:txBody>
                <a:bodyPr/>
                <a:lstStyle/>
                <a:p>
                  <a:endParaRPr lang="tr-TR"/>
                </a:p>
              </p:txBody>
            </p:sp>
            <p:sp>
              <p:nvSpPr>
                <p:cNvPr id="468" name="Freeform 215"/>
                <p:cNvSpPr>
                  <a:spLocks/>
                </p:cNvSpPr>
                <p:nvPr/>
              </p:nvSpPr>
              <p:spPr bwMode="auto">
                <a:xfrm>
                  <a:off x="1920" y="5085"/>
                  <a:ext cx="270" cy="90"/>
                </a:xfrm>
                <a:custGeom>
                  <a:avLst/>
                  <a:gdLst>
                    <a:gd name="T0" fmla="*/ 30 w 270"/>
                    <a:gd name="T1" fmla="*/ 90 h 90"/>
                    <a:gd name="T2" fmla="*/ 45 w 270"/>
                    <a:gd name="T3" fmla="*/ 60 h 90"/>
                    <a:gd name="T4" fmla="*/ 75 w 270"/>
                    <a:gd name="T5" fmla="*/ 45 h 90"/>
                    <a:gd name="T6" fmla="*/ 105 w 270"/>
                    <a:gd name="T7" fmla="*/ 30 h 90"/>
                    <a:gd name="T8" fmla="*/ 135 w 270"/>
                    <a:gd name="T9" fmla="*/ 15 h 90"/>
                    <a:gd name="T10" fmla="*/ 165 w 270"/>
                    <a:gd name="T11" fmla="*/ 15 h 90"/>
                    <a:gd name="T12" fmla="*/ 195 w 270"/>
                    <a:gd name="T13" fmla="*/ 15 h 90"/>
                    <a:gd name="T14" fmla="*/ 225 w 270"/>
                    <a:gd name="T15" fmla="*/ 30 h 90"/>
                    <a:gd name="T16" fmla="*/ 255 w 270"/>
                    <a:gd name="T17" fmla="*/ 30 h 90"/>
                    <a:gd name="T18" fmla="*/ 270 w 270"/>
                    <a:gd name="T19" fmla="*/ 15 h 90"/>
                    <a:gd name="T20" fmla="*/ 240 w 270"/>
                    <a:gd name="T21" fmla="*/ 0 h 90"/>
                    <a:gd name="T22" fmla="*/ 195 w 270"/>
                    <a:gd name="T23" fmla="*/ 0 h 90"/>
                    <a:gd name="T24" fmla="*/ 165 w 270"/>
                    <a:gd name="T25" fmla="*/ 0 h 90"/>
                    <a:gd name="T26" fmla="*/ 120 w 270"/>
                    <a:gd name="T27" fmla="*/ 0 h 90"/>
                    <a:gd name="T28" fmla="*/ 90 w 270"/>
                    <a:gd name="T29" fmla="*/ 15 h 90"/>
                    <a:gd name="T30" fmla="*/ 60 w 270"/>
                    <a:gd name="T31" fmla="*/ 15 h 90"/>
                    <a:gd name="T32" fmla="*/ 30 w 270"/>
                    <a:gd name="T33" fmla="*/ 45 h 90"/>
                    <a:gd name="T34" fmla="*/ 0 w 270"/>
                    <a:gd name="T35" fmla="*/ 75 h 90"/>
                    <a:gd name="T36" fmla="*/ 30 w 270"/>
                    <a:gd name="T37" fmla="*/ 9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0"/>
                    <a:gd name="T58" fmla="*/ 0 h 90"/>
                    <a:gd name="T59" fmla="*/ 270 w 270"/>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0" h="90">
                      <a:moveTo>
                        <a:pt x="30" y="90"/>
                      </a:moveTo>
                      <a:lnTo>
                        <a:pt x="45" y="60"/>
                      </a:lnTo>
                      <a:lnTo>
                        <a:pt x="75" y="45"/>
                      </a:lnTo>
                      <a:lnTo>
                        <a:pt x="105" y="30"/>
                      </a:lnTo>
                      <a:lnTo>
                        <a:pt x="135" y="15"/>
                      </a:lnTo>
                      <a:lnTo>
                        <a:pt x="165" y="15"/>
                      </a:lnTo>
                      <a:lnTo>
                        <a:pt x="195" y="15"/>
                      </a:lnTo>
                      <a:lnTo>
                        <a:pt x="225" y="30"/>
                      </a:lnTo>
                      <a:lnTo>
                        <a:pt x="255" y="30"/>
                      </a:lnTo>
                      <a:lnTo>
                        <a:pt x="270" y="15"/>
                      </a:lnTo>
                      <a:lnTo>
                        <a:pt x="240" y="0"/>
                      </a:lnTo>
                      <a:lnTo>
                        <a:pt x="195" y="0"/>
                      </a:lnTo>
                      <a:lnTo>
                        <a:pt x="165" y="0"/>
                      </a:lnTo>
                      <a:lnTo>
                        <a:pt x="120" y="0"/>
                      </a:lnTo>
                      <a:lnTo>
                        <a:pt x="90" y="15"/>
                      </a:lnTo>
                      <a:lnTo>
                        <a:pt x="60" y="15"/>
                      </a:lnTo>
                      <a:lnTo>
                        <a:pt x="30" y="45"/>
                      </a:lnTo>
                      <a:lnTo>
                        <a:pt x="0" y="75"/>
                      </a:lnTo>
                      <a:lnTo>
                        <a:pt x="30" y="90"/>
                      </a:lnTo>
                      <a:close/>
                    </a:path>
                  </a:pathLst>
                </a:custGeom>
                <a:solidFill>
                  <a:srgbClr val="FFFFFF"/>
                </a:solidFill>
                <a:ln w="9525">
                  <a:noFill/>
                  <a:round/>
                  <a:headEnd/>
                  <a:tailEnd/>
                </a:ln>
              </p:spPr>
              <p:txBody>
                <a:bodyPr/>
                <a:lstStyle/>
                <a:p>
                  <a:endParaRPr lang="tr-TR"/>
                </a:p>
              </p:txBody>
            </p:sp>
            <p:sp>
              <p:nvSpPr>
                <p:cNvPr id="469" name="Freeform 216"/>
                <p:cNvSpPr>
                  <a:spLocks/>
                </p:cNvSpPr>
                <p:nvPr/>
              </p:nvSpPr>
              <p:spPr bwMode="auto">
                <a:xfrm>
                  <a:off x="1860" y="5025"/>
                  <a:ext cx="240" cy="75"/>
                </a:xfrm>
                <a:custGeom>
                  <a:avLst/>
                  <a:gdLst>
                    <a:gd name="T0" fmla="*/ 15 w 240"/>
                    <a:gd name="T1" fmla="*/ 60 h 75"/>
                    <a:gd name="T2" fmla="*/ 15 w 240"/>
                    <a:gd name="T3" fmla="*/ 75 h 75"/>
                    <a:gd name="T4" fmla="*/ 45 w 240"/>
                    <a:gd name="T5" fmla="*/ 75 h 75"/>
                    <a:gd name="T6" fmla="*/ 75 w 240"/>
                    <a:gd name="T7" fmla="*/ 75 h 75"/>
                    <a:gd name="T8" fmla="*/ 105 w 240"/>
                    <a:gd name="T9" fmla="*/ 60 h 75"/>
                    <a:gd name="T10" fmla="*/ 135 w 240"/>
                    <a:gd name="T11" fmla="*/ 60 h 75"/>
                    <a:gd name="T12" fmla="*/ 165 w 240"/>
                    <a:gd name="T13" fmla="*/ 45 h 75"/>
                    <a:gd name="T14" fmla="*/ 180 w 240"/>
                    <a:gd name="T15" fmla="*/ 30 h 75"/>
                    <a:gd name="T16" fmla="*/ 210 w 240"/>
                    <a:gd name="T17" fmla="*/ 30 h 75"/>
                    <a:gd name="T18" fmla="*/ 240 w 240"/>
                    <a:gd name="T19" fmla="*/ 15 h 75"/>
                    <a:gd name="T20" fmla="*/ 240 w 240"/>
                    <a:gd name="T21" fmla="*/ 0 h 75"/>
                    <a:gd name="T22" fmla="*/ 210 w 240"/>
                    <a:gd name="T23" fmla="*/ 0 h 75"/>
                    <a:gd name="T24" fmla="*/ 180 w 240"/>
                    <a:gd name="T25" fmla="*/ 15 h 75"/>
                    <a:gd name="T26" fmla="*/ 150 w 240"/>
                    <a:gd name="T27" fmla="*/ 30 h 75"/>
                    <a:gd name="T28" fmla="*/ 120 w 240"/>
                    <a:gd name="T29" fmla="*/ 30 h 75"/>
                    <a:gd name="T30" fmla="*/ 90 w 240"/>
                    <a:gd name="T31" fmla="*/ 45 h 75"/>
                    <a:gd name="T32" fmla="*/ 75 w 240"/>
                    <a:gd name="T33" fmla="*/ 45 h 75"/>
                    <a:gd name="T34" fmla="*/ 45 w 240"/>
                    <a:gd name="T35" fmla="*/ 60 h 75"/>
                    <a:gd name="T36" fmla="*/ 15 w 240"/>
                    <a:gd name="T37" fmla="*/ 60 h 75"/>
                    <a:gd name="T38" fmla="*/ 0 w 240"/>
                    <a:gd name="T39" fmla="*/ 75 h 75"/>
                    <a:gd name="T40" fmla="*/ 15 w 240"/>
                    <a:gd name="T41" fmla="*/ 60 h 75"/>
                    <a:gd name="T42" fmla="*/ 0 w 240"/>
                    <a:gd name="T43" fmla="*/ 60 h 75"/>
                    <a:gd name="T44" fmla="*/ 0 w 240"/>
                    <a:gd name="T45" fmla="*/ 75 h 75"/>
                    <a:gd name="T46" fmla="*/ 15 w 240"/>
                    <a:gd name="T47" fmla="*/ 6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0"/>
                    <a:gd name="T73" fmla="*/ 0 h 75"/>
                    <a:gd name="T74" fmla="*/ 240 w 240"/>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0" h="75">
                      <a:moveTo>
                        <a:pt x="15" y="60"/>
                      </a:moveTo>
                      <a:lnTo>
                        <a:pt x="15" y="75"/>
                      </a:lnTo>
                      <a:lnTo>
                        <a:pt x="45" y="75"/>
                      </a:lnTo>
                      <a:lnTo>
                        <a:pt x="75" y="75"/>
                      </a:lnTo>
                      <a:lnTo>
                        <a:pt x="105" y="60"/>
                      </a:lnTo>
                      <a:lnTo>
                        <a:pt x="135" y="60"/>
                      </a:lnTo>
                      <a:lnTo>
                        <a:pt x="165" y="45"/>
                      </a:lnTo>
                      <a:lnTo>
                        <a:pt x="180" y="30"/>
                      </a:lnTo>
                      <a:lnTo>
                        <a:pt x="210" y="30"/>
                      </a:lnTo>
                      <a:lnTo>
                        <a:pt x="240" y="15"/>
                      </a:lnTo>
                      <a:lnTo>
                        <a:pt x="240" y="0"/>
                      </a:lnTo>
                      <a:lnTo>
                        <a:pt x="210" y="0"/>
                      </a:lnTo>
                      <a:lnTo>
                        <a:pt x="180" y="15"/>
                      </a:lnTo>
                      <a:lnTo>
                        <a:pt x="150" y="30"/>
                      </a:lnTo>
                      <a:lnTo>
                        <a:pt x="120" y="30"/>
                      </a:lnTo>
                      <a:lnTo>
                        <a:pt x="90" y="45"/>
                      </a:lnTo>
                      <a:lnTo>
                        <a:pt x="75" y="45"/>
                      </a:lnTo>
                      <a:lnTo>
                        <a:pt x="45" y="60"/>
                      </a:lnTo>
                      <a:lnTo>
                        <a:pt x="15" y="60"/>
                      </a:lnTo>
                      <a:lnTo>
                        <a:pt x="0" y="75"/>
                      </a:lnTo>
                      <a:lnTo>
                        <a:pt x="15" y="60"/>
                      </a:lnTo>
                      <a:lnTo>
                        <a:pt x="0" y="60"/>
                      </a:lnTo>
                      <a:lnTo>
                        <a:pt x="0" y="75"/>
                      </a:lnTo>
                      <a:lnTo>
                        <a:pt x="15" y="60"/>
                      </a:lnTo>
                      <a:close/>
                    </a:path>
                  </a:pathLst>
                </a:custGeom>
                <a:solidFill>
                  <a:srgbClr val="FFFFFF"/>
                </a:solidFill>
                <a:ln w="9525">
                  <a:noFill/>
                  <a:round/>
                  <a:headEnd/>
                  <a:tailEnd/>
                </a:ln>
              </p:spPr>
              <p:txBody>
                <a:bodyPr/>
                <a:lstStyle/>
                <a:p>
                  <a:endParaRPr lang="tr-TR"/>
                </a:p>
              </p:txBody>
            </p:sp>
            <p:sp>
              <p:nvSpPr>
                <p:cNvPr id="470" name="Freeform 217"/>
                <p:cNvSpPr>
                  <a:spLocks/>
                </p:cNvSpPr>
                <p:nvPr/>
              </p:nvSpPr>
              <p:spPr bwMode="auto">
                <a:xfrm>
                  <a:off x="1860" y="5085"/>
                  <a:ext cx="30" cy="60"/>
                </a:xfrm>
                <a:custGeom>
                  <a:avLst/>
                  <a:gdLst>
                    <a:gd name="T0" fmla="*/ 30 w 30"/>
                    <a:gd name="T1" fmla="*/ 0 h 60"/>
                    <a:gd name="T2" fmla="*/ 15 w 30"/>
                    <a:gd name="T3" fmla="*/ 15 h 60"/>
                    <a:gd name="T4" fmla="*/ 15 w 30"/>
                    <a:gd name="T5" fmla="*/ 45 h 60"/>
                    <a:gd name="T6" fmla="*/ 30 w 30"/>
                    <a:gd name="T7" fmla="*/ 45 h 60"/>
                    <a:gd name="T8" fmla="*/ 15 w 30"/>
                    <a:gd name="T9" fmla="*/ 0 h 60"/>
                    <a:gd name="T10" fmla="*/ 0 w 30"/>
                    <a:gd name="T11" fmla="*/ 15 h 60"/>
                    <a:gd name="T12" fmla="*/ 15 w 30"/>
                    <a:gd name="T13" fmla="*/ 60 h 60"/>
                    <a:gd name="T14" fmla="*/ 30 w 30"/>
                    <a:gd name="T15" fmla="*/ 45 h 60"/>
                    <a:gd name="T16" fmla="*/ 30 w 30"/>
                    <a:gd name="T17" fmla="*/ 30 h 60"/>
                    <a:gd name="T18" fmla="*/ 30 w 30"/>
                    <a:gd name="T19" fmla="*/ 15 h 60"/>
                    <a:gd name="T20" fmla="*/ 30 w 30"/>
                    <a:gd name="T21" fmla="*/ 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60"/>
                    <a:gd name="T35" fmla="*/ 30 w 30"/>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60">
                      <a:moveTo>
                        <a:pt x="30" y="0"/>
                      </a:moveTo>
                      <a:lnTo>
                        <a:pt x="15" y="15"/>
                      </a:lnTo>
                      <a:lnTo>
                        <a:pt x="15" y="45"/>
                      </a:lnTo>
                      <a:lnTo>
                        <a:pt x="30" y="45"/>
                      </a:lnTo>
                      <a:lnTo>
                        <a:pt x="15" y="0"/>
                      </a:lnTo>
                      <a:lnTo>
                        <a:pt x="0" y="15"/>
                      </a:lnTo>
                      <a:lnTo>
                        <a:pt x="15" y="60"/>
                      </a:lnTo>
                      <a:lnTo>
                        <a:pt x="30" y="45"/>
                      </a:lnTo>
                      <a:lnTo>
                        <a:pt x="30" y="30"/>
                      </a:lnTo>
                      <a:lnTo>
                        <a:pt x="30" y="15"/>
                      </a:lnTo>
                      <a:lnTo>
                        <a:pt x="30" y="0"/>
                      </a:lnTo>
                      <a:close/>
                    </a:path>
                  </a:pathLst>
                </a:custGeom>
                <a:solidFill>
                  <a:srgbClr val="FFFFFF"/>
                </a:solidFill>
                <a:ln w="9525">
                  <a:noFill/>
                  <a:round/>
                  <a:headEnd/>
                  <a:tailEnd/>
                </a:ln>
              </p:spPr>
              <p:txBody>
                <a:bodyPr/>
                <a:lstStyle/>
                <a:p>
                  <a:endParaRPr lang="tr-TR"/>
                </a:p>
              </p:txBody>
            </p:sp>
            <p:sp>
              <p:nvSpPr>
                <p:cNvPr id="471" name="Freeform 218"/>
                <p:cNvSpPr>
                  <a:spLocks/>
                </p:cNvSpPr>
                <p:nvPr/>
              </p:nvSpPr>
              <p:spPr bwMode="auto">
                <a:xfrm>
                  <a:off x="1875" y="4980"/>
                  <a:ext cx="180" cy="60"/>
                </a:xfrm>
                <a:custGeom>
                  <a:avLst/>
                  <a:gdLst>
                    <a:gd name="T0" fmla="*/ 165 w 180"/>
                    <a:gd name="T1" fmla="*/ 0 h 60"/>
                    <a:gd name="T2" fmla="*/ 165 w 180"/>
                    <a:gd name="T3" fmla="*/ 0 h 60"/>
                    <a:gd name="T4" fmla="*/ 150 w 180"/>
                    <a:gd name="T5" fmla="*/ 15 h 60"/>
                    <a:gd name="T6" fmla="*/ 120 w 180"/>
                    <a:gd name="T7" fmla="*/ 15 h 60"/>
                    <a:gd name="T8" fmla="*/ 105 w 180"/>
                    <a:gd name="T9" fmla="*/ 15 h 60"/>
                    <a:gd name="T10" fmla="*/ 90 w 180"/>
                    <a:gd name="T11" fmla="*/ 30 h 60"/>
                    <a:gd name="T12" fmla="*/ 60 w 180"/>
                    <a:gd name="T13" fmla="*/ 30 h 60"/>
                    <a:gd name="T14" fmla="*/ 45 w 180"/>
                    <a:gd name="T15" fmla="*/ 30 h 60"/>
                    <a:gd name="T16" fmla="*/ 30 w 180"/>
                    <a:gd name="T17" fmla="*/ 45 h 60"/>
                    <a:gd name="T18" fmla="*/ 0 w 180"/>
                    <a:gd name="T19" fmla="*/ 45 h 60"/>
                    <a:gd name="T20" fmla="*/ 0 w 180"/>
                    <a:gd name="T21" fmla="*/ 60 h 60"/>
                    <a:gd name="T22" fmla="*/ 30 w 180"/>
                    <a:gd name="T23" fmla="*/ 60 h 60"/>
                    <a:gd name="T24" fmla="*/ 45 w 180"/>
                    <a:gd name="T25" fmla="*/ 60 h 60"/>
                    <a:gd name="T26" fmla="*/ 75 w 180"/>
                    <a:gd name="T27" fmla="*/ 45 h 60"/>
                    <a:gd name="T28" fmla="*/ 90 w 180"/>
                    <a:gd name="T29" fmla="*/ 45 h 60"/>
                    <a:gd name="T30" fmla="*/ 105 w 180"/>
                    <a:gd name="T31" fmla="*/ 45 h 60"/>
                    <a:gd name="T32" fmla="*/ 135 w 180"/>
                    <a:gd name="T33" fmla="*/ 30 h 60"/>
                    <a:gd name="T34" fmla="*/ 150 w 180"/>
                    <a:gd name="T35" fmla="*/ 30 h 60"/>
                    <a:gd name="T36" fmla="*/ 180 w 180"/>
                    <a:gd name="T37" fmla="*/ 15 h 60"/>
                    <a:gd name="T38" fmla="*/ 180 w 180"/>
                    <a:gd name="T39" fmla="*/ 15 h 60"/>
                    <a:gd name="T40" fmla="*/ 165 w 180"/>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60"/>
                    <a:gd name="T65" fmla="*/ 180 w 180"/>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60">
                      <a:moveTo>
                        <a:pt x="165" y="0"/>
                      </a:moveTo>
                      <a:lnTo>
                        <a:pt x="165" y="0"/>
                      </a:lnTo>
                      <a:lnTo>
                        <a:pt x="150" y="15"/>
                      </a:lnTo>
                      <a:lnTo>
                        <a:pt x="120" y="15"/>
                      </a:lnTo>
                      <a:lnTo>
                        <a:pt x="105" y="15"/>
                      </a:lnTo>
                      <a:lnTo>
                        <a:pt x="90" y="30"/>
                      </a:lnTo>
                      <a:lnTo>
                        <a:pt x="60" y="30"/>
                      </a:lnTo>
                      <a:lnTo>
                        <a:pt x="45" y="30"/>
                      </a:lnTo>
                      <a:lnTo>
                        <a:pt x="30" y="45"/>
                      </a:lnTo>
                      <a:lnTo>
                        <a:pt x="0" y="45"/>
                      </a:lnTo>
                      <a:lnTo>
                        <a:pt x="0" y="60"/>
                      </a:lnTo>
                      <a:lnTo>
                        <a:pt x="30" y="60"/>
                      </a:lnTo>
                      <a:lnTo>
                        <a:pt x="45" y="60"/>
                      </a:lnTo>
                      <a:lnTo>
                        <a:pt x="75" y="45"/>
                      </a:lnTo>
                      <a:lnTo>
                        <a:pt x="90" y="45"/>
                      </a:lnTo>
                      <a:lnTo>
                        <a:pt x="105" y="45"/>
                      </a:lnTo>
                      <a:lnTo>
                        <a:pt x="135" y="30"/>
                      </a:lnTo>
                      <a:lnTo>
                        <a:pt x="150" y="30"/>
                      </a:lnTo>
                      <a:lnTo>
                        <a:pt x="180" y="15"/>
                      </a:lnTo>
                      <a:lnTo>
                        <a:pt x="165" y="0"/>
                      </a:lnTo>
                      <a:close/>
                    </a:path>
                  </a:pathLst>
                </a:custGeom>
                <a:solidFill>
                  <a:srgbClr val="000000"/>
                </a:solidFill>
                <a:ln w="9525">
                  <a:noFill/>
                  <a:round/>
                  <a:headEnd/>
                  <a:tailEnd/>
                </a:ln>
              </p:spPr>
              <p:txBody>
                <a:bodyPr/>
                <a:lstStyle/>
                <a:p>
                  <a:endParaRPr lang="tr-TR"/>
                </a:p>
              </p:txBody>
            </p:sp>
            <p:sp>
              <p:nvSpPr>
                <p:cNvPr id="472" name="Freeform 219"/>
                <p:cNvSpPr>
                  <a:spLocks/>
                </p:cNvSpPr>
                <p:nvPr/>
              </p:nvSpPr>
              <p:spPr bwMode="auto">
                <a:xfrm>
                  <a:off x="2040" y="4905"/>
                  <a:ext cx="60" cy="90"/>
                </a:xfrm>
                <a:custGeom>
                  <a:avLst/>
                  <a:gdLst>
                    <a:gd name="T0" fmla="*/ 45 w 60"/>
                    <a:gd name="T1" fmla="*/ 0 h 90"/>
                    <a:gd name="T2" fmla="*/ 45 w 60"/>
                    <a:gd name="T3" fmla="*/ 0 h 90"/>
                    <a:gd name="T4" fmla="*/ 45 w 60"/>
                    <a:gd name="T5" fmla="*/ 15 h 90"/>
                    <a:gd name="T6" fmla="*/ 45 w 60"/>
                    <a:gd name="T7" fmla="*/ 30 h 90"/>
                    <a:gd name="T8" fmla="*/ 45 w 60"/>
                    <a:gd name="T9" fmla="*/ 30 h 90"/>
                    <a:gd name="T10" fmla="*/ 30 w 60"/>
                    <a:gd name="T11" fmla="*/ 45 h 90"/>
                    <a:gd name="T12" fmla="*/ 30 w 60"/>
                    <a:gd name="T13" fmla="*/ 60 h 90"/>
                    <a:gd name="T14" fmla="*/ 15 w 60"/>
                    <a:gd name="T15" fmla="*/ 60 h 90"/>
                    <a:gd name="T16" fmla="*/ 15 w 60"/>
                    <a:gd name="T17" fmla="*/ 75 h 90"/>
                    <a:gd name="T18" fmla="*/ 0 w 60"/>
                    <a:gd name="T19" fmla="*/ 75 h 90"/>
                    <a:gd name="T20" fmla="*/ 15 w 60"/>
                    <a:gd name="T21" fmla="*/ 90 h 90"/>
                    <a:gd name="T22" fmla="*/ 30 w 60"/>
                    <a:gd name="T23" fmla="*/ 90 h 90"/>
                    <a:gd name="T24" fmla="*/ 30 w 60"/>
                    <a:gd name="T25" fmla="*/ 75 h 90"/>
                    <a:gd name="T26" fmla="*/ 45 w 60"/>
                    <a:gd name="T27" fmla="*/ 75 h 90"/>
                    <a:gd name="T28" fmla="*/ 60 w 60"/>
                    <a:gd name="T29" fmla="*/ 60 h 90"/>
                    <a:gd name="T30" fmla="*/ 60 w 60"/>
                    <a:gd name="T31" fmla="*/ 45 h 90"/>
                    <a:gd name="T32" fmla="*/ 60 w 60"/>
                    <a:gd name="T33" fmla="*/ 30 h 90"/>
                    <a:gd name="T34" fmla="*/ 60 w 60"/>
                    <a:gd name="T35" fmla="*/ 15 h 90"/>
                    <a:gd name="T36" fmla="*/ 60 w 60"/>
                    <a:gd name="T37" fmla="*/ 0 h 90"/>
                    <a:gd name="T38" fmla="*/ 60 w 60"/>
                    <a:gd name="T39" fmla="*/ 0 h 90"/>
                    <a:gd name="T40" fmla="*/ 45 w 60"/>
                    <a:gd name="T41" fmla="*/ 0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90"/>
                    <a:gd name="T65" fmla="*/ 60 w 60"/>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90">
                      <a:moveTo>
                        <a:pt x="45" y="0"/>
                      </a:moveTo>
                      <a:lnTo>
                        <a:pt x="45" y="0"/>
                      </a:lnTo>
                      <a:lnTo>
                        <a:pt x="45" y="15"/>
                      </a:lnTo>
                      <a:lnTo>
                        <a:pt x="45" y="30"/>
                      </a:lnTo>
                      <a:lnTo>
                        <a:pt x="30" y="45"/>
                      </a:lnTo>
                      <a:lnTo>
                        <a:pt x="30" y="60"/>
                      </a:lnTo>
                      <a:lnTo>
                        <a:pt x="15" y="60"/>
                      </a:lnTo>
                      <a:lnTo>
                        <a:pt x="15" y="75"/>
                      </a:lnTo>
                      <a:lnTo>
                        <a:pt x="0" y="75"/>
                      </a:lnTo>
                      <a:lnTo>
                        <a:pt x="15" y="90"/>
                      </a:lnTo>
                      <a:lnTo>
                        <a:pt x="30" y="90"/>
                      </a:lnTo>
                      <a:lnTo>
                        <a:pt x="30" y="75"/>
                      </a:lnTo>
                      <a:lnTo>
                        <a:pt x="45" y="75"/>
                      </a:lnTo>
                      <a:lnTo>
                        <a:pt x="60" y="60"/>
                      </a:lnTo>
                      <a:lnTo>
                        <a:pt x="60" y="45"/>
                      </a:lnTo>
                      <a:lnTo>
                        <a:pt x="60" y="30"/>
                      </a:lnTo>
                      <a:lnTo>
                        <a:pt x="60" y="15"/>
                      </a:lnTo>
                      <a:lnTo>
                        <a:pt x="60" y="0"/>
                      </a:lnTo>
                      <a:lnTo>
                        <a:pt x="45" y="0"/>
                      </a:lnTo>
                      <a:close/>
                    </a:path>
                  </a:pathLst>
                </a:custGeom>
                <a:solidFill>
                  <a:srgbClr val="000000"/>
                </a:solidFill>
                <a:ln w="9525">
                  <a:noFill/>
                  <a:round/>
                  <a:headEnd/>
                  <a:tailEnd/>
                </a:ln>
              </p:spPr>
              <p:txBody>
                <a:bodyPr/>
                <a:lstStyle/>
                <a:p>
                  <a:endParaRPr lang="tr-TR"/>
                </a:p>
              </p:txBody>
            </p:sp>
            <p:sp>
              <p:nvSpPr>
                <p:cNvPr id="473" name="Freeform 220"/>
                <p:cNvSpPr>
                  <a:spLocks/>
                </p:cNvSpPr>
                <p:nvPr/>
              </p:nvSpPr>
              <p:spPr bwMode="auto">
                <a:xfrm>
                  <a:off x="2055" y="4875"/>
                  <a:ext cx="45" cy="30"/>
                </a:xfrm>
                <a:custGeom>
                  <a:avLst/>
                  <a:gdLst>
                    <a:gd name="T0" fmla="*/ 0 w 45"/>
                    <a:gd name="T1" fmla="*/ 15 h 30"/>
                    <a:gd name="T2" fmla="*/ 0 w 45"/>
                    <a:gd name="T3" fmla="*/ 15 h 30"/>
                    <a:gd name="T4" fmla="*/ 15 w 45"/>
                    <a:gd name="T5" fmla="*/ 15 h 30"/>
                    <a:gd name="T6" fmla="*/ 15 w 45"/>
                    <a:gd name="T7" fmla="*/ 30 h 30"/>
                    <a:gd name="T8" fmla="*/ 30 w 45"/>
                    <a:gd name="T9" fmla="*/ 30 h 30"/>
                    <a:gd name="T10" fmla="*/ 30 w 45"/>
                    <a:gd name="T11" fmla="*/ 30 h 30"/>
                    <a:gd name="T12" fmla="*/ 45 w 45"/>
                    <a:gd name="T13" fmla="*/ 30 h 30"/>
                    <a:gd name="T14" fmla="*/ 45 w 45"/>
                    <a:gd name="T15" fmla="*/ 15 h 30"/>
                    <a:gd name="T16" fmla="*/ 30 w 45"/>
                    <a:gd name="T17" fmla="*/ 0 h 30"/>
                    <a:gd name="T18" fmla="*/ 15 w 45"/>
                    <a:gd name="T19" fmla="*/ 0 h 30"/>
                    <a:gd name="T20" fmla="*/ 0 w 45"/>
                    <a:gd name="T21" fmla="*/ 0 h 30"/>
                    <a:gd name="T22" fmla="*/ 0 w 45"/>
                    <a:gd name="T23" fmla="*/ 0 h 30"/>
                    <a:gd name="T24" fmla="*/ 0 w 45"/>
                    <a:gd name="T25" fmla="*/ 15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30"/>
                    <a:gd name="T41" fmla="*/ 45 w 45"/>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30">
                      <a:moveTo>
                        <a:pt x="0" y="15"/>
                      </a:moveTo>
                      <a:lnTo>
                        <a:pt x="0" y="15"/>
                      </a:lnTo>
                      <a:lnTo>
                        <a:pt x="15" y="15"/>
                      </a:lnTo>
                      <a:lnTo>
                        <a:pt x="15" y="30"/>
                      </a:lnTo>
                      <a:lnTo>
                        <a:pt x="30" y="30"/>
                      </a:lnTo>
                      <a:lnTo>
                        <a:pt x="45" y="30"/>
                      </a:lnTo>
                      <a:lnTo>
                        <a:pt x="45" y="15"/>
                      </a:lnTo>
                      <a:lnTo>
                        <a:pt x="30" y="0"/>
                      </a:lnTo>
                      <a:lnTo>
                        <a:pt x="15" y="0"/>
                      </a:lnTo>
                      <a:lnTo>
                        <a:pt x="0" y="0"/>
                      </a:lnTo>
                      <a:lnTo>
                        <a:pt x="0" y="15"/>
                      </a:lnTo>
                      <a:close/>
                    </a:path>
                  </a:pathLst>
                </a:custGeom>
                <a:solidFill>
                  <a:srgbClr val="000000"/>
                </a:solidFill>
                <a:ln w="9525">
                  <a:noFill/>
                  <a:round/>
                  <a:headEnd/>
                  <a:tailEnd/>
                </a:ln>
              </p:spPr>
              <p:txBody>
                <a:bodyPr/>
                <a:lstStyle/>
                <a:p>
                  <a:endParaRPr lang="tr-TR"/>
                </a:p>
              </p:txBody>
            </p:sp>
            <p:sp>
              <p:nvSpPr>
                <p:cNvPr id="474" name="Freeform 221"/>
                <p:cNvSpPr>
                  <a:spLocks/>
                </p:cNvSpPr>
                <p:nvPr/>
              </p:nvSpPr>
              <p:spPr bwMode="auto">
                <a:xfrm>
                  <a:off x="1920" y="4875"/>
                  <a:ext cx="135" cy="165"/>
                </a:xfrm>
                <a:custGeom>
                  <a:avLst/>
                  <a:gdLst>
                    <a:gd name="T0" fmla="*/ 15 w 135"/>
                    <a:gd name="T1" fmla="*/ 165 h 165"/>
                    <a:gd name="T2" fmla="*/ 15 w 135"/>
                    <a:gd name="T3" fmla="*/ 165 h 165"/>
                    <a:gd name="T4" fmla="*/ 30 w 135"/>
                    <a:gd name="T5" fmla="*/ 150 h 165"/>
                    <a:gd name="T6" fmla="*/ 45 w 135"/>
                    <a:gd name="T7" fmla="*/ 120 h 165"/>
                    <a:gd name="T8" fmla="*/ 60 w 135"/>
                    <a:gd name="T9" fmla="*/ 105 h 165"/>
                    <a:gd name="T10" fmla="*/ 75 w 135"/>
                    <a:gd name="T11" fmla="*/ 75 h 165"/>
                    <a:gd name="T12" fmla="*/ 90 w 135"/>
                    <a:gd name="T13" fmla="*/ 60 h 165"/>
                    <a:gd name="T14" fmla="*/ 105 w 135"/>
                    <a:gd name="T15" fmla="*/ 45 h 165"/>
                    <a:gd name="T16" fmla="*/ 120 w 135"/>
                    <a:gd name="T17" fmla="*/ 30 h 165"/>
                    <a:gd name="T18" fmla="*/ 135 w 135"/>
                    <a:gd name="T19" fmla="*/ 15 h 165"/>
                    <a:gd name="T20" fmla="*/ 135 w 135"/>
                    <a:gd name="T21" fmla="*/ 0 h 165"/>
                    <a:gd name="T22" fmla="*/ 105 w 135"/>
                    <a:gd name="T23" fmla="*/ 15 h 165"/>
                    <a:gd name="T24" fmla="*/ 90 w 135"/>
                    <a:gd name="T25" fmla="*/ 30 h 165"/>
                    <a:gd name="T26" fmla="*/ 75 w 135"/>
                    <a:gd name="T27" fmla="*/ 45 h 165"/>
                    <a:gd name="T28" fmla="*/ 60 w 135"/>
                    <a:gd name="T29" fmla="*/ 75 h 165"/>
                    <a:gd name="T30" fmla="*/ 45 w 135"/>
                    <a:gd name="T31" fmla="*/ 90 h 165"/>
                    <a:gd name="T32" fmla="*/ 30 w 135"/>
                    <a:gd name="T33" fmla="*/ 105 h 165"/>
                    <a:gd name="T34" fmla="*/ 15 w 135"/>
                    <a:gd name="T35" fmla="*/ 135 h 165"/>
                    <a:gd name="T36" fmla="*/ 0 w 135"/>
                    <a:gd name="T37" fmla="*/ 150 h 165"/>
                    <a:gd name="T38" fmla="*/ 0 w 135"/>
                    <a:gd name="T39" fmla="*/ 150 h 165"/>
                    <a:gd name="T40" fmla="*/ 15 w 135"/>
                    <a:gd name="T41" fmla="*/ 165 h 1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165"/>
                    <a:gd name="T65" fmla="*/ 135 w 135"/>
                    <a:gd name="T66" fmla="*/ 165 h 1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165">
                      <a:moveTo>
                        <a:pt x="15" y="165"/>
                      </a:moveTo>
                      <a:lnTo>
                        <a:pt x="15" y="165"/>
                      </a:lnTo>
                      <a:lnTo>
                        <a:pt x="30" y="150"/>
                      </a:lnTo>
                      <a:lnTo>
                        <a:pt x="45" y="120"/>
                      </a:lnTo>
                      <a:lnTo>
                        <a:pt x="60" y="105"/>
                      </a:lnTo>
                      <a:lnTo>
                        <a:pt x="75" y="75"/>
                      </a:lnTo>
                      <a:lnTo>
                        <a:pt x="90" y="60"/>
                      </a:lnTo>
                      <a:lnTo>
                        <a:pt x="105" y="45"/>
                      </a:lnTo>
                      <a:lnTo>
                        <a:pt x="120" y="30"/>
                      </a:lnTo>
                      <a:lnTo>
                        <a:pt x="135" y="15"/>
                      </a:lnTo>
                      <a:lnTo>
                        <a:pt x="135" y="0"/>
                      </a:lnTo>
                      <a:lnTo>
                        <a:pt x="105" y="15"/>
                      </a:lnTo>
                      <a:lnTo>
                        <a:pt x="90" y="30"/>
                      </a:lnTo>
                      <a:lnTo>
                        <a:pt x="75" y="45"/>
                      </a:lnTo>
                      <a:lnTo>
                        <a:pt x="60" y="75"/>
                      </a:lnTo>
                      <a:lnTo>
                        <a:pt x="45" y="90"/>
                      </a:lnTo>
                      <a:lnTo>
                        <a:pt x="30" y="105"/>
                      </a:lnTo>
                      <a:lnTo>
                        <a:pt x="15" y="135"/>
                      </a:lnTo>
                      <a:lnTo>
                        <a:pt x="0" y="150"/>
                      </a:lnTo>
                      <a:lnTo>
                        <a:pt x="15" y="165"/>
                      </a:lnTo>
                      <a:close/>
                    </a:path>
                  </a:pathLst>
                </a:custGeom>
                <a:solidFill>
                  <a:srgbClr val="000000"/>
                </a:solidFill>
                <a:ln w="9525">
                  <a:noFill/>
                  <a:round/>
                  <a:headEnd/>
                  <a:tailEnd/>
                </a:ln>
              </p:spPr>
              <p:txBody>
                <a:bodyPr/>
                <a:lstStyle/>
                <a:p>
                  <a:endParaRPr lang="tr-TR"/>
                </a:p>
              </p:txBody>
            </p:sp>
            <p:sp>
              <p:nvSpPr>
                <p:cNvPr id="475" name="Freeform 222"/>
                <p:cNvSpPr>
                  <a:spLocks/>
                </p:cNvSpPr>
                <p:nvPr/>
              </p:nvSpPr>
              <p:spPr bwMode="auto">
                <a:xfrm>
                  <a:off x="1875" y="5025"/>
                  <a:ext cx="60" cy="45"/>
                </a:xfrm>
                <a:custGeom>
                  <a:avLst/>
                  <a:gdLst>
                    <a:gd name="T0" fmla="*/ 15 w 60"/>
                    <a:gd name="T1" fmla="*/ 0 h 45"/>
                    <a:gd name="T2" fmla="*/ 45 w 60"/>
                    <a:gd name="T3" fmla="*/ 15 h 45"/>
                    <a:gd name="T4" fmla="*/ 45 w 60"/>
                    <a:gd name="T5" fmla="*/ 15 h 45"/>
                    <a:gd name="T6" fmla="*/ 45 w 60"/>
                    <a:gd name="T7" fmla="*/ 15 h 45"/>
                    <a:gd name="T8" fmla="*/ 45 w 60"/>
                    <a:gd name="T9" fmla="*/ 15 h 45"/>
                    <a:gd name="T10" fmla="*/ 60 w 60"/>
                    <a:gd name="T11" fmla="*/ 15 h 45"/>
                    <a:gd name="T12" fmla="*/ 45 w 60"/>
                    <a:gd name="T13" fmla="*/ 0 h 45"/>
                    <a:gd name="T14" fmla="*/ 45 w 60"/>
                    <a:gd name="T15" fmla="*/ 0 h 45"/>
                    <a:gd name="T16" fmla="*/ 45 w 60"/>
                    <a:gd name="T17" fmla="*/ 0 h 45"/>
                    <a:gd name="T18" fmla="*/ 30 w 60"/>
                    <a:gd name="T19" fmla="*/ 0 h 45"/>
                    <a:gd name="T20" fmla="*/ 30 w 60"/>
                    <a:gd name="T21" fmla="*/ 0 h 45"/>
                    <a:gd name="T22" fmla="*/ 45 w 60"/>
                    <a:gd name="T23" fmla="*/ 15 h 45"/>
                    <a:gd name="T24" fmla="*/ 15 w 60"/>
                    <a:gd name="T25" fmla="*/ 0 h 45"/>
                    <a:gd name="T26" fmla="*/ 0 w 60"/>
                    <a:gd name="T27" fmla="*/ 45 h 45"/>
                    <a:gd name="T28" fmla="*/ 45 w 60"/>
                    <a:gd name="T29" fmla="*/ 15 h 45"/>
                    <a:gd name="T30" fmla="*/ 15 w 60"/>
                    <a:gd name="T31" fmla="*/ 0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45"/>
                    <a:gd name="T50" fmla="*/ 60 w 60"/>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45">
                      <a:moveTo>
                        <a:pt x="15" y="0"/>
                      </a:moveTo>
                      <a:lnTo>
                        <a:pt x="45" y="15"/>
                      </a:lnTo>
                      <a:lnTo>
                        <a:pt x="60" y="15"/>
                      </a:lnTo>
                      <a:lnTo>
                        <a:pt x="45" y="0"/>
                      </a:lnTo>
                      <a:lnTo>
                        <a:pt x="30" y="0"/>
                      </a:lnTo>
                      <a:lnTo>
                        <a:pt x="45" y="15"/>
                      </a:lnTo>
                      <a:lnTo>
                        <a:pt x="15" y="0"/>
                      </a:lnTo>
                      <a:lnTo>
                        <a:pt x="0" y="45"/>
                      </a:lnTo>
                      <a:lnTo>
                        <a:pt x="45" y="15"/>
                      </a:lnTo>
                      <a:lnTo>
                        <a:pt x="15" y="0"/>
                      </a:lnTo>
                      <a:close/>
                    </a:path>
                  </a:pathLst>
                </a:custGeom>
                <a:solidFill>
                  <a:srgbClr val="000000"/>
                </a:solidFill>
                <a:ln w="9525">
                  <a:noFill/>
                  <a:round/>
                  <a:headEnd/>
                  <a:tailEnd/>
                </a:ln>
              </p:spPr>
              <p:txBody>
                <a:bodyPr/>
                <a:lstStyle/>
                <a:p>
                  <a:endParaRPr lang="tr-TR"/>
                </a:p>
              </p:txBody>
            </p:sp>
            <p:sp>
              <p:nvSpPr>
                <p:cNvPr id="476" name="Freeform 223"/>
                <p:cNvSpPr>
                  <a:spLocks/>
                </p:cNvSpPr>
                <p:nvPr/>
              </p:nvSpPr>
              <p:spPr bwMode="auto">
                <a:xfrm>
                  <a:off x="1890" y="5010"/>
                  <a:ext cx="45" cy="30"/>
                </a:xfrm>
                <a:custGeom>
                  <a:avLst/>
                  <a:gdLst>
                    <a:gd name="T0" fmla="*/ 15 w 45"/>
                    <a:gd name="T1" fmla="*/ 0 h 30"/>
                    <a:gd name="T2" fmla="*/ 15 w 45"/>
                    <a:gd name="T3" fmla="*/ 0 h 30"/>
                    <a:gd name="T4" fmla="*/ 15 w 45"/>
                    <a:gd name="T5" fmla="*/ 0 h 30"/>
                    <a:gd name="T6" fmla="*/ 15 w 45"/>
                    <a:gd name="T7" fmla="*/ 15 h 30"/>
                    <a:gd name="T8" fmla="*/ 15 w 45"/>
                    <a:gd name="T9" fmla="*/ 15 h 30"/>
                    <a:gd name="T10" fmla="*/ 0 w 45"/>
                    <a:gd name="T11" fmla="*/ 15 h 30"/>
                    <a:gd name="T12" fmla="*/ 30 w 45"/>
                    <a:gd name="T13" fmla="*/ 30 h 30"/>
                    <a:gd name="T14" fmla="*/ 30 w 45"/>
                    <a:gd name="T15" fmla="*/ 30 h 30"/>
                    <a:gd name="T16" fmla="*/ 30 w 45"/>
                    <a:gd name="T17" fmla="*/ 15 h 30"/>
                    <a:gd name="T18" fmla="*/ 45 w 45"/>
                    <a:gd name="T19" fmla="*/ 15 h 30"/>
                    <a:gd name="T20" fmla="*/ 45 w 45"/>
                    <a:gd name="T21" fmla="*/ 0 h 30"/>
                    <a:gd name="T22" fmla="*/ 45 w 45"/>
                    <a:gd name="T23" fmla="*/ 0 h 30"/>
                    <a:gd name="T24" fmla="*/ 15 w 45"/>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30"/>
                    <a:gd name="T41" fmla="*/ 45 w 45"/>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30">
                      <a:moveTo>
                        <a:pt x="15" y="0"/>
                      </a:moveTo>
                      <a:lnTo>
                        <a:pt x="15" y="0"/>
                      </a:lnTo>
                      <a:lnTo>
                        <a:pt x="15" y="15"/>
                      </a:lnTo>
                      <a:lnTo>
                        <a:pt x="0" y="15"/>
                      </a:lnTo>
                      <a:lnTo>
                        <a:pt x="30" y="30"/>
                      </a:lnTo>
                      <a:lnTo>
                        <a:pt x="30" y="15"/>
                      </a:lnTo>
                      <a:lnTo>
                        <a:pt x="45" y="15"/>
                      </a:lnTo>
                      <a:lnTo>
                        <a:pt x="45" y="0"/>
                      </a:lnTo>
                      <a:lnTo>
                        <a:pt x="15" y="0"/>
                      </a:lnTo>
                      <a:close/>
                    </a:path>
                  </a:pathLst>
                </a:custGeom>
                <a:solidFill>
                  <a:srgbClr val="000000"/>
                </a:solidFill>
                <a:ln w="9525">
                  <a:noFill/>
                  <a:round/>
                  <a:headEnd/>
                  <a:tailEnd/>
                </a:ln>
              </p:spPr>
              <p:txBody>
                <a:bodyPr/>
                <a:lstStyle/>
                <a:p>
                  <a:endParaRPr lang="tr-TR"/>
                </a:p>
              </p:txBody>
            </p:sp>
            <p:sp>
              <p:nvSpPr>
                <p:cNvPr id="477" name="Freeform 224"/>
                <p:cNvSpPr>
                  <a:spLocks/>
                </p:cNvSpPr>
                <p:nvPr/>
              </p:nvSpPr>
              <p:spPr bwMode="auto">
                <a:xfrm>
                  <a:off x="1905" y="4890"/>
                  <a:ext cx="45" cy="120"/>
                </a:xfrm>
                <a:custGeom>
                  <a:avLst/>
                  <a:gdLst>
                    <a:gd name="T0" fmla="*/ 15 w 45"/>
                    <a:gd name="T1" fmla="*/ 0 h 120"/>
                    <a:gd name="T2" fmla="*/ 15 w 45"/>
                    <a:gd name="T3" fmla="*/ 0 h 120"/>
                    <a:gd name="T4" fmla="*/ 15 w 45"/>
                    <a:gd name="T5" fmla="*/ 30 h 120"/>
                    <a:gd name="T6" fmla="*/ 15 w 45"/>
                    <a:gd name="T7" fmla="*/ 60 h 120"/>
                    <a:gd name="T8" fmla="*/ 0 w 45"/>
                    <a:gd name="T9" fmla="*/ 90 h 120"/>
                    <a:gd name="T10" fmla="*/ 0 w 45"/>
                    <a:gd name="T11" fmla="*/ 120 h 120"/>
                    <a:gd name="T12" fmla="*/ 30 w 45"/>
                    <a:gd name="T13" fmla="*/ 120 h 120"/>
                    <a:gd name="T14" fmla="*/ 30 w 45"/>
                    <a:gd name="T15" fmla="*/ 90 h 120"/>
                    <a:gd name="T16" fmla="*/ 30 w 45"/>
                    <a:gd name="T17" fmla="*/ 60 h 120"/>
                    <a:gd name="T18" fmla="*/ 30 w 45"/>
                    <a:gd name="T19" fmla="*/ 30 h 120"/>
                    <a:gd name="T20" fmla="*/ 45 w 45"/>
                    <a:gd name="T21" fmla="*/ 0 h 120"/>
                    <a:gd name="T22" fmla="*/ 30 w 45"/>
                    <a:gd name="T23" fmla="*/ 0 h 120"/>
                    <a:gd name="T24" fmla="*/ 15 w 45"/>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20"/>
                    <a:gd name="T41" fmla="*/ 45 w 45"/>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20">
                      <a:moveTo>
                        <a:pt x="15" y="0"/>
                      </a:moveTo>
                      <a:lnTo>
                        <a:pt x="15" y="0"/>
                      </a:lnTo>
                      <a:lnTo>
                        <a:pt x="15" y="30"/>
                      </a:lnTo>
                      <a:lnTo>
                        <a:pt x="15" y="60"/>
                      </a:lnTo>
                      <a:lnTo>
                        <a:pt x="0" y="90"/>
                      </a:lnTo>
                      <a:lnTo>
                        <a:pt x="0" y="120"/>
                      </a:lnTo>
                      <a:lnTo>
                        <a:pt x="30" y="120"/>
                      </a:lnTo>
                      <a:lnTo>
                        <a:pt x="30" y="90"/>
                      </a:lnTo>
                      <a:lnTo>
                        <a:pt x="30" y="60"/>
                      </a:lnTo>
                      <a:lnTo>
                        <a:pt x="30" y="30"/>
                      </a:lnTo>
                      <a:lnTo>
                        <a:pt x="45" y="0"/>
                      </a:lnTo>
                      <a:lnTo>
                        <a:pt x="30" y="0"/>
                      </a:lnTo>
                      <a:lnTo>
                        <a:pt x="15" y="0"/>
                      </a:lnTo>
                      <a:close/>
                    </a:path>
                  </a:pathLst>
                </a:custGeom>
                <a:solidFill>
                  <a:srgbClr val="000000"/>
                </a:solidFill>
                <a:ln w="9525">
                  <a:noFill/>
                  <a:round/>
                  <a:headEnd/>
                  <a:tailEnd/>
                </a:ln>
              </p:spPr>
              <p:txBody>
                <a:bodyPr/>
                <a:lstStyle/>
                <a:p>
                  <a:endParaRPr lang="tr-TR"/>
                </a:p>
              </p:txBody>
            </p:sp>
            <p:sp>
              <p:nvSpPr>
                <p:cNvPr id="478" name="Freeform 225"/>
                <p:cNvSpPr>
                  <a:spLocks/>
                </p:cNvSpPr>
                <p:nvPr/>
              </p:nvSpPr>
              <p:spPr bwMode="auto">
                <a:xfrm>
                  <a:off x="1860" y="4770"/>
                  <a:ext cx="75" cy="120"/>
                </a:xfrm>
                <a:custGeom>
                  <a:avLst/>
                  <a:gdLst>
                    <a:gd name="T0" fmla="*/ 0 w 75"/>
                    <a:gd name="T1" fmla="*/ 30 h 120"/>
                    <a:gd name="T2" fmla="*/ 15 w 75"/>
                    <a:gd name="T3" fmla="*/ 30 h 120"/>
                    <a:gd name="T4" fmla="*/ 15 w 75"/>
                    <a:gd name="T5" fmla="*/ 30 h 120"/>
                    <a:gd name="T6" fmla="*/ 30 w 75"/>
                    <a:gd name="T7" fmla="*/ 30 h 120"/>
                    <a:gd name="T8" fmla="*/ 30 w 75"/>
                    <a:gd name="T9" fmla="*/ 45 h 120"/>
                    <a:gd name="T10" fmla="*/ 45 w 75"/>
                    <a:gd name="T11" fmla="*/ 45 h 120"/>
                    <a:gd name="T12" fmla="*/ 45 w 75"/>
                    <a:gd name="T13" fmla="*/ 60 h 120"/>
                    <a:gd name="T14" fmla="*/ 60 w 75"/>
                    <a:gd name="T15" fmla="*/ 90 h 120"/>
                    <a:gd name="T16" fmla="*/ 60 w 75"/>
                    <a:gd name="T17" fmla="*/ 105 h 120"/>
                    <a:gd name="T18" fmla="*/ 60 w 75"/>
                    <a:gd name="T19" fmla="*/ 120 h 120"/>
                    <a:gd name="T20" fmla="*/ 75 w 75"/>
                    <a:gd name="T21" fmla="*/ 120 h 120"/>
                    <a:gd name="T22" fmla="*/ 75 w 75"/>
                    <a:gd name="T23" fmla="*/ 105 h 120"/>
                    <a:gd name="T24" fmla="*/ 75 w 75"/>
                    <a:gd name="T25" fmla="*/ 75 h 120"/>
                    <a:gd name="T26" fmla="*/ 75 w 75"/>
                    <a:gd name="T27" fmla="*/ 60 h 120"/>
                    <a:gd name="T28" fmla="*/ 60 w 75"/>
                    <a:gd name="T29" fmla="*/ 45 h 120"/>
                    <a:gd name="T30" fmla="*/ 60 w 75"/>
                    <a:gd name="T31" fmla="*/ 30 h 120"/>
                    <a:gd name="T32" fmla="*/ 45 w 75"/>
                    <a:gd name="T33" fmla="*/ 15 h 120"/>
                    <a:gd name="T34" fmla="*/ 15 w 75"/>
                    <a:gd name="T35" fmla="*/ 0 h 120"/>
                    <a:gd name="T36" fmla="*/ 0 w 75"/>
                    <a:gd name="T37" fmla="*/ 0 h 120"/>
                    <a:gd name="T38" fmla="*/ 0 w 75"/>
                    <a:gd name="T39" fmla="*/ 0 h 120"/>
                    <a:gd name="T40" fmla="*/ 0 w 75"/>
                    <a:gd name="T41" fmla="*/ 3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120"/>
                    <a:gd name="T65" fmla="*/ 75 w 75"/>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120">
                      <a:moveTo>
                        <a:pt x="0" y="30"/>
                      </a:moveTo>
                      <a:lnTo>
                        <a:pt x="15" y="30"/>
                      </a:lnTo>
                      <a:lnTo>
                        <a:pt x="30" y="30"/>
                      </a:lnTo>
                      <a:lnTo>
                        <a:pt x="30" y="45"/>
                      </a:lnTo>
                      <a:lnTo>
                        <a:pt x="45" y="45"/>
                      </a:lnTo>
                      <a:lnTo>
                        <a:pt x="45" y="60"/>
                      </a:lnTo>
                      <a:lnTo>
                        <a:pt x="60" y="90"/>
                      </a:lnTo>
                      <a:lnTo>
                        <a:pt x="60" y="105"/>
                      </a:lnTo>
                      <a:lnTo>
                        <a:pt x="60" y="120"/>
                      </a:lnTo>
                      <a:lnTo>
                        <a:pt x="75" y="120"/>
                      </a:lnTo>
                      <a:lnTo>
                        <a:pt x="75" y="105"/>
                      </a:lnTo>
                      <a:lnTo>
                        <a:pt x="75" y="75"/>
                      </a:lnTo>
                      <a:lnTo>
                        <a:pt x="75" y="60"/>
                      </a:lnTo>
                      <a:lnTo>
                        <a:pt x="60" y="45"/>
                      </a:lnTo>
                      <a:lnTo>
                        <a:pt x="60" y="30"/>
                      </a:lnTo>
                      <a:lnTo>
                        <a:pt x="45" y="15"/>
                      </a:lnTo>
                      <a:lnTo>
                        <a:pt x="15" y="0"/>
                      </a:lnTo>
                      <a:lnTo>
                        <a:pt x="0" y="0"/>
                      </a:lnTo>
                      <a:lnTo>
                        <a:pt x="0" y="30"/>
                      </a:lnTo>
                      <a:close/>
                    </a:path>
                  </a:pathLst>
                </a:custGeom>
                <a:solidFill>
                  <a:srgbClr val="000000"/>
                </a:solidFill>
                <a:ln w="9525">
                  <a:noFill/>
                  <a:round/>
                  <a:headEnd/>
                  <a:tailEnd/>
                </a:ln>
              </p:spPr>
              <p:txBody>
                <a:bodyPr/>
                <a:lstStyle/>
                <a:p>
                  <a:endParaRPr lang="tr-TR"/>
                </a:p>
              </p:txBody>
            </p:sp>
            <p:sp>
              <p:nvSpPr>
                <p:cNvPr id="479" name="Freeform 226"/>
                <p:cNvSpPr>
                  <a:spLocks/>
                </p:cNvSpPr>
                <p:nvPr/>
              </p:nvSpPr>
              <p:spPr bwMode="auto">
                <a:xfrm>
                  <a:off x="1785" y="4770"/>
                  <a:ext cx="75" cy="135"/>
                </a:xfrm>
                <a:custGeom>
                  <a:avLst/>
                  <a:gdLst>
                    <a:gd name="T0" fmla="*/ 30 w 75"/>
                    <a:gd name="T1" fmla="*/ 135 h 135"/>
                    <a:gd name="T2" fmla="*/ 30 w 75"/>
                    <a:gd name="T3" fmla="*/ 135 h 135"/>
                    <a:gd name="T4" fmla="*/ 30 w 75"/>
                    <a:gd name="T5" fmla="*/ 105 h 135"/>
                    <a:gd name="T6" fmla="*/ 30 w 75"/>
                    <a:gd name="T7" fmla="*/ 90 h 135"/>
                    <a:gd name="T8" fmla="*/ 30 w 75"/>
                    <a:gd name="T9" fmla="*/ 75 h 135"/>
                    <a:gd name="T10" fmla="*/ 30 w 75"/>
                    <a:gd name="T11" fmla="*/ 60 h 135"/>
                    <a:gd name="T12" fmla="*/ 45 w 75"/>
                    <a:gd name="T13" fmla="*/ 45 h 135"/>
                    <a:gd name="T14" fmla="*/ 45 w 75"/>
                    <a:gd name="T15" fmla="*/ 45 h 135"/>
                    <a:gd name="T16" fmla="*/ 60 w 75"/>
                    <a:gd name="T17" fmla="*/ 30 h 135"/>
                    <a:gd name="T18" fmla="*/ 75 w 75"/>
                    <a:gd name="T19" fmla="*/ 30 h 135"/>
                    <a:gd name="T20" fmla="*/ 75 w 75"/>
                    <a:gd name="T21" fmla="*/ 0 h 135"/>
                    <a:gd name="T22" fmla="*/ 60 w 75"/>
                    <a:gd name="T23" fmla="*/ 15 h 135"/>
                    <a:gd name="T24" fmla="*/ 45 w 75"/>
                    <a:gd name="T25" fmla="*/ 30 h 135"/>
                    <a:gd name="T26" fmla="*/ 30 w 75"/>
                    <a:gd name="T27" fmla="*/ 45 h 135"/>
                    <a:gd name="T28" fmla="*/ 15 w 75"/>
                    <a:gd name="T29" fmla="*/ 60 h 135"/>
                    <a:gd name="T30" fmla="*/ 0 w 75"/>
                    <a:gd name="T31" fmla="*/ 75 h 135"/>
                    <a:gd name="T32" fmla="*/ 0 w 75"/>
                    <a:gd name="T33" fmla="*/ 90 h 135"/>
                    <a:gd name="T34" fmla="*/ 0 w 75"/>
                    <a:gd name="T35" fmla="*/ 120 h 135"/>
                    <a:gd name="T36" fmla="*/ 15 w 75"/>
                    <a:gd name="T37" fmla="*/ 135 h 135"/>
                    <a:gd name="T38" fmla="*/ 15 w 75"/>
                    <a:gd name="T39" fmla="*/ 135 h 135"/>
                    <a:gd name="T40" fmla="*/ 30 w 75"/>
                    <a:gd name="T41" fmla="*/ 135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135"/>
                    <a:gd name="T65" fmla="*/ 75 w 75"/>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135">
                      <a:moveTo>
                        <a:pt x="30" y="135"/>
                      </a:moveTo>
                      <a:lnTo>
                        <a:pt x="30" y="135"/>
                      </a:lnTo>
                      <a:lnTo>
                        <a:pt x="30" y="105"/>
                      </a:lnTo>
                      <a:lnTo>
                        <a:pt x="30" y="90"/>
                      </a:lnTo>
                      <a:lnTo>
                        <a:pt x="30" y="75"/>
                      </a:lnTo>
                      <a:lnTo>
                        <a:pt x="30" y="60"/>
                      </a:lnTo>
                      <a:lnTo>
                        <a:pt x="45" y="45"/>
                      </a:lnTo>
                      <a:lnTo>
                        <a:pt x="60" y="30"/>
                      </a:lnTo>
                      <a:lnTo>
                        <a:pt x="75" y="30"/>
                      </a:lnTo>
                      <a:lnTo>
                        <a:pt x="75" y="0"/>
                      </a:lnTo>
                      <a:lnTo>
                        <a:pt x="60" y="15"/>
                      </a:lnTo>
                      <a:lnTo>
                        <a:pt x="45" y="30"/>
                      </a:lnTo>
                      <a:lnTo>
                        <a:pt x="30" y="45"/>
                      </a:lnTo>
                      <a:lnTo>
                        <a:pt x="15" y="60"/>
                      </a:lnTo>
                      <a:lnTo>
                        <a:pt x="0" y="75"/>
                      </a:lnTo>
                      <a:lnTo>
                        <a:pt x="0" y="90"/>
                      </a:lnTo>
                      <a:lnTo>
                        <a:pt x="0" y="120"/>
                      </a:lnTo>
                      <a:lnTo>
                        <a:pt x="15" y="135"/>
                      </a:lnTo>
                      <a:lnTo>
                        <a:pt x="30" y="135"/>
                      </a:lnTo>
                      <a:close/>
                    </a:path>
                  </a:pathLst>
                </a:custGeom>
                <a:solidFill>
                  <a:srgbClr val="000000"/>
                </a:solidFill>
                <a:ln w="9525">
                  <a:noFill/>
                  <a:round/>
                  <a:headEnd/>
                  <a:tailEnd/>
                </a:ln>
              </p:spPr>
              <p:txBody>
                <a:bodyPr/>
                <a:lstStyle/>
                <a:p>
                  <a:endParaRPr lang="tr-TR"/>
                </a:p>
              </p:txBody>
            </p:sp>
            <p:sp>
              <p:nvSpPr>
                <p:cNvPr id="480" name="Freeform 227"/>
                <p:cNvSpPr>
                  <a:spLocks/>
                </p:cNvSpPr>
                <p:nvPr/>
              </p:nvSpPr>
              <p:spPr bwMode="auto">
                <a:xfrm>
                  <a:off x="1800" y="4905"/>
                  <a:ext cx="135" cy="120"/>
                </a:xfrm>
                <a:custGeom>
                  <a:avLst/>
                  <a:gdLst>
                    <a:gd name="T0" fmla="*/ 135 w 135"/>
                    <a:gd name="T1" fmla="*/ 120 h 120"/>
                    <a:gd name="T2" fmla="*/ 120 w 135"/>
                    <a:gd name="T3" fmla="*/ 90 h 120"/>
                    <a:gd name="T4" fmla="*/ 105 w 135"/>
                    <a:gd name="T5" fmla="*/ 75 h 120"/>
                    <a:gd name="T6" fmla="*/ 90 w 135"/>
                    <a:gd name="T7" fmla="*/ 60 h 120"/>
                    <a:gd name="T8" fmla="*/ 75 w 135"/>
                    <a:gd name="T9" fmla="*/ 45 h 120"/>
                    <a:gd name="T10" fmla="*/ 60 w 135"/>
                    <a:gd name="T11" fmla="*/ 30 h 120"/>
                    <a:gd name="T12" fmla="*/ 45 w 135"/>
                    <a:gd name="T13" fmla="*/ 30 h 120"/>
                    <a:gd name="T14" fmla="*/ 30 w 135"/>
                    <a:gd name="T15" fmla="*/ 0 h 120"/>
                    <a:gd name="T16" fmla="*/ 15 w 135"/>
                    <a:gd name="T17" fmla="*/ 0 h 120"/>
                    <a:gd name="T18" fmla="*/ 0 w 135"/>
                    <a:gd name="T19" fmla="*/ 0 h 120"/>
                    <a:gd name="T20" fmla="*/ 15 w 135"/>
                    <a:gd name="T21" fmla="*/ 15 h 120"/>
                    <a:gd name="T22" fmla="*/ 30 w 135"/>
                    <a:gd name="T23" fmla="*/ 45 h 120"/>
                    <a:gd name="T24" fmla="*/ 45 w 135"/>
                    <a:gd name="T25" fmla="*/ 60 h 120"/>
                    <a:gd name="T26" fmla="*/ 60 w 135"/>
                    <a:gd name="T27" fmla="*/ 60 h 120"/>
                    <a:gd name="T28" fmla="*/ 75 w 135"/>
                    <a:gd name="T29" fmla="*/ 75 h 120"/>
                    <a:gd name="T30" fmla="*/ 90 w 135"/>
                    <a:gd name="T31" fmla="*/ 90 h 120"/>
                    <a:gd name="T32" fmla="*/ 105 w 135"/>
                    <a:gd name="T33" fmla="*/ 105 h 120"/>
                    <a:gd name="T34" fmla="*/ 120 w 135"/>
                    <a:gd name="T35" fmla="*/ 120 h 120"/>
                    <a:gd name="T36" fmla="*/ 135 w 135"/>
                    <a:gd name="T37" fmla="*/ 120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120"/>
                    <a:gd name="T59" fmla="*/ 135 w 135"/>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120">
                      <a:moveTo>
                        <a:pt x="135" y="120"/>
                      </a:moveTo>
                      <a:lnTo>
                        <a:pt x="120" y="90"/>
                      </a:lnTo>
                      <a:lnTo>
                        <a:pt x="105" y="75"/>
                      </a:lnTo>
                      <a:lnTo>
                        <a:pt x="90" y="60"/>
                      </a:lnTo>
                      <a:lnTo>
                        <a:pt x="75" y="45"/>
                      </a:lnTo>
                      <a:lnTo>
                        <a:pt x="60" y="30"/>
                      </a:lnTo>
                      <a:lnTo>
                        <a:pt x="45" y="30"/>
                      </a:lnTo>
                      <a:lnTo>
                        <a:pt x="30" y="0"/>
                      </a:lnTo>
                      <a:lnTo>
                        <a:pt x="15" y="0"/>
                      </a:lnTo>
                      <a:lnTo>
                        <a:pt x="0" y="0"/>
                      </a:lnTo>
                      <a:lnTo>
                        <a:pt x="15" y="15"/>
                      </a:lnTo>
                      <a:lnTo>
                        <a:pt x="30" y="45"/>
                      </a:lnTo>
                      <a:lnTo>
                        <a:pt x="45" y="60"/>
                      </a:lnTo>
                      <a:lnTo>
                        <a:pt x="60" y="60"/>
                      </a:lnTo>
                      <a:lnTo>
                        <a:pt x="75" y="75"/>
                      </a:lnTo>
                      <a:lnTo>
                        <a:pt x="90" y="90"/>
                      </a:lnTo>
                      <a:lnTo>
                        <a:pt x="105" y="105"/>
                      </a:lnTo>
                      <a:lnTo>
                        <a:pt x="120" y="120"/>
                      </a:lnTo>
                      <a:lnTo>
                        <a:pt x="135" y="120"/>
                      </a:lnTo>
                      <a:close/>
                    </a:path>
                  </a:pathLst>
                </a:custGeom>
                <a:solidFill>
                  <a:srgbClr val="000000"/>
                </a:solidFill>
                <a:ln w="9525">
                  <a:noFill/>
                  <a:round/>
                  <a:headEnd/>
                  <a:tailEnd/>
                </a:ln>
              </p:spPr>
              <p:txBody>
                <a:bodyPr/>
                <a:lstStyle/>
                <a:p>
                  <a:endParaRPr lang="tr-TR"/>
                </a:p>
              </p:txBody>
            </p:sp>
            <p:sp>
              <p:nvSpPr>
                <p:cNvPr id="481" name="Freeform 228"/>
                <p:cNvSpPr>
                  <a:spLocks/>
                </p:cNvSpPr>
                <p:nvPr/>
              </p:nvSpPr>
              <p:spPr bwMode="auto">
                <a:xfrm>
                  <a:off x="1050" y="5040"/>
                  <a:ext cx="150" cy="45"/>
                </a:xfrm>
                <a:custGeom>
                  <a:avLst/>
                  <a:gdLst>
                    <a:gd name="T0" fmla="*/ 0 w 150"/>
                    <a:gd name="T1" fmla="*/ 0 h 45"/>
                    <a:gd name="T2" fmla="*/ 15 w 150"/>
                    <a:gd name="T3" fmla="*/ 15 h 45"/>
                    <a:gd name="T4" fmla="*/ 30 w 150"/>
                    <a:gd name="T5" fmla="*/ 15 h 45"/>
                    <a:gd name="T6" fmla="*/ 60 w 150"/>
                    <a:gd name="T7" fmla="*/ 15 h 45"/>
                    <a:gd name="T8" fmla="*/ 75 w 150"/>
                    <a:gd name="T9" fmla="*/ 30 h 45"/>
                    <a:gd name="T10" fmla="*/ 90 w 150"/>
                    <a:gd name="T11" fmla="*/ 30 h 45"/>
                    <a:gd name="T12" fmla="*/ 120 w 150"/>
                    <a:gd name="T13" fmla="*/ 30 h 45"/>
                    <a:gd name="T14" fmla="*/ 135 w 150"/>
                    <a:gd name="T15" fmla="*/ 45 h 45"/>
                    <a:gd name="T16" fmla="*/ 150 w 150"/>
                    <a:gd name="T17" fmla="*/ 45 h 45"/>
                    <a:gd name="T18" fmla="*/ 0 w 150"/>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45"/>
                    <a:gd name="T32" fmla="*/ 150 w 150"/>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45">
                      <a:moveTo>
                        <a:pt x="0" y="0"/>
                      </a:moveTo>
                      <a:lnTo>
                        <a:pt x="15" y="15"/>
                      </a:lnTo>
                      <a:lnTo>
                        <a:pt x="30" y="15"/>
                      </a:lnTo>
                      <a:lnTo>
                        <a:pt x="60" y="15"/>
                      </a:lnTo>
                      <a:lnTo>
                        <a:pt x="75" y="30"/>
                      </a:lnTo>
                      <a:lnTo>
                        <a:pt x="90" y="30"/>
                      </a:lnTo>
                      <a:lnTo>
                        <a:pt x="120" y="30"/>
                      </a:lnTo>
                      <a:lnTo>
                        <a:pt x="135" y="45"/>
                      </a:lnTo>
                      <a:lnTo>
                        <a:pt x="150" y="45"/>
                      </a:lnTo>
                      <a:lnTo>
                        <a:pt x="0" y="0"/>
                      </a:lnTo>
                      <a:close/>
                    </a:path>
                  </a:pathLst>
                </a:custGeom>
                <a:solidFill>
                  <a:srgbClr val="FFFFFF"/>
                </a:solidFill>
                <a:ln w="9525">
                  <a:noFill/>
                  <a:round/>
                  <a:headEnd/>
                  <a:tailEnd/>
                </a:ln>
              </p:spPr>
              <p:txBody>
                <a:bodyPr/>
                <a:lstStyle/>
                <a:p>
                  <a:endParaRPr lang="tr-TR"/>
                </a:p>
              </p:txBody>
            </p:sp>
            <p:sp>
              <p:nvSpPr>
                <p:cNvPr id="482" name="Freeform 229"/>
                <p:cNvSpPr>
                  <a:spLocks/>
                </p:cNvSpPr>
                <p:nvPr/>
              </p:nvSpPr>
              <p:spPr bwMode="auto">
                <a:xfrm>
                  <a:off x="1050" y="5040"/>
                  <a:ext cx="150" cy="60"/>
                </a:xfrm>
                <a:custGeom>
                  <a:avLst/>
                  <a:gdLst>
                    <a:gd name="T0" fmla="*/ 150 w 150"/>
                    <a:gd name="T1" fmla="*/ 30 h 60"/>
                    <a:gd name="T2" fmla="*/ 135 w 150"/>
                    <a:gd name="T3" fmla="*/ 30 h 60"/>
                    <a:gd name="T4" fmla="*/ 120 w 150"/>
                    <a:gd name="T5" fmla="*/ 30 h 60"/>
                    <a:gd name="T6" fmla="*/ 90 w 150"/>
                    <a:gd name="T7" fmla="*/ 15 h 60"/>
                    <a:gd name="T8" fmla="*/ 75 w 150"/>
                    <a:gd name="T9" fmla="*/ 15 h 60"/>
                    <a:gd name="T10" fmla="*/ 60 w 150"/>
                    <a:gd name="T11" fmla="*/ 15 h 60"/>
                    <a:gd name="T12" fmla="*/ 30 w 150"/>
                    <a:gd name="T13" fmla="*/ 0 h 60"/>
                    <a:gd name="T14" fmla="*/ 15 w 150"/>
                    <a:gd name="T15" fmla="*/ 0 h 60"/>
                    <a:gd name="T16" fmla="*/ 0 w 150"/>
                    <a:gd name="T17" fmla="*/ 0 h 60"/>
                    <a:gd name="T18" fmla="*/ 0 w 150"/>
                    <a:gd name="T19" fmla="*/ 15 h 60"/>
                    <a:gd name="T20" fmla="*/ 15 w 150"/>
                    <a:gd name="T21" fmla="*/ 30 h 60"/>
                    <a:gd name="T22" fmla="*/ 30 w 150"/>
                    <a:gd name="T23" fmla="*/ 30 h 60"/>
                    <a:gd name="T24" fmla="*/ 60 w 150"/>
                    <a:gd name="T25" fmla="*/ 30 h 60"/>
                    <a:gd name="T26" fmla="*/ 75 w 150"/>
                    <a:gd name="T27" fmla="*/ 30 h 60"/>
                    <a:gd name="T28" fmla="*/ 90 w 150"/>
                    <a:gd name="T29" fmla="*/ 45 h 60"/>
                    <a:gd name="T30" fmla="*/ 105 w 150"/>
                    <a:gd name="T31" fmla="*/ 45 h 60"/>
                    <a:gd name="T32" fmla="*/ 135 w 150"/>
                    <a:gd name="T33" fmla="*/ 45 h 60"/>
                    <a:gd name="T34" fmla="*/ 150 w 150"/>
                    <a:gd name="T35" fmla="*/ 60 h 60"/>
                    <a:gd name="T36" fmla="*/ 150 w 150"/>
                    <a:gd name="T37" fmla="*/ 30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0"/>
                    <a:gd name="T58" fmla="*/ 0 h 60"/>
                    <a:gd name="T59" fmla="*/ 150 w 150"/>
                    <a:gd name="T60" fmla="*/ 60 h 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0" h="60">
                      <a:moveTo>
                        <a:pt x="150" y="30"/>
                      </a:moveTo>
                      <a:lnTo>
                        <a:pt x="135" y="30"/>
                      </a:lnTo>
                      <a:lnTo>
                        <a:pt x="120" y="30"/>
                      </a:lnTo>
                      <a:lnTo>
                        <a:pt x="90" y="15"/>
                      </a:lnTo>
                      <a:lnTo>
                        <a:pt x="75" y="15"/>
                      </a:lnTo>
                      <a:lnTo>
                        <a:pt x="60" y="15"/>
                      </a:lnTo>
                      <a:lnTo>
                        <a:pt x="30" y="0"/>
                      </a:lnTo>
                      <a:lnTo>
                        <a:pt x="15" y="0"/>
                      </a:lnTo>
                      <a:lnTo>
                        <a:pt x="0" y="0"/>
                      </a:lnTo>
                      <a:lnTo>
                        <a:pt x="0" y="15"/>
                      </a:lnTo>
                      <a:lnTo>
                        <a:pt x="15" y="30"/>
                      </a:lnTo>
                      <a:lnTo>
                        <a:pt x="30" y="30"/>
                      </a:lnTo>
                      <a:lnTo>
                        <a:pt x="60" y="30"/>
                      </a:lnTo>
                      <a:lnTo>
                        <a:pt x="75" y="30"/>
                      </a:lnTo>
                      <a:lnTo>
                        <a:pt x="90" y="45"/>
                      </a:lnTo>
                      <a:lnTo>
                        <a:pt x="105" y="45"/>
                      </a:lnTo>
                      <a:lnTo>
                        <a:pt x="135" y="45"/>
                      </a:lnTo>
                      <a:lnTo>
                        <a:pt x="150" y="60"/>
                      </a:lnTo>
                      <a:lnTo>
                        <a:pt x="150" y="30"/>
                      </a:lnTo>
                      <a:close/>
                    </a:path>
                  </a:pathLst>
                </a:custGeom>
                <a:solidFill>
                  <a:srgbClr val="000000"/>
                </a:solidFill>
                <a:ln w="9525">
                  <a:noFill/>
                  <a:round/>
                  <a:headEnd/>
                  <a:tailEnd/>
                </a:ln>
              </p:spPr>
              <p:txBody>
                <a:bodyPr/>
                <a:lstStyle/>
                <a:p>
                  <a:endParaRPr lang="tr-TR"/>
                </a:p>
              </p:txBody>
            </p:sp>
            <p:sp>
              <p:nvSpPr>
                <p:cNvPr id="483" name="Freeform 230"/>
                <p:cNvSpPr>
                  <a:spLocks/>
                </p:cNvSpPr>
                <p:nvPr/>
              </p:nvSpPr>
              <p:spPr bwMode="auto">
                <a:xfrm>
                  <a:off x="990" y="1920"/>
                  <a:ext cx="660" cy="795"/>
                </a:xfrm>
                <a:custGeom>
                  <a:avLst/>
                  <a:gdLst>
                    <a:gd name="T0" fmla="*/ 570 w 660"/>
                    <a:gd name="T1" fmla="*/ 75 h 795"/>
                    <a:gd name="T2" fmla="*/ 555 w 660"/>
                    <a:gd name="T3" fmla="*/ 75 h 795"/>
                    <a:gd name="T4" fmla="*/ 555 w 660"/>
                    <a:gd name="T5" fmla="*/ 75 h 795"/>
                    <a:gd name="T6" fmla="*/ 555 w 660"/>
                    <a:gd name="T7" fmla="*/ 90 h 795"/>
                    <a:gd name="T8" fmla="*/ 540 w 660"/>
                    <a:gd name="T9" fmla="*/ 90 h 795"/>
                    <a:gd name="T10" fmla="*/ 525 w 660"/>
                    <a:gd name="T11" fmla="*/ 105 h 795"/>
                    <a:gd name="T12" fmla="*/ 510 w 660"/>
                    <a:gd name="T13" fmla="*/ 120 h 795"/>
                    <a:gd name="T14" fmla="*/ 480 w 660"/>
                    <a:gd name="T15" fmla="*/ 120 h 795"/>
                    <a:gd name="T16" fmla="*/ 450 w 660"/>
                    <a:gd name="T17" fmla="*/ 135 h 795"/>
                    <a:gd name="T18" fmla="*/ 420 w 660"/>
                    <a:gd name="T19" fmla="*/ 135 h 795"/>
                    <a:gd name="T20" fmla="*/ 375 w 660"/>
                    <a:gd name="T21" fmla="*/ 135 h 795"/>
                    <a:gd name="T22" fmla="*/ 330 w 660"/>
                    <a:gd name="T23" fmla="*/ 135 h 795"/>
                    <a:gd name="T24" fmla="*/ 285 w 660"/>
                    <a:gd name="T25" fmla="*/ 120 h 795"/>
                    <a:gd name="T26" fmla="*/ 225 w 660"/>
                    <a:gd name="T27" fmla="*/ 105 h 795"/>
                    <a:gd name="T28" fmla="*/ 165 w 660"/>
                    <a:gd name="T29" fmla="*/ 75 h 795"/>
                    <a:gd name="T30" fmla="*/ 90 w 660"/>
                    <a:gd name="T31" fmla="*/ 45 h 795"/>
                    <a:gd name="T32" fmla="*/ 0 w 660"/>
                    <a:gd name="T33" fmla="*/ 0 h 795"/>
                    <a:gd name="T34" fmla="*/ 15 w 660"/>
                    <a:gd name="T35" fmla="*/ 0 h 795"/>
                    <a:gd name="T36" fmla="*/ 30 w 660"/>
                    <a:gd name="T37" fmla="*/ 0 h 795"/>
                    <a:gd name="T38" fmla="*/ 45 w 660"/>
                    <a:gd name="T39" fmla="*/ 15 h 795"/>
                    <a:gd name="T40" fmla="*/ 75 w 660"/>
                    <a:gd name="T41" fmla="*/ 45 h 795"/>
                    <a:gd name="T42" fmla="*/ 120 w 660"/>
                    <a:gd name="T43" fmla="*/ 75 h 795"/>
                    <a:gd name="T44" fmla="*/ 150 w 660"/>
                    <a:gd name="T45" fmla="*/ 105 h 795"/>
                    <a:gd name="T46" fmla="*/ 195 w 660"/>
                    <a:gd name="T47" fmla="*/ 135 h 795"/>
                    <a:gd name="T48" fmla="*/ 255 w 660"/>
                    <a:gd name="T49" fmla="*/ 180 h 795"/>
                    <a:gd name="T50" fmla="*/ 300 w 660"/>
                    <a:gd name="T51" fmla="*/ 240 h 795"/>
                    <a:gd name="T52" fmla="*/ 345 w 660"/>
                    <a:gd name="T53" fmla="*/ 300 h 795"/>
                    <a:gd name="T54" fmla="*/ 390 w 660"/>
                    <a:gd name="T55" fmla="*/ 360 h 795"/>
                    <a:gd name="T56" fmla="*/ 435 w 660"/>
                    <a:gd name="T57" fmla="*/ 435 h 795"/>
                    <a:gd name="T58" fmla="*/ 480 w 660"/>
                    <a:gd name="T59" fmla="*/ 510 h 795"/>
                    <a:gd name="T60" fmla="*/ 510 w 660"/>
                    <a:gd name="T61" fmla="*/ 600 h 795"/>
                    <a:gd name="T62" fmla="*/ 540 w 660"/>
                    <a:gd name="T63" fmla="*/ 690 h 795"/>
                    <a:gd name="T64" fmla="*/ 570 w 660"/>
                    <a:gd name="T65" fmla="*/ 795 h 795"/>
                    <a:gd name="T66" fmla="*/ 570 w 660"/>
                    <a:gd name="T67" fmla="*/ 780 h 795"/>
                    <a:gd name="T68" fmla="*/ 570 w 660"/>
                    <a:gd name="T69" fmla="*/ 750 h 795"/>
                    <a:gd name="T70" fmla="*/ 585 w 660"/>
                    <a:gd name="T71" fmla="*/ 690 h 795"/>
                    <a:gd name="T72" fmla="*/ 600 w 660"/>
                    <a:gd name="T73" fmla="*/ 630 h 795"/>
                    <a:gd name="T74" fmla="*/ 600 w 660"/>
                    <a:gd name="T75" fmla="*/ 570 h 795"/>
                    <a:gd name="T76" fmla="*/ 615 w 660"/>
                    <a:gd name="T77" fmla="*/ 495 h 795"/>
                    <a:gd name="T78" fmla="*/ 630 w 660"/>
                    <a:gd name="T79" fmla="*/ 450 h 795"/>
                    <a:gd name="T80" fmla="*/ 645 w 660"/>
                    <a:gd name="T81" fmla="*/ 405 h 795"/>
                    <a:gd name="T82" fmla="*/ 645 w 660"/>
                    <a:gd name="T83" fmla="*/ 360 h 795"/>
                    <a:gd name="T84" fmla="*/ 660 w 660"/>
                    <a:gd name="T85" fmla="*/ 315 h 795"/>
                    <a:gd name="T86" fmla="*/ 660 w 660"/>
                    <a:gd name="T87" fmla="*/ 270 h 795"/>
                    <a:gd name="T88" fmla="*/ 660 w 660"/>
                    <a:gd name="T89" fmla="*/ 225 h 795"/>
                    <a:gd name="T90" fmla="*/ 645 w 660"/>
                    <a:gd name="T91" fmla="*/ 180 h 795"/>
                    <a:gd name="T92" fmla="*/ 630 w 660"/>
                    <a:gd name="T93" fmla="*/ 135 h 795"/>
                    <a:gd name="T94" fmla="*/ 600 w 660"/>
                    <a:gd name="T95" fmla="*/ 105 h 795"/>
                    <a:gd name="T96" fmla="*/ 570 w 660"/>
                    <a:gd name="T97" fmla="*/ 75 h 795"/>
                    <a:gd name="T98" fmla="*/ 570 w 660"/>
                    <a:gd name="T99" fmla="*/ 75 h 7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0"/>
                    <a:gd name="T151" fmla="*/ 0 h 795"/>
                    <a:gd name="T152" fmla="*/ 660 w 660"/>
                    <a:gd name="T153" fmla="*/ 795 h 7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0" h="795">
                      <a:moveTo>
                        <a:pt x="570" y="75"/>
                      </a:moveTo>
                      <a:lnTo>
                        <a:pt x="555" y="75"/>
                      </a:lnTo>
                      <a:lnTo>
                        <a:pt x="555" y="90"/>
                      </a:lnTo>
                      <a:lnTo>
                        <a:pt x="540" y="90"/>
                      </a:lnTo>
                      <a:lnTo>
                        <a:pt x="525" y="105"/>
                      </a:lnTo>
                      <a:lnTo>
                        <a:pt x="510" y="120"/>
                      </a:lnTo>
                      <a:lnTo>
                        <a:pt x="480" y="120"/>
                      </a:lnTo>
                      <a:lnTo>
                        <a:pt x="450" y="135"/>
                      </a:lnTo>
                      <a:lnTo>
                        <a:pt x="420" y="135"/>
                      </a:lnTo>
                      <a:lnTo>
                        <a:pt x="375" y="135"/>
                      </a:lnTo>
                      <a:lnTo>
                        <a:pt x="330" y="135"/>
                      </a:lnTo>
                      <a:lnTo>
                        <a:pt x="285" y="120"/>
                      </a:lnTo>
                      <a:lnTo>
                        <a:pt x="225" y="105"/>
                      </a:lnTo>
                      <a:lnTo>
                        <a:pt x="165" y="75"/>
                      </a:lnTo>
                      <a:lnTo>
                        <a:pt x="90" y="45"/>
                      </a:lnTo>
                      <a:lnTo>
                        <a:pt x="0" y="0"/>
                      </a:lnTo>
                      <a:lnTo>
                        <a:pt x="15" y="0"/>
                      </a:lnTo>
                      <a:lnTo>
                        <a:pt x="30" y="0"/>
                      </a:lnTo>
                      <a:lnTo>
                        <a:pt x="45" y="15"/>
                      </a:lnTo>
                      <a:lnTo>
                        <a:pt x="75" y="45"/>
                      </a:lnTo>
                      <a:lnTo>
                        <a:pt x="120" y="75"/>
                      </a:lnTo>
                      <a:lnTo>
                        <a:pt x="150" y="105"/>
                      </a:lnTo>
                      <a:lnTo>
                        <a:pt x="195" y="135"/>
                      </a:lnTo>
                      <a:lnTo>
                        <a:pt x="255" y="180"/>
                      </a:lnTo>
                      <a:lnTo>
                        <a:pt x="300" y="240"/>
                      </a:lnTo>
                      <a:lnTo>
                        <a:pt x="345" y="300"/>
                      </a:lnTo>
                      <a:lnTo>
                        <a:pt x="390" y="360"/>
                      </a:lnTo>
                      <a:lnTo>
                        <a:pt x="435" y="435"/>
                      </a:lnTo>
                      <a:lnTo>
                        <a:pt x="480" y="510"/>
                      </a:lnTo>
                      <a:lnTo>
                        <a:pt x="510" y="600"/>
                      </a:lnTo>
                      <a:lnTo>
                        <a:pt x="540" y="690"/>
                      </a:lnTo>
                      <a:lnTo>
                        <a:pt x="570" y="795"/>
                      </a:lnTo>
                      <a:lnTo>
                        <a:pt x="570" y="780"/>
                      </a:lnTo>
                      <a:lnTo>
                        <a:pt x="570" y="750"/>
                      </a:lnTo>
                      <a:lnTo>
                        <a:pt x="585" y="690"/>
                      </a:lnTo>
                      <a:lnTo>
                        <a:pt x="600" y="630"/>
                      </a:lnTo>
                      <a:lnTo>
                        <a:pt x="600" y="570"/>
                      </a:lnTo>
                      <a:lnTo>
                        <a:pt x="615" y="495"/>
                      </a:lnTo>
                      <a:lnTo>
                        <a:pt x="630" y="450"/>
                      </a:lnTo>
                      <a:lnTo>
                        <a:pt x="645" y="405"/>
                      </a:lnTo>
                      <a:lnTo>
                        <a:pt x="645" y="360"/>
                      </a:lnTo>
                      <a:lnTo>
                        <a:pt x="660" y="315"/>
                      </a:lnTo>
                      <a:lnTo>
                        <a:pt x="660" y="270"/>
                      </a:lnTo>
                      <a:lnTo>
                        <a:pt x="660" y="225"/>
                      </a:lnTo>
                      <a:lnTo>
                        <a:pt x="645" y="180"/>
                      </a:lnTo>
                      <a:lnTo>
                        <a:pt x="630" y="135"/>
                      </a:lnTo>
                      <a:lnTo>
                        <a:pt x="600" y="105"/>
                      </a:lnTo>
                      <a:lnTo>
                        <a:pt x="570" y="75"/>
                      </a:lnTo>
                      <a:close/>
                    </a:path>
                  </a:pathLst>
                </a:custGeom>
                <a:solidFill>
                  <a:srgbClr val="FFFFFF"/>
                </a:solidFill>
                <a:ln w="9525">
                  <a:noFill/>
                  <a:round/>
                  <a:headEnd/>
                  <a:tailEnd/>
                </a:ln>
              </p:spPr>
              <p:txBody>
                <a:bodyPr/>
                <a:lstStyle/>
                <a:p>
                  <a:endParaRPr lang="tr-TR"/>
                </a:p>
              </p:txBody>
            </p:sp>
            <p:sp>
              <p:nvSpPr>
                <p:cNvPr id="484" name="Freeform 231"/>
                <p:cNvSpPr>
                  <a:spLocks/>
                </p:cNvSpPr>
                <p:nvPr/>
              </p:nvSpPr>
              <p:spPr bwMode="auto">
                <a:xfrm>
                  <a:off x="990" y="1905"/>
                  <a:ext cx="570" cy="165"/>
                </a:xfrm>
                <a:custGeom>
                  <a:avLst/>
                  <a:gdLst>
                    <a:gd name="T0" fmla="*/ 15 w 570"/>
                    <a:gd name="T1" fmla="*/ 0 h 165"/>
                    <a:gd name="T2" fmla="*/ 0 w 570"/>
                    <a:gd name="T3" fmla="*/ 15 h 165"/>
                    <a:gd name="T4" fmla="*/ 75 w 570"/>
                    <a:gd name="T5" fmla="*/ 60 h 165"/>
                    <a:gd name="T6" fmla="*/ 150 w 570"/>
                    <a:gd name="T7" fmla="*/ 105 h 165"/>
                    <a:gd name="T8" fmla="*/ 225 w 570"/>
                    <a:gd name="T9" fmla="*/ 120 h 165"/>
                    <a:gd name="T10" fmla="*/ 285 w 570"/>
                    <a:gd name="T11" fmla="*/ 150 h 165"/>
                    <a:gd name="T12" fmla="*/ 330 w 570"/>
                    <a:gd name="T13" fmla="*/ 150 h 165"/>
                    <a:gd name="T14" fmla="*/ 375 w 570"/>
                    <a:gd name="T15" fmla="*/ 165 h 165"/>
                    <a:gd name="T16" fmla="*/ 420 w 570"/>
                    <a:gd name="T17" fmla="*/ 165 h 165"/>
                    <a:gd name="T18" fmla="*/ 450 w 570"/>
                    <a:gd name="T19" fmla="*/ 165 h 165"/>
                    <a:gd name="T20" fmla="*/ 480 w 570"/>
                    <a:gd name="T21" fmla="*/ 150 h 165"/>
                    <a:gd name="T22" fmla="*/ 510 w 570"/>
                    <a:gd name="T23" fmla="*/ 150 h 165"/>
                    <a:gd name="T24" fmla="*/ 525 w 570"/>
                    <a:gd name="T25" fmla="*/ 135 h 165"/>
                    <a:gd name="T26" fmla="*/ 540 w 570"/>
                    <a:gd name="T27" fmla="*/ 120 h 165"/>
                    <a:gd name="T28" fmla="*/ 555 w 570"/>
                    <a:gd name="T29" fmla="*/ 105 h 165"/>
                    <a:gd name="T30" fmla="*/ 570 w 570"/>
                    <a:gd name="T31" fmla="*/ 105 h 165"/>
                    <a:gd name="T32" fmla="*/ 570 w 570"/>
                    <a:gd name="T33" fmla="*/ 90 h 165"/>
                    <a:gd name="T34" fmla="*/ 570 w 570"/>
                    <a:gd name="T35" fmla="*/ 90 h 165"/>
                    <a:gd name="T36" fmla="*/ 555 w 570"/>
                    <a:gd name="T37" fmla="*/ 75 h 165"/>
                    <a:gd name="T38" fmla="*/ 555 w 570"/>
                    <a:gd name="T39" fmla="*/ 75 h 165"/>
                    <a:gd name="T40" fmla="*/ 555 w 570"/>
                    <a:gd name="T41" fmla="*/ 90 h 165"/>
                    <a:gd name="T42" fmla="*/ 540 w 570"/>
                    <a:gd name="T43" fmla="*/ 90 h 165"/>
                    <a:gd name="T44" fmla="*/ 525 w 570"/>
                    <a:gd name="T45" fmla="*/ 105 h 165"/>
                    <a:gd name="T46" fmla="*/ 525 w 570"/>
                    <a:gd name="T47" fmla="*/ 105 h 165"/>
                    <a:gd name="T48" fmla="*/ 495 w 570"/>
                    <a:gd name="T49" fmla="*/ 120 h 165"/>
                    <a:gd name="T50" fmla="*/ 480 w 570"/>
                    <a:gd name="T51" fmla="*/ 135 h 165"/>
                    <a:gd name="T52" fmla="*/ 450 w 570"/>
                    <a:gd name="T53" fmla="*/ 135 h 165"/>
                    <a:gd name="T54" fmla="*/ 420 w 570"/>
                    <a:gd name="T55" fmla="*/ 135 h 165"/>
                    <a:gd name="T56" fmla="*/ 375 w 570"/>
                    <a:gd name="T57" fmla="*/ 135 h 165"/>
                    <a:gd name="T58" fmla="*/ 330 w 570"/>
                    <a:gd name="T59" fmla="*/ 135 h 165"/>
                    <a:gd name="T60" fmla="*/ 285 w 570"/>
                    <a:gd name="T61" fmla="*/ 120 h 165"/>
                    <a:gd name="T62" fmla="*/ 225 w 570"/>
                    <a:gd name="T63" fmla="*/ 105 h 165"/>
                    <a:gd name="T64" fmla="*/ 165 w 570"/>
                    <a:gd name="T65" fmla="*/ 75 h 165"/>
                    <a:gd name="T66" fmla="*/ 90 w 570"/>
                    <a:gd name="T67" fmla="*/ 45 h 165"/>
                    <a:gd name="T68" fmla="*/ 15 w 570"/>
                    <a:gd name="T69" fmla="*/ 0 h 165"/>
                    <a:gd name="T70" fmla="*/ 0 w 570"/>
                    <a:gd name="T71" fmla="*/ 15 h 165"/>
                    <a:gd name="T72" fmla="*/ 15 w 570"/>
                    <a:gd name="T73" fmla="*/ 0 h 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0"/>
                    <a:gd name="T112" fmla="*/ 0 h 165"/>
                    <a:gd name="T113" fmla="*/ 570 w 570"/>
                    <a:gd name="T114" fmla="*/ 165 h 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0" h="165">
                      <a:moveTo>
                        <a:pt x="15" y="0"/>
                      </a:moveTo>
                      <a:lnTo>
                        <a:pt x="0" y="15"/>
                      </a:lnTo>
                      <a:lnTo>
                        <a:pt x="75" y="60"/>
                      </a:lnTo>
                      <a:lnTo>
                        <a:pt x="150" y="105"/>
                      </a:lnTo>
                      <a:lnTo>
                        <a:pt x="225" y="120"/>
                      </a:lnTo>
                      <a:lnTo>
                        <a:pt x="285" y="150"/>
                      </a:lnTo>
                      <a:lnTo>
                        <a:pt x="330" y="150"/>
                      </a:lnTo>
                      <a:lnTo>
                        <a:pt x="375" y="165"/>
                      </a:lnTo>
                      <a:lnTo>
                        <a:pt x="420" y="165"/>
                      </a:lnTo>
                      <a:lnTo>
                        <a:pt x="450" y="165"/>
                      </a:lnTo>
                      <a:lnTo>
                        <a:pt x="480" y="150"/>
                      </a:lnTo>
                      <a:lnTo>
                        <a:pt x="510" y="150"/>
                      </a:lnTo>
                      <a:lnTo>
                        <a:pt x="525" y="135"/>
                      </a:lnTo>
                      <a:lnTo>
                        <a:pt x="540" y="120"/>
                      </a:lnTo>
                      <a:lnTo>
                        <a:pt x="555" y="105"/>
                      </a:lnTo>
                      <a:lnTo>
                        <a:pt x="570" y="105"/>
                      </a:lnTo>
                      <a:lnTo>
                        <a:pt x="570" y="90"/>
                      </a:lnTo>
                      <a:lnTo>
                        <a:pt x="555" y="75"/>
                      </a:lnTo>
                      <a:lnTo>
                        <a:pt x="555" y="90"/>
                      </a:lnTo>
                      <a:lnTo>
                        <a:pt x="540" y="90"/>
                      </a:lnTo>
                      <a:lnTo>
                        <a:pt x="525" y="105"/>
                      </a:lnTo>
                      <a:lnTo>
                        <a:pt x="495" y="120"/>
                      </a:lnTo>
                      <a:lnTo>
                        <a:pt x="480" y="135"/>
                      </a:lnTo>
                      <a:lnTo>
                        <a:pt x="450" y="135"/>
                      </a:lnTo>
                      <a:lnTo>
                        <a:pt x="420" y="135"/>
                      </a:lnTo>
                      <a:lnTo>
                        <a:pt x="375" y="135"/>
                      </a:lnTo>
                      <a:lnTo>
                        <a:pt x="330" y="135"/>
                      </a:lnTo>
                      <a:lnTo>
                        <a:pt x="285" y="120"/>
                      </a:lnTo>
                      <a:lnTo>
                        <a:pt x="225" y="105"/>
                      </a:lnTo>
                      <a:lnTo>
                        <a:pt x="165" y="75"/>
                      </a:lnTo>
                      <a:lnTo>
                        <a:pt x="90" y="45"/>
                      </a:lnTo>
                      <a:lnTo>
                        <a:pt x="15" y="0"/>
                      </a:lnTo>
                      <a:lnTo>
                        <a:pt x="0" y="15"/>
                      </a:lnTo>
                      <a:lnTo>
                        <a:pt x="15" y="0"/>
                      </a:lnTo>
                      <a:close/>
                    </a:path>
                  </a:pathLst>
                </a:custGeom>
                <a:solidFill>
                  <a:srgbClr val="000000"/>
                </a:solidFill>
                <a:ln w="9525">
                  <a:noFill/>
                  <a:round/>
                  <a:headEnd/>
                  <a:tailEnd/>
                </a:ln>
              </p:spPr>
              <p:txBody>
                <a:bodyPr/>
                <a:lstStyle/>
                <a:p>
                  <a:endParaRPr lang="tr-TR"/>
                </a:p>
              </p:txBody>
            </p:sp>
            <p:sp>
              <p:nvSpPr>
                <p:cNvPr id="485" name="Freeform 232"/>
                <p:cNvSpPr>
                  <a:spLocks/>
                </p:cNvSpPr>
                <p:nvPr/>
              </p:nvSpPr>
              <p:spPr bwMode="auto">
                <a:xfrm>
                  <a:off x="990" y="1905"/>
                  <a:ext cx="585" cy="810"/>
                </a:xfrm>
                <a:custGeom>
                  <a:avLst/>
                  <a:gdLst>
                    <a:gd name="T0" fmla="*/ 555 w 585"/>
                    <a:gd name="T1" fmla="*/ 810 h 810"/>
                    <a:gd name="T2" fmla="*/ 585 w 585"/>
                    <a:gd name="T3" fmla="*/ 810 h 810"/>
                    <a:gd name="T4" fmla="*/ 555 w 585"/>
                    <a:gd name="T5" fmla="*/ 705 h 810"/>
                    <a:gd name="T6" fmla="*/ 525 w 585"/>
                    <a:gd name="T7" fmla="*/ 615 h 810"/>
                    <a:gd name="T8" fmla="*/ 495 w 585"/>
                    <a:gd name="T9" fmla="*/ 525 h 810"/>
                    <a:gd name="T10" fmla="*/ 450 w 585"/>
                    <a:gd name="T11" fmla="*/ 450 h 810"/>
                    <a:gd name="T12" fmla="*/ 405 w 585"/>
                    <a:gd name="T13" fmla="*/ 375 h 810"/>
                    <a:gd name="T14" fmla="*/ 360 w 585"/>
                    <a:gd name="T15" fmla="*/ 300 h 810"/>
                    <a:gd name="T16" fmla="*/ 300 w 585"/>
                    <a:gd name="T17" fmla="*/ 240 h 810"/>
                    <a:gd name="T18" fmla="*/ 255 w 585"/>
                    <a:gd name="T19" fmla="*/ 195 h 810"/>
                    <a:gd name="T20" fmla="*/ 210 w 585"/>
                    <a:gd name="T21" fmla="*/ 150 h 810"/>
                    <a:gd name="T22" fmla="*/ 165 w 585"/>
                    <a:gd name="T23" fmla="*/ 105 h 810"/>
                    <a:gd name="T24" fmla="*/ 120 w 585"/>
                    <a:gd name="T25" fmla="*/ 75 h 810"/>
                    <a:gd name="T26" fmla="*/ 90 w 585"/>
                    <a:gd name="T27" fmla="*/ 45 h 810"/>
                    <a:gd name="T28" fmla="*/ 60 w 585"/>
                    <a:gd name="T29" fmla="*/ 30 h 810"/>
                    <a:gd name="T30" fmla="*/ 30 w 585"/>
                    <a:gd name="T31" fmla="*/ 15 h 810"/>
                    <a:gd name="T32" fmla="*/ 15 w 585"/>
                    <a:gd name="T33" fmla="*/ 0 h 810"/>
                    <a:gd name="T34" fmla="*/ 15 w 585"/>
                    <a:gd name="T35" fmla="*/ 0 h 810"/>
                    <a:gd name="T36" fmla="*/ 0 w 585"/>
                    <a:gd name="T37" fmla="*/ 15 h 810"/>
                    <a:gd name="T38" fmla="*/ 0 w 585"/>
                    <a:gd name="T39" fmla="*/ 15 h 810"/>
                    <a:gd name="T40" fmla="*/ 15 w 585"/>
                    <a:gd name="T41" fmla="*/ 30 h 810"/>
                    <a:gd name="T42" fmla="*/ 45 w 585"/>
                    <a:gd name="T43" fmla="*/ 45 h 810"/>
                    <a:gd name="T44" fmla="*/ 75 w 585"/>
                    <a:gd name="T45" fmla="*/ 60 h 810"/>
                    <a:gd name="T46" fmla="*/ 105 w 585"/>
                    <a:gd name="T47" fmla="*/ 90 h 810"/>
                    <a:gd name="T48" fmla="*/ 150 w 585"/>
                    <a:gd name="T49" fmla="*/ 120 h 810"/>
                    <a:gd name="T50" fmla="*/ 195 w 585"/>
                    <a:gd name="T51" fmla="*/ 165 h 810"/>
                    <a:gd name="T52" fmla="*/ 240 w 585"/>
                    <a:gd name="T53" fmla="*/ 210 h 810"/>
                    <a:gd name="T54" fmla="*/ 285 w 585"/>
                    <a:gd name="T55" fmla="*/ 255 h 810"/>
                    <a:gd name="T56" fmla="*/ 330 w 585"/>
                    <a:gd name="T57" fmla="*/ 315 h 810"/>
                    <a:gd name="T58" fmla="*/ 375 w 585"/>
                    <a:gd name="T59" fmla="*/ 390 h 810"/>
                    <a:gd name="T60" fmla="*/ 420 w 585"/>
                    <a:gd name="T61" fmla="*/ 450 h 810"/>
                    <a:gd name="T62" fmla="*/ 465 w 585"/>
                    <a:gd name="T63" fmla="*/ 540 h 810"/>
                    <a:gd name="T64" fmla="*/ 510 w 585"/>
                    <a:gd name="T65" fmla="*/ 615 h 810"/>
                    <a:gd name="T66" fmla="*/ 540 w 585"/>
                    <a:gd name="T67" fmla="*/ 705 h 810"/>
                    <a:gd name="T68" fmla="*/ 555 w 585"/>
                    <a:gd name="T69" fmla="*/ 810 h 810"/>
                    <a:gd name="T70" fmla="*/ 585 w 585"/>
                    <a:gd name="T71" fmla="*/ 810 h 810"/>
                    <a:gd name="T72" fmla="*/ 555 w 585"/>
                    <a:gd name="T73" fmla="*/ 810 h 8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5"/>
                    <a:gd name="T112" fmla="*/ 0 h 810"/>
                    <a:gd name="T113" fmla="*/ 585 w 585"/>
                    <a:gd name="T114" fmla="*/ 810 h 8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5" h="810">
                      <a:moveTo>
                        <a:pt x="555" y="810"/>
                      </a:moveTo>
                      <a:lnTo>
                        <a:pt x="585" y="810"/>
                      </a:lnTo>
                      <a:lnTo>
                        <a:pt x="555" y="705"/>
                      </a:lnTo>
                      <a:lnTo>
                        <a:pt x="525" y="615"/>
                      </a:lnTo>
                      <a:lnTo>
                        <a:pt x="495" y="525"/>
                      </a:lnTo>
                      <a:lnTo>
                        <a:pt x="450" y="450"/>
                      </a:lnTo>
                      <a:lnTo>
                        <a:pt x="405" y="375"/>
                      </a:lnTo>
                      <a:lnTo>
                        <a:pt x="360" y="300"/>
                      </a:lnTo>
                      <a:lnTo>
                        <a:pt x="300" y="240"/>
                      </a:lnTo>
                      <a:lnTo>
                        <a:pt x="255" y="195"/>
                      </a:lnTo>
                      <a:lnTo>
                        <a:pt x="210" y="150"/>
                      </a:lnTo>
                      <a:lnTo>
                        <a:pt x="165" y="105"/>
                      </a:lnTo>
                      <a:lnTo>
                        <a:pt x="120" y="75"/>
                      </a:lnTo>
                      <a:lnTo>
                        <a:pt x="90" y="45"/>
                      </a:lnTo>
                      <a:lnTo>
                        <a:pt x="60" y="30"/>
                      </a:lnTo>
                      <a:lnTo>
                        <a:pt x="30" y="15"/>
                      </a:lnTo>
                      <a:lnTo>
                        <a:pt x="15" y="0"/>
                      </a:lnTo>
                      <a:lnTo>
                        <a:pt x="0" y="15"/>
                      </a:lnTo>
                      <a:lnTo>
                        <a:pt x="15" y="30"/>
                      </a:lnTo>
                      <a:lnTo>
                        <a:pt x="45" y="45"/>
                      </a:lnTo>
                      <a:lnTo>
                        <a:pt x="75" y="60"/>
                      </a:lnTo>
                      <a:lnTo>
                        <a:pt x="105" y="90"/>
                      </a:lnTo>
                      <a:lnTo>
                        <a:pt x="150" y="120"/>
                      </a:lnTo>
                      <a:lnTo>
                        <a:pt x="195" y="165"/>
                      </a:lnTo>
                      <a:lnTo>
                        <a:pt x="240" y="210"/>
                      </a:lnTo>
                      <a:lnTo>
                        <a:pt x="285" y="255"/>
                      </a:lnTo>
                      <a:lnTo>
                        <a:pt x="330" y="315"/>
                      </a:lnTo>
                      <a:lnTo>
                        <a:pt x="375" y="390"/>
                      </a:lnTo>
                      <a:lnTo>
                        <a:pt x="420" y="450"/>
                      </a:lnTo>
                      <a:lnTo>
                        <a:pt x="465" y="540"/>
                      </a:lnTo>
                      <a:lnTo>
                        <a:pt x="510" y="615"/>
                      </a:lnTo>
                      <a:lnTo>
                        <a:pt x="540" y="705"/>
                      </a:lnTo>
                      <a:lnTo>
                        <a:pt x="555" y="810"/>
                      </a:lnTo>
                      <a:lnTo>
                        <a:pt x="585" y="810"/>
                      </a:lnTo>
                      <a:lnTo>
                        <a:pt x="555" y="810"/>
                      </a:lnTo>
                      <a:close/>
                    </a:path>
                  </a:pathLst>
                </a:custGeom>
                <a:solidFill>
                  <a:srgbClr val="000000"/>
                </a:solidFill>
                <a:ln w="9525">
                  <a:noFill/>
                  <a:round/>
                  <a:headEnd/>
                  <a:tailEnd/>
                </a:ln>
              </p:spPr>
              <p:txBody>
                <a:bodyPr/>
                <a:lstStyle/>
                <a:p>
                  <a:endParaRPr lang="tr-TR"/>
                </a:p>
              </p:txBody>
            </p:sp>
            <p:sp>
              <p:nvSpPr>
                <p:cNvPr id="486" name="Freeform 233"/>
                <p:cNvSpPr>
                  <a:spLocks/>
                </p:cNvSpPr>
                <p:nvPr/>
              </p:nvSpPr>
              <p:spPr bwMode="auto">
                <a:xfrm>
                  <a:off x="1545" y="2310"/>
                  <a:ext cx="90" cy="405"/>
                </a:xfrm>
                <a:custGeom>
                  <a:avLst/>
                  <a:gdLst>
                    <a:gd name="T0" fmla="*/ 75 w 90"/>
                    <a:gd name="T1" fmla="*/ 0 h 405"/>
                    <a:gd name="T2" fmla="*/ 75 w 90"/>
                    <a:gd name="T3" fmla="*/ 0 h 405"/>
                    <a:gd name="T4" fmla="*/ 60 w 90"/>
                    <a:gd name="T5" fmla="*/ 45 h 405"/>
                    <a:gd name="T6" fmla="*/ 45 w 90"/>
                    <a:gd name="T7" fmla="*/ 105 h 405"/>
                    <a:gd name="T8" fmla="*/ 45 w 90"/>
                    <a:gd name="T9" fmla="*/ 180 h 405"/>
                    <a:gd name="T10" fmla="*/ 30 w 90"/>
                    <a:gd name="T11" fmla="*/ 240 h 405"/>
                    <a:gd name="T12" fmla="*/ 15 w 90"/>
                    <a:gd name="T13" fmla="*/ 300 h 405"/>
                    <a:gd name="T14" fmla="*/ 15 w 90"/>
                    <a:gd name="T15" fmla="*/ 360 h 405"/>
                    <a:gd name="T16" fmla="*/ 0 w 90"/>
                    <a:gd name="T17" fmla="*/ 390 h 405"/>
                    <a:gd name="T18" fmla="*/ 0 w 90"/>
                    <a:gd name="T19" fmla="*/ 405 h 405"/>
                    <a:gd name="T20" fmla="*/ 30 w 90"/>
                    <a:gd name="T21" fmla="*/ 405 h 405"/>
                    <a:gd name="T22" fmla="*/ 30 w 90"/>
                    <a:gd name="T23" fmla="*/ 390 h 405"/>
                    <a:gd name="T24" fmla="*/ 30 w 90"/>
                    <a:gd name="T25" fmla="*/ 360 h 405"/>
                    <a:gd name="T26" fmla="*/ 45 w 90"/>
                    <a:gd name="T27" fmla="*/ 300 h 405"/>
                    <a:gd name="T28" fmla="*/ 45 w 90"/>
                    <a:gd name="T29" fmla="*/ 240 h 405"/>
                    <a:gd name="T30" fmla="*/ 60 w 90"/>
                    <a:gd name="T31" fmla="*/ 180 h 405"/>
                    <a:gd name="T32" fmla="*/ 75 w 90"/>
                    <a:gd name="T33" fmla="*/ 120 h 405"/>
                    <a:gd name="T34" fmla="*/ 90 w 90"/>
                    <a:gd name="T35" fmla="*/ 60 h 405"/>
                    <a:gd name="T36" fmla="*/ 90 w 90"/>
                    <a:gd name="T37" fmla="*/ 15 h 405"/>
                    <a:gd name="T38" fmla="*/ 90 w 90"/>
                    <a:gd name="T39" fmla="*/ 15 h 405"/>
                    <a:gd name="T40" fmla="*/ 75 w 90"/>
                    <a:gd name="T41" fmla="*/ 0 h 4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405"/>
                    <a:gd name="T65" fmla="*/ 90 w 90"/>
                    <a:gd name="T66" fmla="*/ 405 h 4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405">
                      <a:moveTo>
                        <a:pt x="75" y="0"/>
                      </a:moveTo>
                      <a:lnTo>
                        <a:pt x="75" y="0"/>
                      </a:lnTo>
                      <a:lnTo>
                        <a:pt x="60" y="45"/>
                      </a:lnTo>
                      <a:lnTo>
                        <a:pt x="45" y="105"/>
                      </a:lnTo>
                      <a:lnTo>
                        <a:pt x="45" y="180"/>
                      </a:lnTo>
                      <a:lnTo>
                        <a:pt x="30" y="240"/>
                      </a:lnTo>
                      <a:lnTo>
                        <a:pt x="15" y="300"/>
                      </a:lnTo>
                      <a:lnTo>
                        <a:pt x="15" y="360"/>
                      </a:lnTo>
                      <a:lnTo>
                        <a:pt x="0" y="390"/>
                      </a:lnTo>
                      <a:lnTo>
                        <a:pt x="0" y="405"/>
                      </a:lnTo>
                      <a:lnTo>
                        <a:pt x="30" y="405"/>
                      </a:lnTo>
                      <a:lnTo>
                        <a:pt x="30" y="390"/>
                      </a:lnTo>
                      <a:lnTo>
                        <a:pt x="30" y="360"/>
                      </a:lnTo>
                      <a:lnTo>
                        <a:pt x="45" y="300"/>
                      </a:lnTo>
                      <a:lnTo>
                        <a:pt x="45" y="240"/>
                      </a:lnTo>
                      <a:lnTo>
                        <a:pt x="60" y="180"/>
                      </a:lnTo>
                      <a:lnTo>
                        <a:pt x="75" y="120"/>
                      </a:lnTo>
                      <a:lnTo>
                        <a:pt x="90" y="60"/>
                      </a:lnTo>
                      <a:lnTo>
                        <a:pt x="90" y="15"/>
                      </a:lnTo>
                      <a:lnTo>
                        <a:pt x="75" y="0"/>
                      </a:lnTo>
                      <a:close/>
                    </a:path>
                  </a:pathLst>
                </a:custGeom>
                <a:solidFill>
                  <a:srgbClr val="000000"/>
                </a:solidFill>
                <a:ln w="9525">
                  <a:noFill/>
                  <a:round/>
                  <a:headEnd/>
                  <a:tailEnd/>
                </a:ln>
              </p:spPr>
              <p:txBody>
                <a:bodyPr/>
                <a:lstStyle/>
                <a:p>
                  <a:endParaRPr lang="tr-TR"/>
                </a:p>
              </p:txBody>
            </p:sp>
            <p:sp>
              <p:nvSpPr>
                <p:cNvPr id="487" name="Freeform 234"/>
                <p:cNvSpPr>
                  <a:spLocks/>
                </p:cNvSpPr>
                <p:nvPr/>
              </p:nvSpPr>
              <p:spPr bwMode="auto">
                <a:xfrm>
                  <a:off x="1545" y="1965"/>
                  <a:ext cx="120" cy="360"/>
                </a:xfrm>
                <a:custGeom>
                  <a:avLst/>
                  <a:gdLst>
                    <a:gd name="T0" fmla="*/ 15 w 120"/>
                    <a:gd name="T1" fmla="*/ 30 h 360"/>
                    <a:gd name="T2" fmla="*/ 0 w 120"/>
                    <a:gd name="T3" fmla="*/ 30 h 360"/>
                    <a:gd name="T4" fmla="*/ 45 w 120"/>
                    <a:gd name="T5" fmla="*/ 60 h 360"/>
                    <a:gd name="T6" fmla="*/ 60 w 120"/>
                    <a:gd name="T7" fmla="*/ 105 h 360"/>
                    <a:gd name="T8" fmla="*/ 75 w 120"/>
                    <a:gd name="T9" fmla="*/ 135 h 360"/>
                    <a:gd name="T10" fmla="*/ 90 w 120"/>
                    <a:gd name="T11" fmla="*/ 180 h 360"/>
                    <a:gd name="T12" fmla="*/ 90 w 120"/>
                    <a:gd name="T13" fmla="*/ 225 h 360"/>
                    <a:gd name="T14" fmla="*/ 90 w 120"/>
                    <a:gd name="T15" fmla="*/ 270 h 360"/>
                    <a:gd name="T16" fmla="*/ 90 w 120"/>
                    <a:gd name="T17" fmla="*/ 315 h 360"/>
                    <a:gd name="T18" fmla="*/ 75 w 120"/>
                    <a:gd name="T19" fmla="*/ 345 h 360"/>
                    <a:gd name="T20" fmla="*/ 90 w 120"/>
                    <a:gd name="T21" fmla="*/ 360 h 360"/>
                    <a:gd name="T22" fmla="*/ 105 w 120"/>
                    <a:gd name="T23" fmla="*/ 315 h 360"/>
                    <a:gd name="T24" fmla="*/ 120 w 120"/>
                    <a:gd name="T25" fmla="*/ 270 h 360"/>
                    <a:gd name="T26" fmla="*/ 120 w 120"/>
                    <a:gd name="T27" fmla="*/ 225 h 360"/>
                    <a:gd name="T28" fmla="*/ 120 w 120"/>
                    <a:gd name="T29" fmla="*/ 180 h 360"/>
                    <a:gd name="T30" fmla="*/ 105 w 120"/>
                    <a:gd name="T31" fmla="*/ 135 h 360"/>
                    <a:gd name="T32" fmla="*/ 90 w 120"/>
                    <a:gd name="T33" fmla="*/ 90 h 360"/>
                    <a:gd name="T34" fmla="*/ 60 w 120"/>
                    <a:gd name="T35" fmla="*/ 45 h 360"/>
                    <a:gd name="T36" fmla="*/ 15 w 120"/>
                    <a:gd name="T37" fmla="*/ 15 h 360"/>
                    <a:gd name="T38" fmla="*/ 0 w 120"/>
                    <a:gd name="T39" fmla="*/ 15 h 360"/>
                    <a:gd name="T40" fmla="*/ 15 w 120"/>
                    <a:gd name="T41" fmla="*/ 15 h 360"/>
                    <a:gd name="T42" fmla="*/ 0 w 120"/>
                    <a:gd name="T43" fmla="*/ 0 h 360"/>
                    <a:gd name="T44" fmla="*/ 0 w 120"/>
                    <a:gd name="T45" fmla="*/ 15 h 360"/>
                    <a:gd name="T46" fmla="*/ 15 w 120"/>
                    <a:gd name="T47" fmla="*/ 30 h 3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360"/>
                    <a:gd name="T74" fmla="*/ 120 w 120"/>
                    <a:gd name="T75" fmla="*/ 360 h 3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360">
                      <a:moveTo>
                        <a:pt x="15" y="30"/>
                      </a:moveTo>
                      <a:lnTo>
                        <a:pt x="0" y="30"/>
                      </a:lnTo>
                      <a:lnTo>
                        <a:pt x="45" y="60"/>
                      </a:lnTo>
                      <a:lnTo>
                        <a:pt x="60" y="105"/>
                      </a:lnTo>
                      <a:lnTo>
                        <a:pt x="75" y="135"/>
                      </a:lnTo>
                      <a:lnTo>
                        <a:pt x="90" y="180"/>
                      </a:lnTo>
                      <a:lnTo>
                        <a:pt x="90" y="225"/>
                      </a:lnTo>
                      <a:lnTo>
                        <a:pt x="90" y="270"/>
                      </a:lnTo>
                      <a:lnTo>
                        <a:pt x="90" y="315"/>
                      </a:lnTo>
                      <a:lnTo>
                        <a:pt x="75" y="345"/>
                      </a:lnTo>
                      <a:lnTo>
                        <a:pt x="90" y="360"/>
                      </a:lnTo>
                      <a:lnTo>
                        <a:pt x="105" y="315"/>
                      </a:lnTo>
                      <a:lnTo>
                        <a:pt x="120" y="270"/>
                      </a:lnTo>
                      <a:lnTo>
                        <a:pt x="120" y="225"/>
                      </a:lnTo>
                      <a:lnTo>
                        <a:pt x="120" y="180"/>
                      </a:lnTo>
                      <a:lnTo>
                        <a:pt x="105" y="135"/>
                      </a:lnTo>
                      <a:lnTo>
                        <a:pt x="90" y="90"/>
                      </a:lnTo>
                      <a:lnTo>
                        <a:pt x="60" y="45"/>
                      </a:lnTo>
                      <a:lnTo>
                        <a:pt x="15" y="15"/>
                      </a:lnTo>
                      <a:lnTo>
                        <a:pt x="0" y="15"/>
                      </a:lnTo>
                      <a:lnTo>
                        <a:pt x="15" y="15"/>
                      </a:lnTo>
                      <a:lnTo>
                        <a:pt x="0" y="0"/>
                      </a:lnTo>
                      <a:lnTo>
                        <a:pt x="0" y="15"/>
                      </a:lnTo>
                      <a:lnTo>
                        <a:pt x="15" y="30"/>
                      </a:lnTo>
                      <a:close/>
                    </a:path>
                  </a:pathLst>
                </a:custGeom>
                <a:solidFill>
                  <a:srgbClr val="000000"/>
                </a:solidFill>
                <a:ln w="9525">
                  <a:noFill/>
                  <a:round/>
                  <a:headEnd/>
                  <a:tailEnd/>
                </a:ln>
              </p:spPr>
              <p:txBody>
                <a:bodyPr/>
                <a:lstStyle/>
                <a:p>
                  <a:endParaRPr lang="tr-TR"/>
                </a:p>
              </p:txBody>
            </p:sp>
            <p:sp>
              <p:nvSpPr>
                <p:cNvPr id="488" name="Freeform 235"/>
                <p:cNvSpPr>
                  <a:spLocks/>
                </p:cNvSpPr>
                <p:nvPr/>
              </p:nvSpPr>
              <p:spPr bwMode="auto">
                <a:xfrm>
                  <a:off x="1545" y="1965"/>
                  <a:ext cx="15" cy="30"/>
                </a:xfrm>
                <a:custGeom>
                  <a:avLst/>
                  <a:gdLst>
                    <a:gd name="T0" fmla="*/ 15 w 15"/>
                    <a:gd name="T1" fmla="*/ 30 h 30"/>
                    <a:gd name="T2" fmla="*/ 15 w 15"/>
                    <a:gd name="T3" fmla="*/ 30 h 30"/>
                    <a:gd name="T4" fmla="*/ 15 w 15"/>
                    <a:gd name="T5" fmla="*/ 30 h 30"/>
                    <a:gd name="T6" fmla="*/ 15 w 15"/>
                    <a:gd name="T7" fmla="*/ 30 h 30"/>
                    <a:gd name="T8" fmla="*/ 15 w 15"/>
                    <a:gd name="T9" fmla="*/ 30 h 30"/>
                    <a:gd name="T10" fmla="*/ 0 w 15"/>
                    <a:gd name="T11" fmla="*/ 15 h 30"/>
                    <a:gd name="T12" fmla="*/ 15 w 15"/>
                    <a:gd name="T13" fmla="*/ 15 h 30"/>
                    <a:gd name="T14" fmla="*/ 0 w 15"/>
                    <a:gd name="T15" fmla="*/ 0 h 30"/>
                    <a:gd name="T16" fmla="*/ 0 w 15"/>
                    <a:gd name="T17" fmla="*/ 15 h 30"/>
                    <a:gd name="T18" fmla="*/ 15 w 1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15" y="30"/>
                      </a:moveTo>
                      <a:lnTo>
                        <a:pt x="15" y="30"/>
                      </a:lnTo>
                      <a:lnTo>
                        <a:pt x="0" y="15"/>
                      </a:lnTo>
                      <a:lnTo>
                        <a:pt x="15" y="15"/>
                      </a:lnTo>
                      <a:lnTo>
                        <a:pt x="0" y="0"/>
                      </a:lnTo>
                      <a:lnTo>
                        <a:pt x="0" y="15"/>
                      </a:lnTo>
                      <a:lnTo>
                        <a:pt x="15" y="30"/>
                      </a:lnTo>
                      <a:close/>
                    </a:path>
                  </a:pathLst>
                </a:custGeom>
                <a:solidFill>
                  <a:srgbClr val="000000"/>
                </a:solidFill>
                <a:ln w="9525">
                  <a:noFill/>
                  <a:round/>
                  <a:headEnd/>
                  <a:tailEnd/>
                </a:ln>
              </p:spPr>
              <p:txBody>
                <a:bodyPr/>
                <a:lstStyle/>
                <a:p>
                  <a:endParaRPr lang="tr-TR"/>
                </a:p>
              </p:txBody>
            </p:sp>
            <p:sp>
              <p:nvSpPr>
                <p:cNvPr id="489" name="Freeform 236"/>
                <p:cNvSpPr>
                  <a:spLocks/>
                </p:cNvSpPr>
                <p:nvPr/>
              </p:nvSpPr>
              <p:spPr bwMode="auto">
                <a:xfrm>
                  <a:off x="1560" y="2025"/>
                  <a:ext cx="315" cy="630"/>
                </a:xfrm>
                <a:custGeom>
                  <a:avLst/>
                  <a:gdLst>
                    <a:gd name="T0" fmla="*/ 30 w 315"/>
                    <a:gd name="T1" fmla="*/ 15 h 630"/>
                    <a:gd name="T2" fmla="*/ 60 w 315"/>
                    <a:gd name="T3" fmla="*/ 60 h 630"/>
                    <a:gd name="T4" fmla="*/ 75 w 315"/>
                    <a:gd name="T5" fmla="*/ 120 h 630"/>
                    <a:gd name="T6" fmla="*/ 75 w 315"/>
                    <a:gd name="T7" fmla="*/ 195 h 630"/>
                    <a:gd name="T8" fmla="*/ 60 w 315"/>
                    <a:gd name="T9" fmla="*/ 285 h 630"/>
                    <a:gd name="T10" fmla="*/ 30 w 315"/>
                    <a:gd name="T11" fmla="*/ 375 h 630"/>
                    <a:gd name="T12" fmla="*/ 15 w 315"/>
                    <a:gd name="T13" fmla="*/ 465 h 630"/>
                    <a:gd name="T14" fmla="*/ 0 w 315"/>
                    <a:gd name="T15" fmla="*/ 555 h 630"/>
                    <a:gd name="T16" fmla="*/ 0 w 315"/>
                    <a:gd name="T17" fmla="*/ 630 h 630"/>
                    <a:gd name="T18" fmla="*/ 15 w 315"/>
                    <a:gd name="T19" fmla="*/ 600 h 630"/>
                    <a:gd name="T20" fmla="*/ 30 w 315"/>
                    <a:gd name="T21" fmla="*/ 555 h 630"/>
                    <a:gd name="T22" fmla="*/ 45 w 315"/>
                    <a:gd name="T23" fmla="*/ 525 h 630"/>
                    <a:gd name="T24" fmla="*/ 75 w 315"/>
                    <a:gd name="T25" fmla="*/ 495 h 630"/>
                    <a:gd name="T26" fmla="*/ 105 w 315"/>
                    <a:gd name="T27" fmla="*/ 465 h 630"/>
                    <a:gd name="T28" fmla="*/ 135 w 315"/>
                    <a:gd name="T29" fmla="*/ 450 h 630"/>
                    <a:gd name="T30" fmla="*/ 150 w 315"/>
                    <a:gd name="T31" fmla="*/ 420 h 630"/>
                    <a:gd name="T32" fmla="*/ 165 w 315"/>
                    <a:gd name="T33" fmla="*/ 390 h 630"/>
                    <a:gd name="T34" fmla="*/ 180 w 315"/>
                    <a:gd name="T35" fmla="*/ 345 h 630"/>
                    <a:gd name="T36" fmla="*/ 180 w 315"/>
                    <a:gd name="T37" fmla="*/ 300 h 630"/>
                    <a:gd name="T38" fmla="*/ 180 w 315"/>
                    <a:gd name="T39" fmla="*/ 255 h 630"/>
                    <a:gd name="T40" fmla="*/ 180 w 315"/>
                    <a:gd name="T41" fmla="*/ 225 h 630"/>
                    <a:gd name="T42" fmla="*/ 195 w 315"/>
                    <a:gd name="T43" fmla="*/ 210 h 630"/>
                    <a:gd name="T44" fmla="*/ 210 w 315"/>
                    <a:gd name="T45" fmla="*/ 195 h 630"/>
                    <a:gd name="T46" fmla="*/ 225 w 315"/>
                    <a:gd name="T47" fmla="*/ 195 h 630"/>
                    <a:gd name="T48" fmla="*/ 240 w 315"/>
                    <a:gd name="T49" fmla="*/ 210 h 630"/>
                    <a:gd name="T50" fmla="*/ 270 w 315"/>
                    <a:gd name="T51" fmla="*/ 210 h 630"/>
                    <a:gd name="T52" fmla="*/ 285 w 315"/>
                    <a:gd name="T53" fmla="*/ 210 h 630"/>
                    <a:gd name="T54" fmla="*/ 300 w 315"/>
                    <a:gd name="T55" fmla="*/ 225 h 630"/>
                    <a:gd name="T56" fmla="*/ 315 w 315"/>
                    <a:gd name="T57" fmla="*/ 210 h 630"/>
                    <a:gd name="T58" fmla="*/ 300 w 315"/>
                    <a:gd name="T59" fmla="*/ 195 h 630"/>
                    <a:gd name="T60" fmla="*/ 270 w 315"/>
                    <a:gd name="T61" fmla="*/ 180 h 630"/>
                    <a:gd name="T62" fmla="*/ 255 w 315"/>
                    <a:gd name="T63" fmla="*/ 135 h 630"/>
                    <a:gd name="T64" fmla="*/ 225 w 315"/>
                    <a:gd name="T65" fmla="*/ 105 h 630"/>
                    <a:gd name="T66" fmla="*/ 210 w 315"/>
                    <a:gd name="T67" fmla="*/ 75 h 630"/>
                    <a:gd name="T68" fmla="*/ 180 w 315"/>
                    <a:gd name="T69" fmla="*/ 45 h 630"/>
                    <a:gd name="T70" fmla="*/ 165 w 315"/>
                    <a:gd name="T71" fmla="*/ 15 h 630"/>
                    <a:gd name="T72" fmla="*/ 135 w 315"/>
                    <a:gd name="T73" fmla="*/ 0 h 630"/>
                    <a:gd name="T74" fmla="*/ 30 w 315"/>
                    <a:gd name="T75" fmla="*/ 15 h 6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5"/>
                    <a:gd name="T115" fmla="*/ 0 h 630"/>
                    <a:gd name="T116" fmla="*/ 315 w 315"/>
                    <a:gd name="T117" fmla="*/ 630 h 6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5" h="630">
                      <a:moveTo>
                        <a:pt x="30" y="15"/>
                      </a:moveTo>
                      <a:lnTo>
                        <a:pt x="60" y="60"/>
                      </a:lnTo>
                      <a:lnTo>
                        <a:pt x="75" y="120"/>
                      </a:lnTo>
                      <a:lnTo>
                        <a:pt x="75" y="195"/>
                      </a:lnTo>
                      <a:lnTo>
                        <a:pt x="60" y="285"/>
                      </a:lnTo>
                      <a:lnTo>
                        <a:pt x="30" y="375"/>
                      </a:lnTo>
                      <a:lnTo>
                        <a:pt x="15" y="465"/>
                      </a:lnTo>
                      <a:lnTo>
                        <a:pt x="0" y="555"/>
                      </a:lnTo>
                      <a:lnTo>
                        <a:pt x="0" y="630"/>
                      </a:lnTo>
                      <a:lnTo>
                        <a:pt x="15" y="600"/>
                      </a:lnTo>
                      <a:lnTo>
                        <a:pt x="30" y="555"/>
                      </a:lnTo>
                      <a:lnTo>
                        <a:pt x="45" y="525"/>
                      </a:lnTo>
                      <a:lnTo>
                        <a:pt x="75" y="495"/>
                      </a:lnTo>
                      <a:lnTo>
                        <a:pt x="105" y="465"/>
                      </a:lnTo>
                      <a:lnTo>
                        <a:pt x="135" y="450"/>
                      </a:lnTo>
                      <a:lnTo>
                        <a:pt x="150" y="420"/>
                      </a:lnTo>
                      <a:lnTo>
                        <a:pt x="165" y="390"/>
                      </a:lnTo>
                      <a:lnTo>
                        <a:pt x="180" y="345"/>
                      </a:lnTo>
                      <a:lnTo>
                        <a:pt x="180" y="300"/>
                      </a:lnTo>
                      <a:lnTo>
                        <a:pt x="180" y="255"/>
                      </a:lnTo>
                      <a:lnTo>
                        <a:pt x="180" y="225"/>
                      </a:lnTo>
                      <a:lnTo>
                        <a:pt x="195" y="210"/>
                      </a:lnTo>
                      <a:lnTo>
                        <a:pt x="210" y="195"/>
                      </a:lnTo>
                      <a:lnTo>
                        <a:pt x="225" y="195"/>
                      </a:lnTo>
                      <a:lnTo>
                        <a:pt x="240" y="210"/>
                      </a:lnTo>
                      <a:lnTo>
                        <a:pt x="270" y="210"/>
                      </a:lnTo>
                      <a:lnTo>
                        <a:pt x="285" y="210"/>
                      </a:lnTo>
                      <a:lnTo>
                        <a:pt x="300" y="225"/>
                      </a:lnTo>
                      <a:lnTo>
                        <a:pt x="315" y="210"/>
                      </a:lnTo>
                      <a:lnTo>
                        <a:pt x="300" y="195"/>
                      </a:lnTo>
                      <a:lnTo>
                        <a:pt x="270" y="180"/>
                      </a:lnTo>
                      <a:lnTo>
                        <a:pt x="255" y="135"/>
                      </a:lnTo>
                      <a:lnTo>
                        <a:pt x="225" y="105"/>
                      </a:lnTo>
                      <a:lnTo>
                        <a:pt x="210" y="75"/>
                      </a:lnTo>
                      <a:lnTo>
                        <a:pt x="180" y="45"/>
                      </a:lnTo>
                      <a:lnTo>
                        <a:pt x="165" y="15"/>
                      </a:lnTo>
                      <a:lnTo>
                        <a:pt x="135" y="0"/>
                      </a:lnTo>
                      <a:lnTo>
                        <a:pt x="30" y="15"/>
                      </a:lnTo>
                      <a:close/>
                    </a:path>
                  </a:pathLst>
                </a:custGeom>
                <a:solidFill>
                  <a:srgbClr val="4C4C4C"/>
                </a:solidFill>
                <a:ln w="9525">
                  <a:noFill/>
                  <a:round/>
                  <a:headEnd/>
                  <a:tailEnd/>
                </a:ln>
              </p:spPr>
              <p:txBody>
                <a:bodyPr/>
                <a:lstStyle/>
                <a:p>
                  <a:endParaRPr lang="tr-TR"/>
                </a:p>
              </p:txBody>
            </p:sp>
            <p:sp>
              <p:nvSpPr>
                <p:cNvPr id="490" name="Freeform 237"/>
                <p:cNvSpPr>
                  <a:spLocks/>
                </p:cNvSpPr>
                <p:nvPr/>
              </p:nvSpPr>
              <p:spPr bwMode="auto">
                <a:xfrm>
                  <a:off x="1545" y="2040"/>
                  <a:ext cx="105" cy="615"/>
                </a:xfrm>
                <a:custGeom>
                  <a:avLst/>
                  <a:gdLst>
                    <a:gd name="T0" fmla="*/ 0 w 105"/>
                    <a:gd name="T1" fmla="*/ 615 h 615"/>
                    <a:gd name="T2" fmla="*/ 30 w 105"/>
                    <a:gd name="T3" fmla="*/ 615 h 615"/>
                    <a:gd name="T4" fmla="*/ 30 w 105"/>
                    <a:gd name="T5" fmla="*/ 540 h 615"/>
                    <a:gd name="T6" fmla="*/ 45 w 105"/>
                    <a:gd name="T7" fmla="*/ 450 h 615"/>
                    <a:gd name="T8" fmla="*/ 60 w 105"/>
                    <a:gd name="T9" fmla="*/ 360 h 615"/>
                    <a:gd name="T10" fmla="*/ 75 w 105"/>
                    <a:gd name="T11" fmla="*/ 270 h 615"/>
                    <a:gd name="T12" fmla="*/ 90 w 105"/>
                    <a:gd name="T13" fmla="*/ 180 h 615"/>
                    <a:gd name="T14" fmla="*/ 105 w 105"/>
                    <a:gd name="T15" fmla="*/ 105 h 615"/>
                    <a:gd name="T16" fmla="*/ 90 w 105"/>
                    <a:gd name="T17" fmla="*/ 45 h 615"/>
                    <a:gd name="T18" fmla="*/ 45 w 105"/>
                    <a:gd name="T19" fmla="*/ 0 h 615"/>
                    <a:gd name="T20" fmla="*/ 30 w 105"/>
                    <a:gd name="T21" fmla="*/ 15 h 615"/>
                    <a:gd name="T22" fmla="*/ 60 w 105"/>
                    <a:gd name="T23" fmla="*/ 45 h 615"/>
                    <a:gd name="T24" fmla="*/ 75 w 105"/>
                    <a:gd name="T25" fmla="*/ 105 h 615"/>
                    <a:gd name="T26" fmla="*/ 75 w 105"/>
                    <a:gd name="T27" fmla="*/ 180 h 615"/>
                    <a:gd name="T28" fmla="*/ 60 w 105"/>
                    <a:gd name="T29" fmla="*/ 270 h 615"/>
                    <a:gd name="T30" fmla="*/ 45 w 105"/>
                    <a:gd name="T31" fmla="*/ 360 h 615"/>
                    <a:gd name="T32" fmla="*/ 15 w 105"/>
                    <a:gd name="T33" fmla="*/ 450 h 615"/>
                    <a:gd name="T34" fmla="*/ 0 w 105"/>
                    <a:gd name="T35" fmla="*/ 540 h 615"/>
                    <a:gd name="T36" fmla="*/ 0 w 105"/>
                    <a:gd name="T37" fmla="*/ 615 h 615"/>
                    <a:gd name="T38" fmla="*/ 30 w 105"/>
                    <a:gd name="T39" fmla="*/ 615 h 615"/>
                    <a:gd name="T40" fmla="*/ 0 w 105"/>
                    <a:gd name="T41" fmla="*/ 615 h 6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615"/>
                    <a:gd name="T65" fmla="*/ 105 w 105"/>
                    <a:gd name="T66" fmla="*/ 615 h 6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615">
                      <a:moveTo>
                        <a:pt x="0" y="615"/>
                      </a:moveTo>
                      <a:lnTo>
                        <a:pt x="30" y="615"/>
                      </a:lnTo>
                      <a:lnTo>
                        <a:pt x="30" y="540"/>
                      </a:lnTo>
                      <a:lnTo>
                        <a:pt x="45" y="450"/>
                      </a:lnTo>
                      <a:lnTo>
                        <a:pt x="60" y="360"/>
                      </a:lnTo>
                      <a:lnTo>
                        <a:pt x="75" y="270"/>
                      </a:lnTo>
                      <a:lnTo>
                        <a:pt x="90" y="180"/>
                      </a:lnTo>
                      <a:lnTo>
                        <a:pt x="105" y="105"/>
                      </a:lnTo>
                      <a:lnTo>
                        <a:pt x="90" y="45"/>
                      </a:lnTo>
                      <a:lnTo>
                        <a:pt x="45" y="0"/>
                      </a:lnTo>
                      <a:lnTo>
                        <a:pt x="30" y="15"/>
                      </a:lnTo>
                      <a:lnTo>
                        <a:pt x="60" y="45"/>
                      </a:lnTo>
                      <a:lnTo>
                        <a:pt x="75" y="105"/>
                      </a:lnTo>
                      <a:lnTo>
                        <a:pt x="75" y="180"/>
                      </a:lnTo>
                      <a:lnTo>
                        <a:pt x="60" y="270"/>
                      </a:lnTo>
                      <a:lnTo>
                        <a:pt x="45" y="360"/>
                      </a:lnTo>
                      <a:lnTo>
                        <a:pt x="15" y="450"/>
                      </a:lnTo>
                      <a:lnTo>
                        <a:pt x="0" y="540"/>
                      </a:lnTo>
                      <a:lnTo>
                        <a:pt x="0" y="615"/>
                      </a:lnTo>
                      <a:lnTo>
                        <a:pt x="30" y="615"/>
                      </a:lnTo>
                      <a:lnTo>
                        <a:pt x="0" y="615"/>
                      </a:lnTo>
                      <a:close/>
                    </a:path>
                  </a:pathLst>
                </a:custGeom>
                <a:solidFill>
                  <a:srgbClr val="000000"/>
                </a:solidFill>
                <a:ln w="9525">
                  <a:noFill/>
                  <a:round/>
                  <a:headEnd/>
                  <a:tailEnd/>
                </a:ln>
              </p:spPr>
              <p:txBody>
                <a:bodyPr/>
                <a:lstStyle/>
                <a:p>
                  <a:endParaRPr lang="tr-TR"/>
                </a:p>
              </p:txBody>
            </p:sp>
            <p:sp>
              <p:nvSpPr>
                <p:cNvPr id="491" name="Freeform 238"/>
                <p:cNvSpPr>
                  <a:spLocks/>
                </p:cNvSpPr>
                <p:nvPr/>
              </p:nvSpPr>
              <p:spPr bwMode="auto">
                <a:xfrm>
                  <a:off x="1545" y="2415"/>
                  <a:ext cx="195" cy="240"/>
                </a:xfrm>
                <a:custGeom>
                  <a:avLst/>
                  <a:gdLst>
                    <a:gd name="T0" fmla="*/ 180 w 195"/>
                    <a:gd name="T1" fmla="*/ 0 h 240"/>
                    <a:gd name="T2" fmla="*/ 180 w 195"/>
                    <a:gd name="T3" fmla="*/ 0 h 240"/>
                    <a:gd name="T4" fmla="*/ 165 w 195"/>
                    <a:gd name="T5" fmla="*/ 15 h 240"/>
                    <a:gd name="T6" fmla="*/ 135 w 195"/>
                    <a:gd name="T7" fmla="*/ 45 h 240"/>
                    <a:gd name="T8" fmla="*/ 105 w 195"/>
                    <a:gd name="T9" fmla="*/ 75 h 240"/>
                    <a:gd name="T10" fmla="*/ 75 w 195"/>
                    <a:gd name="T11" fmla="*/ 105 h 240"/>
                    <a:gd name="T12" fmla="*/ 60 w 195"/>
                    <a:gd name="T13" fmla="*/ 135 h 240"/>
                    <a:gd name="T14" fmla="*/ 30 w 195"/>
                    <a:gd name="T15" fmla="*/ 165 h 240"/>
                    <a:gd name="T16" fmla="*/ 15 w 195"/>
                    <a:gd name="T17" fmla="*/ 195 h 240"/>
                    <a:gd name="T18" fmla="*/ 0 w 195"/>
                    <a:gd name="T19" fmla="*/ 240 h 240"/>
                    <a:gd name="T20" fmla="*/ 30 w 195"/>
                    <a:gd name="T21" fmla="*/ 240 h 240"/>
                    <a:gd name="T22" fmla="*/ 30 w 195"/>
                    <a:gd name="T23" fmla="*/ 210 h 240"/>
                    <a:gd name="T24" fmla="*/ 45 w 195"/>
                    <a:gd name="T25" fmla="*/ 180 h 240"/>
                    <a:gd name="T26" fmla="*/ 75 w 195"/>
                    <a:gd name="T27" fmla="*/ 150 h 240"/>
                    <a:gd name="T28" fmla="*/ 105 w 195"/>
                    <a:gd name="T29" fmla="*/ 120 h 240"/>
                    <a:gd name="T30" fmla="*/ 120 w 195"/>
                    <a:gd name="T31" fmla="*/ 90 h 240"/>
                    <a:gd name="T32" fmla="*/ 150 w 195"/>
                    <a:gd name="T33" fmla="*/ 60 h 240"/>
                    <a:gd name="T34" fmla="*/ 180 w 195"/>
                    <a:gd name="T35" fmla="*/ 30 h 240"/>
                    <a:gd name="T36" fmla="*/ 195 w 195"/>
                    <a:gd name="T37" fmla="*/ 0 h 240"/>
                    <a:gd name="T38" fmla="*/ 195 w 195"/>
                    <a:gd name="T39" fmla="*/ 0 h 240"/>
                    <a:gd name="T40" fmla="*/ 180 w 195"/>
                    <a:gd name="T41" fmla="*/ 0 h 2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240"/>
                    <a:gd name="T65" fmla="*/ 195 w 195"/>
                    <a:gd name="T66" fmla="*/ 240 h 2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240">
                      <a:moveTo>
                        <a:pt x="180" y="0"/>
                      </a:moveTo>
                      <a:lnTo>
                        <a:pt x="180" y="0"/>
                      </a:lnTo>
                      <a:lnTo>
                        <a:pt x="165" y="15"/>
                      </a:lnTo>
                      <a:lnTo>
                        <a:pt x="135" y="45"/>
                      </a:lnTo>
                      <a:lnTo>
                        <a:pt x="105" y="75"/>
                      </a:lnTo>
                      <a:lnTo>
                        <a:pt x="75" y="105"/>
                      </a:lnTo>
                      <a:lnTo>
                        <a:pt x="60" y="135"/>
                      </a:lnTo>
                      <a:lnTo>
                        <a:pt x="30" y="165"/>
                      </a:lnTo>
                      <a:lnTo>
                        <a:pt x="15" y="195"/>
                      </a:lnTo>
                      <a:lnTo>
                        <a:pt x="0" y="240"/>
                      </a:lnTo>
                      <a:lnTo>
                        <a:pt x="30" y="240"/>
                      </a:lnTo>
                      <a:lnTo>
                        <a:pt x="30" y="210"/>
                      </a:lnTo>
                      <a:lnTo>
                        <a:pt x="45" y="180"/>
                      </a:lnTo>
                      <a:lnTo>
                        <a:pt x="75" y="150"/>
                      </a:lnTo>
                      <a:lnTo>
                        <a:pt x="105" y="120"/>
                      </a:lnTo>
                      <a:lnTo>
                        <a:pt x="120" y="90"/>
                      </a:lnTo>
                      <a:lnTo>
                        <a:pt x="150" y="60"/>
                      </a:lnTo>
                      <a:lnTo>
                        <a:pt x="180" y="30"/>
                      </a:lnTo>
                      <a:lnTo>
                        <a:pt x="195" y="0"/>
                      </a:lnTo>
                      <a:lnTo>
                        <a:pt x="180" y="0"/>
                      </a:lnTo>
                      <a:close/>
                    </a:path>
                  </a:pathLst>
                </a:custGeom>
                <a:solidFill>
                  <a:srgbClr val="000000"/>
                </a:solidFill>
                <a:ln w="9525">
                  <a:noFill/>
                  <a:round/>
                  <a:headEnd/>
                  <a:tailEnd/>
                </a:ln>
              </p:spPr>
              <p:txBody>
                <a:bodyPr/>
                <a:lstStyle/>
                <a:p>
                  <a:endParaRPr lang="tr-TR"/>
                </a:p>
              </p:txBody>
            </p:sp>
            <p:sp>
              <p:nvSpPr>
                <p:cNvPr id="492" name="Freeform 239"/>
                <p:cNvSpPr>
                  <a:spLocks/>
                </p:cNvSpPr>
                <p:nvPr/>
              </p:nvSpPr>
              <p:spPr bwMode="auto">
                <a:xfrm>
                  <a:off x="1725" y="2235"/>
                  <a:ext cx="30" cy="180"/>
                </a:xfrm>
                <a:custGeom>
                  <a:avLst/>
                  <a:gdLst>
                    <a:gd name="T0" fmla="*/ 0 w 30"/>
                    <a:gd name="T1" fmla="*/ 0 h 180"/>
                    <a:gd name="T2" fmla="*/ 0 w 30"/>
                    <a:gd name="T3" fmla="*/ 0 h 180"/>
                    <a:gd name="T4" fmla="*/ 0 w 30"/>
                    <a:gd name="T5" fmla="*/ 45 h 180"/>
                    <a:gd name="T6" fmla="*/ 0 w 30"/>
                    <a:gd name="T7" fmla="*/ 90 h 180"/>
                    <a:gd name="T8" fmla="*/ 0 w 30"/>
                    <a:gd name="T9" fmla="*/ 135 h 180"/>
                    <a:gd name="T10" fmla="*/ 0 w 30"/>
                    <a:gd name="T11" fmla="*/ 180 h 180"/>
                    <a:gd name="T12" fmla="*/ 15 w 30"/>
                    <a:gd name="T13" fmla="*/ 180 h 180"/>
                    <a:gd name="T14" fmla="*/ 30 w 30"/>
                    <a:gd name="T15" fmla="*/ 135 h 180"/>
                    <a:gd name="T16" fmla="*/ 30 w 30"/>
                    <a:gd name="T17" fmla="*/ 90 h 180"/>
                    <a:gd name="T18" fmla="*/ 15 w 30"/>
                    <a:gd name="T19" fmla="*/ 45 h 180"/>
                    <a:gd name="T20" fmla="*/ 30 w 30"/>
                    <a:gd name="T21" fmla="*/ 15 h 180"/>
                    <a:gd name="T22" fmla="*/ 30 w 30"/>
                    <a:gd name="T23" fmla="*/ 15 h 180"/>
                    <a:gd name="T24" fmla="*/ 0 w 30"/>
                    <a:gd name="T25" fmla="*/ 0 h 1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80"/>
                    <a:gd name="T41" fmla="*/ 30 w 30"/>
                    <a:gd name="T42" fmla="*/ 180 h 1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80">
                      <a:moveTo>
                        <a:pt x="0" y="0"/>
                      </a:moveTo>
                      <a:lnTo>
                        <a:pt x="0" y="0"/>
                      </a:lnTo>
                      <a:lnTo>
                        <a:pt x="0" y="45"/>
                      </a:lnTo>
                      <a:lnTo>
                        <a:pt x="0" y="90"/>
                      </a:lnTo>
                      <a:lnTo>
                        <a:pt x="0" y="135"/>
                      </a:lnTo>
                      <a:lnTo>
                        <a:pt x="0" y="180"/>
                      </a:lnTo>
                      <a:lnTo>
                        <a:pt x="15" y="180"/>
                      </a:lnTo>
                      <a:lnTo>
                        <a:pt x="30" y="135"/>
                      </a:lnTo>
                      <a:lnTo>
                        <a:pt x="30" y="90"/>
                      </a:lnTo>
                      <a:lnTo>
                        <a:pt x="15" y="45"/>
                      </a:lnTo>
                      <a:lnTo>
                        <a:pt x="30" y="15"/>
                      </a:lnTo>
                      <a:lnTo>
                        <a:pt x="0" y="0"/>
                      </a:lnTo>
                      <a:close/>
                    </a:path>
                  </a:pathLst>
                </a:custGeom>
                <a:solidFill>
                  <a:srgbClr val="000000"/>
                </a:solidFill>
                <a:ln w="9525">
                  <a:noFill/>
                  <a:round/>
                  <a:headEnd/>
                  <a:tailEnd/>
                </a:ln>
              </p:spPr>
              <p:txBody>
                <a:bodyPr/>
                <a:lstStyle/>
                <a:p>
                  <a:endParaRPr lang="tr-TR"/>
                </a:p>
              </p:txBody>
            </p:sp>
            <p:sp>
              <p:nvSpPr>
                <p:cNvPr id="493" name="Freeform 240"/>
                <p:cNvSpPr>
                  <a:spLocks/>
                </p:cNvSpPr>
                <p:nvPr/>
              </p:nvSpPr>
              <p:spPr bwMode="auto">
                <a:xfrm>
                  <a:off x="1725" y="2220"/>
                  <a:ext cx="180" cy="30"/>
                </a:xfrm>
                <a:custGeom>
                  <a:avLst/>
                  <a:gdLst>
                    <a:gd name="T0" fmla="*/ 150 w 180"/>
                    <a:gd name="T1" fmla="*/ 30 h 30"/>
                    <a:gd name="T2" fmla="*/ 150 w 180"/>
                    <a:gd name="T3" fmla="*/ 15 h 30"/>
                    <a:gd name="T4" fmla="*/ 135 w 180"/>
                    <a:gd name="T5" fmla="*/ 15 h 30"/>
                    <a:gd name="T6" fmla="*/ 120 w 180"/>
                    <a:gd name="T7" fmla="*/ 15 h 30"/>
                    <a:gd name="T8" fmla="*/ 105 w 180"/>
                    <a:gd name="T9" fmla="*/ 0 h 30"/>
                    <a:gd name="T10" fmla="*/ 75 w 180"/>
                    <a:gd name="T11" fmla="*/ 0 h 30"/>
                    <a:gd name="T12" fmla="*/ 60 w 180"/>
                    <a:gd name="T13" fmla="*/ 0 h 30"/>
                    <a:gd name="T14" fmla="*/ 45 w 180"/>
                    <a:gd name="T15" fmla="*/ 0 h 30"/>
                    <a:gd name="T16" fmla="*/ 15 w 180"/>
                    <a:gd name="T17" fmla="*/ 0 h 30"/>
                    <a:gd name="T18" fmla="*/ 0 w 180"/>
                    <a:gd name="T19" fmla="*/ 15 h 30"/>
                    <a:gd name="T20" fmla="*/ 30 w 180"/>
                    <a:gd name="T21" fmla="*/ 30 h 30"/>
                    <a:gd name="T22" fmla="*/ 30 w 180"/>
                    <a:gd name="T23" fmla="*/ 15 h 30"/>
                    <a:gd name="T24" fmla="*/ 45 w 180"/>
                    <a:gd name="T25" fmla="*/ 15 h 30"/>
                    <a:gd name="T26" fmla="*/ 60 w 180"/>
                    <a:gd name="T27" fmla="*/ 15 h 30"/>
                    <a:gd name="T28" fmla="*/ 75 w 180"/>
                    <a:gd name="T29" fmla="*/ 15 h 30"/>
                    <a:gd name="T30" fmla="*/ 90 w 180"/>
                    <a:gd name="T31" fmla="*/ 30 h 30"/>
                    <a:gd name="T32" fmla="*/ 120 w 180"/>
                    <a:gd name="T33" fmla="*/ 30 h 30"/>
                    <a:gd name="T34" fmla="*/ 135 w 180"/>
                    <a:gd name="T35" fmla="*/ 30 h 30"/>
                    <a:gd name="T36" fmla="*/ 150 w 180"/>
                    <a:gd name="T37" fmla="*/ 30 h 30"/>
                    <a:gd name="T38" fmla="*/ 150 w 180"/>
                    <a:gd name="T39" fmla="*/ 15 h 30"/>
                    <a:gd name="T40" fmla="*/ 150 w 180"/>
                    <a:gd name="T41" fmla="*/ 30 h 30"/>
                    <a:gd name="T42" fmla="*/ 180 w 180"/>
                    <a:gd name="T43" fmla="*/ 30 h 30"/>
                    <a:gd name="T44" fmla="*/ 150 w 180"/>
                    <a:gd name="T45" fmla="*/ 15 h 30"/>
                    <a:gd name="T46" fmla="*/ 150 w 180"/>
                    <a:gd name="T47" fmla="*/ 30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0"/>
                    <a:gd name="T73" fmla="*/ 0 h 30"/>
                    <a:gd name="T74" fmla="*/ 180 w 180"/>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0" h="30">
                      <a:moveTo>
                        <a:pt x="150" y="30"/>
                      </a:moveTo>
                      <a:lnTo>
                        <a:pt x="150" y="15"/>
                      </a:lnTo>
                      <a:lnTo>
                        <a:pt x="135" y="15"/>
                      </a:lnTo>
                      <a:lnTo>
                        <a:pt x="120" y="15"/>
                      </a:lnTo>
                      <a:lnTo>
                        <a:pt x="105" y="0"/>
                      </a:lnTo>
                      <a:lnTo>
                        <a:pt x="75" y="0"/>
                      </a:lnTo>
                      <a:lnTo>
                        <a:pt x="60" y="0"/>
                      </a:lnTo>
                      <a:lnTo>
                        <a:pt x="45" y="0"/>
                      </a:lnTo>
                      <a:lnTo>
                        <a:pt x="15" y="0"/>
                      </a:lnTo>
                      <a:lnTo>
                        <a:pt x="0" y="15"/>
                      </a:lnTo>
                      <a:lnTo>
                        <a:pt x="30" y="30"/>
                      </a:lnTo>
                      <a:lnTo>
                        <a:pt x="30" y="15"/>
                      </a:lnTo>
                      <a:lnTo>
                        <a:pt x="45" y="15"/>
                      </a:lnTo>
                      <a:lnTo>
                        <a:pt x="60" y="15"/>
                      </a:lnTo>
                      <a:lnTo>
                        <a:pt x="75" y="15"/>
                      </a:lnTo>
                      <a:lnTo>
                        <a:pt x="90" y="30"/>
                      </a:lnTo>
                      <a:lnTo>
                        <a:pt x="120" y="30"/>
                      </a:lnTo>
                      <a:lnTo>
                        <a:pt x="135" y="30"/>
                      </a:lnTo>
                      <a:lnTo>
                        <a:pt x="150" y="30"/>
                      </a:lnTo>
                      <a:lnTo>
                        <a:pt x="150" y="15"/>
                      </a:lnTo>
                      <a:lnTo>
                        <a:pt x="150" y="30"/>
                      </a:lnTo>
                      <a:lnTo>
                        <a:pt x="180" y="30"/>
                      </a:lnTo>
                      <a:lnTo>
                        <a:pt x="150" y="15"/>
                      </a:lnTo>
                      <a:lnTo>
                        <a:pt x="150" y="30"/>
                      </a:lnTo>
                      <a:close/>
                    </a:path>
                  </a:pathLst>
                </a:custGeom>
                <a:solidFill>
                  <a:srgbClr val="000000"/>
                </a:solidFill>
                <a:ln w="9525">
                  <a:noFill/>
                  <a:round/>
                  <a:headEnd/>
                  <a:tailEnd/>
                </a:ln>
              </p:spPr>
              <p:txBody>
                <a:bodyPr/>
                <a:lstStyle/>
                <a:p>
                  <a:endParaRPr lang="tr-TR"/>
                </a:p>
              </p:txBody>
            </p:sp>
            <p:sp>
              <p:nvSpPr>
                <p:cNvPr id="494" name="Freeform 241"/>
                <p:cNvSpPr>
                  <a:spLocks/>
                </p:cNvSpPr>
                <p:nvPr/>
              </p:nvSpPr>
              <p:spPr bwMode="auto">
                <a:xfrm>
                  <a:off x="1695" y="2010"/>
                  <a:ext cx="180" cy="240"/>
                </a:xfrm>
                <a:custGeom>
                  <a:avLst/>
                  <a:gdLst>
                    <a:gd name="T0" fmla="*/ 0 w 180"/>
                    <a:gd name="T1" fmla="*/ 30 h 240"/>
                    <a:gd name="T2" fmla="*/ 0 w 180"/>
                    <a:gd name="T3" fmla="*/ 30 h 240"/>
                    <a:gd name="T4" fmla="*/ 15 w 180"/>
                    <a:gd name="T5" fmla="*/ 45 h 240"/>
                    <a:gd name="T6" fmla="*/ 45 w 180"/>
                    <a:gd name="T7" fmla="*/ 60 h 240"/>
                    <a:gd name="T8" fmla="*/ 60 w 180"/>
                    <a:gd name="T9" fmla="*/ 90 h 240"/>
                    <a:gd name="T10" fmla="*/ 90 w 180"/>
                    <a:gd name="T11" fmla="*/ 135 h 240"/>
                    <a:gd name="T12" fmla="*/ 105 w 180"/>
                    <a:gd name="T13" fmla="*/ 165 h 240"/>
                    <a:gd name="T14" fmla="*/ 135 w 180"/>
                    <a:gd name="T15" fmla="*/ 195 h 240"/>
                    <a:gd name="T16" fmla="*/ 150 w 180"/>
                    <a:gd name="T17" fmla="*/ 225 h 240"/>
                    <a:gd name="T18" fmla="*/ 180 w 180"/>
                    <a:gd name="T19" fmla="*/ 240 h 240"/>
                    <a:gd name="T20" fmla="*/ 180 w 180"/>
                    <a:gd name="T21" fmla="*/ 225 h 240"/>
                    <a:gd name="T22" fmla="*/ 165 w 180"/>
                    <a:gd name="T23" fmla="*/ 210 h 240"/>
                    <a:gd name="T24" fmla="*/ 150 w 180"/>
                    <a:gd name="T25" fmla="*/ 180 h 240"/>
                    <a:gd name="T26" fmla="*/ 135 w 180"/>
                    <a:gd name="T27" fmla="*/ 150 h 240"/>
                    <a:gd name="T28" fmla="*/ 105 w 180"/>
                    <a:gd name="T29" fmla="*/ 120 h 240"/>
                    <a:gd name="T30" fmla="*/ 75 w 180"/>
                    <a:gd name="T31" fmla="*/ 75 h 240"/>
                    <a:gd name="T32" fmla="*/ 60 w 180"/>
                    <a:gd name="T33" fmla="*/ 45 h 240"/>
                    <a:gd name="T34" fmla="*/ 30 w 180"/>
                    <a:gd name="T35" fmla="*/ 30 h 240"/>
                    <a:gd name="T36" fmla="*/ 0 w 180"/>
                    <a:gd name="T37" fmla="*/ 15 h 240"/>
                    <a:gd name="T38" fmla="*/ 0 w 180"/>
                    <a:gd name="T39" fmla="*/ 15 h 240"/>
                    <a:gd name="T40" fmla="*/ 0 w 180"/>
                    <a:gd name="T41" fmla="*/ 15 h 240"/>
                    <a:gd name="T42" fmla="*/ 0 w 180"/>
                    <a:gd name="T43" fmla="*/ 0 h 240"/>
                    <a:gd name="T44" fmla="*/ 0 w 180"/>
                    <a:gd name="T45" fmla="*/ 15 h 240"/>
                    <a:gd name="T46" fmla="*/ 0 w 180"/>
                    <a:gd name="T47" fmla="*/ 30 h 2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0"/>
                    <a:gd name="T73" fmla="*/ 0 h 240"/>
                    <a:gd name="T74" fmla="*/ 180 w 180"/>
                    <a:gd name="T75" fmla="*/ 240 h 2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0" h="240">
                      <a:moveTo>
                        <a:pt x="0" y="30"/>
                      </a:moveTo>
                      <a:lnTo>
                        <a:pt x="0" y="30"/>
                      </a:lnTo>
                      <a:lnTo>
                        <a:pt x="15" y="45"/>
                      </a:lnTo>
                      <a:lnTo>
                        <a:pt x="45" y="60"/>
                      </a:lnTo>
                      <a:lnTo>
                        <a:pt x="60" y="90"/>
                      </a:lnTo>
                      <a:lnTo>
                        <a:pt x="90" y="135"/>
                      </a:lnTo>
                      <a:lnTo>
                        <a:pt x="105" y="165"/>
                      </a:lnTo>
                      <a:lnTo>
                        <a:pt x="135" y="195"/>
                      </a:lnTo>
                      <a:lnTo>
                        <a:pt x="150" y="225"/>
                      </a:lnTo>
                      <a:lnTo>
                        <a:pt x="180" y="240"/>
                      </a:lnTo>
                      <a:lnTo>
                        <a:pt x="180" y="225"/>
                      </a:lnTo>
                      <a:lnTo>
                        <a:pt x="165" y="210"/>
                      </a:lnTo>
                      <a:lnTo>
                        <a:pt x="150" y="180"/>
                      </a:lnTo>
                      <a:lnTo>
                        <a:pt x="135" y="150"/>
                      </a:lnTo>
                      <a:lnTo>
                        <a:pt x="105" y="120"/>
                      </a:lnTo>
                      <a:lnTo>
                        <a:pt x="75" y="75"/>
                      </a:lnTo>
                      <a:lnTo>
                        <a:pt x="60" y="45"/>
                      </a:lnTo>
                      <a:lnTo>
                        <a:pt x="30" y="30"/>
                      </a:lnTo>
                      <a:lnTo>
                        <a:pt x="0" y="15"/>
                      </a:lnTo>
                      <a:lnTo>
                        <a:pt x="0" y="0"/>
                      </a:lnTo>
                      <a:lnTo>
                        <a:pt x="0" y="15"/>
                      </a:lnTo>
                      <a:lnTo>
                        <a:pt x="0" y="30"/>
                      </a:lnTo>
                      <a:close/>
                    </a:path>
                  </a:pathLst>
                </a:custGeom>
                <a:solidFill>
                  <a:srgbClr val="000000"/>
                </a:solidFill>
                <a:ln w="9525">
                  <a:noFill/>
                  <a:round/>
                  <a:headEnd/>
                  <a:tailEnd/>
                </a:ln>
              </p:spPr>
              <p:txBody>
                <a:bodyPr/>
                <a:lstStyle/>
                <a:p>
                  <a:endParaRPr lang="tr-TR"/>
                </a:p>
              </p:txBody>
            </p:sp>
            <p:sp>
              <p:nvSpPr>
                <p:cNvPr id="495" name="Freeform 242"/>
                <p:cNvSpPr>
                  <a:spLocks/>
                </p:cNvSpPr>
                <p:nvPr/>
              </p:nvSpPr>
              <p:spPr bwMode="auto">
                <a:xfrm>
                  <a:off x="1545" y="2025"/>
                  <a:ext cx="150" cy="30"/>
                </a:xfrm>
                <a:custGeom>
                  <a:avLst/>
                  <a:gdLst>
                    <a:gd name="T0" fmla="*/ 45 w 150"/>
                    <a:gd name="T1" fmla="*/ 15 h 30"/>
                    <a:gd name="T2" fmla="*/ 45 w 150"/>
                    <a:gd name="T3" fmla="*/ 30 h 30"/>
                    <a:gd name="T4" fmla="*/ 150 w 150"/>
                    <a:gd name="T5" fmla="*/ 15 h 30"/>
                    <a:gd name="T6" fmla="*/ 150 w 150"/>
                    <a:gd name="T7" fmla="*/ 0 h 30"/>
                    <a:gd name="T8" fmla="*/ 30 w 150"/>
                    <a:gd name="T9" fmla="*/ 15 h 30"/>
                    <a:gd name="T10" fmla="*/ 30 w 150"/>
                    <a:gd name="T11" fmla="*/ 30 h 30"/>
                    <a:gd name="T12" fmla="*/ 30 w 150"/>
                    <a:gd name="T13" fmla="*/ 15 h 30"/>
                    <a:gd name="T14" fmla="*/ 0 w 150"/>
                    <a:gd name="T15" fmla="*/ 15 h 30"/>
                    <a:gd name="T16" fmla="*/ 30 w 150"/>
                    <a:gd name="T17" fmla="*/ 30 h 30"/>
                    <a:gd name="T18" fmla="*/ 45 w 150"/>
                    <a:gd name="T19" fmla="*/ 15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30"/>
                    <a:gd name="T32" fmla="*/ 150 w 15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30">
                      <a:moveTo>
                        <a:pt x="45" y="15"/>
                      </a:moveTo>
                      <a:lnTo>
                        <a:pt x="45" y="30"/>
                      </a:lnTo>
                      <a:lnTo>
                        <a:pt x="150" y="15"/>
                      </a:lnTo>
                      <a:lnTo>
                        <a:pt x="150" y="0"/>
                      </a:lnTo>
                      <a:lnTo>
                        <a:pt x="30" y="15"/>
                      </a:lnTo>
                      <a:lnTo>
                        <a:pt x="30" y="30"/>
                      </a:lnTo>
                      <a:lnTo>
                        <a:pt x="30" y="15"/>
                      </a:lnTo>
                      <a:lnTo>
                        <a:pt x="0" y="15"/>
                      </a:lnTo>
                      <a:lnTo>
                        <a:pt x="30" y="30"/>
                      </a:lnTo>
                      <a:lnTo>
                        <a:pt x="45" y="15"/>
                      </a:lnTo>
                      <a:close/>
                    </a:path>
                  </a:pathLst>
                </a:custGeom>
                <a:solidFill>
                  <a:srgbClr val="000000"/>
                </a:solidFill>
                <a:ln w="9525">
                  <a:noFill/>
                  <a:round/>
                  <a:headEnd/>
                  <a:tailEnd/>
                </a:ln>
              </p:spPr>
              <p:txBody>
                <a:bodyPr/>
                <a:lstStyle/>
                <a:p>
                  <a:endParaRPr lang="tr-TR"/>
                </a:p>
              </p:txBody>
            </p:sp>
            <p:sp>
              <p:nvSpPr>
                <p:cNvPr id="496" name="Freeform 243"/>
                <p:cNvSpPr>
                  <a:spLocks/>
                </p:cNvSpPr>
                <p:nvPr/>
              </p:nvSpPr>
              <p:spPr bwMode="auto">
                <a:xfrm>
                  <a:off x="705" y="375"/>
                  <a:ext cx="1305" cy="1710"/>
                </a:xfrm>
                <a:custGeom>
                  <a:avLst/>
                  <a:gdLst>
                    <a:gd name="T0" fmla="*/ 1305 w 1305"/>
                    <a:gd name="T1" fmla="*/ 300 h 1710"/>
                    <a:gd name="T2" fmla="*/ 1290 w 1305"/>
                    <a:gd name="T3" fmla="*/ 420 h 1710"/>
                    <a:gd name="T4" fmla="*/ 1305 w 1305"/>
                    <a:gd name="T5" fmla="*/ 540 h 1710"/>
                    <a:gd name="T6" fmla="*/ 1290 w 1305"/>
                    <a:gd name="T7" fmla="*/ 735 h 1710"/>
                    <a:gd name="T8" fmla="*/ 1230 w 1305"/>
                    <a:gd name="T9" fmla="*/ 1035 h 1710"/>
                    <a:gd name="T10" fmla="*/ 1215 w 1305"/>
                    <a:gd name="T11" fmla="*/ 1230 h 1710"/>
                    <a:gd name="T12" fmla="*/ 1230 w 1305"/>
                    <a:gd name="T13" fmla="*/ 1290 h 1710"/>
                    <a:gd name="T14" fmla="*/ 1200 w 1305"/>
                    <a:gd name="T15" fmla="*/ 1350 h 1710"/>
                    <a:gd name="T16" fmla="*/ 1170 w 1305"/>
                    <a:gd name="T17" fmla="*/ 1350 h 1710"/>
                    <a:gd name="T18" fmla="*/ 1200 w 1305"/>
                    <a:gd name="T19" fmla="*/ 1365 h 1710"/>
                    <a:gd name="T20" fmla="*/ 1245 w 1305"/>
                    <a:gd name="T21" fmla="*/ 1380 h 1710"/>
                    <a:gd name="T22" fmla="*/ 1260 w 1305"/>
                    <a:gd name="T23" fmla="*/ 1410 h 1710"/>
                    <a:gd name="T24" fmla="*/ 1245 w 1305"/>
                    <a:gd name="T25" fmla="*/ 1440 h 1710"/>
                    <a:gd name="T26" fmla="*/ 1215 w 1305"/>
                    <a:gd name="T27" fmla="*/ 1455 h 1710"/>
                    <a:gd name="T28" fmla="*/ 1170 w 1305"/>
                    <a:gd name="T29" fmla="*/ 1470 h 1710"/>
                    <a:gd name="T30" fmla="*/ 1200 w 1305"/>
                    <a:gd name="T31" fmla="*/ 1515 h 1710"/>
                    <a:gd name="T32" fmla="*/ 1245 w 1305"/>
                    <a:gd name="T33" fmla="*/ 1590 h 1710"/>
                    <a:gd name="T34" fmla="*/ 1245 w 1305"/>
                    <a:gd name="T35" fmla="*/ 1665 h 1710"/>
                    <a:gd name="T36" fmla="*/ 1200 w 1305"/>
                    <a:gd name="T37" fmla="*/ 1695 h 1710"/>
                    <a:gd name="T38" fmla="*/ 1125 w 1305"/>
                    <a:gd name="T39" fmla="*/ 1695 h 1710"/>
                    <a:gd name="T40" fmla="*/ 1065 w 1305"/>
                    <a:gd name="T41" fmla="*/ 1680 h 1710"/>
                    <a:gd name="T42" fmla="*/ 975 w 1305"/>
                    <a:gd name="T43" fmla="*/ 1710 h 1710"/>
                    <a:gd name="T44" fmla="*/ 885 w 1305"/>
                    <a:gd name="T45" fmla="*/ 1680 h 1710"/>
                    <a:gd name="T46" fmla="*/ 840 w 1305"/>
                    <a:gd name="T47" fmla="*/ 1635 h 1710"/>
                    <a:gd name="T48" fmla="*/ 810 w 1305"/>
                    <a:gd name="T49" fmla="*/ 1605 h 1710"/>
                    <a:gd name="T50" fmla="*/ 780 w 1305"/>
                    <a:gd name="T51" fmla="*/ 1575 h 1710"/>
                    <a:gd name="T52" fmla="*/ 720 w 1305"/>
                    <a:gd name="T53" fmla="*/ 1515 h 1710"/>
                    <a:gd name="T54" fmla="*/ 645 w 1305"/>
                    <a:gd name="T55" fmla="*/ 1485 h 1710"/>
                    <a:gd name="T56" fmla="*/ 570 w 1305"/>
                    <a:gd name="T57" fmla="*/ 1455 h 1710"/>
                    <a:gd name="T58" fmla="*/ 495 w 1305"/>
                    <a:gd name="T59" fmla="*/ 1410 h 1710"/>
                    <a:gd name="T60" fmla="*/ 420 w 1305"/>
                    <a:gd name="T61" fmla="*/ 1365 h 1710"/>
                    <a:gd name="T62" fmla="*/ 315 w 1305"/>
                    <a:gd name="T63" fmla="*/ 1245 h 1710"/>
                    <a:gd name="T64" fmla="*/ 270 w 1305"/>
                    <a:gd name="T65" fmla="*/ 1065 h 1710"/>
                    <a:gd name="T66" fmla="*/ 285 w 1305"/>
                    <a:gd name="T67" fmla="*/ 885 h 1710"/>
                    <a:gd name="T68" fmla="*/ 195 w 1305"/>
                    <a:gd name="T69" fmla="*/ 900 h 1710"/>
                    <a:gd name="T70" fmla="*/ 120 w 1305"/>
                    <a:gd name="T71" fmla="*/ 870 h 1710"/>
                    <a:gd name="T72" fmla="*/ 60 w 1305"/>
                    <a:gd name="T73" fmla="*/ 825 h 1710"/>
                    <a:gd name="T74" fmla="*/ 15 w 1305"/>
                    <a:gd name="T75" fmla="*/ 750 h 1710"/>
                    <a:gd name="T76" fmla="*/ 0 w 1305"/>
                    <a:gd name="T77" fmla="*/ 660 h 1710"/>
                    <a:gd name="T78" fmla="*/ 30 w 1305"/>
                    <a:gd name="T79" fmla="*/ 540 h 1710"/>
                    <a:gd name="T80" fmla="*/ 135 w 1305"/>
                    <a:gd name="T81" fmla="*/ 465 h 1710"/>
                    <a:gd name="T82" fmla="*/ 270 w 1305"/>
                    <a:gd name="T83" fmla="*/ 495 h 1710"/>
                    <a:gd name="T84" fmla="*/ 285 w 1305"/>
                    <a:gd name="T85" fmla="*/ 540 h 1710"/>
                    <a:gd name="T86" fmla="*/ 285 w 1305"/>
                    <a:gd name="T87" fmla="*/ 480 h 1710"/>
                    <a:gd name="T88" fmla="*/ 315 w 1305"/>
                    <a:gd name="T89" fmla="*/ 375 h 1710"/>
                    <a:gd name="T90" fmla="*/ 375 w 1305"/>
                    <a:gd name="T91" fmla="*/ 285 h 1710"/>
                    <a:gd name="T92" fmla="*/ 405 w 1305"/>
                    <a:gd name="T93" fmla="*/ 180 h 1710"/>
                    <a:gd name="T94" fmla="*/ 435 w 1305"/>
                    <a:gd name="T95" fmla="*/ 90 h 1710"/>
                    <a:gd name="T96" fmla="*/ 525 w 1305"/>
                    <a:gd name="T97" fmla="*/ 30 h 1710"/>
                    <a:gd name="T98" fmla="*/ 675 w 1305"/>
                    <a:gd name="T99" fmla="*/ 0 h 1710"/>
                    <a:gd name="T100" fmla="*/ 810 w 1305"/>
                    <a:gd name="T101" fmla="*/ 15 h 1710"/>
                    <a:gd name="T102" fmla="*/ 960 w 1305"/>
                    <a:gd name="T103" fmla="*/ 60 h 1710"/>
                    <a:gd name="T104" fmla="*/ 1080 w 1305"/>
                    <a:gd name="T105" fmla="*/ 120 h 1710"/>
                    <a:gd name="T106" fmla="*/ 1185 w 1305"/>
                    <a:gd name="T107" fmla="*/ 225 h 1710"/>
                    <a:gd name="T108" fmla="*/ 1215 w 1305"/>
                    <a:gd name="T109" fmla="*/ 240 h 1710"/>
                    <a:gd name="T110" fmla="*/ 1260 w 1305"/>
                    <a:gd name="T111" fmla="*/ 240 h 17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05"/>
                    <a:gd name="T169" fmla="*/ 0 h 1710"/>
                    <a:gd name="T170" fmla="*/ 1305 w 1305"/>
                    <a:gd name="T171" fmla="*/ 1710 h 17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05" h="1710">
                      <a:moveTo>
                        <a:pt x="1275" y="225"/>
                      </a:moveTo>
                      <a:lnTo>
                        <a:pt x="1290" y="270"/>
                      </a:lnTo>
                      <a:lnTo>
                        <a:pt x="1305" y="300"/>
                      </a:lnTo>
                      <a:lnTo>
                        <a:pt x="1305" y="345"/>
                      </a:lnTo>
                      <a:lnTo>
                        <a:pt x="1305" y="375"/>
                      </a:lnTo>
                      <a:lnTo>
                        <a:pt x="1290" y="420"/>
                      </a:lnTo>
                      <a:lnTo>
                        <a:pt x="1290" y="465"/>
                      </a:lnTo>
                      <a:lnTo>
                        <a:pt x="1305" y="495"/>
                      </a:lnTo>
                      <a:lnTo>
                        <a:pt x="1305" y="540"/>
                      </a:lnTo>
                      <a:lnTo>
                        <a:pt x="1305" y="585"/>
                      </a:lnTo>
                      <a:lnTo>
                        <a:pt x="1305" y="645"/>
                      </a:lnTo>
                      <a:lnTo>
                        <a:pt x="1290" y="735"/>
                      </a:lnTo>
                      <a:lnTo>
                        <a:pt x="1275" y="840"/>
                      </a:lnTo>
                      <a:lnTo>
                        <a:pt x="1260" y="945"/>
                      </a:lnTo>
                      <a:lnTo>
                        <a:pt x="1230" y="1035"/>
                      </a:lnTo>
                      <a:lnTo>
                        <a:pt x="1215" y="1110"/>
                      </a:lnTo>
                      <a:lnTo>
                        <a:pt x="1185" y="1140"/>
                      </a:lnTo>
                      <a:lnTo>
                        <a:pt x="1215" y="1230"/>
                      </a:lnTo>
                      <a:lnTo>
                        <a:pt x="1230" y="1260"/>
                      </a:lnTo>
                      <a:lnTo>
                        <a:pt x="1230" y="1275"/>
                      </a:lnTo>
                      <a:lnTo>
                        <a:pt x="1230" y="1290"/>
                      </a:lnTo>
                      <a:lnTo>
                        <a:pt x="1230" y="1320"/>
                      </a:lnTo>
                      <a:lnTo>
                        <a:pt x="1215" y="1335"/>
                      </a:lnTo>
                      <a:lnTo>
                        <a:pt x="1200" y="1350"/>
                      </a:lnTo>
                      <a:lnTo>
                        <a:pt x="1170" y="1350"/>
                      </a:lnTo>
                      <a:lnTo>
                        <a:pt x="1155" y="1350"/>
                      </a:lnTo>
                      <a:lnTo>
                        <a:pt x="1170" y="1350"/>
                      </a:lnTo>
                      <a:lnTo>
                        <a:pt x="1185" y="1350"/>
                      </a:lnTo>
                      <a:lnTo>
                        <a:pt x="1200" y="1365"/>
                      </a:lnTo>
                      <a:lnTo>
                        <a:pt x="1215" y="1365"/>
                      </a:lnTo>
                      <a:lnTo>
                        <a:pt x="1230" y="1380"/>
                      </a:lnTo>
                      <a:lnTo>
                        <a:pt x="1245" y="1380"/>
                      </a:lnTo>
                      <a:lnTo>
                        <a:pt x="1245" y="1395"/>
                      </a:lnTo>
                      <a:lnTo>
                        <a:pt x="1260" y="1395"/>
                      </a:lnTo>
                      <a:lnTo>
                        <a:pt x="1260" y="1410"/>
                      </a:lnTo>
                      <a:lnTo>
                        <a:pt x="1260" y="1425"/>
                      </a:lnTo>
                      <a:lnTo>
                        <a:pt x="1245" y="1425"/>
                      </a:lnTo>
                      <a:lnTo>
                        <a:pt x="1245" y="1440"/>
                      </a:lnTo>
                      <a:lnTo>
                        <a:pt x="1230" y="1455"/>
                      </a:lnTo>
                      <a:lnTo>
                        <a:pt x="1215" y="1455"/>
                      </a:lnTo>
                      <a:lnTo>
                        <a:pt x="1200" y="1470"/>
                      </a:lnTo>
                      <a:lnTo>
                        <a:pt x="1185" y="1470"/>
                      </a:lnTo>
                      <a:lnTo>
                        <a:pt x="1170" y="1470"/>
                      </a:lnTo>
                      <a:lnTo>
                        <a:pt x="1185" y="1500"/>
                      </a:lnTo>
                      <a:lnTo>
                        <a:pt x="1200" y="1515"/>
                      </a:lnTo>
                      <a:lnTo>
                        <a:pt x="1215" y="1545"/>
                      </a:lnTo>
                      <a:lnTo>
                        <a:pt x="1230" y="1575"/>
                      </a:lnTo>
                      <a:lnTo>
                        <a:pt x="1245" y="1590"/>
                      </a:lnTo>
                      <a:lnTo>
                        <a:pt x="1245" y="1620"/>
                      </a:lnTo>
                      <a:lnTo>
                        <a:pt x="1245" y="1635"/>
                      </a:lnTo>
                      <a:lnTo>
                        <a:pt x="1245" y="1665"/>
                      </a:lnTo>
                      <a:lnTo>
                        <a:pt x="1230" y="1665"/>
                      </a:lnTo>
                      <a:lnTo>
                        <a:pt x="1215" y="1680"/>
                      </a:lnTo>
                      <a:lnTo>
                        <a:pt x="1200" y="1695"/>
                      </a:lnTo>
                      <a:lnTo>
                        <a:pt x="1170" y="1710"/>
                      </a:lnTo>
                      <a:lnTo>
                        <a:pt x="1155" y="1710"/>
                      </a:lnTo>
                      <a:lnTo>
                        <a:pt x="1125" y="1695"/>
                      </a:lnTo>
                      <a:lnTo>
                        <a:pt x="1095" y="1680"/>
                      </a:lnTo>
                      <a:lnTo>
                        <a:pt x="1065" y="1650"/>
                      </a:lnTo>
                      <a:lnTo>
                        <a:pt x="1065" y="1680"/>
                      </a:lnTo>
                      <a:lnTo>
                        <a:pt x="1035" y="1710"/>
                      </a:lnTo>
                      <a:lnTo>
                        <a:pt x="1005" y="1710"/>
                      </a:lnTo>
                      <a:lnTo>
                        <a:pt x="975" y="1710"/>
                      </a:lnTo>
                      <a:lnTo>
                        <a:pt x="945" y="1710"/>
                      </a:lnTo>
                      <a:lnTo>
                        <a:pt x="915" y="1695"/>
                      </a:lnTo>
                      <a:lnTo>
                        <a:pt x="885" y="1680"/>
                      </a:lnTo>
                      <a:lnTo>
                        <a:pt x="870" y="1665"/>
                      </a:lnTo>
                      <a:lnTo>
                        <a:pt x="855" y="1650"/>
                      </a:lnTo>
                      <a:lnTo>
                        <a:pt x="840" y="1635"/>
                      </a:lnTo>
                      <a:lnTo>
                        <a:pt x="825" y="1620"/>
                      </a:lnTo>
                      <a:lnTo>
                        <a:pt x="810" y="1605"/>
                      </a:lnTo>
                      <a:lnTo>
                        <a:pt x="810" y="1590"/>
                      </a:lnTo>
                      <a:lnTo>
                        <a:pt x="795" y="1575"/>
                      </a:lnTo>
                      <a:lnTo>
                        <a:pt x="780" y="1575"/>
                      </a:lnTo>
                      <a:lnTo>
                        <a:pt x="765" y="1545"/>
                      </a:lnTo>
                      <a:lnTo>
                        <a:pt x="735" y="1530"/>
                      </a:lnTo>
                      <a:lnTo>
                        <a:pt x="720" y="1515"/>
                      </a:lnTo>
                      <a:lnTo>
                        <a:pt x="690" y="1500"/>
                      </a:lnTo>
                      <a:lnTo>
                        <a:pt x="660" y="1500"/>
                      </a:lnTo>
                      <a:lnTo>
                        <a:pt x="645" y="1485"/>
                      </a:lnTo>
                      <a:lnTo>
                        <a:pt x="615" y="1470"/>
                      </a:lnTo>
                      <a:lnTo>
                        <a:pt x="585" y="1455"/>
                      </a:lnTo>
                      <a:lnTo>
                        <a:pt x="570" y="1455"/>
                      </a:lnTo>
                      <a:lnTo>
                        <a:pt x="540" y="1440"/>
                      </a:lnTo>
                      <a:lnTo>
                        <a:pt x="510" y="1425"/>
                      </a:lnTo>
                      <a:lnTo>
                        <a:pt x="495" y="1410"/>
                      </a:lnTo>
                      <a:lnTo>
                        <a:pt x="465" y="1395"/>
                      </a:lnTo>
                      <a:lnTo>
                        <a:pt x="435" y="1380"/>
                      </a:lnTo>
                      <a:lnTo>
                        <a:pt x="420" y="1365"/>
                      </a:lnTo>
                      <a:lnTo>
                        <a:pt x="390" y="1350"/>
                      </a:lnTo>
                      <a:lnTo>
                        <a:pt x="360" y="1305"/>
                      </a:lnTo>
                      <a:lnTo>
                        <a:pt x="315" y="1245"/>
                      </a:lnTo>
                      <a:lnTo>
                        <a:pt x="300" y="1185"/>
                      </a:lnTo>
                      <a:lnTo>
                        <a:pt x="285" y="1125"/>
                      </a:lnTo>
                      <a:lnTo>
                        <a:pt x="270" y="1065"/>
                      </a:lnTo>
                      <a:lnTo>
                        <a:pt x="270" y="1005"/>
                      </a:lnTo>
                      <a:lnTo>
                        <a:pt x="270" y="945"/>
                      </a:lnTo>
                      <a:lnTo>
                        <a:pt x="285" y="885"/>
                      </a:lnTo>
                      <a:lnTo>
                        <a:pt x="255" y="900"/>
                      </a:lnTo>
                      <a:lnTo>
                        <a:pt x="225" y="900"/>
                      </a:lnTo>
                      <a:lnTo>
                        <a:pt x="195" y="900"/>
                      </a:lnTo>
                      <a:lnTo>
                        <a:pt x="165" y="900"/>
                      </a:lnTo>
                      <a:lnTo>
                        <a:pt x="150" y="885"/>
                      </a:lnTo>
                      <a:lnTo>
                        <a:pt x="120" y="870"/>
                      </a:lnTo>
                      <a:lnTo>
                        <a:pt x="90" y="855"/>
                      </a:lnTo>
                      <a:lnTo>
                        <a:pt x="75" y="840"/>
                      </a:lnTo>
                      <a:lnTo>
                        <a:pt x="60" y="825"/>
                      </a:lnTo>
                      <a:lnTo>
                        <a:pt x="45" y="795"/>
                      </a:lnTo>
                      <a:lnTo>
                        <a:pt x="30" y="765"/>
                      </a:lnTo>
                      <a:lnTo>
                        <a:pt x="15" y="750"/>
                      </a:lnTo>
                      <a:lnTo>
                        <a:pt x="15" y="720"/>
                      </a:lnTo>
                      <a:lnTo>
                        <a:pt x="0" y="690"/>
                      </a:lnTo>
                      <a:lnTo>
                        <a:pt x="0" y="660"/>
                      </a:lnTo>
                      <a:lnTo>
                        <a:pt x="0" y="630"/>
                      </a:lnTo>
                      <a:lnTo>
                        <a:pt x="15" y="585"/>
                      </a:lnTo>
                      <a:lnTo>
                        <a:pt x="30" y="540"/>
                      </a:lnTo>
                      <a:lnTo>
                        <a:pt x="60" y="510"/>
                      </a:lnTo>
                      <a:lnTo>
                        <a:pt x="90" y="480"/>
                      </a:lnTo>
                      <a:lnTo>
                        <a:pt x="135" y="465"/>
                      </a:lnTo>
                      <a:lnTo>
                        <a:pt x="180" y="465"/>
                      </a:lnTo>
                      <a:lnTo>
                        <a:pt x="225" y="465"/>
                      </a:lnTo>
                      <a:lnTo>
                        <a:pt x="270" y="495"/>
                      </a:lnTo>
                      <a:lnTo>
                        <a:pt x="270" y="510"/>
                      </a:lnTo>
                      <a:lnTo>
                        <a:pt x="285" y="525"/>
                      </a:lnTo>
                      <a:lnTo>
                        <a:pt x="285" y="540"/>
                      </a:lnTo>
                      <a:lnTo>
                        <a:pt x="285" y="555"/>
                      </a:lnTo>
                      <a:lnTo>
                        <a:pt x="285" y="510"/>
                      </a:lnTo>
                      <a:lnTo>
                        <a:pt x="285" y="480"/>
                      </a:lnTo>
                      <a:lnTo>
                        <a:pt x="300" y="450"/>
                      </a:lnTo>
                      <a:lnTo>
                        <a:pt x="300" y="405"/>
                      </a:lnTo>
                      <a:lnTo>
                        <a:pt x="315" y="375"/>
                      </a:lnTo>
                      <a:lnTo>
                        <a:pt x="330" y="345"/>
                      </a:lnTo>
                      <a:lnTo>
                        <a:pt x="360" y="315"/>
                      </a:lnTo>
                      <a:lnTo>
                        <a:pt x="375" y="285"/>
                      </a:lnTo>
                      <a:lnTo>
                        <a:pt x="390" y="255"/>
                      </a:lnTo>
                      <a:lnTo>
                        <a:pt x="405" y="225"/>
                      </a:lnTo>
                      <a:lnTo>
                        <a:pt x="405" y="180"/>
                      </a:lnTo>
                      <a:lnTo>
                        <a:pt x="405" y="150"/>
                      </a:lnTo>
                      <a:lnTo>
                        <a:pt x="420" y="120"/>
                      </a:lnTo>
                      <a:lnTo>
                        <a:pt x="435" y="90"/>
                      </a:lnTo>
                      <a:lnTo>
                        <a:pt x="450" y="60"/>
                      </a:lnTo>
                      <a:lnTo>
                        <a:pt x="480" y="45"/>
                      </a:lnTo>
                      <a:lnTo>
                        <a:pt x="525" y="30"/>
                      </a:lnTo>
                      <a:lnTo>
                        <a:pt x="570" y="15"/>
                      </a:lnTo>
                      <a:lnTo>
                        <a:pt x="630" y="15"/>
                      </a:lnTo>
                      <a:lnTo>
                        <a:pt x="675" y="0"/>
                      </a:lnTo>
                      <a:lnTo>
                        <a:pt x="720" y="0"/>
                      </a:lnTo>
                      <a:lnTo>
                        <a:pt x="765" y="15"/>
                      </a:lnTo>
                      <a:lnTo>
                        <a:pt x="810" y="15"/>
                      </a:lnTo>
                      <a:lnTo>
                        <a:pt x="870" y="30"/>
                      </a:lnTo>
                      <a:lnTo>
                        <a:pt x="915" y="45"/>
                      </a:lnTo>
                      <a:lnTo>
                        <a:pt x="960" y="60"/>
                      </a:lnTo>
                      <a:lnTo>
                        <a:pt x="1005" y="75"/>
                      </a:lnTo>
                      <a:lnTo>
                        <a:pt x="1050" y="105"/>
                      </a:lnTo>
                      <a:lnTo>
                        <a:pt x="1080" y="120"/>
                      </a:lnTo>
                      <a:lnTo>
                        <a:pt x="1125" y="150"/>
                      </a:lnTo>
                      <a:lnTo>
                        <a:pt x="1155" y="195"/>
                      </a:lnTo>
                      <a:lnTo>
                        <a:pt x="1185" y="225"/>
                      </a:lnTo>
                      <a:lnTo>
                        <a:pt x="1200" y="225"/>
                      </a:lnTo>
                      <a:lnTo>
                        <a:pt x="1200" y="240"/>
                      </a:lnTo>
                      <a:lnTo>
                        <a:pt x="1215" y="240"/>
                      </a:lnTo>
                      <a:lnTo>
                        <a:pt x="1230" y="240"/>
                      </a:lnTo>
                      <a:lnTo>
                        <a:pt x="1245" y="240"/>
                      </a:lnTo>
                      <a:lnTo>
                        <a:pt x="1260" y="240"/>
                      </a:lnTo>
                      <a:lnTo>
                        <a:pt x="1275" y="225"/>
                      </a:lnTo>
                      <a:close/>
                    </a:path>
                  </a:pathLst>
                </a:custGeom>
                <a:solidFill>
                  <a:srgbClr val="CCB27F"/>
                </a:solidFill>
                <a:ln w="9525">
                  <a:noFill/>
                  <a:round/>
                  <a:headEnd/>
                  <a:tailEnd/>
                </a:ln>
              </p:spPr>
              <p:txBody>
                <a:bodyPr/>
                <a:lstStyle/>
                <a:p>
                  <a:endParaRPr lang="tr-TR"/>
                </a:p>
              </p:txBody>
            </p:sp>
            <p:sp>
              <p:nvSpPr>
                <p:cNvPr id="497" name="Freeform 244"/>
                <p:cNvSpPr>
                  <a:spLocks/>
                </p:cNvSpPr>
                <p:nvPr/>
              </p:nvSpPr>
              <p:spPr bwMode="auto">
                <a:xfrm>
                  <a:off x="1965" y="600"/>
                  <a:ext cx="60" cy="315"/>
                </a:xfrm>
                <a:custGeom>
                  <a:avLst/>
                  <a:gdLst>
                    <a:gd name="T0" fmla="*/ 60 w 60"/>
                    <a:gd name="T1" fmla="*/ 315 h 315"/>
                    <a:gd name="T2" fmla="*/ 60 w 60"/>
                    <a:gd name="T3" fmla="*/ 315 h 315"/>
                    <a:gd name="T4" fmla="*/ 45 w 60"/>
                    <a:gd name="T5" fmla="*/ 270 h 315"/>
                    <a:gd name="T6" fmla="*/ 45 w 60"/>
                    <a:gd name="T7" fmla="*/ 240 h 315"/>
                    <a:gd name="T8" fmla="*/ 45 w 60"/>
                    <a:gd name="T9" fmla="*/ 195 h 315"/>
                    <a:gd name="T10" fmla="*/ 45 w 60"/>
                    <a:gd name="T11" fmla="*/ 150 h 315"/>
                    <a:gd name="T12" fmla="*/ 60 w 60"/>
                    <a:gd name="T13" fmla="*/ 120 h 315"/>
                    <a:gd name="T14" fmla="*/ 45 w 60"/>
                    <a:gd name="T15" fmla="*/ 75 h 315"/>
                    <a:gd name="T16" fmla="*/ 45 w 60"/>
                    <a:gd name="T17" fmla="*/ 45 h 315"/>
                    <a:gd name="T18" fmla="*/ 15 w 60"/>
                    <a:gd name="T19" fmla="*/ 0 h 315"/>
                    <a:gd name="T20" fmla="*/ 0 w 60"/>
                    <a:gd name="T21" fmla="*/ 15 h 315"/>
                    <a:gd name="T22" fmla="*/ 15 w 60"/>
                    <a:gd name="T23" fmla="*/ 45 h 315"/>
                    <a:gd name="T24" fmla="*/ 30 w 60"/>
                    <a:gd name="T25" fmla="*/ 75 h 315"/>
                    <a:gd name="T26" fmla="*/ 30 w 60"/>
                    <a:gd name="T27" fmla="*/ 120 h 315"/>
                    <a:gd name="T28" fmla="*/ 30 w 60"/>
                    <a:gd name="T29" fmla="*/ 150 h 315"/>
                    <a:gd name="T30" fmla="*/ 30 w 60"/>
                    <a:gd name="T31" fmla="*/ 195 h 315"/>
                    <a:gd name="T32" fmla="*/ 15 w 60"/>
                    <a:gd name="T33" fmla="*/ 240 h 315"/>
                    <a:gd name="T34" fmla="*/ 30 w 60"/>
                    <a:gd name="T35" fmla="*/ 270 h 315"/>
                    <a:gd name="T36" fmla="*/ 30 w 60"/>
                    <a:gd name="T37" fmla="*/ 315 h 315"/>
                    <a:gd name="T38" fmla="*/ 30 w 60"/>
                    <a:gd name="T39" fmla="*/ 315 h 315"/>
                    <a:gd name="T40" fmla="*/ 60 w 60"/>
                    <a:gd name="T41" fmla="*/ 315 h 3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315"/>
                    <a:gd name="T65" fmla="*/ 60 w 60"/>
                    <a:gd name="T66" fmla="*/ 315 h 3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315">
                      <a:moveTo>
                        <a:pt x="60" y="315"/>
                      </a:moveTo>
                      <a:lnTo>
                        <a:pt x="60" y="315"/>
                      </a:lnTo>
                      <a:lnTo>
                        <a:pt x="45" y="270"/>
                      </a:lnTo>
                      <a:lnTo>
                        <a:pt x="45" y="240"/>
                      </a:lnTo>
                      <a:lnTo>
                        <a:pt x="45" y="195"/>
                      </a:lnTo>
                      <a:lnTo>
                        <a:pt x="45" y="150"/>
                      </a:lnTo>
                      <a:lnTo>
                        <a:pt x="60" y="120"/>
                      </a:lnTo>
                      <a:lnTo>
                        <a:pt x="45" y="75"/>
                      </a:lnTo>
                      <a:lnTo>
                        <a:pt x="45" y="45"/>
                      </a:lnTo>
                      <a:lnTo>
                        <a:pt x="15" y="0"/>
                      </a:lnTo>
                      <a:lnTo>
                        <a:pt x="0" y="15"/>
                      </a:lnTo>
                      <a:lnTo>
                        <a:pt x="15" y="45"/>
                      </a:lnTo>
                      <a:lnTo>
                        <a:pt x="30" y="75"/>
                      </a:lnTo>
                      <a:lnTo>
                        <a:pt x="30" y="120"/>
                      </a:lnTo>
                      <a:lnTo>
                        <a:pt x="30" y="150"/>
                      </a:lnTo>
                      <a:lnTo>
                        <a:pt x="30" y="195"/>
                      </a:lnTo>
                      <a:lnTo>
                        <a:pt x="15" y="240"/>
                      </a:lnTo>
                      <a:lnTo>
                        <a:pt x="30" y="270"/>
                      </a:lnTo>
                      <a:lnTo>
                        <a:pt x="30" y="315"/>
                      </a:lnTo>
                      <a:lnTo>
                        <a:pt x="60" y="315"/>
                      </a:lnTo>
                      <a:close/>
                    </a:path>
                  </a:pathLst>
                </a:custGeom>
                <a:solidFill>
                  <a:srgbClr val="000000"/>
                </a:solidFill>
                <a:ln w="9525">
                  <a:noFill/>
                  <a:round/>
                  <a:headEnd/>
                  <a:tailEnd/>
                </a:ln>
              </p:spPr>
              <p:txBody>
                <a:bodyPr/>
                <a:lstStyle/>
                <a:p>
                  <a:endParaRPr lang="tr-TR"/>
                </a:p>
              </p:txBody>
            </p:sp>
            <p:sp>
              <p:nvSpPr>
                <p:cNvPr id="498" name="Freeform 245"/>
                <p:cNvSpPr>
                  <a:spLocks/>
                </p:cNvSpPr>
                <p:nvPr/>
              </p:nvSpPr>
              <p:spPr bwMode="auto">
                <a:xfrm>
                  <a:off x="1875" y="915"/>
                  <a:ext cx="150" cy="615"/>
                </a:xfrm>
                <a:custGeom>
                  <a:avLst/>
                  <a:gdLst>
                    <a:gd name="T0" fmla="*/ 30 w 150"/>
                    <a:gd name="T1" fmla="*/ 600 h 615"/>
                    <a:gd name="T2" fmla="*/ 15 w 150"/>
                    <a:gd name="T3" fmla="*/ 615 h 615"/>
                    <a:gd name="T4" fmla="*/ 45 w 150"/>
                    <a:gd name="T5" fmla="*/ 570 h 615"/>
                    <a:gd name="T6" fmla="*/ 75 w 150"/>
                    <a:gd name="T7" fmla="*/ 495 h 615"/>
                    <a:gd name="T8" fmla="*/ 105 w 150"/>
                    <a:gd name="T9" fmla="*/ 405 h 615"/>
                    <a:gd name="T10" fmla="*/ 120 w 150"/>
                    <a:gd name="T11" fmla="*/ 300 h 615"/>
                    <a:gd name="T12" fmla="*/ 135 w 150"/>
                    <a:gd name="T13" fmla="*/ 195 h 615"/>
                    <a:gd name="T14" fmla="*/ 150 w 150"/>
                    <a:gd name="T15" fmla="*/ 105 h 615"/>
                    <a:gd name="T16" fmla="*/ 150 w 150"/>
                    <a:gd name="T17" fmla="*/ 45 h 615"/>
                    <a:gd name="T18" fmla="*/ 150 w 150"/>
                    <a:gd name="T19" fmla="*/ 0 h 615"/>
                    <a:gd name="T20" fmla="*/ 120 w 150"/>
                    <a:gd name="T21" fmla="*/ 0 h 615"/>
                    <a:gd name="T22" fmla="*/ 135 w 150"/>
                    <a:gd name="T23" fmla="*/ 45 h 615"/>
                    <a:gd name="T24" fmla="*/ 120 w 150"/>
                    <a:gd name="T25" fmla="*/ 105 h 615"/>
                    <a:gd name="T26" fmla="*/ 120 w 150"/>
                    <a:gd name="T27" fmla="*/ 195 h 615"/>
                    <a:gd name="T28" fmla="*/ 105 w 150"/>
                    <a:gd name="T29" fmla="*/ 300 h 615"/>
                    <a:gd name="T30" fmla="*/ 75 w 150"/>
                    <a:gd name="T31" fmla="*/ 405 h 615"/>
                    <a:gd name="T32" fmla="*/ 60 w 150"/>
                    <a:gd name="T33" fmla="*/ 495 h 615"/>
                    <a:gd name="T34" fmla="*/ 30 w 150"/>
                    <a:gd name="T35" fmla="*/ 570 h 615"/>
                    <a:gd name="T36" fmla="*/ 0 w 150"/>
                    <a:gd name="T37" fmla="*/ 600 h 615"/>
                    <a:gd name="T38" fmla="*/ 0 w 150"/>
                    <a:gd name="T39" fmla="*/ 615 h 615"/>
                    <a:gd name="T40" fmla="*/ 0 w 150"/>
                    <a:gd name="T41" fmla="*/ 600 h 615"/>
                    <a:gd name="T42" fmla="*/ 0 w 150"/>
                    <a:gd name="T43" fmla="*/ 600 h 615"/>
                    <a:gd name="T44" fmla="*/ 0 w 150"/>
                    <a:gd name="T45" fmla="*/ 615 h 615"/>
                    <a:gd name="T46" fmla="*/ 30 w 150"/>
                    <a:gd name="T47" fmla="*/ 600 h 6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615"/>
                    <a:gd name="T74" fmla="*/ 150 w 150"/>
                    <a:gd name="T75" fmla="*/ 615 h 6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615">
                      <a:moveTo>
                        <a:pt x="30" y="600"/>
                      </a:moveTo>
                      <a:lnTo>
                        <a:pt x="15" y="615"/>
                      </a:lnTo>
                      <a:lnTo>
                        <a:pt x="45" y="570"/>
                      </a:lnTo>
                      <a:lnTo>
                        <a:pt x="75" y="495"/>
                      </a:lnTo>
                      <a:lnTo>
                        <a:pt x="105" y="405"/>
                      </a:lnTo>
                      <a:lnTo>
                        <a:pt x="120" y="300"/>
                      </a:lnTo>
                      <a:lnTo>
                        <a:pt x="135" y="195"/>
                      </a:lnTo>
                      <a:lnTo>
                        <a:pt x="150" y="105"/>
                      </a:lnTo>
                      <a:lnTo>
                        <a:pt x="150" y="45"/>
                      </a:lnTo>
                      <a:lnTo>
                        <a:pt x="150" y="0"/>
                      </a:lnTo>
                      <a:lnTo>
                        <a:pt x="120" y="0"/>
                      </a:lnTo>
                      <a:lnTo>
                        <a:pt x="135" y="45"/>
                      </a:lnTo>
                      <a:lnTo>
                        <a:pt x="120" y="105"/>
                      </a:lnTo>
                      <a:lnTo>
                        <a:pt x="120" y="195"/>
                      </a:lnTo>
                      <a:lnTo>
                        <a:pt x="105" y="300"/>
                      </a:lnTo>
                      <a:lnTo>
                        <a:pt x="75" y="405"/>
                      </a:lnTo>
                      <a:lnTo>
                        <a:pt x="60" y="495"/>
                      </a:lnTo>
                      <a:lnTo>
                        <a:pt x="30" y="570"/>
                      </a:lnTo>
                      <a:lnTo>
                        <a:pt x="0" y="600"/>
                      </a:lnTo>
                      <a:lnTo>
                        <a:pt x="0" y="615"/>
                      </a:lnTo>
                      <a:lnTo>
                        <a:pt x="0" y="600"/>
                      </a:lnTo>
                      <a:lnTo>
                        <a:pt x="0" y="615"/>
                      </a:lnTo>
                      <a:lnTo>
                        <a:pt x="30" y="600"/>
                      </a:lnTo>
                      <a:close/>
                    </a:path>
                  </a:pathLst>
                </a:custGeom>
                <a:solidFill>
                  <a:srgbClr val="000000"/>
                </a:solidFill>
                <a:ln w="9525">
                  <a:noFill/>
                  <a:round/>
                  <a:headEnd/>
                  <a:tailEnd/>
                </a:ln>
              </p:spPr>
              <p:txBody>
                <a:bodyPr/>
                <a:lstStyle/>
                <a:p>
                  <a:endParaRPr lang="tr-TR"/>
                </a:p>
              </p:txBody>
            </p:sp>
            <p:sp>
              <p:nvSpPr>
                <p:cNvPr id="499" name="Freeform 246"/>
                <p:cNvSpPr>
                  <a:spLocks/>
                </p:cNvSpPr>
                <p:nvPr/>
              </p:nvSpPr>
              <p:spPr bwMode="auto">
                <a:xfrm>
                  <a:off x="1875" y="1515"/>
                  <a:ext cx="45" cy="105"/>
                </a:xfrm>
                <a:custGeom>
                  <a:avLst/>
                  <a:gdLst>
                    <a:gd name="T0" fmla="*/ 45 w 45"/>
                    <a:gd name="T1" fmla="*/ 90 h 105"/>
                    <a:gd name="T2" fmla="*/ 45 w 45"/>
                    <a:gd name="T3" fmla="*/ 90 h 105"/>
                    <a:gd name="T4" fmla="*/ 30 w 45"/>
                    <a:gd name="T5" fmla="*/ 0 h 105"/>
                    <a:gd name="T6" fmla="*/ 0 w 45"/>
                    <a:gd name="T7" fmla="*/ 15 h 105"/>
                    <a:gd name="T8" fmla="*/ 30 w 45"/>
                    <a:gd name="T9" fmla="*/ 90 h 105"/>
                    <a:gd name="T10" fmla="*/ 30 w 45"/>
                    <a:gd name="T11" fmla="*/ 105 h 105"/>
                    <a:gd name="T12" fmla="*/ 30 w 45"/>
                    <a:gd name="T13" fmla="*/ 90 h 105"/>
                    <a:gd name="T14" fmla="*/ 30 w 45"/>
                    <a:gd name="T15" fmla="*/ 105 h 105"/>
                    <a:gd name="T16" fmla="*/ 30 w 45"/>
                    <a:gd name="T17" fmla="*/ 105 h 105"/>
                    <a:gd name="T18" fmla="*/ 45 w 45"/>
                    <a:gd name="T19" fmla="*/ 9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105"/>
                    <a:gd name="T32" fmla="*/ 45 w 45"/>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105">
                      <a:moveTo>
                        <a:pt x="45" y="90"/>
                      </a:moveTo>
                      <a:lnTo>
                        <a:pt x="45" y="90"/>
                      </a:lnTo>
                      <a:lnTo>
                        <a:pt x="30" y="0"/>
                      </a:lnTo>
                      <a:lnTo>
                        <a:pt x="0" y="15"/>
                      </a:lnTo>
                      <a:lnTo>
                        <a:pt x="30" y="90"/>
                      </a:lnTo>
                      <a:lnTo>
                        <a:pt x="30" y="105"/>
                      </a:lnTo>
                      <a:lnTo>
                        <a:pt x="30" y="90"/>
                      </a:lnTo>
                      <a:lnTo>
                        <a:pt x="30" y="105"/>
                      </a:lnTo>
                      <a:lnTo>
                        <a:pt x="45" y="90"/>
                      </a:lnTo>
                      <a:close/>
                    </a:path>
                  </a:pathLst>
                </a:custGeom>
                <a:solidFill>
                  <a:srgbClr val="000000"/>
                </a:solidFill>
                <a:ln w="9525">
                  <a:noFill/>
                  <a:round/>
                  <a:headEnd/>
                  <a:tailEnd/>
                </a:ln>
              </p:spPr>
              <p:txBody>
                <a:bodyPr/>
                <a:lstStyle/>
                <a:p>
                  <a:endParaRPr lang="tr-TR"/>
                </a:p>
              </p:txBody>
            </p:sp>
            <p:sp>
              <p:nvSpPr>
                <p:cNvPr id="500" name="Freeform 247"/>
                <p:cNvSpPr>
                  <a:spLocks/>
                </p:cNvSpPr>
                <p:nvPr/>
              </p:nvSpPr>
              <p:spPr bwMode="auto">
                <a:xfrm>
                  <a:off x="1725" y="1605"/>
                  <a:ext cx="225" cy="135"/>
                </a:xfrm>
                <a:custGeom>
                  <a:avLst/>
                  <a:gdLst>
                    <a:gd name="T0" fmla="*/ 135 w 225"/>
                    <a:gd name="T1" fmla="*/ 105 h 135"/>
                    <a:gd name="T2" fmla="*/ 135 w 225"/>
                    <a:gd name="T3" fmla="*/ 135 h 135"/>
                    <a:gd name="T4" fmla="*/ 150 w 225"/>
                    <a:gd name="T5" fmla="*/ 135 h 135"/>
                    <a:gd name="T6" fmla="*/ 180 w 225"/>
                    <a:gd name="T7" fmla="*/ 135 h 135"/>
                    <a:gd name="T8" fmla="*/ 210 w 225"/>
                    <a:gd name="T9" fmla="*/ 105 h 135"/>
                    <a:gd name="T10" fmla="*/ 210 w 225"/>
                    <a:gd name="T11" fmla="*/ 90 h 135"/>
                    <a:gd name="T12" fmla="*/ 225 w 225"/>
                    <a:gd name="T13" fmla="*/ 60 h 135"/>
                    <a:gd name="T14" fmla="*/ 225 w 225"/>
                    <a:gd name="T15" fmla="*/ 45 h 135"/>
                    <a:gd name="T16" fmla="*/ 210 w 225"/>
                    <a:gd name="T17" fmla="*/ 15 h 135"/>
                    <a:gd name="T18" fmla="*/ 195 w 225"/>
                    <a:gd name="T19" fmla="*/ 0 h 135"/>
                    <a:gd name="T20" fmla="*/ 180 w 225"/>
                    <a:gd name="T21" fmla="*/ 15 h 135"/>
                    <a:gd name="T22" fmla="*/ 195 w 225"/>
                    <a:gd name="T23" fmla="*/ 30 h 135"/>
                    <a:gd name="T24" fmla="*/ 195 w 225"/>
                    <a:gd name="T25" fmla="*/ 45 h 135"/>
                    <a:gd name="T26" fmla="*/ 195 w 225"/>
                    <a:gd name="T27" fmla="*/ 60 h 135"/>
                    <a:gd name="T28" fmla="*/ 195 w 225"/>
                    <a:gd name="T29" fmla="*/ 75 h 135"/>
                    <a:gd name="T30" fmla="*/ 180 w 225"/>
                    <a:gd name="T31" fmla="*/ 105 h 135"/>
                    <a:gd name="T32" fmla="*/ 165 w 225"/>
                    <a:gd name="T33" fmla="*/ 105 h 135"/>
                    <a:gd name="T34" fmla="*/ 150 w 225"/>
                    <a:gd name="T35" fmla="*/ 105 h 135"/>
                    <a:gd name="T36" fmla="*/ 135 w 225"/>
                    <a:gd name="T37" fmla="*/ 105 h 135"/>
                    <a:gd name="T38" fmla="*/ 135 w 225"/>
                    <a:gd name="T39" fmla="*/ 135 h 135"/>
                    <a:gd name="T40" fmla="*/ 135 w 225"/>
                    <a:gd name="T41" fmla="*/ 105 h 135"/>
                    <a:gd name="T42" fmla="*/ 0 w 225"/>
                    <a:gd name="T43" fmla="*/ 105 h 135"/>
                    <a:gd name="T44" fmla="*/ 135 w 225"/>
                    <a:gd name="T45" fmla="*/ 135 h 135"/>
                    <a:gd name="T46" fmla="*/ 135 w 225"/>
                    <a:gd name="T47" fmla="*/ 105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5"/>
                    <a:gd name="T73" fmla="*/ 0 h 135"/>
                    <a:gd name="T74" fmla="*/ 225 w 225"/>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5" h="135">
                      <a:moveTo>
                        <a:pt x="135" y="105"/>
                      </a:moveTo>
                      <a:lnTo>
                        <a:pt x="135" y="135"/>
                      </a:lnTo>
                      <a:lnTo>
                        <a:pt x="150" y="135"/>
                      </a:lnTo>
                      <a:lnTo>
                        <a:pt x="180" y="135"/>
                      </a:lnTo>
                      <a:lnTo>
                        <a:pt x="210" y="105"/>
                      </a:lnTo>
                      <a:lnTo>
                        <a:pt x="210" y="90"/>
                      </a:lnTo>
                      <a:lnTo>
                        <a:pt x="225" y="60"/>
                      </a:lnTo>
                      <a:lnTo>
                        <a:pt x="225" y="45"/>
                      </a:lnTo>
                      <a:lnTo>
                        <a:pt x="210" y="15"/>
                      </a:lnTo>
                      <a:lnTo>
                        <a:pt x="195" y="0"/>
                      </a:lnTo>
                      <a:lnTo>
                        <a:pt x="180" y="15"/>
                      </a:lnTo>
                      <a:lnTo>
                        <a:pt x="195" y="30"/>
                      </a:lnTo>
                      <a:lnTo>
                        <a:pt x="195" y="45"/>
                      </a:lnTo>
                      <a:lnTo>
                        <a:pt x="195" y="60"/>
                      </a:lnTo>
                      <a:lnTo>
                        <a:pt x="195" y="75"/>
                      </a:lnTo>
                      <a:lnTo>
                        <a:pt x="180" y="105"/>
                      </a:lnTo>
                      <a:lnTo>
                        <a:pt x="165" y="105"/>
                      </a:lnTo>
                      <a:lnTo>
                        <a:pt x="150" y="105"/>
                      </a:lnTo>
                      <a:lnTo>
                        <a:pt x="135" y="105"/>
                      </a:lnTo>
                      <a:lnTo>
                        <a:pt x="135" y="135"/>
                      </a:lnTo>
                      <a:lnTo>
                        <a:pt x="135" y="105"/>
                      </a:lnTo>
                      <a:lnTo>
                        <a:pt x="0" y="105"/>
                      </a:lnTo>
                      <a:lnTo>
                        <a:pt x="135" y="135"/>
                      </a:lnTo>
                      <a:lnTo>
                        <a:pt x="135" y="105"/>
                      </a:lnTo>
                      <a:close/>
                    </a:path>
                  </a:pathLst>
                </a:custGeom>
                <a:solidFill>
                  <a:srgbClr val="000000"/>
                </a:solidFill>
                <a:ln w="9525">
                  <a:noFill/>
                  <a:round/>
                  <a:headEnd/>
                  <a:tailEnd/>
                </a:ln>
              </p:spPr>
              <p:txBody>
                <a:bodyPr/>
                <a:lstStyle/>
                <a:p>
                  <a:endParaRPr lang="tr-TR"/>
                </a:p>
              </p:txBody>
            </p:sp>
            <p:sp>
              <p:nvSpPr>
                <p:cNvPr id="501" name="Freeform 248"/>
                <p:cNvSpPr>
                  <a:spLocks/>
                </p:cNvSpPr>
                <p:nvPr/>
              </p:nvSpPr>
              <p:spPr bwMode="auto">
                <a:xfrm>
                  <a:off x="1860" y="1710"/>
                  <a:ext cx="105" cy="60"/>
                </a:xfrm>
                <a:custGeom>
                  <a:avLst/>
                  <a:gdLst>
                    <a:gd name="T0" fmla="*/ 105 w 105"/>
                    <a:gd name="T1" fmla="*/ 45 h 60"/>
                    <a:gd name="T2" fmla="*/ 105 w 105"/>
                    <a:gd name="T3" fmla="*/ 45 h 60"/>
                    <a:gd name="T4" fmla="*/ 90 w 105"/>
                    <a:gd name="T5" fmla="*/ 30 h 60"/>
                    <a:gd name="T6" fmla="*/ 75 w 105"/>
                    <a:gd name="T7" fmla="*/ 30 h 60"/>
                    <a:gd name="T8" fmla="*/ 60 w 105"/>
                    <a:gd name="T9" fmla="*/ 15 h 60"/>
                    <a:gd name="T10" fmla="*/ 45 w 105"/>
                    <a:gd name="T11" fmla="*/ 15 h 60"/>
                    <a:gd name="T12" fmla="*/ 30 w 105"/>
                    <a:gd name="T13" fmla="*/ 15 h 60"/>
                    <a:gd name="T14" fmla="*/ 15 w 105"/>
                    <a:gd name="T15" fmla="*/ 15 h 60"/>
                    <a:gd name="T16" fmla="*/ 15 w 105"/>
                    <a:gd name="T17" fmla="*/ 0 h 60"/>
                    <a:gd name="T18" fmla="*/ 0 w 105"/>
                    <a:gd name="T19" fmla="*/ 0 h 60"/>
                    <a:gd name="T20" fmla="*/ 0 w 105"/>
                    <a:gd name="T21" fmla="*/ 30 h 60"/>
                    <a:gd name="T22" fmla="*/ 15 w 105"/>
                    <a:gd name="T23" fmla="*/ 30 h 60"/>
                    <a:gd name="T24" fmla="*/ 15 w 105"/>
                    <a:gd name="T25" fmla="*/ 30 h 60"/>
                    <a:gd name="T26" fmla="*/ 30 w 105"/>
                    <a:gd name="T27" fmla="*/ 30 h 60"/>
                    <a:gd name="T28" fmla="*/ 45 w 105"/>
                    <a:gd name="T29" fmla="*/ 30 h 60"/>
                    <a:gd name="T30" fmla="*/ 60 w 105"/>
                    <a:gd name="T31" fmla="*/ 45 h 60"/>
                    <a:gd name="T32" fmla="*/ 60 w 105"/>
                    <a:gd name="T33" fmla="*/ 45 h 60"/>
                    <a:gd name="T34" fmla="*/ 75 w 105"/>
                    <a:gd name="T35" fmla="*/ 60 h 60"/>
                    <a:gd name="T36" fmla="*/ 90 w 105"/>
                    <a:gd name="T37" fmla="*/ 60 h 60"/>
                    <a:gd name="T38" fmla="*/ 90 w 105"/>
                    <a:gd name="T39" fmla="*/ 60 h 60"/>
                    <a:gd name="T40" fmla="*/ 105 w 105"/>
                    <a:gd name="T41" fmla="*/ 45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60"/>
                    <a:gd name="T65" fmla="*/ 105 w 105"/>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60">
                      <a:moveTo>
                        <a:pt x="105" y="45"/>
                      </a:moveTo>
                      <a:lnTo>
                        <a:pt x="105" y="45"/>
                      </a:lnTo>
                      <a:lnTo>
                        <a:pt x="90" y="30"/>
                      </a:lnTo>
                      <a:lnTo>
                        <a:pt x="75" y="30"/>
                      </a:lnTo>
                      <a:lnTo>
                        <a:pt x="60" y="15"/>
                      </a:lnTo>
                      <a:lnTo>
                        <a:pt x="45" y="15"/>
                      </a:lnTo>
                      <a:lnTo>
                        <a:pt x="30" y="15"/>
                      </a:lnTo>
                      <a:lnTo>
                        <a:pt x="15" y="15"/>
                      </a:lnTo>
                      <a:lnTo>
                        <a:pt x="15" y="0"/>
                      </a:lnTo>
                      <a:lnTo>
                        <a:pt x="0" y="0"/>
                      </a:lnTo>
                      <a:lnTo>
                        <a:pt x="0" y="30"/>
                      </a:lnTo>
                      <a:lnTo>
                        <a:pt x="15" y="30"/>
                      </a:lnTo>
                      <a:lnTo>
                        <a:pt x="30" y="30"/>
                      </a:lnTo>
                      <a:lnTo>
                        <a:pt x="45" y="30"/>
                      </a:lnTo>
                      <a:lnTo>
                        <a:pt x="60" y="45"/>
                      </a:lnTo>
                      <a:lnTo>
                        <a:pt x="75" y="60"/>
                      </a:lnTo>
                      <a:lnTo>
                        <a:pt x="90" y="60"/>
                      </a:lnTo>
                      <a:lnTo>
                        <a:pt x="105" y="45"/>
                      </a:lnTo>
                      <a:close/>
                    </a:path>
                  </a:pathLst>
                </a:custGeom>
                <a:solidFill>
                  <a:srgbClr val="000000"/>
                </a:solidFill>
                <a:ln w="9525">
                  <a:noFill/>
                  <a:round/>
                  <a:headEnd/>
                  <a:tailEnd/>
                </a:ln>
              </p:spPr>
              <p:txBody>
                <a:bodyPr/>
                <a:lstStyle/>
                <a:p>
                  <a:endParaRPr lang="tr-TR"/>
                </a:p>
              </p:txBody>
            </p:sp>
            <p:sp>
              <p:nvSpPr>
                <p:cNvPr id="502" name="Freeform 249"/>
                <p:cNvSpPr>
                  <a:spLocks/>
                </p:cNvSpPr>
                <p:nvPr/>
              </p:nvSpPr>
              <p:spPr bwMode="auto">
                <a:xfrm>
                  <a:off x="1950" y="1755"/>
                  <a:ext cx="30" cy="60"/>
                </a:xfrm>
                <a:custGeom>
                  <a:avLst/>
                  <a:gdLst>
                    <a:gd name="T0" fmla="*/ 15 w 30"/>
                    <a:gd name="T1" fmla="*/ 45 h 60"/>
                    <a:gd name="T2" fmla="*/ 15 w 30"/>
                    <a:gd name="T3" fmla="*/ 60 h 60"/>
                    <a:gd name="T4" fmla="*/ 15 w 30"/>
                    <a:gd name="T5" fmla="*/ 45 h 60"/>
                    <a:gd name="T6" fmla="*/ 30 w 30"/>
                    <a:gd name="T7" fmla="*/ 30 h 60"/>
                    <a:gd name="T8" fmla="*/ 15 w 30"/>
                    <a:gd name="T9" fmla="*/ 15 h 60"/>
                    <a:gd name="T10" fmla="*/ 15 w 30"/>
                    <a:gd name="T11" fmla="*/ 0 h 60"/>
                    <a:gd name="T12" fmla="*/ 0 w 30"/>
                    <a:gd name="T13" fmla="*/ 15 h 60"/>
                    <a:gd name="T14" fmla="*/ 0 w 30"/>
                    <a:gd name="T15" fmla="*/ 15 h 60"/>
                    <a:gd name="T16" fmla="*/ 0 w 30"/>
                    <a:gd name="T17" fmla="*/ 30 h 60"/>
                    <a:gd name="T18" fmla="*/ 0 w 30"/>
                    <a:gd name="T19" fmla="*/ 45 h 60"/>
                    <a:gd name="T20" fmla="*/ 0 w 30"/>
                    <a:gd name="T21" fmla="*/ 45 h 60"/>
                    <a:gd name="T22" fmla="*/ 0 w 30"/>
                    <a:gd name="T23" fmla="*/ 45 h 60"/>
                    <a:gd name="T24" fmla="*/ 15 w 30"/>
                    <a:gd name="T25" fmla="*/ 45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60"/>
                    <a:gd name="T41" fmla="*/ 30 w 30"/>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60">
                      <a:moveTo>
                        <a:pt x="15" y="45"/>
                      </a:moveTo>
                      <a:lnTo>
                        <a:pt x="15" y="60"/>
                      </a:lnTo>
                      <a:lnTo>
                        <a:pt x="15" y="45"/>
                      </a:lnTo>
                      <a:lnTo>
                        <a:pt x="30" y="30"/>
                      </a:lnTo>
                      <a:lnTo>
                        <a:pt x="15" y="15"/>
                      </a:lnTo>
                      <a:lnTo>
                        <a:pt x="15" y="0"/>
                      </a:lnTo>
                      <a:lnTo>
                        <a:pt x="0" y="15"/>
                      </a:lnTo>
                      <a:lnTo>
                        <a:pt x="0" y="30"/>
                      </a:lnTo>
                      <a:lnTo>
                        <a:pt x="0" y="45"/>
                      </a:lnTo>
                      <a:lnTo>
                        <a:pt x="15" y="45"/>
                      </a:lnTo>
                      <a:close/>
                    </a:path>
                  </a:pathLst>
                </a:custGeom>
                <a:solidFill>
                  <a:srgbClr val="000000"/>
                </a:solidFill>
                <a:ln w="9525">
                  <a:noFill/>
                  <a:round/>
                  <a:headEnd/>
                  <a:tailEnd/>
                </a:ln>
              </p:spPr>
              <p:txBody>
                <a:bodyPr/>
                <a:lstStyle/>
                <a:p>
                  <a:endParaRPr lang="tr-TR"/>
                </a:p>
              </p:txBody>
            </p:sp>
            <p:sp>
              <p:nvSpPr>
                <p:cNvPr id="503" name="Freeform 250"/>
                <p:cNvSpPr>
                  <a:spLocks/>
                </p:cNvSpPr>
                <p:nvPr/>
              </p:nvSpPr>
              <p:spPr bwMode="auto">
                <a:xfrm>
                  <a:off x="1845" y="1800"/>
                  <a:ext cx="120" cy="60"/>
                </a:xfrm>
                <a:custGeom>
                  <a:avLst/>
                  <a:gdLst>
                    <a:gd name="T0" fmla="*/ 30 w 120"/>
                    <a:gd name="T1" fmla="*/ 45 h 60"/>
                    <a:gd name="T2" fmla="*/ 30 w 120"/>
                    <a:gd name="T3" fmla="*/ 60 h 60"/>
                    <a:gd name="T4" fmla="*/ 30 w 120"/>
                    <a:gd name="T5" fmla="*/ 60 h 60"/>
                    <a:gd name="T6" fmla="*/ 45 w 120"/>
                    <a:gd name="T7" fmla="*/ 60 h 60"/>
                    <a:gd name="T8" fmla="*/ 60 w 120"/>
                    <a:gd name="T9" fmla="*/ 45 h 60"/>
                    <a:gd name="T10" fmla="*/ 75 w 120"/>
                    <a:gd name="T11" fmla="*/ 45 h 60"/>
                    <a:gd name="T12" fmla="*/ 90 w 120"/>
                    <a:gd name="T13" fmla="*/ 45 h 60"/>
                    <a:gd name="T14" fmla="*/ 105 w 120"/>
                    <a:gd name="T15" fmla="*/ 30 h 60"/>
                    <a:gd name="T16" fmla="*/ 105 w 120"/>
                    <a:gd name="T17" fmla="*/ 30 h 60"/>
                    <a:gd name="T18" fmla="*/ 120 w 120"/>
                    <a:gd name="T19" fmla="*/ 0 h 60"/>
                    <a:gd name="T20" fmla="*/ 105 w 120"/>
                    <a:gd name="T21" fmla="*/ 0 h 60"/>
                    <a:gd name="T22" fmla="*/ 90 w 120"/>
                    <a:gd name="T23" fmla="*/ 15 h 60"/>
                    <a:gd name="T24" fmla="*/ 90 w 120"/>
                    <a:gd name="T25" fmla="*/ 15 h 60"/>
                    <a:gd name="T26" fmla="*/ 75 w 120"/>
                    <a:gd name="T27" fmla="*/ 15 h 60"/>
                    <a:gd name="T28" fmla="*/ 75 w 120"/>
                    <a:gd name="T29" fmla="*/ 30 h 60"/>
                    <a:gd name="T30" fmla="*/ 60 w 120"/>
                    <a:gd name="T31" fmla="*/ 30 h 60"/>
                    <a:gd name="T32" fmla="*/ 45 w 120"/>
                    <a:gd name="T33" fmla="*/ 30 h 60"/>
                    <a:gd name="T34" fmla="*/ 30 w 120"/>
                    <a:gd name="T35" fmla="*/ 30 h 60"/>
                    <a:gd name="T36" fmla="*/ 15 w 120"/>
                    <a:gd name="T37" fmla="*/ 45 h 60"/>
                    <a:gd name="T38" fmla="*/ 15 w 120"/>
                    <a:gd name="T39" fmla="*/ 60 h 60"/>
                    <a:gd name="T40" fmla="*/ 15 w 120"/>
                    <a:gd name="T41" fmla="*/ 45 h 60"/>
                    <a:gd name="T42" fmla="*/ 0 w 120"/>
                    <a:gd name="T43" fmla="*/ 45 h 60"/>
                    <a:gd name="T44" fmla="*/ 15 w 120"/>
                    <a:gd name="T45" fmla="*/ 60 h 60"/>
                    <a:gd name="T46" fmla="*/ 30 w 120"/>
                    <a:gd name="T47" fmla="*/ 45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60"/>
                    <a:gd name="T74" fmla="*/ 120 w 120"/>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60">
                      <a:moveTo>
                        <a:pt x="30" y="45"/>
                      </a:moveTo>
                      <a:lnTo>
                        <a:pt x="30" y="60"/>
                      </a:lnTo>
                      <a:lnTo>
                        <a:pt x="45" y="60"/>
                      </a:lnTo>
                      <a:lnTo>
                        <a:pt x="60" y="45"/>
                      </a:lnTo>
                      <a:lnTo>
                        <a:pt x="75" y="45"/>
                      </a:lnTo>
                      <a:lnTo>
                        <a:pt x="90" y="45"/>
                      </a:lnTo>
                      <a:lnTo>
                        <a:pt x="105" y="30"/>
                      </a:lnTo>
                      <a:lnTo>
                        <a:pt x="120" y="0"/>
                      </a:lnTo>
                      <a:lnTo>
                        <a:pt x="105" y="0"/>
                      </a:lnTo>
                      <a:lnTo>
                        <a:pt x="90" y="15"/>
                      </a:lnTo>
                      <a:lnTo>
                        <a:pt x="75" y="15"/>
                      </a:lnTo>
                      <a:lnTo>
                        <a:pt x="75" y="30"/>
                      </a:lnTo>
                      <a:lnTo>
                        <a:pt x="60" y="30"/>
                      </a:lnTo>
                      <a:lnTo>
                        <a:pt x="45" y="30"/>
                      </a:lnTo>
                      <a:lnTo>
                        <a:pt x="30" y="30"/>
                      </a:lnTo>
                      <a:lnTo>
                        <a:pt x="15" y="45"/>
                      </a:lnTo>
                      <a:lnTo>
                        <a:pt x="15" y="60"/>
                      </a:lnTo>
                      <a:lnTo>
                        <a:pt x="15" y="45"/>
                      </a:lnTo>
                      <a:lnTo>
                        <a:pt x="0" y="45"/>
                      </a:lnTo>
                      <a:lnTo>
                        <a:pt x="15" y="60"/>
                      </a:lnTo>
                      <a:lnTo>
                        <a:pt x="30" y="45"/>
                      </a:lnTo>
                      <a:close/>
                    </a:path>
                  </a:pathLst>
                </a:custGeom>
                <a:solidFill>
                  <a:srgbClr val="000000"/>
                </a:solidFill>
                <a:ln w="9525">
                  <a:noFill/>
                  <a:round/>
                  <a:headEnd/>
                  <a:tailEnd/>
                </a:ln>
              </p:spPr>
              <p:txBody>
                <a:bodyPr/>
                <a:lstStyle/>
                <a:p>
                  <a:endParaRPr lang="tr-TR"/>
                </a:p>
              </p:txBody>
            </p:sp>
            <p:sp>
              <p:nvSpPr>
                <p:cNvPr id="504" name="Freeform 251"/>
                <p:cNvSpPr>
                  <a:spLocks/>
                </p:cNvSpPr>
                <p:nvPr/>
              </p:nvSpPr>
              <p:spPr bwMode="auto">
                <a:xfrm>
                  <a:off x="1860" y="1845"/>
                  <a:ext cx="105" cy="195"/>
                </a:xfrm>
                <a:custGeom>
                  <a:avLst/>
                  <a:gdLst>
                    <a:gd name="T0" fmla="*/ 90 w 105"/>
                    <a:gd name="T1" fmla="*/ 195 h 195"/>
                    <a:gd name="T2" fmla="*/ 90 w 105"/>
                    <a:gd name="T3" fmla="*/ 195 h 195"/>
                    <a:gd name="T4" fmla="*/ 105 w 105"/>
                    <a:gd name="T5" fmla="*/ 165 h 195"/>
                    <a:gd name="T6" fmla="*/ 105 w 105"/>
                    <a:gd name="T7" fmla="*/ 150 h 195"/>
                    <a:gd name="T8" fmla="*/ 90 w 105"/>
                    <a:gd name="T9" fmla="*/ 120 h 195"/>
                    <a:gd name="T10" fmla="*/ 90 w 105"/>
                    <a:gd name="T11" fmla="*/ 90 h 195"/>
                    <a:gd name="T12" fmla="*/ 75 w 105"/>
                    <a:gd name="T13" fmla="*/ 75 h 195"/>
                    <a:gd name="T14" fmla="*/ 45 w 105"/>
                    <a:gd name="T15" fmla="*/ 45 h 195"/>
                    <a:gd name="T16" fmla="*/ 30 w 105"/>
                    <a:gd name="T17" fmla="*/ 15 h 195"/>
                    <a:gd name="T18" fmla="*/ 15 w 105"/>
                    <a:gd name="T19" fmla="*/ 0 h 195"/>
                    <a:gd name="T20" fmla="*/ 0 w 105"/>
                    <a:gd name="T21" fmla="*/ 15 h 195"/>
                    <a:gd name="T22" fmla="*/ 15 w 105"/>
                    <a:gd name="T23" fmla="*/ 30 h 195"/>
                    <a:gd name="T24" fmla="*/ 30 w 105"/>
                    <a:gd name="T25" fmla="*/ 60 h 195"/>
                    <a:gd name="T26" fmla="*/ 45 w 105"/>
                    <a:gd name="T27" fmla="*/ 75 h 195"/>
                    <a:gd name="T28" fmla="*/ 60 w 105"/>
                    <a:gd name="T29" fmla="*/ 105 h 195"/>
                    <a:gd name="T30" fmla="*/ 75 w 105"/>
                    <a:gd name="T31" fmla="*/ 135 h 195"/>
                    <a:gd name="T32" fmla="*/ 75 w 105"/>
                    <a:gd name="T33" fmla="*/ 150 h 195"/>
                    <a:gd name="T34" fmla="*/ 75 w 105"/>
                    <a:gd name="T35" fmla="*/ 165 h 195"/>
                    <a:gd name="T36" fmla="*/ 75 w 105"/>
                    <a:gd name="T37" fmla="*/ 180 h 195"/>
                    <a:gd name="T38" fmla="*/ 75 w 105"/>
                    <a:gd name="T39" fmla="*/ 180 h 195"/>
                    <a:gd name="T40" fmla="*/ 90 w 105"/>
                    <a:gd name="T41" fmla="*/ 195 h 1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195"/>
                    <a:gd name="T65" fmla="*/ 105 w 105"/>
                    <a:gd name="T66" fmla="*/ 195 h 1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195">
                      <a:moveTo>
                        <a:pt x="90" y="195"/>
                      </a:moveTo>
                      <a:lnTo>
                        <a:pt x="90" y="195"/>
                      </a:lnTo>
                      <a:lnTo>
                        <a:pt x="105" y="165"/>
                      </a:lnTo>
                      <a:lnTo>
                        <a:pt x="105" y="150"/>
                      </a:lnTo>
                      <a:lnTo>
                        <a:pt x="90" y="120"/>
                      </a:lnTo>
                      <a:lnTo>
                        <a:pt x="90" y="90"/>
                      </a:lnTo>
                      <a:lnTo>
                        <a:pt x="75" y="75"/>
                      </a:lnTo>
                      <a:lnTo>
                        <a:pt x="45" y="45"/>
                      </a:lnTo>
                      <a:lnTo>
                        <a:pt x="30" y="15"/>
                      </a:lnTo>
                      <a:lnTo>
                        <a:pt x="15" y="0"/>
                      </a:lnTo>
                      <a:lnTo>
                        <a:pt x="0" y="15"/>
                      </a:lnTo>
                      <a:lnTo>
                        <a:pt x="15" y="30"/>
                      </a:lnTo>
                      <a:lnTo>
                        <a:pt x="30" y="60"/>
                      </a:lnTo>
                      <a:lnTo>
                        <a:pt x="45" y="75"/>
                      </a:lnTo>
                      <a:lnTo>
                        <a:pt x="60" y="105"/>
                      </a:lnTo>
                      <a:lnTo>
                        <a:pt x="75" y="135"/>
                      </a:lnTo>
                      <a:lnTo>
                        <a:pt x="75" y="150"/>
                      </a:lnTo>
                      <a:lnTo>
                        <a:pt x="75" y="165"/>
                      </a:lnTo>
                      <a:lnTo>
                        <a:pt x="75" y="180"/>
                      </a:lnTo>
                      <a:lnTo>
                        <a:pt x="90" y="195"/>
                      </a:lnTo>
                      <a:close/>
                    </a:path>
                  </a:pathLst>
                </a:custGeom>
                <a:solidFill>
                  <a:srgbClr val="000000"/>
                </a:solidFill>
                <a:ln w="9525">
                  <a:noFill/>
                  <a:round/>
                  <a:headEnd/>
                  <a:tailEnd/>
                </a:ln>
              </p:spPr>
              <p:txBody>
                <a:bodyPr/>
                <a:lstStyle/>
                <a:p>
                  <a:endParaRPr lang="tr-TR"/>
                </a:p>
              </p:txBody>
            </p:sp>
            <p:sp>
              <p:nvSpPr>
                <p:cNvPr id="505" name="Freeform 252"/>
                <p:cNvSpPr>
                  <a:spLocks/>
                </p:cNvSpPr>
                <p:nvPr/>
              </p:nvSpPr>
              <p:spPr bwMode="auto">
                <a:xfrm>
                  <a:off x="1770" y="1995"/>
                  <a:ext cx="180" cy="90"/>
                </a:xfrm>
                <a:custGeom>
                  <a:avLst/>
                  <a:gdLst>
                    <a:gd name="T0" fmla="*/ 15 w 180"/>
                    <a:gd name="T1" fmla="*/ 30 h 90"/>
                    <a:gd name="T2" fmla="*/ 0 w 180"/>
                    <a:gd name="T3" fmla="*/ 30 h 90"/>
                    <a:gd name="T4" fmla="*/ 30 w 180"/>
                    <a:gd name="T5" fmla="*/ 60 h 90"/>
                    <a:gd name="T6" fmla="*/ 60 w 180"/>
                    <a:gd name="T7" fmla="*/ 90 h 90"/>
                    <a:gd name="T8" fmla="*/ 90 w 180"/>
                    <a:gd name="T9" fmla="*/ 90 h 90"/>
                    <a:gd name="T10" fmla="*/ 105 w 180"/>
                    <a:gd name="T11" fmla="*/ 90 h 90"/>
                    <a:gd name="T12" fmla="*/ 135 w 180"/>
                    <a:gd name="T13" fmla="*/ 90 h 90"/>
                    <a:gd name="T14" fmla="*/ 150 w 180"/>
                    <a:gd name="T15" fmla="*/ 75 h 90"/>
                    <a:gd name="T16" fmla="*/ 165 w 180"/>
                    <a:gd name="T17" fmla="*/ 60 h 90"/>
                    <a:gd name="T18" fmla="*/ 180 w 180"/>
                    <a:gd name="T19" fmla="*/ 45 h 90"/>
                    <a:gd name="T20" fmla="*/ 165 w 180"/>
                    <a:gd name="T21" fmla="*/ 30 h 90"/>
                    <a:gd name="T22" fmla="*/ 150 w 180"/>
                    <a:gd name="T23" fmla="*/ 45 h 90"/>
                    <a:gd name="T24" fmla="*/ 135 w 180"/>
                    <a:gd name="T25" fmla="*/ 60 h 90"/>
                    <a:gd name="T26" fmla="*/ 120 w 180"/>
                    <a:gd name="T27" fmla="*/ 60 h 90"/>
                    <a:gd name="T28" fmla="*/ 105 w 180"/>
                    <a:gd name="T29" fmla="*/ 75 h 90"/>
                    <a:gd name="T30" fmla="*/ 90 w 180"/>
                    <a:gd name="T31" fmla="*/ 75 h 90"/>
                    <a:gd name="T32" fmla="*/ 60 w 180"/>
                    <a:gd name="T33" fmla="*/ 60 h 90"/>
                    <a:gd name="T34" fmla="*/ 45 w 180"/>
                    <a:gd name="T35" fmla="*/ 45 h 90"/>
                    <a:gd name="T36" fmla="*/ 15 w 180"/>
                    <a:gd name="T37" fmla="*/ 15 h 90"/>
                    <a:gd name="T38" fmla="*/ 0 w 180"/>
                    <a:gd name="T39" fmla="*/ 30 h 90"/>
                    <a:gd name="T40" fmla="*/ 15 w 180"/>
                    <a:gd name="T41" fmla="*/ 15 h 90"/>
                    <a:gd name="T42" fmla="*/ 0 w 180"/>
                    <a:gd name="T43" fmla="*/ 0 h 90"/>
                    <a:gd name="T44" fmla="*/ 0 w 180"/>
                    <a:gd name="T45" fmla="*/ 30 h 90"/>
                    <a:gd name="T46" fmla="*/ 15 w 180"/>
                    <a:gd name="T47" fmla="*/ 30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0"/>
                    <a:gd name="T73" fmla="*/ 0 h 90"/>
                    <a:gd name="T74" fmla="*/ 180 w 180"/>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0" h="90">
                      <a:moveTo>
                        <a:pt x="15" y="30"/>
                      </a:moveTo>
                      <a:lnTo>
                        <a:pt x="0" y="30"/>
                      </a:lnTo>
                      <a:lnTo>
                        <a:pt x="30" y="60"/>
                      </a:lnTo>
                      <a:lnTo>
                        <a:pt x="60" y="90"/>
                      </a:lnTo>
                      <a:lnTo>
                        <a:pt x="90" y="90"/>
                      </a:lnTo>
                      <a:lnTo>
                        <a:pt x="105" y="90"/>
                      </a:lnTo>
                      <a:lnTo>
                        <a:pt x="135" y="90"/>
                      </a:lnTo>
                      <a:lnTo>
                        <a:pt x="150" y="75"/>
                      </a:lnTo>
                      <a:lnTo>
                        <a:pt x="165" y="60"/>
                      </a:lnTo>
                      <a:lnTo>
                        <a:pt x="180" y="45"/>
                      </a:lnTo>
                      <a:lnTo>
                        <a:pt x="165" y="30"/>
                      </a:lnTo>
                      <a:lnTo>
                        <a:pt x="150" y="45"/>
                      </a:lnTo>
                      <a:lnTo>
                        <a:pt x="135" y="60"/>
                      </a:lnTo>
                      <a:lnTo>
                        <a:pt x="120" y="60"/>
                      </a:lnTo>
                      <a:lnTo>
                        <a:pt x="105" y="75"/>
                      </a:lnTo>
                      <a:lnTo>
                        <a:pt x="90" y="75"/>
                      </a:lnTo>
                      <a:lnTo>
                        <a:pt x="60" y="60"/>
                      </a:lnTo>
                      <a:lnTo>
                        <a:pt x="45" y="45"/>
                      </a:lnTo>
                      <a:lnTo>
                        <a:pt x="15" y="15"/>
                      </a:lnTo>
                      <a:lnTo>
                        <a:pt x="0" y="30"/>
                      </a:lnTo>
                      <a:lnTo>
                        <a:pt x="15" y="15"/>
                      </a:lnTo>
                      <a:lnTo>
                        <a:pt x="0" y="0"/>
                      </a:lnTo>
                      <a:lnTo>
                        <a:pt x="0" y="30"/>
                      </a:lnTo>
                      <a:lnTo>
                        <a:pt x="15" y="30"/>
                      </a:lnTo>
                      <a:close/>
                    </a:path>
                  </a:pathLst>
                </a:custGeom>
                <a:solidFill>
                  <a:srgbClr val="000000"/>
                </a:solidFill>
                <a:ln w="9525">
                  <a:noFill/>
                  <a:round/>
                  <a:headEnd/>
                  <a:tailEnd/>
                </a:ln>
              </p:spPr>
              <p:txBody>
                <a:bodyPr/>
                <a:lstStyle/>
                <a:p>
                  <a:endParaRPr lang="tr-TR"/>
                </a:p>
              </p:txBody>
            </p:sp>
            <p:sp>
              <p:nvSpPr>
                <p:cNvPr id="506" name="Freeform 253"/>
                <p:cNvSpPr>
                  <a:spLocks/>
                </p:cNvSpPr>
                <p:nvPr/>
              </p:nvSpPr>
              <p:spPr bwMode="auto">
                <a:xfrm>
                  <a:off x="1560" y="2025"/>
                  <a:ext cx="225" cy="75"/>
                </a:xfrm>
                <a:custGeom>
                  <a:avLst/>
                  <a:gdLst>
                    <a:gd name="T0" fmla="*/ 0 w 225"/>
                    <a:gd name="T1" fmla="*/ 30 h 75"/>
                    <a:gd name="T2" fmla="*/ 0 w 225"/>
                    <a:gd name="T3" fmla="*/ 30 h 75"/>
                    <a:gd name="T4" fmla="*/ 30 w 225"/>
                    <a:gd name="T5" fmla="*/ 45 h 75"/>
                    <a:gd name="T6" fmla="*/ 60 w 225"/>
                    <a:gd name="T7" fmla="*/ 60 h 75"/>
                    <a:gd name="T8" fmla="*/ 90 w 225"/>
                    <a:gd name="T9" fmla="*/ 75 h 75"/>
                    <a:gd name="T10" fmla="*/ 120 w 225"/>
                    <a:gd name="T11" fmla="*/ 75 h 75"/>
                    <a:gd name="T12" fmla="*/ 150 w 225"/>
                    <a:gd name="T13" fmla="*/ 75 h 75"/>
                    <a:gd name="T14" fmla="*/ 180 w 225"/>
                    <a:gd name="T15" fmla="*/ 60 h 75"/>
                    <a:gd name="T16" fmla="*/ 210 w 225"/>
                    <a:gd name="T17" fmla="*/ 30 h 75"/>
                    <a:gd name="T18" fmla="*/ 225 w 225"/>
                    <a:gd name="T19" fmla="*/ 0 h 75"/>
                    <a:gd name="T20" fmla="*/ 210 w 225"/>
                    <a:gd name="T21" fmla="*/ 0 h 75"/>
                    <a:gd name="T22" fmla="*/ 195 w 225"/>
                    <a:gd name="T23" fmla="*/ 30 h 75"/>
                    <a:gd name="T24" fmla="*/ 180 w 225"/>
                    <a:gd name="T25" fmla="*/ 45 h 75"/>
                    <a:gd name="T26" fmla="*/ 150 w 225"/>
                    <a:gd name="T27" fmla="*/ 60 h 75"/>
                    <a:gd name="T28" fmla="*/ 120 w 225"/>
                    <a:gd name="T29" fmla="*/ 60 h 75"/>
                    <a:gd name="T30" fmla="*/ 90 w 225"/>
                    <a:gd name="T31" fmla="*/ 45 h 75"/>
                    <a:gd name="T32" fmla="*/ 60 w 225"/>
                    <a:gd name="T33" fmla="*/ 30 h 75"/>
                    <a:gd name="T34" fmla="*/ 30 w 225"/>
                    <a:gd name="T35" fmla="*/ 15 h 75"/>
                    <a:gd name="T36" fmla="*/ 15 w 225"/>
                    <a:gd name="T37" fmla="*/ 0 h 75"/>
                    <a:gd name="T38" fmla="*/ 15 w 225"/>
                    <a:gd name="T39" fmla="*/ 0 h 75"/>
                    <a:gd name="T40" fmla="*/ 0 w 225"/>
                    <a:gd name="T41" fmla="*/ 3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5"/>
                    <a:gd name="T64" fmla="*/ 0 h 75"/>
                    <a:gd name="T65" fmla="*/ 225 w 225"/>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5" h="75">
                      <a:moveTo>
                        <a:pt x="0" y="30"/>
                      </a:moveTo>
                      <a:lnTo>
                        <a:pt x="0" y="30"/>
                      </a:lnTo>
                      <a:lnTo>
                        <a:pt x="30" y="45"/>
                      </a:lnTo>
                      <a:lnTo>
                        <a:pt x="60" y="60"/>
                      </a:lnTo>
                      <a:lnTo>
                        <a:pt x="90" y="75"/>
                      </a:lnTo>
                      <a:lnTo>
                        <a:pt x="120" y="75"/>
                      </a:lnTo>
                      <a:lnTo>
                        <a:pt x="150" y="75"/>
                      </a:lnTo>
                      <a:lnTo>
                        <a:pt x="180" y="60"/>
                      </a:lnTo>
                      <a:lnTo>
                        <a:pt x="210" y="30"/>
                      </a:lnTo>
                      <a:lnTo>
                        <a:pt x="225" y="0"/>
                      </a:lnTo>
                      <a:lnTo>
                        <a:pt x="210" y="0"/>
                      </a:lnTo>
                      <a:lnTo>
                        <a:pt x="195" y="30"/>
                      </a:lnTo>
                      <a:lnTo>
                        <a:pt x="180" y="45"/>
                      </a:lnTo>
                      <a:lnTo>
                        <a:pt x="150" y="60"/>
                      </a:lnTo>
                      <a:lnTo>
                        <a:pt x="120" y="60"/>
                      </a:lnTo>
                      <a:lnTo>
                        <a:pt x="90" y="45"/>
                      </a:lnTo>
                      <a:lnTo>
                        <a:pt x="60" y="30"/>
                      </a:lnTo>
                      <a:lnTo>
                        <a:pt x="30" y="15"/>
                      </a:lnTo>
                      <a:lnTo>
                        <a:pt x="15" y="0"/>
                      </a:lnTo>
                      <a:lnTo>
                        <a:pt x="0" y="30"/>
                      </a:lnTo>
                      <a:close/>
                    </a:path>
                  </a:pathLst>
                </a:custGeom>
                <a:solidFill>
                  <a:srgbClr val="000000"/>
                </a:solidFill>
                <a:ln w="9525">
                  <a:noFill/>
                  <a:round/>
                  <a:headEnd/>
                  <a:tailEnd/>
                </a:ln>
              </p:spPr>
              <p:txBody>
                <a:bodyPr/>
                <a:lstStyle/>
                <a:p>
                  <a:endParaRPr lang="tr-TR"/>
                </a:p>
              </p:txBody>
            </p:sp>
            <p:sp>
              <p:nvSpPr>
                <p:cNvPr id="507" name="Freeform 254"/>
                <p:cNvSpPr>
                  <a:spLocks/>
                </p:cNvSpPr>
                <p:nvPr/>
              </p:nvSpPr>
              <p:spPr bwMode="auto">
                <a:xfrm>
                  <a:off x="1485" y="1935"/>
                  <a:ext cx="90" cy="120"/>
                </a:xfrm>
                <a:custGeom>
                  <a:avLst/>
                  <a:gdLst>
                    <a:gd name="T0" fmla="*/ 0 w 90"/>
                    <a:gd name="T1" fmla="*/ 15 h 120"/>
                    <a:gd name="T2" fmla="*/ 0 w 90"/>
                    <a:gd name="T3" fmla="*/ 15 h 120"/>
                    <a:gd name="T4" fmla="*/ 0 w 90"/>
                    <a:gd name="T5" fmla="*/ 30 h 120"/>
                    <a:gd name="T6" fmla="*/ 15 w 90"/>
                    <a:gd name="T7" fmla="*/ 30 h 120"/>
                    <a:gd name="T8" fmla="*/ 30 w 90"/>
                    <a:gd name="T9" fmla="*/ 45 h 120"/>
                    <a:gd name="T10" fmla="*/ 30 w 90"/>
                    <a:gd name="T11" fmla="*/ 60 h 120"/>
                    <a:gd name="T12" fmla="*/ 45 w 90"/>
                    <a:gd name="T13" fmla="*/ 75 h 120"/>
                    <a:gd name="T14" fmla="*/ 60 w 90"/>
                    <a:gd name="T15" fmla="*/ 90 h 120"/>
                    <a:gd name="T16" fmla="*/ 60 w 90"/>
                    <a:gd name="T17" fmla="*/ 105 h 120"/>
                    <a:gd name="T18" fmla="*/ 75 w 90"/>
                    <a:gd name="T19" fmla="*/ 120 h 120"/>
                    <a:gd name="T20" fmla="*/ 90 w 90"/>
                    <a:gd name="T21" fmla="*/ 90 h 120"/>
                    <a:gd name="T22" fmla="*/ 75 w 90"/>
                    <a:gd name="T23" fmla="*/ 90 h 120"/>
                    <a:gd name="T24" fmla="*/ 75 w 90"/>
                    <a:gd name="T25" fmla="*/ 75 h 120"/>
                    <a:gd name="T26" fmla="*/ 60 w 90"/>
                    <a:gd name="T27" fmla="*/ 60 h 120"/>
                    <a:gd name="T28" fmla="*/ 60 w 90"/>
                    <a:gd name="T29" fmla="*/ 45 h 120"/>
                    <a:gd name="T30" fmla="*/ 45 w 90"/>
                    <a:gd name="T31" fmla="*/ 30 h 120"/>
                    <a:gd name="T32" fmla="*/ 30 w 90"/>
                    <a:gd name="T33" fmla="*/ 30 h 120"/>
                    <a:gd name="T34" fmla="*/ 30 w 90"/>
                    <a:gd name="T35" fmla="*/ 15 h 120"/>
                    <a:gd name="T36" fmla="*/ 15 w 90"/>
                    <a:gd name="T37" fmla="*/ 0 h 120"/>
                    <a:gd name="T38" fmla="*/ 15 w 90"/>
                    <a:gd name="T39" fmla="*/ 0 h 120"/>
                    <a:gd name="T40" fmla="*/ 0 w 90"/>
                    <a:gd name="T41" fmla="*/ 15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120"/>
                    <a:gd name="T65" fmla="*/ 90 w 90"/>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120">
                      <a:moveTo>
                        <a:pt x="0" y="15"/>
                      </a:moveTo>
                      <a:lnTo>
                        <a:pt x="0" y="15"/>
                      </a:lnTo>
                      <a:lnTo>
                        <a:pt x="0" y="30"/>
                      </a:lnTo>
                      <a:lnTo>
                        <a:pt x="15" y="30"/>
                      </a:lnTo>
                      <a:lnTo>
                        <a:pt x="30" y="45"/>
                      </a:lnTo>
                      <a:lnTo>
                        <a:pt x="30" y="60"/>
                      </a:lnTo>
                      <a:lnTo>
                        <a:pt x="45" y="75"/>
                      </a:lnTo>
                      <a:lnTo>
                        <a:pt x="60" y="90"/>
                      </a:lnTo>
                      <a:lnTo>
                        <a:pt x="60" y="105"/>
                      </a:lnTo>
                      <a:lnTo>
                        <a:pt x="75" y="120"/>
                      </a:lnTo>
                      <a:lnTo>
                        <a:pt x="90" y="90"/>
                      </a:lnTo>
                      <a:lnTo>
                        <a:pt x="75" y="90"/>
                      </a:lnTo>
                      <a:lnTo>
                        <a:pt x="75" y="75"/>
                      </a:lnTo>
                      <a:lnTo>
                        <a:pt x="60" y="60"/>
                      </a:lnTo>
                      <a:lnTo>
                        <a:pt x="60" y="45"/>
                      </a:lnTo>
                      <a:lnTo>
                        <a:pt x="45" y="30"/>
                      </a:lnTo>
                      <a:lnTo>
                        <a:pt x="30" y="30"/>
                      </a:lnTo>
                      <a:lnTo>
                        <a:pt x="30" y="15"/>
                      </a:lnTo>
                      <a:lnTo>
                        <a:pt x="15" y="0"/>
                      </a:lnTo>
                      <a:lnTo>
                        <a:pt x="0" y="15"/>
                      </a:lnTo>
                      <a:close/>
                    </a:path>
                  </a:pathLst>
                </a:custGeom>
                <a:solidFill>
                  <a:srgbClr val="000000"/>
                </a:solidFill>
                <a:ln w="9525">
                  <a:noFill/>
                  <a:round/>
                  <a:headEnd/>
                  <a:tailEnd/>
                </a:ln>
              </p:spPr>
              <p:txBody>
                <a:bodyPr/>
                <a:lstStyle/>
                <a:p>
                  <a:endParaRPr lang="tr-TR"/>
                </a:p>
              </p:txBody>
            </p:sp>
            <p:sp>
              <p:nvSpPr>
                <p:cNvPr id="508" name="Freeform 255"/>
                <p:cNvSpPr>
                  <a:spLocks/>
                </p:cNvSpPr>
                <p:nvPr/>
              </p:nvSpPr>
              <p:spPr bwMode="auto">
                <a:xfrm>
                  <a:off x="1095" y="1710"/>
                  <a:ext cx="405" cy="240"/>
                </a:xfrm>
                <a:custGeom>
                  <a:avLst/>
                  <a:gdLst>
                    <a:gd name="T0" fmla="*/ 0 w 405"/>
                    <a:gd name="T1" fmla="*/ 15 h 240"/>
                    <a:gd name="T2" fmla="*/ 0 w 405"/>
                    <a:gd name="T3" fmla="*/ 15 h 240"/>
                    <a:gd name="T4" fmla="*/ 15 w 405"/>
                    <a:gd name="T5" fmla="*/ 45 h 240"/>
                    <a:gd name="T6" fmla="*/ 45 w 405"/>
                    <a:gd name="T7" fmla="*/ 60 h 240"/>
                    <a:gd name="T8" fmla="*/ 75 w 405"/>
                    <a:gd name="T9" fmla="*/ 75 h 240"/>
                    <a:gd name="T10" fmla="*/ 90 w 405"/>
                    <a:gd name="T11" fmla="*/ 90 h 240"/>
                    <a:gd name="T12" fmla="*/ 120 w 405"/>
                    <a:gd name="T13" fmla="*/ 105 h 240"/>
                    <a:gd name="T14" fmla="*/ 150 w 405"/>
                    <a:gd name="T15" fmla="*/ 105 h 240"/>
                    <a:gd name="T16" fmla="*/ 180 w 405"/>
                    <a:gd name="T17" fmla="*/ 120 h 240"/>
                    <a:gd name="T18" fmla="*/ 195 w 405"/>
                    <a:gd name="T19" fmla="*/ 135 h 240"/>
                    <a:gd name="T20" fmla="*/ 225 w 405"/>
                    <a:gd name="T21" fmla="*/ 150 h 240"/>
                    <a:gd name="T22" fmla="*/ 255 w 405"/>
                    <a:gd name="T23" fmla="*/ 165 h 240"/>
                    <a:gd name="T24" fmla="*/ 270 w 405"/>
                    <a:gd name="T25" fmla="*/ 165 h 240"/>
                    <a:gd name="T26" fmla="*/ 300 w 405"/>
                    <a:gd name="T27" fmla="*/ 180 h 240"/>
                    <a:gd name="T28" fmla="*/ 315 w 405"/>
                    <a:gd name="T29" fmla="*/ 195 h 240"/>
                    <a:gd name="T30" fmla="*/ 345 w 405"/>
                    <a:gd name="T31" fmla="*/ 210 h 240"/>
                    <a:gd name="T32" fmla="*/ 360 w 405"/>
                    <a:gd name="T33" fmla="*/ 225 h 240"/>
                    <a:gd name="T34" fmla="*/ 390 w 405"/>
                    <a:gd name="T35" fmla="*/ 240 h 240"/>
                    <a:gd name="T36" fmla="*/ 405 w 405"/>
                    <a:gd name="T37" fmla="*/ 225 h 240"/>
                    <a:gd name="T38" fmla="*/ 375 w 405"/>
                    <a:gd name="T39" fmla="*/ 210 h 240"/>
                    <a:gd name="T40" fmla="*/ 360 w 405"/>
                    <a:gd name="T41" fmla="*/ 195 h 240"/>
                    <a:gd name="T42" fmla="*/ 330 w 405"/>
                    <a:gd name="T43" fmla="*/ 180 h 240"/>
                    <a:gd name="T44" fmla="*/ 315 w 405"/>
                    <a:gd name="T45" fmla="*/ 165 h 240"/>
                    <a:gd name="T46" fmla="*/ 285 w 405"/>
                    <a:gd name="T47" fmla="*/ 150 h 240"/>
                    <a:gd name="T48" fmla="*/ 255 w 405"/>
                    <a:gd name="T49" fmla="*/ 135 h 240"/>
                    <a:gd name="T50" fmla="*/ 225 w 405"/>
                    <a:gd name="T51" fmla="*/ 120 h 240"/>
                    <a:gd name="T52" fmla="*/ 210 w 405"/>
                    <a:gd name="T53" fmla="*/ 120 h 240"/>
                    <a:gd name="T54" fmla="*/ 180 w 405"/>
                    <a:gd name="T55" fmla="*/ 105 h 240"/>
                    <a:gd name="T56" fmla="*/ 150 w 405"/>
                    <a:gd name="T57" fmla="*/ 90 h 240"/>
                    <a:gd name="T58" fmla="*/ 135 w 405"/>
                    <a:gd name="T59" fmla="*/ 75 h 240"/>
                    <a:gd name="T60" fmla="*/ 105 w 405"/>
                    <a:gd name="T61" fmla="*/ 60 h 240"/>
                    <a:gd name="T62" fmla="*/ 75 w 405"/>
                    <a:gd name="T63" fmla="*/ 45 h 240"/>
                    <a:gd name="T64" fmla="*/ 60 w 405"/>
                    <a:gd name="T65" fmla="*/ 30 h 240"/>
                    <a:gd name="T66" fmla="*/ 30 w 405"/>
                    <a:gd name="T67" fmla="*/ 15 h 240"/>
                    <a:gd name="T68" fmla="*/ 15 w 405"/>
                    <a:gd name="T69" fmla="*/ 0 h 240"/>
                    <a:gd name="T70" fmla="*/ 15 w 405"/>
                    <a:gd name="T71" fmla="*/ 0 h 240"/>
                    <a:gd name="T72" fmla="*/ 0 w 405"/>
                    <a:gd name="T73" fmla="*/ 15 h 2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5"/>
                    <a:gd name="T112" fmla="*/ 0 h 240"/>
                    <a:gd name="T113" fmla="*/ 405 w 405"/>
                    <a:gd name="T114" fmla="*/ 240 h 2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5" h="240">
                      <a:moveTo>
                        <a:pt x="0" y="15"/>
                      </a:moveTo>
                      <a:lnTo>
                        <a:pt x="0" y="15"/>
                      </a:lnTo>
                      <a:lnTo>
                        <a:pt x="15" y="45"/>
                      </a:lnTo>
                      <a:lnTo>
                        <a:pt x="45" y="60"/>
                      </a:lnTo>
                      <a:lnTo>
                        <a:pt x="75" y="75"/>
                      </a:lnTo>
                      <a:lnTo>
                        <a:pt x="90" y="90"/>
                      </a:lnTo>
                      <a:lnTo>
                        <a:pt x="120" y="105"/>
                      </a:lnTo>
                      <a:lnTo>
                        <a:pt x="150" y="105"/>
                      </a:lnTo>
                      <a:lnTo>
                        <a:pt x="180" y="120"/>
                      </a:lnTo>
                      <a:lnTo>
                        <a:pt x="195" y="135"/>
                      </a:lnTo>
                      <a:lnTo>
                        <a:pt x="225" y="150"/>
                      </a:lnTo>
                      <a:lnTo>
                        <a:pt x="255" y="165"/>
                      </a:lnTo>
                      <a:lnTo>
                        <a:pt x="270" y="165"/>
                      </a:lnTo>
                      <a:lnTo>
                        <a:pt x="300" y="180"/>
                      </a:lnTo>
                      <a:lnTo>
                        <a:pt x="315" y="195"/>
                      </a:lnTo>
                      <a:lnTo>
                        <a:pt x="345" y="210"/>
                      </a:lnTo>
                      <a:lnTo>
                        <a:pt x="360" y="225"/>
                      </a:lnTo>
                      <a:lnTo>
                        <a:pt x="390" y="240"/>
                      </a:lnTo>
                      <a:lnTo>
                        <a:pt x="405" y="225"/>
                      </a:lnTo>
                      <a:lnTo>
                        <a:pt x="375" y="210"/>
                      </a:lnTo>
                      <a:lnTo>
                        <a:pt x="360" y="195"/>
                      </a:lnTo>
                      <a:lnTo>
                        <a:pt x="330" y="180"/>
                      </a:lnTo>
                      <a:lnTo>
                        <a:pt x="315" y="165"/>
                      </a:lnTo>
                      <a:lnTo>
                        <a:pt x="285" y="150"/>
                      </a:lnTo>
                      <a:lnTo>
                        <a:pt x="255" y="135"/>
                      </a:lnTo>
                      <a:lnTo>
                        <a:pt x="225" y="120"/>
                      </a:lnTo>
                      <a:lnTo>
                        <a:pt x="210" y="120"/>
                      </a:lnTo>
                      <a:lnTo>
                        <a:pt x="180" y="105"/>
                      </a:lnTo>
                      <a:lnTo>
                        <a:pt x="150" y="90"/>
                      </a:lnTo>
                      <a:lnTo>
                        <a:pt x="135" y="75"/>
                      </a:lnTo>
                      <a:lnTo>
                        <a:pt x="105" y="60"/>
                      </a:lnTo>
                      <a:lnTo>
                        <a:pt x="75" y="45"/>
                      </a:lnTo>
                      <a:lnTo>
                        <a:pt x="60" y="30"/>
                      </a:lnTo>
                      <a:lnTo>
                        <a:pt x="30" y="15"/>
                      </a:lnTo>
                      <a:lnTo>
                        <a:pt x="15" y="0"/>
                      </a:lnTo>
                      <a:lnTo>
                        <a:pt x="0" y="15"/>
                      </a:lnTo>
                      <a:close/>
                    </a:path>
                  </a:pathLst>
                </a:custGeom>
                <a:solidFill>
                  <a:srgbClr val="000000"/>
                </a:solidFill>
                <a:ln w="9525">
                  <a:noFill/>
                  <a:round/>
                  <a:headEnd/>
                  <a:tailEnd/>
                </a:ln>
              </p:spPr>
              <p:txBody>
                <a:bodyPr/>
                <a:lstStyle/>
                <a:p>
                  <a:endParaRPr lang="tr-TR"/>
                </a:p>
              </p:txBody>
            </p:sp>
            <p:sp>
              <p:nvSpPr>
                <p:cNvPr id="509" name="Freeform 256"/>
                <p:cNvSpPr>
                  <a:spLocks/>
                </p:cNvSpPr>
                <p:nvPr/>
              </p:nvSpPr>
              <p:spPr bwMode="auto">
                <a:xfrm>
                  <a:off x="960" y="1245"/>
                  <a:ext cx="150" cy="480"/>
                </a:xfrm>
                <a:custGeom>
                  <a:avLst/>
                  <a:gdLst>
                    <a:gd name="T0" fmla="*/ 30 w 150"/>
                    <a:gd name="T1" fmla="*/ 30 h 480"/>
                    <a:gd name="T2" fmla="*/ 15 w 150"/>
                    <a:gd name="T3" fmla="*/ 15 h 480"/>
                    <a:gd name="T4" fmla="*/ 0 w 150"/>
                    <a:gd name="T5" fmla="*/ 75 h 480"/>
                    <a:gd name="T6" fmla="*/ 0 w 150"/>
                    <a:gd name="T7" fmla="*/ 135 h 480"/>
                    <a:gd name="T8" fmla="*/ 0 w 150"/>
                    <a:gd name="T9" fmla="*/ 195 h 480"/>
                    <a:gd name="T10" fmla="*/ 15 w 150"/>
                    <a:gd name="T11" fmla="*/ 255 h 480"/>
                    <a:gd name="T12" fmla="*/ 30 w 150"/>
                    <a:gd name="T13" fmla="*/ 330 h 480"/>
                    <a:gd name="T14" fmla="*/ 60 w 150"/>
                    <a:gd name="T15" fmla="*/ 375 h 480"/>
                    <a:gd name="T16" fmla="*/ 90 w 150"/>
                    <a:gd name="T17" fmla="*/ 435 h 480"/>
                    <a:gd name="T18" fmla="*/ 135 w 150"/>
                    <a:gd name="T19" fmla="*/ 480 h 480"/>
                    <a:gd name="T20" fmla="*/ 150 w 150"/>
                    <a:gd name="T21" fmla="*/ 465 h 480"/>
                    <a:gd name="T22" fmla="*/ 105 w 150"/>
                    <a:gd name="T23" fmla="*/ 420 h 480"/>
                    <a:gd name="T24" fmla="*/ 75 w 150"/>
                    <a:gd name="T25" fmla="*/ 375 h 480"/>
                    <a:gd name="T26" fmla="*/ 45 w 150"/>
                    <a:gd name="T27" fmla="*/ 315 h 480"/>
                    <a:gd name="T28" fmla="*/ 30 w 150"/>
                    <a:gd name="T29" fmla="*/ 255 h 480"/>
                    <a:gd name="T30" fmla="*/ 30 w 150"/>
                    <a:gd name="T31" fmla="*/ 195 h 480"/>
                    <a:gd name="T32" fmla="*/ 30 w 150"/>
                    <a:gd name="T33" fmla="*/ 135 h 480"/>
                    <a:gd name="T34" fmla="*/ 30 w 150"/>
                    <a:gd name="T35" fmla="*/ 75 h 480"/>
                    <a:gd name="T36" fmla="*/ 45 w 150"/>
                    <a:gd name="T37" fmla="*/ 15 h 480"/>
                    <a:gd name="T38" fmla="*/ 30 w 150"/>
                    <a:gd name="T39" fmla="*/ 0 h 480"/>
                    <a:gd name="T40" fmla="*/ 45 w 150"/>
                    <a:gd name="T41" fmla="*/ 15 h 480"/>
                    <a:gd name="T42" fmla="*/ 45 w 150"/>
                    <a:gd name="T43" fmla="*/ 0 h 480"/>
                    <a:gd name="T44" fmla="*/ 30 w 150"/>
                    <a:gd name="T45" fmla="*/ 0 h 480"/>
                    <a:gd name="T46" fmla="*/ 30 w 150"/>
                    <a:gd name="T47" fmla="*/ 30 h 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80"/>
                    <a:gd name="T74" fmla="*/ 150 w 150"/>
                    <a:gd name="T75" fmla="*/ 480 h 4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80">
                      <a:moveTo>
                        <a:pt x="30" y="30"/>
                      </a:moveTo>
                      <a:lnTo>
                        <a:pt x="15" y="15"/>
                      </a:lnTo>
                      <a:lnTo>
                        <a:pt x="0" y="75"/>
                      </a:lnTo>
                      <a:lnTo>
                        <a:pt x="0" y="135"/>
                      </a:lnTo>
                      <a:lnTo>
                        <a:pt x="0" y="195"/>
                      </a:lnTo>
                      <a:lnTo>
                        <a:pt x="15" y="255"/>
                      </a:lnTo>
                      <a:lnTo>
                        <a:pt x="30" y="330"/>
                      </a:lnTo>
                      <a:lnTo>
                        <a:pt x="60" y="375"/>
                      </a:lnTo>
                      <a:lnTo>
                        <a:pt x="90" y="435"/>
                      </a:lnTo>
                      <a:lnTo>
                        <a:pt x="135" y="480"/>
                      </a:lnTo>
                      <a:lnTo>
                        <a:pt x="150" y="465"/>
                      </a:lnTo>
                      <a:lnTo>
                        <a:pt x="105" y="420"/>
                      </a:lnTo>
                      <a:lnTo>
                        <a:pt x="75" y="375"/>
                      </a:lnTo>
                      <a:lnTo>
                        <a:pt x="45" y="315"/>
                      </a:lnTo>
                      <a:lnTo>
                        <a:pt x="30" y="255"/>
                      </a:lnTo>
                      <a:lnTo>
                        <a:pt x="30" y="195"/>
                      </a:lnTo>
                      <a:lnTo>
                        <a:pt x="30" y="135"/>
                      </a:lnTo>
                      <a:lnTo>
                        <a:pt x="30" y="75"/>
                      </a:lnTo>
                      <a:lnTo>
                        <a:pt x="45" y="15"/>
                      </a:lnTo>
                      <a:lnTo>
                        <a:pt x="30" y="0"/>
                      </a:lnTo>
                      <a:lnTo>
                        <a:pt x="45" y="15"/>
                      </a:lnTo>
                      <a:lnTo>
                        <a:pt x="45" y="0"/>
                      </a:lnTo>
                      <a:lnTo>
                        <a:pt x="30" y="0"/>
                      </a:lnTo>
                      <a:lnTo>
                        <a:pt x="30" y="30"/>
                      </a:lnTo>
                      <a:close/>
                    </a:path>
                  </a:pathLst>
                </a:custGeom>
                <a:solidFill>
                  <a:srgbClr val="000000"/>
                </a:solidFill>
                <a:ln w="9525">
                  <a:noFill/>
                  <a:round/>
                  <a:headEnd/>
                  <a:tailEnd/>
                </a:ln>
              </p:spPr>
              <p:txBody>
                <a:bodyPr/>
                <a:lstStyle/>
                <a:p>
                  <a:endParaRPr lang="tr-TR"/>
                </a:p>
              </p:txBody>
            </p:sp>
            <p:sp>
              <p:nvSpPr>
                <p:cNvPr id="510" name="Freeform 257"/>
                <p:cNvSpPr>
                  <a:spLocks/>
                </p:cNvSpPr>
                <p:nvPr/>
              </p:nvSpPr>
              <p:spPr bwMode="auto">
                <a:xfrm>
                  <a:off x="690" y="1005"/>
                  <a:ext cx="300" cy="285"/>
                </a:xfrm>
                <a:custGeom>
                  <a:avLst/>
                  <a:gdLst>
                    <a:gd name="T0" fmla="*/ 15 w 300"/>
                    <a:gd name="T1" fmla="*/ 0 h 285"/>
                    <a:gd name="T2" fmla="*/ 15 w 300"/>
                    <a:gd name="T3" fmla="*/ 0 h 285"/>
                    <a:gd name="T4" fmla="*/ 0 w 300"/>
                    <a:gd name="T5" fmla="*/ 30 h 285"/>
                    <a:gd name="T6" fmla="*/ 15 w 300"/>
                    <a:gd name="T7" fmla="*/ 60 h 285"/>
                    <a:gd name="T8" fmla="*/ 15 w 300"/>
                    <a:gd name="T9" fmla="*/ 90 h 285"/>
                    <a:gd name="T10" fmla="*/ 15 w 300"/>
                    <a:gd name="T11" fmla="*/ 120 h 285"/>
                    <a:gd name="T12" fmla="*/ 30 w 300"/>
                    <a:gd name="T13" fmla="*/ 150 h 285"/>
                    <a:gd name="T14" fmla="*/ 45 w 300"/>
                    <a:gd name="T15" fmla="*/ 165 h 285"/>
                    <a:gd name="T16" fmla="*/ 60 w 300"/>
                    <a:gd name="T17" fmla="*/ 195 h 285"/>
                    <a:gd name="T18" fmla="*/ 75 w 300"/>
                    <a:gd name="T19" fmla="*/ 225 h 285"/>
                    <a:gd name="T20" fmla="*/ 105 w 300"/>
                    <a:gd name="T21" fmla="*/ 240 h 285"/>
                    <a:gd name="T22" fmla="*/ 135 w 300"/>
                    <a:gd name="T23" fmla="*/ 255 h 285"/>
                    <a:gd name="T24" fmla="*/ 150 w 300"/>
                    <a:gd name="T25" fmla="*/ 270 h 285"/>
                    <a:gd name="T26" fmla="*/ 180 w 300"/>
                    <a:gd name="T27" fmla="*/ 270 h 285"/>
                    <a:gd name="T28" fmla="*/ 210 w 300"/>
                    <a:gd name="T29" fmla="*/ 285 h 285"/>
                    <a:gd name="T30" fmla="*/ 240 w 300"/>
                    <a:gd name="T31" fmla="*/ 285 h 285"/>
                    <a:gd name="T32" fmla="*/ 270 w 300"/>
                    <a:gd name="T33" fmla="*/ 270 h 285"/>
                    <a:gd name="T34" fmla="*/ 300 w 300"/>
                    <a:gd name="T35" fmla="*/ 270 h 285"/>
                    <a:gd name="T36" fmla="*/ 300 w 300"/>
                    <a:gd name="T37" fmla="*/ 240 h 285"/>
                    <a:gd name="T38" fmla="*/ 270 w 300"/>
                    <a:gd name="T39" fmla="*/ 255 h 285"/>
                    <a:gd name="T40" fmla="*/ 240 w 300"/>
                    <a:gd name="T41" fmla="*/ 255 h 285"/>
                    <a:gd name="T42" fmla="*/ 210 w 300"/>
                    <a:gd name="T43" fmla="*/ 255 h 285"/>
                    <a:gd name="T44" fmla="*/ 180 w 300"/>
                    <a:gd name="T45" fmla="*/ 255 h 285"/>
                    <a:gd name="T46" fmla="*/ 165 w 300"/>
                    <a:gd name="T47" fmla="*/ 240 h 285"/>
                    <a:gd name="T48" fmla="*/ 135 w 300"/>
                    <a:gd name="T49" fmla="*/ 225 h 285"/>
                    <a:gd name="T50" fmla="*/ 120 w 300"/>
                    <a:gd name="T51" fmla="*/ 225 h 285"/>
                    <a:gd name="T52" fmla="*/ 105 w 300"/>
                    <a:gd name="T53" fmla="*/ 210 h 285"/>
                    <a:gd name="T54" fmla="*/ 75 w 300"/>
                    <a:gd name="T55" fmla="*/ 180 h 285"/>
                    <a:gd name="T56" fmla="*/ 60 w 300"/>
                    <a:gd name="T57" fmla="*/ 165 h 285"/>
                    <a:gd name="T58" fmla="*/ 60 w 300"/>
                    <a:gd name="T59" fmla="*/ 135 h 285"/>
                    <a:gd name="T60" fmla="*/ 45 w 300"/>
                    <a:gd name="T61" fmla="*/ 105 h 285"/>
                    <a:gd name="T62" fmla="*/ 30 w 300"/>
                    <a:gd name="T63" fmla="*/ 90 h 285"/>
                    <a:gd name="T64" fmla="*/ 30 w 300"/>
                    <a:gd name="T65" fmla="*/ 60 h 285"/>
                    <a:gd name="T66" fmla="*/ 30 w 300"/>
                    <a:gd name="T67" fmla="*/ 30 h 285"/>
                    <a:gd name="T68" fmla="*/ 30 w 300"/>
                    <a:gd name="T69" fmla="*/ 0 h 285"/>
                    <a:gd name="T70" fmla="*/ 30 w 300"/>
                    <a:gd name="T71" fmla="*/ 0 h 285"/>
                    <a:gd name="T72" fmla="*/ 15 w 300"/>
                    <a:gd name="T73" fmla="*/ 0 h 2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0"/>
                    <a:gd name="T112" fmla="*/ 0 h 285"/>
                    <a:gd name="T113" fmla="*/ 300 w 300"/>
                    <a:gd name="T114" fmla="*/ 285 h 2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0" h="285">
                      <a:moveTo>
                        <a:pt x="15" y="0"/>
                      </a:moveTo>
                      <a:lnTo>
                        <a:pt x="15" y="0"/>
                      </a:lnTo>
                      <a:lnTo>
                        <a:pt x="0" y="30"/>
                      </a:lnTo>
                      <a:lnTo>
                        <a:pt x="15" y="60"/>
                      </a:lnTo>
                      <a:lnTo>
                        <a:pt x="15" y="90"/>
                      </a:lnTo>
                      <a:lnTo>
                        <a:pt x="15" y="120"/>
                      </a:lnTo>
                      <a:lnTo>
                        <a:pt x="30" y="150"/>
                      </a:lnTo>
                      <a:lnTo>
                        <a:pt x="45" y="165"/>
                      </a:lnTo>
                      <a:lnTo>
                        <a:pt x="60" y="195"/>
                      </a:lnTo>
                      <a:lnTo>
                        <a:pt x="75" y="225"/>
                      </a:lnTo>
                      <a:lnTo>
                        <a:pt x="105" y="240"/>
                      </a:lnTo>
                      <a:lnTo>
                        <a:pt x="135" y="255"/>
                      </a:lnTo>
                      <a:lnTo>
                        <a:pt x="150" y="270"/>
                      </a:lnTo>
                      <a:lnTo>
                        <a:pt x="180" y="270"/>
                      </a:lnTo>
                      <a:lnTo>
                        <a:pt x="210" y="285"/>
                      </a:lnTo>
                      <a:lnTo>
                        <a:pt x="240" y="285"/>
                      </a:lnTo>
                      <a:lnTo>
                        <a:pt x="270" y="270"/>
                      </a:lnTo>
                      <a:lnTo>
                        <a:pt x="300" y="270"/>
                      </a:lnTo>
                      <a:lnTo>
                        <a:pt x="300" y="240"/>
                      </a:lnTo>
                      <a:lnTo>
                        <a:pt x="270" y="255"/>
                      </a:lnTo>
                      <a:lnTo>
                        <a:pt x="240" y="255"/>
                      </a:lnTo>
                      <a:lnTo>
                        <a:pt x="210" y="255"/>
                      </a:lnTo>
                      <a:lnTo>
                        <a:pt x="180" y="255"/>
                      </a:lnTo>
                      <a:lnTo>
                        <a:pt x="165" y="240"/>
                      </a:lnTo>
                      <a:lnTo>
                        <a:pt x="135" y="225"/>
                      </a:lnTo>
                      <a:lnTo>
                        <a:pt x="120" y="225"/>
                      </a:lnTo>
                      <a:lnTo>
                        <a:pt x="105" y="210"/>
                      </a:lnTo>
                      <a:lnTo>
                        <a:pt x="75" y="180"/>
                      </a:lnTo>
                      <a:lnTo>
                        <a:pt x="60" y="165"/>
                      </a:lnTo>
                      <a:lnTo>
                        <a:pt x="60" y="135"/>
                      </a:lnTo>
                      <a:lnTo>
                        <a:pt x="45" y="105"/>
                      </a:lnTo>
                      <a:lnTo>
                        <a:pt x="30" y="90"/>
                      </a:lnTo>
                      <a:lnTo>
                        <a:pt x="30" y="60"/>
                      </a:lnTo>
                      <a:lnTo>
                        <a:pt x="30" y="30"/>
                      </a:lnTo>
                      <a:lnTo>
                        <a:pt x="30" y="0"/>
                      </a:lnTo>
                      <a:lnTo>
                        <a:pt x="15" y="0"/>
                      </a:lnTo>
                      <a:close/>
                    </a:path>
                  </a:pathLst>
                </a:custGeom>
                <a:solidFill>
                  <a:srgbClr val="000000"/>
                </a:solidFill>
                <a:ln w="9525">
                  <a:noFill/>
                  <a:round/>
                  <a:headEnd/>
                  <a:tailEnd/>
                </a:ln>
              </p:spPr>
              <p:txBody>
                <a:bodyPr/>
                <a:lstStyle/>
                <a:p>
                  <a:endParaRPr lang="tr-TR"/>
                </a:p>
              </p:txBody>
            </p:sp>
            <p:sp>
              <p:nvSpPr>
                <p:cNvPr id="511" name="Freeform 258"/>
                <p:cNvSpPr>
                  <a:spLocks/>
                </p:cNvSpPr>
                <p:nvPr/>
              </p:nvSpPr>
              <p:spPr bwMode="auto">
                <a:xfrm>
                  <a:off x="705" y="825"/>
                  <a:ext cx="270" cy="180"/>
                </a:xfrm>
                <a:custGeom>
                  <a:avLst/>
                  <a:gdLst>
                    <a:gd name="T0" fmla="*/ 270 w 270"/>
                    <a:gd name="T1" fmla="*/ 30 h 180"/>
                    <a:gd name="T2" fmla="*/ 270 w 270"/>
                    <a:gd name="T3" fmla="*/ 30 h 180"/>
                    <a:gd name="T4" fmla="*/ 225 w 270"/>
                    <a:gd name="T5" fmla="*/ 15 h 180"/>
                    <a:gd name="T6" fmla="*/ 180 w 270"/>
                    <a:gd name="T7" fmla="*/ 0 h 180"/>
                    <a:gd name="T8" fmla="*/ 135 w 270"/>
                    <a:gd name="T9" fmla="*/ 15 h 180"/>
                    <a:gd name="T10" fmla="*/ 90 w 270"/>
                    <a:gd name="T11" fmla="*/ 30 h 180"/>
                    <a:gd name="T12" fmla="*/ 60 w 270"/>
                    <a:gd name="T13" fmla="*/ 45 h 180"/>
                    <a:gd name="T14" fmla="*/ 30 w 270"/>
                    <a:gd name="T15" fmla="*/ 90 h 180"/>
                    <a:gd name="T16" fmla="*/ 0 w 270"/>
                    <a:gd name="T17" fmla="*/ 135 h 180"/>
                    <a:gd name="T18" fmla="*/ 0 w 270"/>
                    <a:gd name="T19" fmla="*/ 180 h 180"/>
                    <a:gd name="T20" fmla="*/ 15 w 270"/>
                    <a:gd name="T21" fmla="*/ 180 h 180"/>
                    <a:gd name="T22" fmla="*/ 30 w 270"/>
                    <a:gd name="T23" fmla="*/ 135 h 180"/>
                    <a:gd name="T24" fmla="*/ 45 w 270"/>
                    <a:gd name="T25" fmla="*/ 105 h 180"/>
                    <a:gd name="T26" fmla="*/ 75 w 270"/>
                    <a:gd name="T27" fmla="*/ 75 h 180"/>
                    <a:gd name="T28" fmla="*/ 105 w 270"/>
                    <a:gd name="T29" fmla="*/ 45 h 180"/>
                    <a:gd name="T30" fmla="*/ 135 w 270"/>
                    <a:gd name="T31" fmla="*/ 30 h 180"/>
                    <a:gd name="T32" fmla="*/ 180 w 270"/>
                    <a:gd name="T33" fmla="*/ 30 h 180"/>
                    <a:gd name="T34" fmla="*/ 210 w 270"/>
                    <a:gd name="T35" fmla="*/ 30 h 180"/>
                    <a:gd name="T36" fmla="*/ 255 w 270"/>
                    <a:gd name="T37" fmla="*/ 45 h 180"/>
                    <a:gd name="T38" fmla="*/ 255 w 270"/>
                    <a:gd name="T39" fmla="*/ 45 h 180"/>
                    <a:gd name="T40" fmla="*/ 270 w 270"/>
                    <a:gd name="T41" fmla="*/ 30 h 1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0"/>
                    <a:gd name="T64" fmla="*/ 0 h 180"/>
                    <a:gd name="T65" fmla="*/ 270 w 270"/>
                    <a:gd name="T66" fmla="*/ 180 h 1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0" h="180">
                      <a:moveTo>
                        <a:pt x="270" y="30"/>
                      </a:moveTo>
                      <a:lnTo>
                        <a:pt x="270" y="30"/>
                      </a:lnTo>
                      <a:lnTo>
                        <a:pt x="225" y="15"/>
                      </a:lnTo>
                      <a:lnTo>
                        <a:pt x="180" y="0"/>
                      </a:lnTo>
                      <a:lnTo>
                        <a:pt x="135" y="15"/>
                      </a:lnTo>
                      <a:lnTo>
                        <a:pt x="90" y="30"/>
                      </a:lnTo>
                      <a:lnTo>
                        <a:pt x="60" y="45"/>
                      </a:lnTo>
                      <a:lnTo>
                        <a:pt x="30" y="90"/>
                      </a:lnTo>
                      <a:lnTo>
                        <a:pt x="0" y="135"/>
                      </a:lnTo>
                      <a:lnTo>
                        <a:pt x="0" y="180"/>
                      </a:lnTo>
                      <a:lnTo>
                        <a:pt x="15" y="180"/>
                      </a:lnTo>
                      <a:lnTo>
                        <a:pt x="30" y="135"/>
                      </a:lnTo>
                      <a:lnTo>
                        <a:pt x="45" y="105"/>
                      </a:lnTo>
                      <a:lnTo>
                        <a:pt x="75" y="75"/>
                      </a:lnTo>
                      <a:lnTo>
                        <a:pt x="105" y="45"/>
                      </a:lnTo>
                      <a:lnTo>
                        <a:pt x="135" y="30"/>
                      </a:lnTo>
                      <a:lnTo>
                        <a:pt x="180" y="30"/>
                      </a:lnTo>
                      <a:lnTo>
                        <a:pt x="210" y="30"/>
                      </a:lnTo>
                      <a:lnTo>
                        <a:pt x="255" y="45"/>
                      </a:lnTo>
                      <a:lnTo>
                        <a:pt x="270" y="30"/>
                      </a:lnTo>
                      <a:close/>
                    </a:path>
                  </a:pathLst>
                </a:custGeom>
                <a:solidFill>
                  <a:srgbClr val="000000"/>
                </a:solidFill>
                <a:ln w="9525">
                  <a:noFill/>
                  <a:round/>
                  <a:headEnd/>
                  <a:tailEnd/>
                </a:ln>
              </p:spPr>
              <p:txBody>
                <a:bodyPr/>
                <a:lstStyle/>
                <a:p>
                  <a:endParaRPr lang="tr-TR"/>
                </a:p>
              </p:txBody>
            </p:sp>
            <p:sp>
              <p:nvSpPr>
                <p:cNvPr id="512" name="Freeform 259"/>
                <p:cNvSpPr>
                  <a:spLocks/>
                </p:cNvSpPr>
                <p:nvPr/>
              </p:nvSpPr>
              <p:spPr bwMode="auto">
                <a:xfrm>
                  <a:off x="960" y="855"/>
                  <a:ext cx="45" cy="150"/>
                </a:xfrm>
                <a:custGeom>
                  <a:avLst/>
                  <a:gdLst>
                    <a:gd name="T0" fmla="*/ 15 w 45"/>
                    <a:gd name="T1" fmla="*/ 75 h 150"/>
                    <a:gd name="T2" fmla="*/ 45 w 45"/>
                    <a:gd name="T3" fmla="*/ 75 h 150"/>
                    <a:gd name="T4" fmla="*/ 45 w 45"/>
                    <a:gd name="T5" fmla="*/ 60 h 150"/>
                    <a:gd name="T6" fmla="*/ 45 w 45"/>
                    <a:gd name="T7" fmla="*/ 30 h 150"/>
                    <a:gd name="T8" fmla="*/ 30 w 45"/>
                    <a:gd name="T9" fmla="*/ 15 h 150"/>
                    <a:gd name="T10" fmla="*/ 15 w 45"/>
                    <a:gd name="T11" fmla="*/ 0 h 150"/>
                    <a:gd name="T12" fmla="*/ 0 w 45"/>
                    <a:gd name="T13" fmla="*/ 15 h 150"/>
                    <a:gd name="T14" fmla="*/ 15 w 45"/>
                    <a:gd name="T15" fmla="*/ 30 h 150"/>
                    <a:gd name="T16" fmla="*/ 15 w 45"/>
                    <a:gd name="T17" fmla="*/ 45 h 150"/>
                    <a:gd name="T18" fmla="*/ 30 w 45"/>
                    <a:gd name="T19" fmla="*/ 60 h 150"/>
                    <a:gd name="T20" fmla="*/ 15 w 45"/>
                    <a:gd name="T21" fmla="*/ 75 h 150"/>
                    <a:gd name="T22" fmla="*/ 45 w 45"/>
                    <a:gd name="T23" fmla="*/ 75 h 150"/>
                    <a:gd name="T24" fmla="*/ 15 w 45"/>
                    <a:gd name="T25" fmla="*/ 75 h 150"/>
                    <a:gd name="T26" fmla="*/ 30 w 45"/>
                    <a:gd name="T27" fmla="*/ 150 h 150"/>
                    <a:gd name="T28" fmla="*/ 45 w 45"/>
                    <a:gd name="T29" fmla="*/ 75 h 150"/>
                    <a:gd name="T30" fmla="*/ 15 w 45"/>
                    <a:gd name="T31" fmla="*/ 75 h 1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150"/>
                    <a:gd name="T50" fmla="*/ 45 w 45"/>
                    <a:gd name="T51" fmla="*/ 150 h 1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150">
                      <a:moveTo>
                        <a:pt x="15" y="75"/>
                      </a:moveTo>
                      <a:lnTo>
                        <a:pt x="45" y="75"/>
                      </a:lnTo>
                      <a:lnTo>
                        <a:pt x="45" y="60"/>
                      </a:lnTo>
                      <a:lnTo>
                        <a:pt x="45" y="30"/>
                      </a:lnTo>
                      <a:lnTo>
                        <a:pt x="30" y="15"/>
                      </a:lnTo>
                      <a:lnTo>
                        <a:pt x="15" y="0"/>
                      </a:lnTo>
                      <a:lnTo>
                        <a:pt x="0" y="15"/>
                      </a:lnTo>
                      <a:lnTo>
                        <a:pt x="15" y="30"/>
                      </a:lnTo>
                      <a:lnTo>
                        <a:pt x="15" y="45"/>
                      </a:lnTo>
                      <a:lnTo>
                        <a:pt x="30" y="60"/>
                      </a:lnTo>
                      <a:lnTo>
                        <a:pt x="15" y="75"/>
                      </a:lnTo>
                      <a:lnTo>
                        <a:pt x="45" y="75"/>
                      </a:lnTo>
                      <a:lnTo>
                        <a:pt x="15" y="75"/>
                      </a:lnTo>
                      <a:lnTo>
                        <a:pt x="30" y="150"/>
                      </a:lnTo>
                      <a:lnTo>
                        <a:pt x="45" y="75"/>
                      </a:lnTo>
                      <a:lnTo>
                        <a:pt x="15" y="75"/>
                      </a:lnTo>
                      <a:close/>
                    </a:path>
                  </a:pathLst>
                </a:custGeom>
                <a:solidFill>
                  <a:srgbClr val="000000"/>
                </a:solidFill>
                <a:ln w="9525">
                  <a:noFill/>
                  <a:round/>
                  <a:headEnd/>
                  <a:tailEnd/>
                </a:ln>
              </p:spPr>
              <p:txBody>
                <a:bodyPr/>
                <a:lstStyle/>
                <a:p>
                  <a:endParaRPr lang="tr-TR"/>
                </a:p>
              </p:txBody>
            </p:sp>
            <p:sp>
              <p:nvSpPr>
                <p:cNvPr id="513" name="Freeform 260"/>
                <p:cNvSpPr>
                  <a:spLocks/>
                </p:cNvSpPr>
                <p:nvPr/>
              </p:nvSpPr>
              <p:spPr bwMode="auto">
                <a:xfrm>
                  <a:off x="975" y="645"/>
                  <a:ext cx="120" cy="285"/>
                </a:xfrm>
                <a:custGeom>
                  <a:avLst/>
                  <a:gdLst>
                    <a:gd name="T0" fmla="*/ 105 w 120"/>
                    <a:gd name="T1" fmla="*/ 0 h 285"/>
                    <a:gd name="T2" fmla="*/ 105 w 120"/>
                    <a:gd name="T3" fmla="*/ 0 h 285"/>
                    <a:gd name="T4" fmla="*/ 75 w 120"/>
                    <a:gd name="T5" fmla="*/ 30 h 285"/>
                    <a:gd name="T6" fmla="*/ 60 w 120"/>
                    <a:gd name="T7" fmla="*/ 75 h 285"/>
                    <a:gd name="T8" fmla="*/ 30 w 120"/>
                    <a:gd name="T9" fmla="*/ 105 h 285"/>
                    <a:gd name="T10" fmla="*/ 15 w 120"/>
                    <a:gd name="T11" fmla="*/ 135 h 285"/>
                    <a:gd name="T12" fmla="*/ 15 w 120"/>
                    <a:gd name="T13" fmla="*/ 180 h 285"/>
                    <a:gd name="T14" fmla="*/ 0 w 120"/>
                    <a:gd name="T15" fmla="*/ 210 h 285"/>
                    <a:gd name="T16" fmla="*/ 0 w 120"/>
                    <a:gd name="T17" fmla="*/ 240 h 285"/>
                    <a:gd name="T18" fmla="*/ 0 w 120"/>
                    <a:gd name="T19" fmla="*/ 285 h 285"/>
                    <a:gd name="T20" fmla="*/ 30 w 120"/>
                    <a:gd name="T21" fmla="*/ 285 h 285"/>
                    <a:gd name="T22" fmla="*/ 30 w 120"/>
                    <a:gd name="T23" fmla="*/ 240 h 285"/>
                    <a:gd name="T24" fmla="*/ 30 w 120"/>
                    <a:gd name="T25" fmla="*/ 210 h 285"/>
                    <a:gd name="T26" fmla="*/ 30 w 120"/>
                    <a:gd name="T27" fmla="*/ 180 h 285"/>
                    <a:gd name="T28" fmla="*/ 45 w 120"/>
                    <a:gd name="T29" fmla="*/ 150 h 285"/>
                    <a:gd name="T30" fmla="*/ 60 w 120"/>
                    <a:gd name="T31" fmla="*/ 105 h 285"/>
                    <a:gd name="T32" fmla="*/ 75 w 120"/>
                    <a:gd name="T33" fmla="*/ 75 h 285"/>
                    <a:gd name="T34" fmla="*/ 90 w 120"/>
                    <a:gd name="T35" fmla="*/ 45 h 285"/>
                    <a:gd name="T36" fmla="*/ 120 w 120"/>
                    <a:gd name="T37" fmla="*/ 15 h 285"/>
                    <a:gd name="T38" fmla="*/ 120 w 120"/>
                    <a:gd name="T39" fmla="*/ 15 h 285"/>
                    <a:gd name="T40" fmla="*/ 105 w 120"/>
                    <a:gd name="T41" fmla="*/ 0 h 2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285"/>
                    <a:gd name="T65" fmla="*/ 120 w 120"/>
                    <a:gd name="T66" fmla="*/ 285 h 2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285">
                      <a:moveTo>
                        <a:pt x="105" y="0"/>
                      </a:moveTo>
                      <a:lnTo>
                        <a:pt x="105" y="0"/>
                      </a:lnTo>
                      <a:lnTo>
                        <a:pt x="75" y="30"/>
                      </a:lnTo>
                      <a:lnTo>
                        <a:pt x="60" y="75"/>
                      </a:lnTo>
                      <a:lnTo>
                        <a:pt x="30" y="105"/>
                      </a:lnTo>
                      <a:lnTo>
                        <a:pt x="15" y="135"/>
                      </a:lnTo>
                      <a:lnTo>
                        <a:pt x="15" y="180"/>
                      </a:lnTo>
                      <a:lnTo>
                        <a:pt x="0" y="210"/>
                      </a:lnTo>
                      <a:lnTo>
                        <a:pt x="0" y="240"/>
                      </a:lnTo>
                      <a:lnTo>
                        <a:pt x="0" y="285"/>
                      </a:lnTo>
                      <a:lnTo>
                        <a:pt x="30" y="285"/>
                      </a:lnTo>
                      <a:lnTo>
                        <a:pt x="30" y="240"/>
                      </a:lnTo>
                      <a:lnTo>
                        <a:pt x="30" y="210"/>
                      </a:lnTo>
                      <a:lnTo>
                        <a:pt x="30" y="180"/>
                      </a:lnTo>
                      <a:lnTo>
                        <a:pt x="45" y="150"/>
                      </a:lnTo>
                      <a:lnTo>
                        <a:pt x="60" y="105"/>
                      </a:lnTo>
                      <a:lnTo>
                        <a:pt x="75" y="75"/>
                      </a:lnTo>
                      <a:lnTo>
                        <a:pt x="90" y="45"/>
                      </a:lnTo>
                      <a:lnTo>
                        <a:pt x="120" y="15"/>
                      </a:lnTo>
                      <a:lnTo>
                        <a:pt x="105" y="0"/>
                      </a:lnTo>
                      <a:close/>
                    </a:path>
                  </a:pathLst>
                </a:custGeom>
                <a:solidFill>
                  <a:srgbClr val="000000"/>
                </a:solidFill>
                <a:ln w="9525">
                  <a:noFill/>
                  <a:round/>
                  <a:headEnd/>
                  <a:tailEnd/>
                </a:ln>
              </p:spPr>
              <p:txBody>
                <a:bodyPr/>
                <a:lstStyle/>
                <a:p>
                  <a:endParaRPr lang="tr-TR"/>
                </a:p>
              </p:txBody>
            </p:sp>
            <p:sp>
              <p:nvSpPr>
                <p:cNvPr id="514" name="Freeform 261"/>
                <p:cNvSpPr>
                  <a:spLocks/>
                </p:cNvSpPr>
                <p:nvPr/>
              </p:nvSpPr>
              <p:spPr bwMode="auto">
                <a:xfrm>
                  <a:off x="1080" y="405"/>
                  <a:ext cx="120" cy="255"/>
                </a:xfrm>
                <a:custGeom>
                  <a:avLst/>
                  <a:gdLst>
                    <a:gd name="T0" fmla="*/ 105 w 120"/>
                    <a:gd name="T1" fmla="*/ 0 h 255"/>
                    <a:gd name="T2" fmla="*/ 105 w 120"/>
                    <a:gd name="T3" fmla="*/ 0 h 255"/>
                    <a:gd name="T4" fmla="*/ 75 w 120"/>
                    <a:gd name="T5" fmla="*/ 15 h 255"/>
                    <a:gd name="T6" fmla="*/ 45 w 120"/>
                    <a:gd name="T7" fmla="*/ 45 h 255"/>
                    <a:gd name="T8" fmla="*/ 30 w 120"/>
                    <a:gd name="T9" fmla="*/ 90 h 255"/>
                    <a:gd name="T10" fmla="*/ 30 w 120"/>
                    <a:gd name="T11" fmla="*/ 120 h 255"/>
                    <a:gd name="T12" fmla="*/ 15 w 120"/>
                    <a:gd name="T13" fmla="*/ 150 h 255"/>
                    <a:gd name="T14" fmla="*/ 15 w 120"/>
                    <a:gd name="T15" fmla="*/ 195 h 255"/>
                    <a:gd name="T16" fmla="*/ 0 w 120"/>
                    <a:gd name="T17" fmla="*/ 225 h 255"/>
                    <a:gd name="T18" fmla="*/ 0 w 120"/>
                    <a:gd name="T19" fmla="*/ 240 h 255"/>
                    <a:gd name="T20" fmla="*/ 15 w 120"/>
                    <a:gd name="T21" fmla="*/ 255 h 255"/>
                    <a:gd name="T22" fmla="*/ 30 w 120"/>
                    <a:gd name="T23" fmla="*/ 225 h 255"/>
                    <a:gd name="T24" fmla="*/ 45 w 120"/>
                    <a:gd name="T25" fmla="*/ 195 h 255"/>
                    <a:gd name="T26" fmla="*/ 45 w 120"/>
                    <a:gd name="T27" fmla="*/ 150 h 255"/>
                    <a:gd name="T28" fmla="*/ 45 w 120"/>
                    <a:gd name="T29" fmla="*/ 120 h 255"/>
                    <a:gd name="T30" fmla="*/ 60 w 120"/>
                    <a:gd name="T31" fmla="*/ 90 h 255"/>
                    <a:gd name="T32" fmla="*/ 60 w 120"/>
                    <a:gd name="T33" fmla="*/ 60 h 255"/>
                    <a:gd name="T34" fmla="*/ 90 w 120"/>
                    <a:gd name="T35" fmla="*/ 30 h 255"/>
                    <a:gd name="T36" fmla="*/ 120 w 120"/>
                    <a:gd name="T37" fmla="*/ 15 h 255"/>
                    <a:gd name="T38" fmla="*/ 120 w 120"/>
                    <a:gd name="T39" fmla="*/ 15 h 255"/>
                    <a:gd name="T40" fmla="*/ 105 w 120"/>
                    <a:gd name="T41" fmla="*/ 0 h 2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255"/>
                    <a:gd name="T65" fmla="*/ 120 w 120"/>
                    <a:gd name="T66" fmla="*/ 255 h 2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255">
                      <a:moveTo>
                        <a:pt x="105" y="0"/>
                      </a:moveTo>
                      <a:lnTo>
                        <a:pt x="105" y="0"/>
                      </a:lnTo>
                      <a:lnTo>
                        <a:pt x="75" y="15"/>
                      </a:lnTo>
                      <a:lnTo>
                        <a:pt x="45" y="45"/>
                      </a:lnTo>
                      <a:lnTo>
                        <a:pt x="30" y="90"/>
                      </a:lnTo>
                      <a:lnTo>
                        <a:pt x="30" y="120"/>
                      </a:lnTo>
                      <a:lnTo>
                        <a:pt x="15" y="150"/>
                      </a:lnTo>
                      <a:lnTo>
                        <a:pt x="15" y="195"/>
                      </a:lnTo>
                      <a:lnTo>
                        <a:pt x="0" y="225"/>
                      </a:lnTo>
                      <a:lnTo>
                        <a:pt x="0" y="240"/>
                      </a:lnTo>
                      <a:lnTo>
                        <a:pt x="15" y="255"/>
                      </a:lnTo>
                      <a:lnTo>
                        <a:pt x="30" y="225"/>
                      </a:lnTo>
                      <a:lnTo>
                        <a:pt x="45" y="195"/>
                      </a:lnTo>
                      <a:lnTo>
                        <a:pt x="45" y="150"/>
                      </a:lnTo>
                      <a:lnTo>
                        <a:pt x="45" y="120"/>
                      </a:lnTo>
                      <a:lnTo>
                        <a:pt x="60" y="90"/>
                      </a:lnTo>
                      <a:lnTo>
                        <a:pt x="60" y="60"/>
                      </a:lnTo>
                      <a:lnTo>
                        <a:pt x="90" y="30"/>
                      </a:lnTo>
                      <a:lnTo>
                        <a:pt x="120" y="15"/>
                      </a:lnTo>
                      <a:lnTo>
                        <a:pt x="105" y="0"/>
                      </a:lnTo>
                      <a:close/>
                    </a:path>
                  </a:pathLst>
                </a:custGeom>
                <a:solidFill>
                  <a:srgbClr val="000000"/>
                </a:solidFill>
                <a:ln w="9525">
                  <a:noFill/>
                  <a:round/>
                  <a:headEnd/>
                  <a:tailEnd/>
                </a:ln>
              </p:spPr>
              <p:txBody>
                <a:bodyPr/>
                <a:lstStyle/>
                <a:p>
                  <a:endParaRPr lang="tr-TR"/>
                </a:p>
              </p:txBody>
            </p:sp>
            <p:sp>
              <p:nvSpPr>
                <p:cNvPr id="515" name="Freeform 262"/>
                <p:cNvSpPr>
                  <a:spLocks/>
                </p:cNvSpPr>
                <p:nvPr/>
              </p:nvSpPr>
              <p:spPr bwMode="auto">
                <a:xfrm>
                  <a:off x="1185" y="375"/>
                  <a:ext cx="720" cy="240"/>
                </a:xfrm>
                <a:custGeom>
                  <a:avLst/>
                  <a:gdLst>
                    <a:gd name="T0" fmla="*/ 720 w 720"/>
                    <a:gd name="T1" fmla="*/ 225 h 240"/>
                    <a:gd name="T2" fmla="*/ 720 w 720"/>
                    <a:gd name="T3" fmla="*/ 225 h 240"/>
                    <a:gd name="T4" fmla="*/ 690 w 720"/>
                    <a:gd name="T5" fmla="*/ 180 h 240"/>
                    <a:gd name="T6" fmla="*/ 645 w 720"/>
                    <a:gd name="T7" fmla="*/ 150 h 240"/>
                    <a:gd name="T8" fmla="*/ 615 w 720"/>
                    <a:gd name="T9" fmla="*/ 120 h 240"/>
                    <a:gd name="T10" fmla="*/ 570 w 720"/>
                    <a:gd name="T11" fmla="*/ 90 h 240"/>
                    <a:gd name="T12" fmla="*/ 525 w 720"/>
                    <a:gd name="T13" fmla="*/ 60 h 240"/>
                    <a:gd name="T14" fmla="*/ 480 w 720"/>
                    <a:gd name="T15" fmla="*/ 45 h 240"/>
                    <a:gd name="T16" fmla="*/ 435 w 720"/>
                    <a:gd name="T17" fmla="*/ 30 h 240"/>
                    <a:gd name="T18" fmla="*/ 390 w 720"/>
                    <a:gd name="T19" fmla="*/ 15 h 240"/>
                    <a:gd name="T20" fmla="*/ 345 w 720"/>
                    <a:gd name="T21" fmla="*/ 0 h 240"/>
                    <a:gd name="T22" fmla="*/ 285 w 720"/>
                    <a:gd name="T23" fmla="*/ 0 h 240"/>
                    <a:gd name="T24" fmla="*/ 240 w 720"/>
                    <a:gd name="T25" fmla="*/ 0 h 240"/>
                    <a:gd name="T26" fmla="*/ 195 w 720"/>
                    <a:gd name="T27" fmla="*/ 0 h 240"/>
                    <a:gd name="T28" fmla="*/ 150 w 720"/>
                    <a:gd name="T29" fmla="*/ 0 h 240"/>
                    <a:gd name="T30" fmla="*/ 90 w 720"/>
                    <a:gd name="T31" fmla="*/ 0 h 240"/>
                    <a:gd name="T32" fmla="*/ 45 w 720"/>
                    <a:gd name="T33" fmla="*/ 15 h 240"/>
                    <a:gd name="T34" fmla="*/ 0 w 720"/>
                    <a:gd name="T35" fmla="*/ 30 h 240"/>
                    <a:gd name="T36" fmla="*/ 15 w 720"/>
                    <a:gd name="T37" fmla="*/ 45 h 240"/>
                    <a:gd name="T38" fmla="*/ 60 w 720"/>
                    <a:gd name="T39" fmla="*/ 30 h 240"/>
                    <a:gd name="T40" fmla="*/ 105 w 720"/>
                    <a:gd name="T41" fmla="*/ 30 h 240"/>
                    <a:gd name="T42" fmla="*/ 150 w 720"/>
                    <a:gd name="T43" fmla="*/ 15 h 240"/>
                    <a:gd name="T44" fmla="*/ 195 w 720"/>
                    <a:gd name="T45" fmla="*/ 15 h 240"/>
                    <a:gd name="T46" fmla="*/ 240 w 720"/>
                    <a:gd name="T47" fmla="*/ 15 h 240"/>
                    <a:gd name="T48" fmla="*/ 285 w 720"/>
                    <a:gd name="T49" fmla="*/ 15 h 240"/>
                    <a:gd name="T50" fmla="*/ 330 w 720"/>
                    <a:gd name="T51" fmla="*/ 30 h 240"/>
                    <a:gd name="T52" fmla="*/ 390 w 720"/>
                    <a:gd name="T53" fmla="*/ 30 h 240"/>
                    <a:gd name="T54" fmla="*/ 435 w 720"/>
                    <a:gd name="T55" fmla="*/ 45 h 240"/>
                    <a:gd name="T56" fmla="*/ 480 w 720"/>
                    <a:gd name="T57" fmla="*/ 60 h 240"/>
                    <a:gd name="T58" fmla="*/ 510 w 720"/>
                    <a:gd name="T59" fmla="*/ 90 h 240"/>
                    <a:gd name="T60" fmla="*/ 555 w 720"/>
                    <a:gd name="T61" fmla="*/ 105 h 240"/>
                    <a:gd name="T62" fmla="*/ 600 w 720"/>
                    <a:gd name="T63" fmla="*/ 135 h 240"/>
                    <a:gd name="T64" fmla="*/ 630 w 720"/>
                    <a:gd name="T65" fmla="*/ 165 h 240"/>
                    <a:gd name="T66" fmla="*/ 675 w 720"/>
                    <a:gd name="T67" fmla="*/ 195 h 240"/>
                    <a:gd name="T68" fmla="*/ 705 w 720"/>
                    <a:gd name="T69" fmla="*/ 240 h 240"/>
                    <a:gd name="T70" fmla="*/ 705 w 720"/>
                    <a:gd name="T71" fmla="*/ 240 h 240"/>
                    <a:gd name="T72" fmla="*/ 720 w 720"/>
                    <a:gd name="T73" fmla="*/ 225 h 2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0"/>
                    <a:gd name="T112" fmla="*/ 0 h 240"/>
                    <a:gd name="T113" fmla="*/ 720 w 720"/>
                    <a:gd name="T114" fmla="*/ 240 h 2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0" h="240">
                      <a:moveTo>
                        <a:pt x="720" y="225"/>
                      </a:moveTo>
                      <a:lnTo>
                        <a:pt x="720" y="225"/>
                      </a:lnTo>
                      <a:lnTo>
                        <a:pt x="690" y="180"/>
                      </a:lnTo>
                      <a:lnTo>
                        <a:pt x="645" y="150"/>
                      </a:lnTo>
                      <a:lnTo>
                        <a:pt x="615" y="120"/>
                      </a:lnTo>
                      <a:lnTo>
                        <a:pt x="570" y="90"/>
                      </a:lnTo>
                      <a:lnTo>
                        <a:pt x="525" y="60"/>
                      </a:lnTo>
                      <a:lnTo>
                        <a:pt x="480" y="45"/>
                      </a:lnTo>
                      <a:lnTo>
                        <a:pt x="435" y="30"/>
                      </a:lnTo>
                      <a:lnTo>
                        <a:pt x="390" y="15"/>
                      </a:lnTo>
                      <a:lnTo>
                        <a:pt x="345" y="0"/>
                      </a:lnTo>
                      <a:lnTo>
                        <a:pt x="285" y="0"/>
                      </a:lnTo>
                      <a:lnTo>
                        <a:pt x="240" y="0"/>
                      </a:lnTo>
                      <a:lnTo>
                        <a:pt x="195" y="0"/>
                      </a:lnTo>
                      <a:lnTo>
                        <a:pt x="150" y="0"/>
                      </a:lnTo>
                      <a:lnTo>
                        <a:pt x="90" y="0"/>
                      </a:lnTo>
                      <a:lnTo>
                        <a:pt x="45" y="15"/>
                      </a:lnTo>
                      <a:lnTo>
                        <a:pt x="0" y="30"/>
                      </a:lnTo>
                      <a:lnTo>
                        <a:pt x="15" y="45"/>
                      </a:lnTo>
                      <a:lnTo>
                        <a:pt x="60" y="30"/>
                      </a:lnTo>
                      <a:lnTo>
                        <a:pt x="105" y="30"/>
                      </a:lnTo>
                      <a:lnTo>
                        <a:pt x="150" y="15"/>
                      </a:lnTo>
                      <a:lnTo>
                        <a:pt x="195" y="15"/>
                      </a:lnTo>
                      <a:lnTo>
                        <a:pt x="240" y="15"/>
                      </a:lnTo>
                      <a:lnTo>
                        <a:pt x="285" y="15"/>
                      </a:lnTo>
                      <a:lnTo>
                        <a:pt x="330" y="30"/>
                      </a:lnTo>
                      <a:lnTo>
                        <a:pt x="390" y="30"/>
                      </a:lnTo>
                      <a:lnTo>
                        <a:pt x="435" y="45"/>
                      </a:lnTo>
                      <a:lnTo>
                        <a:pt x="480" y="60"/>
                      </a:lnTo>
                      <a:lnTo>
                        <a:pt x="510" y="90"/>
                      </a:lnTo>
                      <a:lnTo>
                        <a:pt x="555" y="105"/>
                      </a:lnTo>
                      <a:lnTo>
                        <a:pt x="600" y="135"/>
                      </a:lnTo>
                      <a:lnTo>
                        <a:pt x="630" y="165"/>
                      </a:lnTo>
                      <a:lnTo>
                        <a:pt x="675" y="195"/>
                      </a:lnTo>
                      <a:lnTo>
                        <a:pt x="705" y="240"/>
                      </a:lnTo>
                      <a:lnTo>
                        <a:pt x="720" y="225"/>
                      </a:lnTo>
                      <a:close/>
                    </a:path>
                  </a:pathLst>
                </a:custGeom>
                <a:solidFill>
                  <a:srgbClr val="000000"/>
                </a:solidFill>
                <a:ln w="9525">
                  <a:noFill/>
                  <a:round/>
                  <a:headEnd/>
                  <a:tailEnd/>
                </a:ln>
              </p:spPr>
              <p:txBody>
                <a:bodyPr/>
                <a:lstStyle/>
                <a:p>
                  <a:endParaRPr lang="tr-TR"/>
                </a:p>
              </p:txBody>
            </p:sp>
            <p:sp>
              <p:nvSpPr>
                <p:cNvPr id="516" name="Freeform 263"/>
                <p:cNvSpPr>
                  <a:spLocks/>
                </p:cNvSpPr>
                <p:nvPr/>
              </p:nvSpPr>
              <p:spPr bwMode="auto">
                <a:xfrm>
                  <a:off x="1890" y="585"/>
                  <a:ext cx="90" cy="45"/>
                </a:xfrm>
                <a:custGeom>
                  <a:avLst/>
                  <a:gdLst>
                    <a:gd name="T0" fmla="*/ 90 w 90"/>
                    <a:gd name="T1" fmla="*/ 15 h 45"/>
                    <a:gd name="T2" fmla="*/ 75 w 90"/>
                    <a:gd name="T3" fmla="*/ 15 h 45"/>
                    <a:gd name="T4" fmla="*/ 75 w 90"/>
                    <a:gd name="T5" fmla="*/ 15 h 45"/>
                    <a:gd name="T6" fmla="*/ 75 w 90"/>
                    <a:gd name="T7" fmla="*/ 15 h 45"/>
                    <a:gd name="T8" fmla="*/ 60 w 90"/>
                    <a:gd name="T9" fmla="*/ 15 h 45"/>
                    <a:gd name="T10" fmla="*/ 45 w 90"/>
                    <a:gd name="T11" fmla="*/ 15 h 45"/>
                    <a:gd name="T12" fmla="*/ 30 w 90"/>
                    <a:gd name="T13" fmla="*/ 15 h 45"/>
                    <a:gd name="T14" fmla="*/ 30 w 90"/>
                    <a:gd name="T15" fmla="*/ 15 h 45"/>
                    <a:gd name="T16" fmla="*/ 15 w 90"/>
                    <a:gd name="T17" fmla="*/ 15 h 45"/>
                    <a:gd name="T18" fmla="*/ 15 w 90"/>
                    <a:gd name="T19" fmla="*/ 15 h 45"/>
                    <a:gd name="T20" fmla="*/ 0 w 90"/>
                    <a:gd name="T21" fmla="*/ 30 h 45"/>
                    <a:gd name="T22" fmla="*/ 0 w 90"/>
                    <a:gd name="T23" fmla="*/ 30 h 45"/>
                    <a:gd name="T24" fmla="*/ 15 w 90"/>
                    <a:gd name="T25" fmla="*/ 30 h 45"/>
                    <a:gd name="T26" fmla="*/ 30 w 90"/>
                    <a:gd name="T27" fmla="*/ 30 h 45"/>
                    <a:gd name="T28" fmla="*/ 45 w 90"/>
                    <a:gd name="T29" fmla="*/ 45 h 45"/>
                    <a:gd name="T30" fmla="*/ 60 w 90"/>
                    <a:gd name="T31" fmla="*/ 45 h 45"/>
                    <a:gd name="T32" fmla="*/ 75 w 90"/>
                    <a:gd name="T33" fmla="*/ 30 h 45"/>
                    <a:gd name="T34" fmla="*/ 90 w 90"/>
                    <a:gd name="T35" fmla="*/ 30 h 45"/>
                    <a:gd name="T36" fmla="*/ 90 w 90"/>
                    <a:gd name="T37" fmla="*/ 30 h 45"/>
                    <a:gd name="T38" fmla="*/ 75 w 90"/>
                    <a:gd name="T39" fmla="*/ 30 h 45"/>
                    <a:gd name="T40" fmla="*/ 90 w 90"/>
                    <a:gd name="T41" fmla="*/ 15 h 45"/>
                    <a:gd name="T42" fmla="*/ 90 w 90"/>
                    <a:gd name="T43" fmla="*/ 0 h 45"/>
                    <a:gd name="T44" fmla="*/ 75 w 90"/>
                    <a:gd name="T45" fmla="*/ 15 h 45"/>
                    <a:gd name="T46" fmla="*/ 90 w 90"/>
                    <a:gd name="T47" fmla="*/ 15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45"/>
                    <a:gd name="T74" fmla="*/ 90 w 90"/>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45">
                      <a:moveTo>
                        <a:pt x="90" y="15"/>
                      </a:moveTo>
                      <a:lnTo>
                        <a:pt x="75" y="15"/>
                      </a:lnTo>
                      <a:lnTo>
                        <a:pt x="60" y="15"/>
                      </a:lnTo>
                      <a:lnTo>
                        <a:pt x="45" y="15"/>
                      </a:lnTo>
                      <a:lnTo>
                        <a:pt x="30" y="15"/>
                      </a:lnTo>
                      <a:lnTo>
                        <a:pt x="15" y="15"/>
                      </a:lnTo>
                      <a:lnTo>
                        <a:pt x="0" y="30"/>
                      </a:lnTo>
                      <a:lnTo>
                        <a:pt x="15" y="30"/>
                      </a:lnTo>
                      <a:lnTo>
                        <a:pt x="30" y="30"/>
                      </a:lnTo>
                      <a:lnTo>
                        <a:pt x="45" y="45"/>
                      </a:lnTo>
                      <a:lnTo>
                        <a:pt x="60" y="45"/>
                      </a:lnTo>
                      <a:lnTo>
                        <a:pt x="75" y="30"/>
                      </a:lnTo>
                      <a:lnTo>
                        <a:pt x="90" y="30"/>
                      </a:lnTo>
                      <a:lnTo>
                        <a:pt x="75" y="30"/>
                      </a:lnTo>
                      <a:lnTo>
                        <a:pt x="90" y="15"/>
                      </a:lnTo>
                      <a:lnTo>
                        <a:pt x="90" y="0"/>
                      </a:lnTo>
                      <a:lnTo>
                        <a:pt x="75" y="15"/>
                      </a:lnTo>
                      <a:lnTo>
                        <a:pt x="90" y="15"/>
                      </a:lnTo>
                      <a:close/>
                    </a:path>
                  </a:pathLst>
                </a:custGeom>
                <a:solidFill>
                  <a:srgbClr val="000000"/>
                </a:solidFill>
                <a:ln w="9525">
                  <a:noFill/>
                  <a:round/>
                  <a:headEnd/>
                  <a:tailEnd/>
                </a:ln>
              </p:spPr>
              <p:txBody>
                <a:bodyPr/>
                <a:lstStyle/>
                <a:p>
                  <a:endParaRPr lang="tr-TR"/>
                </a:p>
              </p:txBody>
            </p:sp>
            <p:sp>
              <p:nvSpPr>
                <p:cNvPr id="517" name="Freeform 264"/>
                <p:cNvSpPr>
                  <a:spLocks/>
                </p:cNvSpPr>
                <p:nvPr/>
              </p:nvSpPr>
              <p:spPr bwMode="auto">
                <a:xfrm>
                  <a:off x="1065" y="1980"/>
                  <a:ext cx="540" cy="150"/>
                </a:xfrm>
                <a:custGeom>
                  <a:avLst/>
                  <a:gdLst>
                    <a:gd name="T0" fmla="*/ 0 w 540"/>
                    <a:gd name="T1" fmla="*/ 15 h 150"/>
                    <a:gd name="T2" fmla="*/ 75 w 540"/>
                    <a:gd name="T3" fmla="*/ 60 h 150"/>
                    <a:gd name="T4" fmla="*/ 150 w 540"/>
                    <a:gd name="T5" fmla="*/ 90 h 150"/>
                    <a:gd name="T6" fmla="*/ 210 w 540"/>
                    <a:gd name="T7" fmla="*/ 120 h 150"/>
                    <a:gd name="T8" fmla="*/ 270 w 540"/>
                    <a:gd name="T9" fmla="*/ 135 h 150"/>
                    <a:gd name="T10" fmla="*/ 330 w 540"/>
                    <a:gd name="T11" fmla="*/ 150 h 150"/>
                    <a:gd name="T12" fmla="*/ 360 w 540"/>
                    <a:gd name="T13" fmla="*/ 150 h 150"/>
                    <a:gd name="T14" fmla="*/ 405 w 540"/>
                    <a:gd name="T15" fmla="*/ 150 h 150"/>
                    <a:gd name="T16" fmla="*/ 435 w 540"/>
                    <a:gd name="T17" fmla="*/ 150 h 150"/>
                    <a:gd name="T18" fmla="*/ 465 w 540"/>
                    <a:gd name="T19" fmla="*/ 135 h 150"/>
                    <a:gd name="T20" fmla="*/ 480 w 540"/>
                    <a:gd name="T21" fmla="*/ 120 h 150"/>
                    <a:gd name="T22" fmla="*/ 495 w 540"/>
                    <a:gd name="T23" fmla="*/ 105 h 150"/>
                    <a:gd name="T24" fmla="*/ 510 w 540"/>
                    <a:gd name="T25" fmla="*/ 90 h 150"/>
                    <a:gd name="T26" fmla="*/ 525 w 540"/>
                    <a:gd name="T27" fmla="*/ 75 h 150"/>
                    <a:gd name="T28" fmla="*/ 525 w 540"/>
                    <a:gd name="T29" fmla="*/ 75 h 150"/>
                    <a:gd name="T30" fmla="*/ 540 w 540"/>
                    <a:gd name="T31" fmla="*/ 60 h 150"/>
                    <a:gd name="T32" fmla="*/ 540 w 540"/>
                    <a:gd name="T33" fmla="*/ 60 h 150"/>
                    <a:gd name="T34" fmla="*/ 510 w 540"/>
                    <a:gd name="T35" fmla="*/ 60 h 150"/>
                    <a:gd name="T36" fmla="*/ 510 w 540"/>
                    <a:gd name="T37" fmla="*/ 60 h 150"/>
                    <a:gd name="T38" fmla="*/ 510 w 540"/>
                    <a:gd name="T39" fmla="*/ 60 h 150"/>
                    <a:gd name="T40" fmla="*/ 510 w 540"/>
                    <a:gd name="T41" fmla="*/ 75 h 150"/>
                    <a:gd name="T42" fmla="*/ 495 w 540"/>
                    <a:gd name="T43" fmla="*/ 75 h 150"/>
                    <a:gd name="T44" fmla="*/ 480 w 540"/>
                    <a:gd name="T45" fmla="*/ 90 h 150"/>
                    <a:gd name="T46" fmla="*/ 465 w 540"/>
                    <a:gd name="T47" fmla="*/ 105 h 150"/>
                    <a:gd name="T48" fmla="*/ 450 w 540"/>
                    <a:gd name="T49" fmla="*/ 120 h 150"/>
                    <a:gd name="T50" fmla="*/ 435 w 540"/>
                    <a:gd name="T51" fmla="*/ 120 h 150"/>
                    <a:gd name="T52" fmla="*/ 405 w 540"/>
                    <a:gd name="T53" fmla="*/ 120 h 150"/>
                    <a:gd name="T54" fmla="*/ 360 w 540"/>
                    <a:gd name="T55" fmla="*/ 120 h 150"/>
                    <a:gd name="T56" fmla="*/ 330 w 540"/>
                    <a:gd name="T57" fmla="*/ 120 h 150"/>
                    <a:gd name="T58" fmla="*/ 270 w 540"/>
                    <a:gd name="T59" fmla="*/ 120 h 150"/>
                    <a:gd name="T60" fmla="*/ 225 w 540"/>
                    <a:gd name="T61" fmla="*/ 105 h 150"/>
                    <a:gd name="T62" fmla="*/ 165 w 540"/>
                    <a:gd name="T63" fmla="*/ 75 h 150"/>
                    <a:gd name="T64" fmla="*/ 90 w 540"/>
                    <a:gd name="T65" fmla="*/ 45 h 150"/>
                    <a:gd name="T66" fmla="*/ 15 w 540"/>
                    <a:gd name="T67" fmla="*/ 0 h 150"/>
                    <a:gd name="T68" fmla="*/ 0 w 540"/>
                    <a:gd name="T69" fmla="*/ 15 h 1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0"/>
                    <a:gd name="T106" fmla="*/ 0 h 150"/>
                    <a:gd name="T107" fmla="*/ 540 w 540"/>
                    <a:gd name="T108" fmla="*/ 150 h 1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0" h="150">
                      <a:moveTo>
                        <a:pt x="0" y="15"/>
                      </a:moveTo>
                      <a:lnTo>
                        <a:pt x="75" y="60"/>
                      </a:lnTo>
                      <a:lnTo>
                        <a:pt x="150" y="90"/>
                      </a:lnTo>
                      <a:lnTo>
                        <a:pt x="210" y="120"/>
                      </a:lnTo>
                      <a:lnTo>
                        <a:pt x="270" y="135"/>
                      </a:lnTo>
                      <a:lnTo>
                        <a:pt x="330" y="150"/>
                      </a:lnTo>
                      <a:lnTo>
                        <a:pt x="360" y="150"/>
                      </a:lnTo>
                      <a:lnTo>
                        <a:pt x="405" y="150"/>
                      </a:lnTo>
                      <a:lnTo>
                        <a:pt x="435" y="150"/>
                      </a:lnTo>
                      <a:lnTo>
                        <a:pt x="465" y="135"/>
                      </a:lnTo>
                      <a:lnTo>
                        <a:pt x="480" y="120"/>
                      </a:lnTo>
                      <a:lnTo>
                        <a:pt x="495" y="105"/>
                      </a:lnTo>
                      <a:lnTo>
                        <a:pt x="510" y="90"/>
                      </a:lnTo>
                      <a:lnTo>
                        <a:pt x="525" y="75"/>
                      </a:lnTo>
                      <a:lnTo>
                        <a:pt x="540" y="60"/>
                      </a:lnTo>
                      <a:lnTo>
                        <a:pt x="510" y="60"/>
                      </a:lnTo>
                      <a:lnTo>
                        <a:pt x="510" y="75"/>
                      </a:lnTo>
                      <a:lnTo>
                        <a:pt x="495" y="75"/>
                      </a:lnTo>
                      <a:lnTo>
                        <a:pt x="480" y="90"/>
                      </a:lnTo>
                      <a:lnTo>
                        <a:pt x="465" y="105"/>
                      </a:lnTo>
                      <a:lnTo>
                        <a:pt x="450" y="120"/>
                      </a:lnTo>
                      <a:lnTo>
                        <a:pt x="435" y="120"/>
                      </a:lnTo>
                      <a:lnTo>
                        <a:pt x="405" y="120"/>
                      </a:lnTo>
                      <a:lnTo>
                        <a:pt x="360" y="120"/>
                      </a:lnTo>
                      <a:lnTo>
                        <a:pt x="330" y="120"/>
                      </a:lnTo>
                      <a:lnTo>
                        <a:pt x="270" y="120"/>
                      </a:lnTo>
                      <a:lnTo>
                        <a:pt x="225" y="105"/>
                      </a:lnTo>
                      <a:lnTo>
                        <a:pt x="165" y="75"/>
                      </a:lnTo>
                      <a:lnTo>
                        <a:pt x="90" y="45"/>
                      </a:lnTo>
                      <a:lnTo>
                        <a:pt x="15" y="0"/>
                      </a:lnTo>
                      <a:lnTo>
                        <a:pt x="0" y="15"/>
                      </a:lnTo>
                      <a:close/>
                    </a:path>
                  </a:pathLst>
                </a:custGeom>
                <a:solidFill>
                  <a:srgbClr val="000000"/>
                </a:solidFill>
                <a:ln w="9525">
                  <a:noFill/>
                  <a:round/>
                  <a:headEnd/>
                  <a:tailEnd/>
                </a:ln>
              </p:spPr>
              <p:txBody>
                <a:bodyPr/>
                <a:lstStyle/>
                <a:p>
                  <a:endParaRPr lang="tr-TR"/>
                </a:p>
              </p:txBody>
            </p:sp>
            <p:sp>
              <p:nvSpPr>
                <p:cNvPr id="518" name="Freeform 265"/>
                <p:cNvSpPr>
                  <a:spLocks/>
                </p:cNvSpPr>
                <p:nvPr/>
              </p:nvSpPr>
              <p:spPr bwMode="auto">
                <a:xfrm>
                  <a:off x="1530" y="3960"/>
                  <a:ext cx="60" cy="945"/>
                </a:xfrm>
                <a:custGeom>
                  <a:avLst/>
                  <a:gdLst>
                    <a:gd name="T0" fmla="*/ 15 w 60"/>
                    <a:gd name="T1" fmla="*/ 945 h 945"/>
                    <a:gd name="T2" fmla="*/ 45 w 60"/>
                    <a:gd name="T3" fmla="*/ 945 h 945"/>
                    <a:gd name="T4" fmla="*/ 30 w 60"/>
                    <a:gd name="T5" fmla="*/ 825 h 945"/>
                    <a:gd name="T6" fmla="*/ 30 w 60"/>
                    <a:gd name="T7" fmla="*/ 705 h 945"/>
                    <a:gd name="T8" fmla="*/ 45 w 60"/>
                    <a:gd name="T9" fmla="*/ 585 h 945"/>
                    <a:gd name="T10" fmla="*/ 60 w 60"/>
                    <a:gd name="T11" fmla="*/ 465 h 945"/>
                    <a:gd name="T12" fmla="*/ 60 w 60"/>
                    <a:gd name="T13" fmla="*/ 345 h 945"/>
                    <a:gd name="T14" fmla="*/ 60 w 60"/>
                    <a:gd name="T15" fmla="*/ 240 h 945"/>
                    <a:gd name="T16" fmla="*/ 45 w 60"/>
                    <a:gd name="T17" fmla="*/ 120 h 945"/>
                    <a:gd name="T18" fmla="*/ 15 w 60"/>
                    <a:gd name="T19" fmla="*/ 0 h 945"/>
                    <a:gd name="T20" fmla="*/ 0 w 60"/>
                    <a:gd name="T21" fmla="*/ 15 h 945"/>
                    <a:gd name="T22" fmla="*/ 30 w 60"/>
                    <a:gd name="T23" fmla="*/ 120 h 945"/>
                    <a:gd name="T24" fmla="*/ 45 w 60"/>
                    <a:gd name="T25" fmla="*/ 240 h 945"/>
                    <a:gd name="T26" fmla="*/ 45 w 60"/>
                    <a:gd name="T27" fmla="*/ 345 h 945"/>
                    <a:gd name="T28" fmla="*/ 30 w 60"/>
                    <a:gd name="T29" fmla="*/ 465 h 945"/>
                    <a:gd name="T30" fmla="*/ 30 w 60"/>
                    <a:gd name="T31" fmla="*/ 585 h 945"/>
                    <a:gd name="T32" fmla="*/ 15 w 60"/>
                    <a:gd name="T33" fmla="*/ 705 h 945"/>
                    <a:gd name="T34" fmla="*/ 15 w 60"/>
                    <a:gd name="T35" fmla="*/ 825 h 945"/>
                    <a:gd name="T36" fmla="*/ 15 w 60"/>
                    <a:gd name="T37" fmla="*/ 945 h 945"/>
                    <a:gd name="T38" fmla="*/ 45 w 60"/>
                    <a:gd name="T39" fmla="*/ 945 h 945"/>
                    <a:gd name="T40" fmla="*/ 15 w 60"/>
                    <a:gd name="T41" fmla="*/ 945 h 9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945"/>
                    <a:gd name="T65" fmla="*/ 60 w 60"/>
                    <a:gd name="T66" fmla="*/ 945 h 9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945">
                      <a:moveTo>
                        <a:pt x="15" y="945"/>
                      </a:moveTo>
                      <a:lnTo>
                        <a:pt x="45" y="945"/>
                      </a:lnTo>
                      <a:lnTo>
                        <a:pt x="30" y="825"/>
                      </a:lnTo>
                      <a:lnTo>
                        <a:pt x="30" y="705"/>
                      </a:lnTo>
                      <a:lnTo>
                        <a:pt x="45" y="585"/>
                      </a:lnTo>
                      <a:lnTo>
                        <a:pt x="60" y="465"/>
                      </a:lnTo>
                      <a:lnTo>
                        <a:pt x="60" y="345"/>
                      </a:lnTo>
                      <a:lnTo>
                        <a:pt x="60" y="240"/>
                      </a:lnTo>
                      <a:lnTo>
                        <a:pt x="45" y="120"/>
                      </a:lnTo>
                      <a:lnTo>
                        <a:pt x="15" y="0"/>
                      </a:lnTo>
                      <a:lnTo>
                        <a:pt x="0" y="15"/>
                      </a:lnTo>
                      <a:lnTo>
                        <a:pt x="30" y="120"/>
                      </a:lnTo>
                      <a:lnTo>
                        <a:pt x="45" y="240"/>
                      </a:lnTo>
                      <a:lnTo>
                        <a:pt x="45" y="345"/>
                      </a:lnTo>
                      <a:lnTo>
                        <a:pt x="30" y="465"/>
                      </a:lnTo>
                      <a:lnTo>
                        <a:pt x="30" y="585"/>
                      </a:lnTo>
                      <a:lnTo>
                        <a:pt x="15" y="705"/>
                      </a:lnTo>
                      <a:lnTo>
                        <a:pt x="15" y="825"/>
                      </a:lnTo>
                      <a:lnTo>
                        <a:pt x="15" y="945"/>
                      </a:lnTo>
                      <a:lnTo>
                        <a:pt x="45" y="945"/>
                      </a:lnTo>
                      <a:lnTo>
                        <a:pt x="15" y="945"/>
                      </a:lnTo>
                      <a:close/>
                    </a:path>
                  </a:pathLst>
                </a:custGeom>
                <a:solidFill>
                  <a:srgbClr val="000000"/>
                </a:solidFill>
                <a:ln w="9525">
                  <a:noFill/>
                  <a:round/>
                  <a:headEnd/>
                  <a:tailEnd/>
                </a:ln>
              </p:spPr>
              <p:txBody>
                <a:bodyPr/>
                <a:lstStyle/>
                <a:p>
                  <a:endParaRPr lang="tr-TR"/>
                </a:p>
              </p:txBody>
            </p:sp>
            <p:sp>
              <p:nvSpPr>
                <p:cNvPr id="519" name="Freeform 266"/>
                <p:cNvSpPr>
                  <a:spLocks/>
                </p:cNvSpPr>
                <p:nvPr/>
              </p:nvSpPr>
              <p:spPr bwMode="auto">
                <a:xfrm>
                  <a:off x="1545" y="4905"/>
                  <a:ext cx="30" cy="90"/>
                </a:xfrm>
                <a:custGeom>
                  <a:avLst/>
                  <a:gdLst>
                    <a:gd name="T0" fmla="*/ 0 w 30"/>
                    <a:gd name="T1" fmla="*/ 90 h 90"/>
                    <a:gd name="T2" fmla="*/ 30 w 30"/>
                    <a:gd name="T3" fmla="*/ 75 h 90"/>
                    <a:gd name="T4" fmla="*/ 30 w 30"/>
                    <a:gd name="T5" fmla="*/ 45 h 90"/>
                    <a:gd name="T6" fmla="*/ 30 w 30"/>
                    <a:gd name="T7" fmla="*/ 15 h 90"/>
                    <a:gd name="T8" fmla="*/ 0 w 30"/>
                    <a:gd name="T9" fmla="*/ 0 h 90"/>
                    <a:gd name="T10" fmla="*/ 30 w 30"/>
                    <a:gd name="T11" fmla="*/ 0 h 90"/>
                    <a:gd name="T12" fmla="*/ 0 w 30"/>
                    <a:gd name="T13" fmla="*/ 15 h 90"/>
                    <a:gd name="T14" fmla="*/ 0 w 30"/>
                    <a:gd name="T15" fmla="*/ 45 h 90"/>
                    <a:gd name="T16" fmla="*/ 0 w 30"/>
                    <a:gd name="T17" fmla="*/ 75 h 90"/>
                    <a:gd name="T18" fmla="*/ 30 w 30"/>
                    <a:gd name="T19" fmla="*/ 90 h 90"/>
                    <a:gd name="T20" fmla="*/ 0 w 30"/>
                    <a:gd name="T21" fmla="*/ 9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90"/>
                    <a:gd name="T35" fmla="*/ 30 w 30"/>
                    <a:gd name="T36" fmla="*/ 90 h 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90">
                      <a:moveTo>
                        <a:pt x="0" y="90"/>
                      </a:moveTo>
                      <a:lnTo>
                        <a:pt x="30" y="75"/>
                      </a:lnTo>
                      <a:lnTo>
                        <a:pt x="30" y="45"/>
                      </a:lnTo>
                      <a:lnTo>
                        <a:pt x="30" y="15"/>
                      </a:lnTo>
                      <a:lnTo>
                        <a:pt x="0" y="0"/>
                      </a:lnTo>
                      <a:lnTo>
                        <a:pt x="30" y="0"/>
                      </a:lnTo>
                      <a:lnTo>
                        <a:pt x="0" y="15"/>
                      </a:lnTo>
                      <a:lnTo>
                        <a:pt x="0" y="45"/>
                      </a:lnTo>
                      <a:lnTo>
                        <a:pt x="0" y="75"/>
                      </a:lnTo>
                      <a:lnTo>
                        <a:pt x="30" y="90"/>
                      </a:lnTo>
                      <a:lnTo>
                        <a:pt x="0" y="90"/>
                      </a:lnTo>
                      <a:close/>
                    </a:path>
                  </a:pathLst>
                </a:custGeom>
                <a:solidFill>
                  <a:srgbClr val="000000"/>
                </a:solidFill>
                <a:ln w="9525">
                  <a:noFill/>
                  <a:round/>
                  <a:headEnd/>
                  <a:tailEnd/>
                </a:ln>
              </p:spPr>
              <p:txBody>
                <a:bodyPr/>
                <a:lstStyle/>
                <a:p>
                  <a:endParaRPr lang="tr-TR"/>
                </a:p>
              </p:txBody>
            </p:sp>
            <p:sp>
              <p:nvSpPr>
                <p:cNvPr id="520" name="Freeform 267"/>
                <p:cNvSpPr>
                  <a:spLocks/>
                </p:cNvSpPr>
                <p:nvPr/>
              </p:nvSpPr>
              <p:spPr bwMode="auto">
                <a:xfrm>
                  <a:off x="990" y="3195"/>
                  <a:ext cx="315" cy="405"/>
                </a:xfrm>
                <a:custGeom>
                  <a:avLst/>
                  <a:gdLst>
                    <a:gd name="T0" fmla="*/ 0 w 315"/>
                    <a:gd name="T1" fmla="*/ 405 h 405"/>
                    <a:gd name="T2" fmla="*/ 45 w 315"/>
                    <a:gd name="T3" fmla="*/ 390 h 405"/>
                    <a:gd name="T4" fmla="*/ 75 w 315"/>
                    <a:gd name="T5" fmla="*/ 360 h 405"/>
                    <a:gd name="T6" fmla="*/ 105 w 315"/>
                    <a:gd name="T7" fmla="*/ 330 h 405"/>
                    <a:gd name="T8" fmla="*/ 135 w 315"/>
                    <a:gd name="T9" fmla="*/ 315 h 405"/>
                    <a:gd name="T10" fmla="*/ 165 w 315"/>
                    <a:gd name="T11" fmla="*/ 285 h 405"/>
                    <a:gd name="T12" fmla="*/ 180 w 315"/>
                    <a:gd name="T13" fmla="*/ 255 h 405"/>
                    <a:gd name="T14" fmla="*/ 210 w 315"/>
                    <a:gd name="T15" fmla="*/ 225 h 405"/>
                    <a:gd name="T16" fmla="*/ 225 w 315"/>
                    <a:gd name="T17" fmla="*/ 210 h 405"/>
                    <a:gd name="T18" fmla="*/ 240 w 315"/>
                    <a:gd name="T19" fmla="*/ 180 h 405"/>
                    <a:gd name="T20" fmla="*/ 255 w 315"/>
                    <a:gd name="T21" fmla="*/ 165 h 405"/>
                    <a:gd name="T22" fmla="*/ 270 w 315"/>
                    <a:gd name="T23" fmla="*/ 135 h 405"/>
                    <a:gd name="T24" fmla="*/ 285 w 315"/>
                    <a:gd name="T25" fmla="*/ 105 h 405"/>
                    <a:gd name="T26" fmla="*/ 285 w 315"/>
                    <a:gd name="T27" fmla="*/ 90 h 405"/>
                    <a:gd name="T28" fmla="*/ 300 w 315"/>
                    <a:gd name="T29" fmla="*/ 60 h 405"/>
                    <a:gd name="T30" fmla="*/ 315 w 315"/>
                    <a:gd name="T31" fmla="*/ 30 h 405"/>
                    <a:gd name="T32" fmla="*/ 315 w 315"/>
                    <a:gd name="T33" fmla="*/ 15 h 405"/>
                    <a:gd name="T34" fmla="*/ 300 w 315"/>
                    <a:gd name="T35" fmla="*/ 0 h 405"/>
                    <a:gd name="T36" fmla="*/ 285 w 315"/>
                    <a:gd name="T37" fmla="*/ 30 h 405"/>
                    <a:gd name="T38" fmla="*/ 285 w 315"/>
                    <a:gd name="T39" fmla="*/ 45 h 405"/>
                    <a:gd name="T40" fmla="*/ 270 w 315"/>
                    <a:gd name="T41" fmla="*/ 75 h 405"/>
                    <a:gd name="T42" fmla="*/ 255 w 315"/>
                    <a:gd name="T43" fmla="*/ 105 h 405"/>
                    <a:gd name="T44" fmla="*/ 240 w 315"/>
                    <a:gd name="T45" fmla="*/ 120 h 405"/>
                    <a:gd name="T46" fmla="*/ 240 w 315"/>
                    <a:gd name="T47" fmla="*/ 150 h 405"/>
                    <a:gd name="T48" fmla="*/ 225 w 315"/>
                    <a:gd name="T49" fmla="*/ 165 h 405"/>
                    <a:gd name="T50" fmla="*/ 210 w 315"/>
                    <a:gd name="T51" fmla="*/ 195 h 405"/>
                    <a:gd name="T52" fmla="*/ 180 w 315"/>
                    <a:gd name="T53" fmla="*/ 225 h 405"/>
                    <a:gd name="T54" fmla="*/ 165 w 315"/>
                    <a:gd name="T55" fmla="*/ 240 h 405"/>
                    <a:gd name="T56" fmla="*/ 150 w 315"/>
                    <a:gd name="T57" fmla="*/ 270 h 405"/>
                    <a:gd name="T58" fmla="*/ 120 w 315"/>
                    <a:gd name="T59" fmla="*/ 285 h 405"/>
                    <a:gd name="T60" fmla="*/ 90 w 315"/>
                    <a:gd name="T61" fmla="*/ 315 h 405"/>
                    <a:gd name="T62" fmla="*/ 60 w 315"/>
                    <a:gd name="T63" fmla="*/ 345 h 405"/>
                    <a:gd name="T64" fmla="*/ 30 w 315"/>
                    <a:gd name="T65" fmla="*/ 360 h 405"/>
                    <a:gd name="T66" fmla="*/ 0 w 315"/>
                    <a:gd name="T67" fmla="*/ 390 h 405"/>
                    <a:gd name="T68" fmla="*/ 0 w 315"/>
                    <a:gd name="T69" fmla="*/ 405 h 4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5"/>
                    <a:gd name="T106" fmla="*/ 0 h 405"/>
                    <a:gd name="T107" fmla="*/ 315 w 315"/>
                    <a:gd name="T108" fmla="*/ 405 h 4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5" h="405">
                      <a:moveTo>
                        <a:pt x="0" y="405"/>
                      </a:moveTo>
                      <a:lnTo>
                        <a:pt x="45" y="390"/>
                      </a:lnTo>
                      <a:lnTo>
                        <a:pt x="75" y="360"/>
                      </a:lnTo>
                      <a:lnTo>
                        <a:pt x="105" y="330"/>
                      </a:lnTo>
                      <a:lnTo>
                        <a:pt x="135" y="315"/>
                      </a:lnTo>
                      <a:lnTo>
                        <a:pt x="165" y="285"/>
                      </a:lnTo>
                      <a:lnTo>
                        <a:pt x="180" y="255"/>
                      </a:lnTo>
                      <a:lnTo>
                        <a:pt x="210" y="225"/>
                      </a:lnTo>
                      <a:lnTo>
                        <a:pt x="225" y="210"/>
                      </a:lnTo>
                      <a:lnTo>
                        <a:pt x="240" y="180"/>
                      </a:lnTo>
                      <a:lnTo>
                        <a:pt x="255" y="165"/>
                      </a:lnTo>
                      <a:lnTo>
                        <a:pt x="270" y="135"/>
                      </a:lnTo>
                      <a:lnTo>
                        <a:pt x="285" y="105"/>
                      </a:lnTo>
                      <a:lnTo>
                        <a:pt x="285" y="90"/>
                      </a:lnTo>
                      <a:lnTo>
                        <a:pt x="300" y="60"/>
                      </a:lnTo>
                      <a:lnTo>
                        <a:pt x="315" y="30"/>
                      </a:lnTo>
                      <a:lnTo>
                        <a:pt x="315" y="15"/>
                      </a:lnTo>
                      <a:lnTo>
                        <a:pt x="300" y="0"/>
                      </a:lnTo>
                      <a:lnTo>
                        <a:pt x="285" y="30"/>
                      </a:lnTo>
                      <a:lnTo>
                        <a:pt x="285" y="45"/>
                      </a:lnTo>
                      <a:lnTo>
                        <a:pt x="270" y="75"/>
                      </a:lnTo>
                      <a:lnTo>
                        <a:pt x="255" y="105"/>
                      </a:lnTo>
                      <a:lnTo>
                        <a:pt x="240" y="120"/>
                      </a:lnTo>
                      <a:lnTo>
                        <a:pt x="240" y="150"/>
                      </a:lnTo>
                      <a:lnTo>
                        <a:pt x="225" y="165"/>
                      </a:lnTo>
                      <a:lnTo>
                        <a:pt x="210" y="195"/>
                      </a:lnTo>
                      <a:lnTo>
                        <a:pt x="180" y="225"/>
                      </a:lnTo>
                      <a:lnTo>
                        <a:pt x="165" y="240"/>
                      </a:lnTo>
                      <a:lnTo>
                        <a:pt x="150" y="270"/>
                      </a:lnTo>
                      <a:lnTo>
                        <a:pt x="120" y="285"/>
                      </a:lnTo>
                      <a:lnTo>
                        <a:pt x="90" y="315"/>
                      </a:lnTo>
                      <a:lnTo>
                        <a:pt x="60" y="345"/>
                      </a:lnTo>
                      <a:lnTo>
                        <a:pt x="30" y="360"/>
                      </a:lnTo>
                      <a:lnTo>
                        <a:pt x="0" y="390"/>
                      </a:lnTo>
                      <a:lnTo>
                        <a:pt x="0" y="405"/>
                      </a:lnTo>
                      <a:close/>
                    </a:path>
                  </a:pathLst>
                </a:custGeom>
                <a:solidFill>
                  <a:srgbClr val="000000"/>
                </a:solidFill>
                <a:ln w="9525">
                  <a:noFill/>
                  <a:round/>
                  <a:headEnd/>
                  <a:tailEnd/>
                </a:ln>
              </p:spPr>
              <p:txBody>
                <a:bodyPr/>
                <a:lstStyle/>
                <a:p>
                  <a:endParaRPr lang="tr-TR"/>
                </a:p>
              </p:txBody>
            </p:sp>
            <p:sp>
              <p:nvSpPr>
                <p:cNvPr id="521" name="Freeform 268"/>
                <p:cNvSpPr>
                  <a:spLocks/>
                </p:cNvSpPr>
                <p:nvPr/>
              </p:nvSpPr>
              <p:spPr bwMode="auto">
                <a:xfrm>
                  <a:off x="1530" y="2640"/>
                  <a:ext cx="75" cy="960"/>
                </a:xfrm>
                <a:custGeom>
                  <a:avLst/>
                  <a:gdLst>
                    <a:gd name="T0" fmla="*/ 15 w 75"/>
                    <a:gd name="T1" fmla="*/ 960 h 960"/>
                    <a:gd name="T2" fmla="*/ 30 w 75"/>
                    <a:gd name="T3" fmla="*/ 840 h 960"/>
                    <a:gd name="T4" fmla="*/ 45 w 75"/>
                    <a:gd name="T5" fmla="*/ 705 h 960"/>
                    <a:gd name="T6" fmla="*/ 60 w 75"/>
                    <a:gd name="T7" fmla="*/ 585 h 960"/>
                    <a:gd name="T8" fmla="*/ 60 w 75"/>
                    <a:gd name="T9" fmla="*/ 450 h 960"/>
                    <a:gd name="T10" fmla="*/ 75 w 75"/>
                    <a:gd name="T11" fmla="*/ 330 h 960"/>
                    <a:gd name="T12" fmla="*/ 60 w 75"/>
                    <a:gd name="T13" fmla="*/ 210 h 960"/>
                    <a:gd name="T14" fmla="*/ 60 w 75"/>
                    <a:gd name="T15" fmla="*/ 105 h 960"/>
                    <a:gd name="T16" fmla="*/ 45 w 75"/>
                    <a:gd name="T17" fmla="*/ 0 h 960"/>
                    <a:gd name="T18" fmla="*/ 15 w 75"/>
                    <a:gd name="T19" fmla="*/ 15 h 960"/>
                    <a:gd name="T20" fmla="*/ 30 w 75"/>
                    <a:gd name="T21" fmla="*/ 105 h 960"/>
                    <a:gd name="T22" fmla="*/ 45 w 75"/>
                    <a:gd name="T23" fmla="*/ 210 h 960"/>
                    <a:gd name="T24" fmla="*/ 45 w 75"/>
                    <a:gd name="T25" fmla="*/ 330 h 960"/>
                    <a:gd name="T26" fmla="*/ 45 w 75"/>
                    <a:gd name="T27" fmla="*/ 450 h 960"/>
                    <a:gd name="T28" fmla="*/ 30 w 75"/>
                    <a:gd name="T29" fmla="*/ 585 h 960"/>
                    <a:gd name="T30" fmla="*/ 30 w 75"/>
                    <a:gd name="T31" fmla="*/ 705 h 960"/>
                    <a:gd name="T32" fmla="*/ 15 w 75"/>
                    <a:gd name="T33" fmla="*/ 840 h 960"/>
                    <a:gd name="T34" fmla="*/ 0 w 75"/>
                    <a:gd name="T35" fmla="*/ 960 h 960"/>
                    <a:gd name="T36" fmla="*/ 15 w 75"/>
                    <a:gd name="T37" fmla="*/ 960 h 9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960"/>
                    <a:gd name="T59" fmla="*/ 75 w 75"/>
                    <a:gd name="T60" fmla="*/ 960 h 9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960">
                      <a:moveTo>
                        <a:pt x="15" y="960"/>
                      </a:moveTo>
                      <a:lnTo>
                        <a:pt x="30" y="840"/>
                      </a:lnTo>
                      <a:lnTo>
                        <a:pt x="45" y="705"/>
                      </a:lnTo>
                      <a:lnTo>
                        <a:pt x="60" y="585"/>
                      </a:lnTo>
                      <a:lnTo>
                        <a:pt x="60" y="450"/>
                      </a:lnTo>
                      <a:lnTo>
                        <a:pt x="75" y="330"/>
                      </a:lnTo>
                      <a:lnTo>
                        <a:pt x="60" y="210"/>
                      </a:lnTo>
                      <a:lnTo>
                        <a:pt x="60" y="105"/>
                      </a:lnTo>
                      <a:lnTo>
                        <a:pt x="45" y="0"/>
                      </a:lnTo>
                      <a:lnTo>
                        <a:pt x="15" y="15"/>
                      </a:lnTo>
                      <a:lnTo>
                        <a:pt x="30" y="105"/>
                      </a:lnTo>
                      <a:lnTo>
                        <a:pt x="45" y="210"/>
                      </a:lnTo>
                      <a:lnTo>
                        <a:pt x="45" y="330"/>
                      </a:lnTo>
                      <a:lnTo>
                        <a:pt x="45" y="450"/>
                      </a:lnTo>
                      <a:lnTo>
                        <a:pt x="30" y="585"/>
                      </a:lnTo>
                      <a:lnTo>
                        <a:pt x="30" y="705"/>
                      </a:lnTo>
                      <a:lnTo>
                        <a:pt x="15" y="840"/>
                      </a:lnTo>
                      <a:lnTo>
                        <a:pt x="0" y="960"/>
                      </a:lnTo>
                      <a:lnTo>
                        <a:pt x="15" y="960"/>
                      </a:lnTo>
                      <a:close/>
                    </a:path>
                  </a:pathLst>
                </a:custGeom>
                <a:solidFill>
                  <a:srgbClr val="000000"/>
                </a:solidFill>
                <a:ln w="9525">
                  <a:noFill/>
                  <a:round/>
                  <a:headEnd/>
                  <a:tailEnd/>
                </a:ln>
              </p:spPr>
              <p:txBody>
                <a:bodyPr/>
                <a:lstStyle/>
                <a:p>
                  <a:endParaRPr lang="tr-TR"/>
                </a:p>
              </p:txBody>
            </p:sp>
            <p:sp>
              <p:nvSpPr>
                <p:cNvPr id="522" name="Freeform 269"/>
                <p:cNvSpPr>
                  <a:spLocks/>
                </p:cNvSpPr>
                <p:nvPr/>
              </p:nvSpPr>
              <p:spPr bwMode="auto">
                <a:xfrm>
                  <a:off x="1740" y="3285"/>
                  <a:ext cx="135" cy="150"/>
                </a:xfrm>
                <a:custGeom>
                  <a:avLst/>
                  <a:gdLst>
                    <a:gd name="T0" fmla="*/ 135 w 135"/>
                    <a:gd name="T1" fmla="*/ 135 h 150"/>
                    <a:gd name="T2" fmla="*/ 105 w 135"/>
                    <a:gd name="T3" fmla="*/ 120 h 150"/>
                    <a:gd name="T4" fmla="*/ 90 w 135"/>
                    <a:gd name="T5" fmla="*/ 120 h 150"/>
                    <a:gd name="T6" fmla="*/ 90 w 135"/>
                    <a:gd name="T7" fmla="*/ 105 h 150"/>
                    <a:gd name="T8" fmla="*/ 90 w 135"/>
                    <a:gd name="T9" fmla="*/ 75 h 150"/>
                    <a:gd name="T10" fmla="*/ 75 w 135"/>
                    <a:gd name="T11" fmla="*/ 45 h 150"/>
                    <a:gd name="T12" fmla="*/ 60 w 135"/>
                    <a:gd name="T13" fmla="*/ 30 h 150"/>
                    <a:gd name="T14" fmla="*/ 45 w 135"/>
                    <a:gd name="T15" fmla="*/ 0 h 150"/>
                    <a:gd name="T16" fmla="*/ 0 w 135"/>
                    <a:gd name="T17" fmla="*/ 0 h 150"/>
                    <a:gd name="T18" fmla="*/ 0 w 135"/>
                    <a:gd name="T19" fmla="*/ 15 h 150"/>
                    <a:gd name="T20" fmla="*/ 30 w 135"/>
                    <a:gd name="T21" fmla="*/ 30 h 150"/>
                    <a:gd name="T22" fmla="*/ 45 w 135"/>
                    <a:gd name="T23" fmla="*/ 45 h 150"/>
                    <a:gd name="T24" fmla="*/ 60 w 135"/>
                    <a:gd name="T25" fmla="*/ 60 h 150"/>
                    <a:gd name="T26" fmla="*/ 60 w 135"/>
                    <a:gd name="T27" fmla="*/ 75 h 150"/>
                    <a:gd name="T28" fmla="*/ 60 w 135"/>
                    <a:gd name="T29" fmla="*/ 105 h 150"/>
                    <a:gd name="T30" fmla="*/ 75 w 135"/>
                    <a:gd name="T31" fmla="*/ 135 h 150"/>
                    <a:gd name="T32" fmla="*/ 90 w 135"/>
                    <a:gd name="T33" fmla="*/ 150 h 150"/>
                    <a:gd name="T34" fmla="*/ 135 w 135"/>
                    <a:gd name="T35" fmla="*/ 150 h 150"/>
                    <a:gd name="T36" fmla="*/ 135 w 135"/>
                    <a:gd name="T37" fmla="*/ 135 h 1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150"/>
                    <a:gd name="T59" fmla="*/ 135 w 135"/>
                    <a:gd name="T60" fmla="*/ 150 h 1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150">
                      <a:moveTo>
                        <a:pt x="135" y="135"/>
                      </a:moveTo>
                      <a:lnTo>
                        <a:pt x="105" y="120"/>
                      </a:lnTo>
                      <a:lnTo>
                        <a:pt x="90" y="120"/>
                      </a:lnTo>
                      <a:lnTo>
                        <a:pt x="90" y="105"/>
                      </a:lnTo>
                      <a:lnTo>
                        <a:pt x="90" y="75"/>
                      </a:lnTo>
                      <a:lnTo>
                        <a:pt x="75" y="45"/>
                      </a:lnTo>
                      <a:lnTo>
                        <a:pt x="60" y="30"/>
                      </a:lnTo>
                      <a:lnTo>
                        <a:pt x="45" y="0"/>
                      </a:lnTo>
                      <a:lnTo>
                        <a:pt x="0" y="0"/>
                      </a:lnTo>
                      <a:lnTo>
                        <a:pt x="0" y="15"/>
                      </a:lnTo>
                      <a:lnTo>
                        <a:pt x="30" y="30"/>
                      </a:lnTo>
                      <a:lnTo>
                        <a:pt x="45" y="45"/>
                      </a:lnTo>
                      <a:lnTo>
                        <a:pt x="60" y="60"/>
                      </a:lnTo>
                      <a:lnTo>
                        <a:pt x="60" y="75"/>
                      </a:lnTo>
                      <a:lnTo>
                        <a:pt x="60" y="105"/>
                      </a:lnTo>
                      <a:lnTo>
                        <a:pt x="75" y="135"/>
                      </a:lnTo>
                      <a:lnTo>
                        <a:pt x="90" y="150"/>
                      </a:lnTo>
                      <a:lnTo>
                        <a:pt x="135" y="150"/>
                      </a:lnTo>
                      <a:lnTo>
                        <a:pt x="135" y="135"/>
                      </a:lnTo>
                      <a:close/>
                    </a:path>
                  </a:pathLst>
                </a:custGeom>
                <a:solidFill>
                  <a:srgbClr val="000000"/>
                </a:solidFill>
                <a:ln w="9525">
                  <a:noFill/>
                  <a:round/>
                  <a:headEnd/>
                  <a:tailEnd/>
                </a:ln>
              </p:spPr>
              <p:txBody>
                <a:bodyPr/>
                <a:lstStyle/>
                <a:p>
                  <a:endParaRPr lang="tr-TR"/>
                </a:p>
              </p:txBody>
            </p:sp>
            <p:sp>
              <p:nvSpPr>
                <p:cNvPr id="523" name="Freeform 270"/>
                <p:cNvSpPr>
                  <a:spLocks/>
                </p:cNvSpPr>
                <p:nvPr/>
              </p:nvSpPr>
              <p:spPr bwMode="auto">
                <a:xfrm>
                  <a:off x="1035" y="3240"/>
                  <a:ext cx="315" cy="390"/>
                </a:xfrm>
                <a:custGeom>
                  <a:avLst/>
                  <a:gdLst>
                    <a:gd name="T0" fmla="*/ 0 w 315"/>
                    <a:gd name="T1" fmla="*/ 390 h 390"/>
                    <a:gd name="T2" fmla="*/ 45 w 315"/>
                    <a:gd name="T3" fmla="*/ 375 h 390"/>
                    <a:gd name="T4" fmla="*/ 75 w 315"/>
                    <a:gd name="T5" fmla="*/ 345 h 390"/>
                    <a:gd name="T6" fmla="*/ 105 w 315"/>
                    <a:gd name="T7" fmla="*/ 315 h 390"/>
                    <a:gd name="T8" fmla="*/ 135 w 315"/>
                    <a:gd name="T9" fmla="*/ 300 h 390"/>
                    <a:gd name="T10" fmla="*/ 165 w 315"/>
                    <a:gd name="T11" fmla="*/ 270 h 390"/>
                    <a:gd name="T12" fmla="*/ 180 w 315"/>
                    <a:gd name="T13" fmla="*/ 240 h 390"/>
                    <a:gd name="T14" fmla="*/ 210 w 315"/>
                    <a:gd name="T15" fmla="*/ 225 h 390"/>
                    <a:gd name="T16" fmla="*/ 225 w 315"/>
                    <a:gd name="T17" fmla="*/ 195 h 390"/>
                    <a:gd name="T18" fmla="*/ 240 w 315"/>
                    <a:gd name="T19" fmla="*/ 165 h 390"/>
                    <a:gd name="T20" fmla="*/ 255 w 315"/>
                    <a:gd name="T21" fmla="*/ 150 h 390"/>
                    <a:gd name="T22" fmla="*/ 270 w 315"/>
                    <a:gd name="T23" fmla="*/ 120 h 390"/>
                    <a:gd name="T24" fmla="*/ 285 w 315"/>
                    <a:gd name="T25" fmla="*/ 90 h 390"/>
                    <a:gd name="T26" fmla="*/ 285 w 315"/>
                    <a:gd name="T27" fmla="*/ 75 h 390"/>
                    <a:gd name="T28" fmla="*/ 300 w 315"/>
                    <a:gd name="T29" fmla="*/ 45 h 390"/>
                    <a:gd name="T30" fmla="*/ 315 w 315"/>
                    <a:gd name="T31" fmla="*/ 30 h 390"/>
                    <a:gd name="T32" fmla="*/ 315 w 315"/>
                    <a:gd name="T33" fmla="*/ 0 h 390"/>
                    <a:gd name="T34" fmla="*/ 300 w 315"/>
                    <a:gd name="T35" fmla="*/ 0 h 390"/>
                    <a:gd name="T36" fmla="*/ 285 w 315"/>
                    <a:gd name="T37" fmla="*/ 15 h 390"/>
                    <a:gd name="T38" fmla="*/ 285 w 315"/>
                    <a:gd name="T39" fmla="*/ 45 h 390"/>
                    <a:gd name="T40" fmla="*/ 270 w 315"/>
                    <a:gd name="T41" fmla="*/ 60 h 390"/>
                    <a:gd name="T42" fmla="*/ 255 w 315"/>
                    <a:gd name="T43" fmla="*/ 90 h 390"/>
                    <a:gd name="T44" fmla="*/ 240 w 315"/>
                    <a:gd name="T45" fmla="*/ 105 h 390"/>
                    <a:gd name="T46" fmla="*/ 225 w 315"/>
                    <a:gd name="T47" fmla="*/ 135 h 390"/>
                    <a:gd name="T48" fmla="*/ 210 w 315"/>
                    <a:gd name="T49" fmla="*/ 165 h 390"/>
                    <a:gd name="T50" fmla="*/ 210 w 315"/>
                    <a:gd name="T51" fmla="*/ 180 h 390"/>
                    <a:gd name="T52" fmla="*/ 180 w 315"/>
                    <a:gd name="T53" fmla="*/ 210 h 390"/>
                    <a:gd name="T54" fmla="*/ 165 w 315"/>
                    <a:gd name="T55" fmla="*/ 225 h 390"/>
                    <a:gd name="T56" fmla="*/ 150 w 315"/>
                    <a:gd name="T57" fmla="*/ 255 h 390"/>
                    <a:gd name="T58" fmla="*/ 120 w 315"/>
                    <a:gd name="T59" fmla="*/ 285 h 390"/>
                    <a:gd name="T60" fmla="*/ 90 w 315"/>
                    <a:gd name="T61" fmla="*/ 300 h 390"/>
                    <a:gd name="T62" fmla="*/ 60 w 315"/>
                    <a:gd name="T63" fmla="*/ 330 h 390"/>
                    <a:gd name="T64" fmla="*/ 30 w 315"/>
                    <a:gd name="T65" fmla="*/ 345 h 390"/>
                    <a:gd name="T66" fmla="*/ 0 w 315"/>
                    <a:gd name="T67" fmla="*/ 375 h 390"/>
                    <a:gd name="T68" fmla="*/ 0 w 315"/>
                    <a:gd name="T69" fmla="*/ 390 h 3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5"/>
                    <a:gd name="T106" fmla="*/ 0 h 390"/>
                    <a:gd name="T107" fmla="*/ 315 w 315"/>
                    <a:gd name="T108" fmla="*/ 390 h 3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5" h="390">
                      <a:moveTo>
                        <a:pt x="0" y="390"/>
                      </a:moveTo>
                      <a:lnTo>
                        <a:pt x="45" y="375"/>
                      </a:lnTo>
                      <a:lnTo>
                        <a:pt x="75" y="345"/>
                      </a:lnTo>
                      <a:lnTo>
                        <a:pt x="105" y="315"/>
                      </a:lnTo>
                      <a:lnTo>
                        <a:pt x="135" y="300"/>
                      </a:lnTo>
                      <a:lnTo>
                        <a:pt x="165" y="270"/>
                      </a:lnTo>
                      <a:lnTo>
                        <a:pt x="180" y="240"/>
                      </a:lnTo>
                      <a:lnTo>
                        <a:pt x="210" y="225"/>
                      </a:lnTo>
                      <a:lnTo>
                        <a:pt x="225" y="195"/>
                      </a:lnTo>
                      <a:lnTo>
                        <a:pt x="240" y="165"/>
                      </a:lnTo>
                      <a:lnTo>
                        <a:pt x="255" y="150"/>
                      </a:lnTo>
                      <a:lnTo>
                        <a:pt x="270" y="120"/>
                      </a:lnTo>
                      <a:lnTo>
                        <a:pt x="285" y="90"/>
                      </a:lnTo>
                      <a:lnTo>
                        <a:pt x="285" y="75"/>
                      </a:lnTo>
                      <a:lnTo>
                        <a:pt x="300" y="45"/>
                      </a:lnTo>
                      <a:lnTo>
                        <a:pt x="315" y="30"/>
                      </a:lnTo>
                      <a:lnTo>
                        <a:pt x="315" y="0"/>
                      </a:lnTo>
                      <a:lnTo>
                        <a:pt x="300" y="0"/>
                      </a:lnTo>
                      <a:lnTo>
                        <a:pt x="285" y="15"/>
                      </a:lnTo>
                      <a:lnTo>
                        <a:pt x="285" y="45"/>
                      </a:lnTo>
                      <a:lnTo>
                        <a:pt x="270" y="60"/>
                      </a:lnTo>
                      <a:lnTo>
                        <a:pt x="255" y="90"/>
                      </a:lnTo>
                      <a:lnTo>
                        <a:pt x="240" y="105"/>
                      </a:lnTo>
                      <a:lnTo>
                        <a:pt x="225" y="135"/>
                      </a:lnTo>
                      <a:lnTo>
                        <a:pt x="210" y="165"/>
                      </a:lnTo>
                      <a:lnTo>
                        <a:pt x="210" y="180"/>
                      </a:lnTo>
                      <a:lnTo>
                        <a:pt x="180" y="210"/>
                      </a:lnTo>
                      <a:lnTo>
                        <a:pt x="165" y="225"/>
                      </a:lnTo>
                      <a:lnTo>
                        <a:pt x="150" y="255"/>
                      </a:lnTo>
                      <a:lnTo>
                        <a:pt x="120" y="285"/>
                      </a:lnTo>
                      <a:lnTo>
                        <a:pt x="90" y="300"/>
                      </a:lnTo>
                      <a:lnTo>
                        <a:pt x="60" y="330"/>
                      </a:lnTo>
                      <a:lnTo>
                        <a:pt x="30" y="345"/>
                      </a:lnTo>
                      <a:lnTo>
                        <a:pt x="0" y="375"/>
                      </a:lnTo>
                      <a:lnTo>
                        <a:pt x="0" y="390"/>
                      </a:lnTo>
                      <a:close/>
                    </a:path>
                  </a:pathLst>
                </a:custGeom>
                <a:solidFill>
                  <a:srgbClr val="000000"/>
                </a:solidFill>
                <a:ln w="9525">
                  <a:noFill/>
                  <a:round/>
                  <a:headEnd/>
                  <a:tailEnd/>
                </a:ln>
              </p:spPr>
              <p:txBody>
                <a:bodyPr/>
                <a:lstStyle/>
                <a:p>
                  <a:endParaRPr lang="tr-TR"/>
                </a:p>
              </p:txBody>
            </p:sp>
            <p:sp>
              <p:nvSpPr>
                <p:cNvPr id="524" name="Freeform 271"/>
                <p:cNvSpPr>
                  <a:spLocks/>
                </p:cNvSpPr>
                <p:nvPr/>
              </p:nvSpPr>
              <p:spPr bwMode="auto">
                <a:xfrm>
                  <a:off x="1725" y="3345"/>
                  <a:ext cx="135" cy="150"/>
                </a:xfrm>
                <a:custGeom>
                  <a:avLst/>
                  <a:gdLst>
                    <a:gd name="T0" fmla="*/ 135 w 135"/>
                    <a:gd name="T1" fmla="*/ 120 h 150"/>
                    <a:gd name="T2" fmla="*/ 105 w 135"/>
                    <a:gd name="T3" fmla="*/ 120 h 150"/>
                    <a:gd name="T4" fmla="*/ 105 w 135"/>
                    <a:gd name="T5" fmla="*/ 105 h 150"/>
                    <a:gd name="T6" fmla="*/ 90 w 135"/>
                    <a:gd name="T7" fmla="*/ 90 h 150"/>
                    <a:gd name="T8" fmla="*/ 90 w 135"/>
                    <a:gd name="T9" fmla="*/ 75 h 150"/>
                    <a:gd name="T10" fmla="*/ 90 w 135"/>
                    <a:gd name="T11" fmla="*/ 45 h 150"/>
                    <a:gd name="T12" fmla="*/ 75 w 135"/>
                    <a:gd name="T13" fmla="*/ 15 h 150"/>
                    <a:gd name="T14" fmla="*/ 45 w 135"/>
                    <a:gd name="T15" fmla="*/ 0 h 150"/>
                    <a:gd name="T16" fmla="*/ 0 w 135"/>
                    <a:gd name="T17" fmla="*/ 0 h 150"/>
                    <a:gd name="T18" fmla="*/ 0 w 135"/>
                    <a:gd name="T19" fmla="*/ 15 h 150"/>
                    <a:gd name="T20" fmla="*/ 30 w 135"/>
                    <a:gd name="T21" fmla="*/ 30 h 150"/>
                    <a:gd name="T22" fmla="*/ 60 w 135"/>
                    <a:gd name="T23" fmla="*/ 30 h 150"/>
                    <a:gd name="T24" fmla="*/ 60 w 135"/>
                    <a:gd name="T25" fmla="*/ 45 h 150"/>
                    <a:gd name="T26" fmla="*/ 60 w 135"/>
                    <a:gd name="T27" fmla="*/ 75 h 150"/>
                    <a:gd name="T28" fmla="*/ 75 w 135"/>
                    <a:gd name="T29" fmla="*/ 90 h 150"/>
                    <a:gd name="T30" fmla="*/ 75 w 135"/>
                    <a:gd name="T31" fmla="*/ 120 h 150"/>
                    <a:gd name="T32" fmla="*/ 105 w 135"/>
                    <a:gd name="T33" fmla="*/ 135 h 150"/>
                    <a:gd name="T34" fmla="*/ 135 w 135"/>
                    <a:gd name="T35" fmla="*/ 150 h 150"/>
                    <a:gd name="T36" fmla="*/ 135 w 135"/>
                    <a:gd name="T37" fmla="*/ 120 h 1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150"/>
                    <a:gd name="T59" fmla="*/ 135 w 135"/>
                    <a:gd name="T60" fmla="*/ 150 h 1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150">
                      <a:moveTo>
                        <a:pt x="135" y="120"/>
                      </a:moveTo>
                      <a:lnTo>
                        <a:pt x="105" y="120"/>
                      </a:lnTo>
                      <a:lnTo>
                        <a:pt x="105" y="105"/>
                      </a:lnTo>
                      <a:lnTo>
                        <a:pt x="90" y="90"/>
                      </a:lnTo>
                      <a:lnTo>
                        <a:pt x="90" y="75"/>
                      </a:lnTo>
                      <a:lnTo>
                        <a:pt x="90" y="45"/>
                      </a:lnTo>
                      <a:lnTo>
                        <a:pt x="75" y="15"/>
                      </a:lnTo>
                      <a:lnTo>
                        <a:pt x="45" y="0"/>
                      </a:lnTo>
                      <a:lnTo>
                        <a:pt x="0" y="0"/>
                      </a:lnTo>
                      <a:lnTo>
                        <a:pt x="0" y="15"/>
                      </a:lnTo>
                      <a:lnTo>
                        <a:pt x="30" y="30"/>
                      </a:lnTo>
                      <a:lnTo>
                        <a:pt x="60" y="30"/>
                      </a:lnTo>
                      <a:lnTo>
                        <a:pt x="60" y="45"/>
                      </a:lnTo>
                      <a:lnTo>
                        <a:pt x="60" y="75"/>
                      </a:lnTo>
                      <a:lnTo>
                        <a:pt x="75" y="90"/>
                      </a:lnTo>
                      <a:lnTo>
                        <a:pt x="75" y="120"/>
                      </a:lnTo>
                      <a:lnTo>
                        <a:pt x="105" y="135"/>
                      </a:lnTo>
                      <a:lnTo>
                        <a:pt x="135" y="150"/>
                      </a:lnTo>
                      <a:lnTo>
                        <a:pt x="135" y="120"/>
                      </a:lnTo>
                      <a:close/>
                    </a:path>
                  </a:pathLst>
                </a:custGeom>
                <a:solidFill>
                  <a:srgbClr val="000000"/>
                </a:solidFill>
                <a:ln w="9525">
                  <a:noFill/>
                  <a:round/>
                  <a:headEnd/>
                  <a:tailEnd/>
                </a:ln>
              </p:spPr>
              <p:txBody>
                <a:bodyPr/>
                <a:lstStyle/>
                <a:p>
                  <a:endParaRPr lang="tr-TR"/>
                </a:p>
              </p:txBody>
            </p:sp>
            <p:sp>
              <p:nvSpPr>
                <p:cNvPr id="525" name="Freeform 272"/>
                <p:cNvSpPr>
                  <a:spLocks/>
                </p:cNvSpPr>
                <p:nvPr/>
              </p:nvSpPr>
              <p:spPr bwMode="auto">
                <a:xfrm>
                  <a:off x="1725" y="5430"/>
                  <a:ext cx="120" cy="45"/>
                </a:xfrm>
                <a:custGeom>
                  <a:avLst/>
                  <a:gdLst>
                    <a:gd name="T0" fmla="*/ 120 w 120"/>
                    <a:gd name="T1" fmla="*/ 30 h 45"/>
                    <a:gd name="T2" fmla="*/ 105 w 120"/>
                    <a:gd name="T3" fmla="*/ 15 h 45"/>
                    <a:gd name="T4" fmla="*/ 90 w 120"/>
                    <a:gd name="T5" fmla="*/ 30 h 45"/>
                    <a:gd name="T6" fmla="*/ 75 w 120"/>
                    <a:gd name="T7" fmla="*/ 30 h 45"/>
                    <a:gd name="T8" fmla="*/ 60 w 120"/>
                    <a:gd name="T9" fmla="*/ 30 h 45"/>
                    <a:gd name="T10" fmla="*/ 60 w 120"/>
                    <a:gd name="T11" fmla="*/ 15 h 45"/>
                    <a:gd name="T12" fmla="*/ 45 w 120"/>
                    <a:gd name="T13" fmla="*/ 15 h 45"/>
                    <a:gd name="T14" fmla="*/ 30 w 120"/>
                    <a:gd name="T15" fmla="*/ 15 h 45"/>
                    <a:gd name="T16" fmla="*/ 30 w 120"/>
                    <a:gd name="T17" fmla="*/ 0 h 45"/>
                    <a:gd name="T18" fmla="*/ 15 w 120"/>
                    <a:gd name="T19" fmla="*/ 0 h 45"/>
                    <a:gd name="T20" fmla="*/ 0 w 120"/>
                    <a:gd name="T21" fmla="*/ 15 h 45"/>
                    <a:gd name="T22" fmla="*/ 15 w 120"/>
                    <a:gd name="T23" fmla="*/ 30 h 45"/>
                    <a:gd name="T24" fmla="*/ 15 w 120"/>
                    <a:gd name="T25" fmla="*/ 30 h 45"/>
                    <a:gd name="T26" fmla="*/ 30 w 120"/>
                    <a:gd name="T27" fmla="*/ 45 h 45"/>
                    <a:gd name="T28" fmla="*/ 45 w 120"/>
                    <a:gd name="T29" fmla="*/ 45 h 45"/>
                    <a:gd name="T30" fmla="*/ 60 w 120"/>
                    <a:gd name="T31" fmla="*/ 45 h 45"/>
                    <a:gd name="T32" fmla="*/ 75 w 120"/>
                    <a:gd name="T33" fmla="*/ 45 h 45"/>
                    <a:gd name="T34" fmla="*/ 105 w 120"/>
                    <a:gd name="T35" fmla="*/ 45 h 45"/>
                    <a:gd name="T36" fmla="*/ 120 w 120"/>
                    <a:gd name="T37" fmla="*/ 45 h 45"/>
                    <a:gd name="T38" fmla="*/ 105 w 120"/>
                    <a:gd name="T39" fmla="*/ 30 h 45"/>
                    <a:gd name="T40" fmla="*/ 120 w 120"/>
                    <a:gd name="T41" fmla="*/ 30 h 45"/>
                    <a:gd name="T42" fmla="*/ 120 w 120"/>
                    <a:gd name="T43" fmla="*/ 15 h 45"/>
                    <a:gd name="T44" fmla="*/ 105 w 120"/>
                    <a:gd name="T45" fmla="*/ 15 h 45"/>
                    <a:gd name="T46" fmla="*/ 120 w 120"/>
                    <a:gd name="T47" fmla="*/ 30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45"/>
                    <a:gd name="T74" fmla="*/ 120 w 120"/>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45">
                      <a:moveTo>
                        <a:pt x="120" y="30"/>
                      </a:moveTo>
                      <a:lnTo>
                        <a:pt x="105" y="15"/>
                      </a:lnTo>
                      <a:lnTo>
                        <a:pt x="90" y="30"/>
                      </a:lnTo>
                      <a:lnTo>
                        <a:pt x="75" y="30"/>
                      </a:lnTo>
                      <a:lnTo>
                        <a:pt x="60" y="30"/>
                      </a:lnTo>
                      <a:lnTo>
                        <a:pt x="60" y="15"/>
                      </a:lnTo>
                      <a:lnTo>
                        <a:pt x="45" y="15"/>
                      </a:lnTo>
                      <a:lnTo>
                        <a:pt x="30" y="15"/>
                      </a:lnTo>
                      <a:lnTo>
                        <a:pt x="30" y="0"/>
                      </a:lnTo>
                      <a:lnTo>
                        <a:pt x="15" y="0"/>
                      </a:lnTo>
                      <a:lnTo>
                        <a:pt x="0" y="15"/>
                      </a:lnTo>
                      <a:lnTo>
                        <a:pt x="15" y="30"/>
                      </a:lnTo>
                      <a:lnTo>
                        <a:pt x="30" y="45"/>
                      </a:lnTo>
                      <a:lnTo>
                        <a:pt x="45" y="45"/>
                      </a:lnTo>
                      <a:lnTo>
                        <a:pt x="60" y="45"/>
                      </a:lnTo>
                      <a:lnTo>
                        <a:pt x="75" y="45"/>
                      </a:lnTo>
                      <a:lnTo>
                        <a:pt x="105" y="45"/>
                      </a:lnTo>
                      <a:lnTo>
                        <a:pt x="120" y="45"/>
                      </a:lnTo>
                      <a:lnTo>
                        <a:pt x="105" y="30"/>
                      </a:lnTo>
                      <a:lnTo>
                        <a:pt x="120" y="30"/>
                      </a:lnTo>
                      <a:lnTo>
                        <a:pt x="120" y="15"/>
                      </a:lnTo>
                      <a:lnTo>
                        <a:pt x="105" y="15"/>
                      </a:lnTo>
                      <a:lnTo>
                        <a:pt x="120" y="30"/>
                      </a:lnTo>
                      <a:close/>
                    </a:path>
                  </a:pathLst>
                </a:custGeom>
                <a:solidFill>
                  <a:srgbClr val="FFFFFF"/>
                </a:solidFill>
                <a:ln w="9525">
                  <a:noFill/>
                  <a:round/>
                  <a:headEnd/>
                  <a:tailEnd/>
                </a:ln>
              </p:spPr>
              <p:txBody>
                <a:bodyPr/>
                <a:lstStyle/>
                <a:p>
                  <a:endParaRPr lang="tr-TR"/>
                </a:p>
              </p:txBody>
            </p:sp>
            <p:sp>
              <p:nvSpPr>
                <p:cNvPr id="526" name="Freeform 273"/>
                <p:cNvSpPr>
                  <a:spLocks/>
                </p:cNvSpPr>
                <p:nvPr/>
              </p:nvSpPr>
              <p:spPr bwMode="auto">
                <a:xfrm>
                  <a:off x="1830" y="5460"/>
                  <a:ext cx="180" cy="150"/>
                </a:xfrm>
                <a:custGeom>
                  <a:avLst/>
                  <a:gdLst>
                    <a:gd name="T0" fmla="*/ 180 w 180"/>
                    <a:gd name="T1" fmla="*/ 135 h 150"/>
                    <a:gd name="T2" fmla="*/ 180 w 180"/>
                    <a:gd name="T3" fmla="*/ 135 h 150"/>
                    <a:gd name="T4" fmla="*/ 150 w 180"/>
                    <a:gd name="T5" fmla="*/ 120 h 150"/>
                    <a:gd name="T6" fmla="*/ 120 w 180"/>
                    <a:gd name="T7" fmla="*/ 105 h 150"/>
                    <a:gd name="T8" fmla="*/ 90 w 180"/>
                    <a:gd name="T9" fmla="*/ 90 h 150"/>
                    <a:gd name="T10" fmla="*/ 75 w 180"/>
                    <a:gd name="T11" fmla="*/ 75 h 150"/>
                    <a:gd name="T12" fmla="*/ 45 w 180"/>
                    <a:gd name="T13" fmla="*/ 60 h 150"/>
                    <a:gd name="T14" fmla="*/ 30 w 180"/>
                    <a:gd name="T15" fmla="*/ 45 h 150"/>
                    <a:gd name="T16" fmla="*/ 30 w 180"/>
                    <a:gd name="T17" fmla="*/ 15 h 150"/>
                    <a:gd name="T18" fmla="*/ 15 w 180"/>
                    <a:gd name="T19" fmla="*/ 0 h 150"/>
                    <a:gd name="T20" fmla="*/ 0 w 180"/>
                    <a:gd name="T21" fmla="*/ 0 h 150"/>
                    <a:gd name="T22" fmla="*/ 0 w 180"/>
                    <a:gd name="T23" fmla="*/ 30 h 150"/>
                    <a:gd name="T24" fmla="*/ 15 w 180"/>
                    <a:gd name="T25" fmla="*/ 60 h 150"/>
                    <a:gd name="T26" fmla="*/ 30 w 180"/>
                    <a:gd name="T27" fmla="*/ 75 h 150"/>
                    <a:gd name="T28" fmla="*/ 60 w 180"/>
                    <a:gd name="T29" fmla="*/ 90 h 150"/>
                    <a:gd name="T30" fmla="*/ 75 w 180"/>
                    <a:gd name="T31" fmla="*/ 105 h 150"/>
                    <a:gd name="T32" fmla="*/ 105 w 180"/>
                    <a:gd name="T33" fmla="*/ 120 h 150"/>
                    <a:gd name="T34" fmla="*/ 150 w 180"/>
                    <a:gd name="T35" fmla="*/ 135 h 150"/>
                    <a:gd name="T36" fmla="*/ 180 w 180"/>
                    <a:gd name="T37" fmla="*/ 150 h 150"/>
                    <a:gd name="T38" fmla="*/ 180 w 180"/>
                    <a:gd name="T39" fmla="*/ 150 h 150"/>
                    <a:gd name="T40" fmla="*/ 180 w 180"/>
                    <a:gd name="T41" fmla="*/ 135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150"/>
                    <a:gd name="T65" fmla="*/ 180 w 180"/>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150">
                      <a:moveTo>
                        <a:pt x="180" y="135"/>
                      </a:moveTo>
                      <a:lnTo>
                        <a:pt x="180" y="135"/>
                      </a:lnTo>
                      <a:lnTo>
                        <a:pt x="150" y="120"/>
                      </a:lnTo>
                      <a:lnTo>
                        <a:pt x="120" y="105"/>
                      </a:lnTo>
                      <a:lnTo>
                        <a:pt x="90" y="90"/>
                      </a:lnTo>
                      <a:lnTo>
                        <a:pt x="75" y="75"/>
                      </a:lnTo>
                      <a:lnTo>
                        <a:pt x="45" y="60"/>
                      </a:lnTo>
                      <a:lnTo>
                        <a:pt x="30" y="45"/>
                      </a:lnTo>
                      <a:lnTo>
                        <a:pt x="30" y="15"/>
                      </a:lnTo>
                      <a:lnTo>
                        <a:pt x="15" y="0"/>
                      </a:lnTo>
                      <a:lnTo>
                        <a:pt x="0" y="0"/>
                      </a:lnTo>
                      <a:lnTo>
                        <a:pt x="0" y="30"/>
                      </a:lnTo>
                      <a:lnTo>
                        <a:pt x="15" y="60"/>
                      </a:lnTo>
                      <a:lnTo>
                        <a:pt x="30" y="75"/>
                      </a:lnTo>
                      <a:lnTo>
                        <a:pt x="60" y="90"/>
                      </a:lnTo>
                      <a:lnTo>
                        <a:pt x="75" y="105"/>
                      </a:lnTo>
                      <a:lnTo>
                        <a:pt x="105" y="120"/>
                      </a:lnTo>
                      <a:lnTo>
                        <a:pt x="150" y="135"/>
                      </a:lnTo>
                      <a:lnTo>
                        <a:pt x="180" y="150"/>
                      </a:lnTo>
                      <a:lnTo>
                        <a:pt x="180" y="135"/>
                      </a:lnTo>
                      <a:close/>
                    </a:path>
                  </a:pathLst>
                </a:custGeom>
                <a:solidFill>
                  <a:srgbClr val="FFFFFF"/>
                </a:solidFill>
                <a:ln w="9525">
                  <a:noFill/>
                  <a:round/>
                  <a:headEnd/>
                  <a:tailEnd/>
                </a:ln>
              </p:spPr>
              <p:txBody>
                <a:bodyPr/>
                <a:lstStyle/>
                <a:p>
                  <a:endParaRPr lang="tr-TR"/>
                </a:p>
              </p:txBody>
            </p:sp>
            <p:sp>
              <p:nvSpPr>
                <p:cNvPr id="527" name="Freeform 274"/>
                <p:cNvSpPr>
                  <a:spLocks/>
                </p:cNvSpPr>
                <p:nvPr/>
              </p:nvSpPr>
              <p:spPr bwMode="auto">
                <a:xfrm>
                  <a:off x="2010" y="5415"/>
                  <a:ext cx="585" cy="225"/>
                </a:xfrm>
                <a:custGeom>
                  <a:avLst/>
                  <a:gdLst>
                    <a:gd name="T0" fmla="*/ 570 w 585"/>
                    <a:gd name="T1" fmla="*/ 0 h 225"/>
                    <a:gd name="T2" fmla="*/ 540 w 585"/>
                    <a:gd name="T3" fmla="*/ 15 h 225"/>
                    <a:gd name="T4" fmla="*/ 525 w 585"/>
                    <a:gd name="T5" fmla="*/ 45 h 225"/>
                    <a:gd name="T6" fmla="*/ 495 w 585"/>
                    <a:gd name="T7" fmla="*/ 60 h 225"/>
                    <a:gd name="T8" fmla="*/ 480 w 585"/>
                    <a:gd name="T9" fmla="*/ 90 h 225"/>
                    <a:gd name="T10" fmla="*/ 450 w 585"/>
                    <a:gd name="T11" fmla="*/ 105 h 225"/>
                    <a:gd name="T12" fmla="*/ 435 w 585"/>
                    <a:gd name="T13" fmla="*/ 120 h 225"/>
                    <a:gd name="T14" fmla="*/ 405 w 585"/>
                    <a:gd name="T15" fmla="*/ 150 h 225"/>
                    <a:gd name="T16" fmla="*/ 375 w 585"/>
                    <a:gd name="T17" fmla="*/ 165 h 225"/>
                    <a:gd name="T18" fmla="*/ 345 w 585"/>
                    <a:gd name="T19" fmla="*/ 180 h 225"/>
                    <a:gd name="T20" fmla="*/ 300 w 585"/>
                    <a:gd name="T21" fmla="*/ 195 h 225"/>
                    <a:gd name="T22" fmla="*/ 270 w 585"/>
                    <a:gd name="T23" fmla="*/ 195 h 225"/>
                    <a:gd name="T24" fmla="*/ 225 w 585"/>
                    <a:gd name="T25" fmla="*/ 210 h 225"/>
                    <a:gd name="T26" fmla="*/ 180 w 585"/>
                    <a:gd name="T27" fmla="*/ 210 h 225"/>
                    <a:gd name="T28" fmla="*/ 120 w 585"/>
                    <a:gd name="T29" fmla="*/ 195 h 225"/>
                    <a:gd name="T30" fmla="*/ 60 w 585"/>
                    <a:gd name="T31" fmla="*/ 195 h 225"/>
                    <a:gd name="T32" fmla="*/ 0 w 585"/>
                    <a:gd name="T33" fmla="*/ 180 h 225"/>
                    <a:gd name="T34" fmla="*/ 0 w 585"/>
                    <a:gd name="T35" fmla="*/ 195 h 225"/>
                    <a:gd name="T36" fmla="*/ 60 w 585"/>
                    <a:gd name="T37" fmla="*/ 210 h 225"/>
                    <a:gd name="T38" fmla="*/ 120 w 585"/>
                    <a:gd name="T39" fmla="*/ 225 h 225"/>
                    <a:gd name="T40" fmla="*/ 180 w 585"/>
                    <a:gd name="T41" fmla="*/ 225 h 225"/>
                    <a:gd name="T42" fmla="*/ 225 w 585"/>
                    <a:gd name="T43" fmla="*/ 225 h 225"/>
                    <a:gd name="T44" fmla="*/ 270 w 585"/>
                    <a:gd name="T45" fmla="*/ 225 h 225"/>
                    <a:gd name="T46" fmla="*/ 315 w 585"/>
                    <a:gd name="T47" fmla="*/ 210 h 225"/>
                    <a:gd name="T48" fmla="*/ 345 w 585"/>
                    <a:gd name="T49" fmla="*/ 195 h 225"/>
                    <a:gd name="T50" fmla="*/ 390 w 585"/>
                    <a:gd name="T51" fmla="*/ 180 h 225"/>
                    <a:gd name="T52" fmla="*/ 420 w 585"/>
                    <a:gd name="T53" fmla="*/ 165 h 225"/>
                    <a:gd name="T54" fmla="*/ 450 w 585"/>
                    <a:gd name="T55" fmla="*/ 150 h 225"/>
                    <a:gd name="T56" fmla="*/ 465 w 585"/>
                    <a:gd name="T57" fmla="*/ 120 h 225"/>
                    <a:gd name="T58" fmla="*/ 495 w 585"/>
                    <a:gd name="T59" fmla="*/ 105 h 225"/>
                    <a:gd name="T60" fmla="*/ 525 w 585"/>
                    <a:gd name="T61" fmla="*/ 75 h 225"/>
                    <a:gd name="T62" fmla="*/ 540 w 585"/>
                    <a:gd name="T63" fmla="*/ 60 h 225"/>
                    <a:gd name="T64" fmla="*/ 555 w 585"/>
                    <a:gd name="T65" fmla="*/ 30 h 225"/>
                    <a:gd name="T66" fmla="*/ 585 w 585"/>
                    <a:gd name="T67" fmla="*/ 15 h 225"/>
                    <a:gd name="T68" fmla="*/ 570 w 585"/>
                    <a:gd name="T69" fmla="*/ 0 h 2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5"/>
                    <a:gd name="T106" fmla="*/ 0 h 225"/>
                    <a:gd name="T107" fmla="*/ 585 w 585"/>
                    <a:gd name="T108" fmla="*/ 225 h 2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5" h="225">
                      <a:moveTo>
                        <a:pt x="570" y="0"/>
                      </a:moveTo>
                      <a:lnTo>
                        <a:pt x="540" y="15"/>
                      </a:lnTo>
                      <a:lnTo>
                        <a:pt x="525" y="45"/>
                      </a:lnTo>
                      <a:lnTo>
                        <a:pt x="495" y="60"/>
                      </a:lnTo>
                      <a:lnTo>
                        <a:pt x="480" y="90"/>
                      </a:lnTo>
                      <a:lnTo>
                        <a:pt x="450" y="105"/>
                      </a:lnTo>
                      <a:lnTo>
                        <a:pt x="435" y="120"/>
                      </a:lnTo>
                      <a:lnTo>
                        <a:pt x="405" y="150"/>
                      </a:lnTo>
                      <a:lnTo>
                        <a:pt x="375" y="165"/>
                      </a:lnTo>
                      <a:lnTo>
                        <a:pt x="345" y="180"/>
                      </a:lnTo>
                      <a:lnTo>
                        <a:pt x="300" y="195"/>
                      </a:lnTo>
                      <a:lnTo>
                        <a:pt x="270" y="195"/>
                      </a:lnTo>
                      <a:lnTo>
                        <a:pt x="225" y="210"/>
                      </a:lnTo>
                      <a:lnTo>
                        <a:pt x="180" y="210"/>
                      </a:lnTo>
                      <a:lnTo>
                        <a:pt x="120" y="195"/>
                      </a:lnTo>
                      <a:lnTo>
                        <a:pt x="60" y="195"/>
                      </a:lnTo>
                      <a:lnTo>
                        <a:pt x="0" y="180"/>
                      </a:lnTo>
                      <a:lnTo>
                        <a:pt x="0" y="195"/>
                      </a:lnTo>
                      <a:lnTo>
                        <a:pt x="60" y="210"/>
                      </a:lnTo>
                      <a:lnTo>
                        <a:pt x="120" y="225"/>
                      </a:lnTo>
                      <a:lnTo>
                        <a:pt x="180" y="225"/>
                      </a:lnTo>
                      <a:lnTo>
                        <a:pt x="225" y="225"/>
                      </a:lnTo>
                      <a:lnTo>
                        <a:pt x="270" y="225"/>
                      </a:lnTo>
                      <a:lnTo>
                        <a:pt x="315" y="210"/>
                      </a:lnTo>
                      <a:lnTo>
                        <a:pt x="345" y="195"/>
                      </a:lnTo>
                      <a:lnTo>
                        <a:pt x="390" y="180"/>
                      </a:lnTo>
                      <a:lnTo>
                        <a:pt x="420" y="165"/>
                      </a:lnTo>
                      <a:lnTo>
                        <a:pt x="450" y="150"/>
                      </a:lnTo>
                      <a:lnTo>
                        <a:pt x="465" y="120"/>
                      </a:lnTo>
                      <a:lnTo>
                        <a:pt x="495" y="105"/>
                      </a:lnTo>
                      <a:lnTo>
                        <a:pt x="525" y="75"/>
                      </a:lnTo>
                      <a:lnTo>
                        <a:pt x="540" y="60"/>
                      </a:lnTo>
                      <a:lnTo>
                        <a:pt x="555" y="30"/>
                      </a:lnTo>
                      <a:lnTo>
                        <a:pt x="585" y="15"/>
                      </a:lnTo>
                      <a:lnTo>
                        <a:pt x="570" y="0"/>
                      </a:lnTo>
                      <a:close/>
                    </a:path>
                  </a:pathLst>
                </a:custGeom>
                <a:solidFill>
                  <a:srgbClr val="FFFFFF"/>
                </a:solidFill>
                <a:ln w="9525">
                  <a:noFill/>
                  <a:round/>
                  <a:headEnd/>
                  <a:tailEnd/>
                </a:ln>
              </p:spPr>
              <p:txBody>
                <a:bodyPr/>
                <a:lstStyle/>
                <a:p>
                  <a:endParaRPr lang="tr-TR"/>
                </a:p>
              </p:txBody>
            </p:sp>
            <p:sp>
              <p:nvSpPr>
                <p:cNvPr id="528" name="Freeform 275"/>
                <p:cNvSpPr>
                  <a:spLocks/>
                </p:cNvSpPr>
                <p:nvPr/>
              </p:nvSpPr>
              <p:spPr bwMode="auto">
                <a:xfrm>
                  <a:off x="1305" y="4815"/>
                  <a:ext cx="615" cy="270"/>
                </a:xfrm>
                <a:custGeom>
                  <a:avLst/>
                  <a:gdLst>
                    <a:gd name="T0" fmla="*/ 600 w 615"/>
                    <a:gd name="T1" fmla="*/ 15 h 270"/>
                    <a:gd name="T2" fmla="*/ 555 w 615"/>
                    <a:gd name="T3" fmla="*/ 15 h 270"/>
                    <a:gd name="T4" fmla="*/ 525 w 615"/>
                    <a:gd name="T5" fmla="*/ 0 h 270"/>
                    <a:gd name="T6" fmla="*/ 480 w 615"/>
                    <a:gd name="T7" fmla="*/ 0 h 270"/>
                    <a:gd name="T8" fmla="*/ 450 w 615"/>
                    <a:gd name="T9" fmla="*/ 0 h 270"/>
                    <a:gd name="T10" fmla="*/ 420 w 615"/>
                    <a:gd name="T11" fmla="*/ 0 h 270"/>
                    <a:gd name="T12" fmla="*/ 375 w 615"/>
                    <a:gd name="T13" fmla="*/ 0 h 270"/>
                    <a:gd name="T14" fmla="*/ 345 w 615"/>
                    <a:gd name="T15" fmla="*/ 0 h 270"/>
                    <a:gd name="T16" fmla="*/ 315 w 615"/>
                    <a:gd name="T17" fmla="*/ 0 h 270"/>
                    <a:gd name="T18" fmla="*/ 285 w 615"/>
                    <a:gd name="T19" fmla="*/ 0 h 270"/>
                    <a:gd name="T20" fmla="*/ 240 w 615"/>
                    <a:gd name="T21" fmla="*/ 0 h 270"/>
                    <a:gd name="T22" fmla="*/ 210 w 615"/>
                    <a:gd name="T23" fmla="*/ 0 h 270"/>
                    <a:gd name="T24" fmla="*/ 180 w 615"/>
                    <a:gd name="T25" fmla="*/ 15 h 270"/>
                    <a:gd name="T26" fmla="*/ 150 w 615"/>
                    <a:gd name="T27" fmla="*/ 15 h 270"/>
                    <a:gd name="T28" fmla="*/ 105 w 615"/>
                    <a:gd name="T29" fmla="*/ 30 h 270"/>
                    <a:gd name="T30" fmla="*/ 75 w 615"/>
                    <a:gd name="T31" fmla="*/ 30 h 270"/>
                    <a:gd name="T32" fmla="*/ 45 w 615"/>
                    <a:gd name="T33" fmla="*/ 45 h 270"/>
                    <a:gd name="T34" fmla="*/ 30 w 615"/>
                    <a:gd name="T35" fmla="*/ 60 h 270"/>
                    <a:gd name="T36" fmla="*/ 15 w 615"/>
                    <a:gd name="T37" fmla="*/ 90 h 270"/>
                    <a:gd name="T38" fmla="*/ 15 w 615"/>
                    <a:gd name="T39" fmla="*/ 120 h 270"/>
                    <a:gd name="T40" fmla="*/ 0 w 615"/>
                    <a:gd name="T41" fmla="*/ 165 h 270"/>
                    <a:gd name="T42" fmla="*/ 15 w 615"/>
                    <a:gd name="T43" fmla="*/ 195 h 270"/>
                    <a:gd name="T44" fmla="*/ 15 w 615"/>
                    <a:gd name="T45" fmla="*/ 225 h 270"/>
                    <a:gd name="T46" fmla="*/ 30 w 615"/>
                    <a:gd name="T47" fmla="*/ 255 h 270"/>
                    <a:gd name="T48" fmla="*/ 45 w 615"/>
                    <a:gd name="T49" fmla="*/ 255 h 270"/>
                    <a:gd name="T50" fmla="*/ 90 w 615"/>
                    <a:gd name="T51" fmla="*/ 255 h 270"/>
                    <a:gd name="T52" fmla="*/ 120 w 615"/>
                    <a:gd name="T53" fmla="*/ 255 h 270"/>
                    <a:gd name="T54" fmla="*/ 135 w 615"/>
                    <a:gd name="T55" fmla="*/ 255 h 270"/>
                    <a:gd name="T56" fmla="*/ 165 w 615"/>
                    <a:gd name="T57" fmla="*/ 255 h 270"/>
                    <a:gd name="T58" fmla="*/ 180 w 615"/>
                    <a:gd name="T59" fmla="*/ 255 h 270"/>
                    <a:gd name="T60" fmla="*/ 195 w 615"/>
                    <a:gd name="T61" fmla="*/ 255 h 270"/>
                    <a:gd name="T62" fmla="*/ 225 w 615"/>
                    <a:gd name="T63" fmla="*/ 255 h 270"/>
                    <a:gd name="T64" fmla="*/ 240 w 615"/>
                    <a:gd name="T65" fmla="*/ 270 h 270"/>
                    <a:gd name="T66" fmla="*/ 255 w 615"/>
                    <a:gd name="T67" fmla="*/ 270 h 270"/>
                    <a:gd name="T68" fmla="*/ 285 w 615"/>
                    <a:gd name="T69" fmla="*/ 270 h 270"/>
                    <a:gd name="T70" fmla="*/ 315 w 615"/>
                    <a:gd name="T71" fmla="*/ 270 h 270"/>
                    <a:gd name="T72" fmla="*/ 345 w 615"/>
                    <a:gd name="T73" fmla="*/ 270 h 270"/>
                    <a:gd name="T74" fmla="*/ 390 w 615"/>
                    <a:gd name="T75" fmla="*/ 270 h 270"/>
                    <a:gd name="T76" fmla="*/ 435 w 615"/>
                    <a:gd name="T77" fmla="*/ 270 h 270"/>
                    <a:gd name="T78" fmla="*/ 495 w 615"/>
                    <a:gd name="T79" fmla="*/ 270 h 270"/>
                    <a:gd name="T80" fmla="*/ 570 w 615"/>
                    <a:gd name="T81" fmla="*/ 270 h 270"/>
                    <a:gd name="T82" fmla="*/ 585 w 615"/>
                    <a:gd name="T83" fmla="*/ 270 h 270"/>
                    <a:gd name="T84" fmla="*/ 600 w 615"/>
                    <a:gd name="T85" fmla="*/ 240 h 270"/>
                    <a:gd name="T86" fmla="*/ 615 w 615"/>
                    <a:gd name="T87" fmla="*/ 210 h 270"/>
                    <a:gd name="T88" fmla="*/ 615 w 615"/>
                    <a:gd name="T89" fmla="*/ 180 h 270"/>
                    <a:gd name="T90" fmla="*/ 615 w 615"/>
                    <a:gd name="T91" fmla="*/ 135 h 270"/>
                    <a:gd name="T92" fmla="*/ 615 w 615"/>
                    <a:gd name="T93" fmla="*/ 90 h 270"/>
                    <a:gd name="T94" fmla="*/ 600 w 615"/>
                    <a:gd name="T95" fmla="*/ 45 h 270"/>
                    <a:gd name="T96" fmla="*/ 600 w 615"/>
                    <a:gd name="T97" fmla="*/ 15 h 2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5"/>
                    <a:gd name="T148" fmla="*/ 0 h 270"/>
                    <a:gd name="T149" fmla="*/ 615 w 615"/>
                    <a:gd name="T150" fmla="*/ 270 h 2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5" h="270">
                      <a:moveTo>
                        <a:pt x="600" y="15"/>
                      </a:moveTo>
                      <a:lnTo>
                        <a:pt x="555" y="15"/>
                      </a:lnTo>
                      <a:lnTo>
                        <a:pt x="525" y="0"/>
                      </a:lnTo>
                      <a:lnTo>
                        <a:pt x="480" y="0"/>
                      </a:lnTo>
                      <a:lnTo>
                        <a:pt x="450" y="0"/>
                      </a:lnTo>
                      <a:lnTo>
                        <a:pt x="420" y="0"/>
                      </a:lnTo>
                      <a:lnTo>
                        <a:pt x="375" y="0"/>
                      </a:lnTo>
                      <a:lnTo>
                        <a:pt x="345" y="0"/>
                      </a:lnTo>
                      <a:lnTo>
                        <a:pt x="315" y="0"/>
                      </a:lnTo>
                      <a:lnTo>
                        <a:pt x="285" y="0"/>
                      </a:lnTo>
                      <a:lnTo>
                        <a:pt x="240" y="0"/>
                      </a:lnTo>
                      <a:lnTo>
                        <a:pt x="210" y="0"/>
                      </a:lnTo>
                      <a:lnTo>
                        <a:pt x="180" y="15"/>
                      </a:lnTo>
                      <a:lnTo>
                        <a:pt x="150" y="15"/>
                      </a:lnTo>
                      <a:lnTo>
                        <a:pt x="105" y="30"/>
                      </a:lnTo>
                      <a:lnTo>
                        <a:pt x="75" y="30"/>
                      </a:lnTo>
                      <a:lnTo>
                        <a:pt x="45" y="45"/>
                      </a:lnTo>
                      <a:lnTo>
                        <a:pt x="30" y="60"/>
                      </a:lnTo>
                      <a:lnTo>
                        <a:pt x="15" y="90"/>
                      </a:lnTo>
                      <a:lnTo>
                        <a:pt x="15" y="120"/>
                      </a:lnTo>
                      <a:lnTo>
                        <a:pt x="0" y="165"/>
                      </a:lnTo>
                      <a:lnTo>
                        <a:pt x="15" y="195"/>
                      </a:lnTo>
                      <a:lnTo>
                        <a:pt x="15" y="225"/>
                      </a:lnTo>
                      <a:lnTo>
                        <a:pt x="30" y="255"/>
                      </a:lnTo>
                      <a:lnTo>
                        <a:pt x="45" y="255"/>
                      </a:lnTo>
                      <a:lnTo>
                        <a:pt x="90" y="255"/>
                      </a:lnTo>
                      <a:lnTo>
                        <a:pt x="120" y="255"/>
                      </a:lnTo>
                      <a:lnTo>
                        <a:pt x="135" y="255"/>
                      </a:lnTo>
                      <a:lnTo>
                        <a:pt x="165" y="255"/>
                      </a:lnTo>
                      <a:lnTo>
                        <a:pt x="180" y="255"/>
                      </a:lnTo>
                      <a:lnTo>
                        <a:pt x="195" y="255"/>
                      </a:lnTo>
                      <a:lnTo>
                        <a:pt x="225" y="255"/>
                      </a:lnTo>
                      <a:lnTo>
                        <a:pt x="240" y="270"/>
                      </a:lnTo>
                      <a:lnTo>
                        <a:pt x="255" y="270"/>
                      </a:lnTo>
                      <a:lnTo>
                        <a:pt x="285" y="270"/>
                      </a:lnTo>
                      <a:lnTo>
                        <a:pt x="315" y="270"/>
                      </a:lnTo>
                      <a:lnTo>
                        <a:pt x="345" y="270"/>
                      </a:lnTo>
                      <a:lnTo>
                        <a:pt x="390" y="270"/>
                      </a:lnTo>
                      <a:lnTo>
                        <a:pt x="435" y="270"/>
                      </a:lnTo>
                      <a:lnTo>
                        <a:pt x="495" y="270"/>
                      </a:lnTo>
                      <a:lnTo>
                        <a:pt x="570" y="270"/>
                      </a:lnTo>
                      <a:lnTo>
                        <a:pt x="585" y="270"/>
                      </a:lnTo>
                      <a:lnTo>
                        <a:pt x="600" y="240"/>
                      </a:lnTo>
                      <a:lnTo>
                        <a:pt x="615" y="210"/>
                      </a:lnTo>
                      <a:lnTo>
                        <a:pt x="615" y="180"/>
                      </a:lnTo>
                      <a:lnTo>
                        <a:pt x="615" y="135"/>
                      </a:lnTo>
                      <a:lnTo>
                        <a:pt x="615" y="90"/>
                      </a:lnTo>
                      <a:lnTo>
                        <a:pt x="600" y="45"/>
                      </a:lnTo>
                      <a:lnTo>
                        <a:pt x="600" y="15"/>
                      </a:lnTo>
                      <a:close/>
                    </a:path>
                  </a:pathLst>
                </a:custGeom>
                <a:solidFill>
                  <a:srgbClr val="4C4C4C"/>
                </a:solidFill>
                <a:ln w="9525">
                  <a:noFill/>
                  <a:round/>
                  <a:headEnd/>
                  <a:tailEnd/>
                </a:ln>
              </p:spPr>
              <p:txBody>
                <a:bodyPr/>
                <a:lstStyle/>
                <a:p>
                  <a:endParaRPr lang="tr-TR"/>
                </a:p>
              </p:txBody>
            </p:sp>
            <p:sp>
              <p:nvSpPr>
                <p:cNvPr id="529" name="Freeform 276"/>
                <p:cNvSpPr>
                  <a:spLocks/>
                </p:cNvSpPr>
                <p:nvPr/>
              </p:nvSpPr>
              <p:spPr bwMode="auto">
                <a:xfrm>
                  <a:off x="1335" y="4800"/>
                  <a:ext cx="570" cy="75"/>
                </a:xfrm>
                <a:custGeom>
                  <a:avLst/>
                  <a:gdLst>
                    <a:gd name="T0" fmla="*/ 15 w 570"/>
                    <a:gd name="T1" fmla="*/ 75 h 75"/>
                    <a:gd name="T2" fmla="*/ 15 w 570"/>
                    <a:gd name="T3" fmla="*/ 75 h 75"/>
                    <a:gd name="T4" fmla="*/ 45 w 570"/>
                    <a:gd name="T5" fmla="*/ 60 h 75"/>
                    <a:gd name="T6" fmla="*/ 90 w 570"/>
                    <a:gd name="T7" fmla="*/ 45 h 75"/>
                    <a:gd name="T8" fmla="*/ 120 w 570"/>
                    <a:gd name="T9" fmla="*/ 45 h 75"/>
                    <a:gd name="T10" fmla="*/ 150 w 570"/>
                    <a:gd name="T11" fmla="*/ 30 h 75"/>
                    <a:gd name="T12" fmla="*/ 180 w 570"/>
                    <a:gd name="T13" fmla="*/ 30 h 75"/>
                    <a:gd name="T14" fmla="*/ 210 w 570"/>
                    <a:gd name="T15" fmla="*/ 30 h 75"/>
                    <a:gd name="T16" fmla="*/ 255 w 570"/>
                    <a:gd name="T17" fmla="*/ 30 h 75"/>
                    <a:gd name="T18" fmla="*/ 285 w 570"/>
                    <a:gd name="T19" fmla="*/ 30 h 75"/>
                    <a:gd name="T20" fmla="*/ 315 w 570"/>
                    <a:gd name="T21" fmla="*/ 30 h 75"/>
                    <a:gd name="T22" fmla="*/ 345 w 570"/>
                    <a:gd name="T23" fmla="*/ 30 h 75"/>
                    <a:gd name="T24" fmla="*/ 390 w 570"/>
                    <a:gd name="T25" fmla="*/ 30 h 75"/>
                    <a:gd name="T26" fmla="*/ 420 w 570"/>
                    <a:gd name="T27" fmla="*/ 30 h 75"/>
                    <a:gd name="T28" fmla="*/ 450 w 570"/>
                    <a:gd name="T29" fmla="*/ 30 h 75"/>
                    <a:gd name="T30" fmla="*/ 495 w 570"/>
                    <a:gd name="T31" fmla="*/ 30 h 75"/>
                    <a:gd name="T32" fmla="*/ 525 w 570"/>
                    <a:gd name="T33" fmla="*/ 30 h 75"/>
                    <a:gd name="T34" fmla="*/ 570 w 570"/>
                    <a:gd name="T35" fmla="*/ 45 h 75"/>
                    <a:gd name="T36" fmla="*/ 570 w 570"/>
                    <a:gd name="T37" fmla="*/ 15 h 75"/>
                    <a:gd name="T38" fmla="*/ 525 w 570"/>
                    <a:gd name="T39" fmla="*/ 15 h 75"/>
                    <a:gd name="T40" fmla="*/ 495 w 570"/>
                    <a:gd name="T41" fmla="*/ 15 h 75"/>
                    <a:gd name="T42" fmla="*/ 450 w 570"/>
                    <a:gd name="T43" fmla="*/ 15 h 75"/>
                    <a:gd name="T44" fmla="*/ 420 w 570"/>
                    <a:gd name="T45" fmla="*/ 0 h 75"/>
                    <a:gd name="T46" fmla="*/ 390 w 570"/>
                    <a:gd name="T47" fmla="*/ 0 h 75"/>
                    <a:gd name="T48" fmla="*/ 345 w 570"/>
                    <a:gd name="T49" fmla="*/ 0 h 75"/>
                    <a:gd name="T50" fmla="*/ 315 w 570"/>
                    <a:gd name="T51" fmla="*/ 0 h 75"/>
                    <a:gd name="T52" fmla="*/ 285 w 570"/>
                    <a:gd name="T53" fmla="*/ 0 h 75"/>
                    <a:gd name="T54" fmla="*/ 255 w 570"/>
                    <a:gd name="T55" fmla="*/ 0 h 75"/>
                    <a:gd name="T56" fmla="*/ 210 w 570"/>
                    <a:gd name="T57" fmla="*/ 0 h 75"/>
                    <a:gd name="T58" fmla="*/ 180 w 570"/>
                    <a:gd name="T59" fmla="*/ 15 h 75"/>
                    <a:gd name="T60" fmla="*/ 150 w 570"/>
                    <a:gd name="T61" fmla="*/ 15 h 75"/>
                    <a:gd name="T62" fmla="*/ 120 w 570"/>
                    <a:gd name="T63" fmla="*/ 15 h 75"/>
                    <a:gd name="T64" fmla="*/ 75 w 570"/>
                    <a:gd name="T65" fmla="*/ 30 h 75"/>
                    <a:gd name="T66" fmla="*/ 45 w 570"/>
                    <a:gd name="T67" fmla="*/ 45 h 75"/>
                    <a:gd name="T68" fmla="*/ 0 w 570"/>
                    <a:gd name="T69" fmla="*/ 45 h 75"/>
                    <a:gd name="T70" fmla="*/ 0 w 570"/>
                    <a:gd name="T71" fmla="*/ 45 h 75"/>
                    <a:gd name="T72" fmla="*/ 15 w 570"/>
                    <a:gd name="T73" fmla="*/ 75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0"/>
                    <a:gd name="T112" fmla="*/ 0 h 75"/>
                    <a:gd name="T113" fmla="*/ 570 w 570"/>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0" h="75">
                      <a:moveTo>
                        <a:pt x="15" y="75"/>
                      </a:moveTo>
                      <a:lnTo>
                        <a:pt x="15" y="75"/>
                      </a:lnTo>
                      <a:lnTo>
                        <a:pt x="45" y="60"/>
                      </a:lnTo>
                      <a:lnTo>
                        <a:pt x="90" y="45"/>
                      </a:lnTo>
                      <a:lnTo>
                        <a:pt x="120" y="45"/>
                      </a:lnTo>
                      <a:lnTo>
                        <a:pt x="150" y="30"/>
                      </a:lnTo>
                      <a:lnTo>
                        <a:pt x="180" y="30"/>
                      </a:lnTo>
                      <a:lnTo>
                        <a:pt x="210" y="30"/>
                      </a:lnTo>
                      <a:lnTo>
                        <a:pt x="255" y="30"/>
                      </a:lnTo>
                      <a:lnTo>
                        <a:pt x="285" y="30"/>
                      </a:lnTo>
                      <a:lnTo>
                        <a:pt x="315" y="30"/>
                      </a:lnTo>
                      <a:lnTo>
                        <a:pt x="345" y="30"/>
                      </a:lnTo>
                      <a:lnTo>
                        <a:pt x="390" y="30"/>
                      </a:lnTo>
                      <a:lnTo>
                        <a:pt x="420" y="30"/>
                      </a:lnTo>
                      <a:lnTo>
                        <a:pt x="450" y="30"/>
                      </a:lnTo>
                      <a:lnTo>
                        <a:pt x="495" y="30"/>
                      </a:lnTo>
                      <a:lnTo>
                        <a:pt x="525" y="30"/>
                      </a:lnTo>
                      <a:lnTo>
                        <a:pt x="570" y="45"/>
                      </a:lnTo>
                      <a:lnTo>
                        <a:pt x="570" y="15"/>
                      </a:lnTo>
                      <a:lnTo>
                        <a:pt x="525" y="15"/>
                      </a:lnTo>
                      <a:lnTo>
                        <a:pt x="495" y="15"/>
                      </a:lnTo>
                      <a:lnTo>
                        <a:pt x="450" y="15"/>
                      </a:lnTo>
                      <a:lnTo>
                        <a:pt x="420" y="0"/>
                      </a:lnTo>
                      <a:lnTo>
                        <a:pt x="390" y="0"/>
                      </a:lnTo>
                      <a:lnTo>
                        <a:pt x="345" y="0"/>
                      </a:lnTo>
                      <a:lnTo>
                        <a:pt x="315" y="0"/>
                      </a:lnTo>
                      <a:lnTo>
                        <a:pt x="285" y="0"/>
                      </a:lnTo>
                      <a:lnTo>
                        <a:pt x="255" y="0"/>
                      </a:lnTo>
                      <a:lnTo>
                        <a:pt x="210" y="0"/>
                      </a:lnTo>
                      <a:lnTo>
                        <a:pt x="180" y="15"/>
                      </a:lnTo>
                      <a:lnTo>
                        <a:pt x="150" y="15"/>
                      </a:lnTo>
                      <a:lnTo>
                        <a:pt x="120" y="15"/>
                      </a:lnTo>
                      <a:lnTo>
                        <a:pt x="75" y="30"/>
                      </a:lnTo>
                      <a:lnTo>
                        <a:pt x="45" y="45"/>
                      </a:lnTo>
                      <a:lnTo>
                        <a:pt x="0" y="45"/>
                      </a:lnTo>
                      <a:lnTo>
                        <a:pt x="15" y="75"/>
                      </a:lnTo>
                      <a:close/>
                    </a:path>
                  </a:pathLst>
                </a:custGeom>
                <a:solidFill>
                  <a:srgbClr val="000000"/>
                </a:solidFill>
                <a:ln w="9525">
                  <a:noFill/>
                  <a:round/>
                  <a:headEnd/>
                  <a:tailEnd/>
                </a:ln>
              </p:spPr>
              <p:txBody>
                <a:bodyPr/>
                <a:lstStyle/>
                <a:p>
                  <a:endParaRPr lang="tr-TR"/>
                </a:p>
              </p:txBody>
            </p:sp>
            <p:sp>
              <p:nvSpPr>
                <p:cNvPr id="530" name="Freeform 277"/>
                <p:cNvSpPr>
                  <a:spLocks/>
                </p:cNvSpPr>
                <p:nvPr/>
              </p:nvSpPr>
              <p:spPr bwMode="auto">
                <a:xfrm>
                  <a:off x="1305" y="4845"/>
                  <a:ext cx="45" cy="240"/>
                </a:xfrm>
                <a:custGeom>
                  <a:avLst/>
                  <a:gdLst>
                    <a:gd name="T0" fmla="*/ 45 w 45"/>
                    <a:gd name="T1" fmla="*/ 210 h 240"/>
                    <a:gd name="T2" fmla="*/ 45 w 45"/>
                    <a:gd name="T3" fmla="*/ 210 h 240"/>
                    <a:gd name="T4" fmla="*/ 30 w 45"/>
                    <a:gd name="T5" fmla="*/ 210 h 240"/>
                    <a:gd name="T6" fmla="*/ 30 w 45"/>
                    <a:gd name="T7" fmla="*/ 195 h 240"/>
                    <a:gd name="T8" fmla="*/ 15 w 45"/>
                    <a:gd name="T9" fmla="*/ 165 h 240"/>
                    <a:gd name="T10" fmla="*/ 15 w 45"/>
                    <a:gd name="T11" fmla="*/ 135 h 240"/>
                    <a:gd name="T12" fmla="*/ 15 w 45"/>
                    <a:gd name="T13" fmla="*/ 90 h 240"/>
                    <a:gd name="T14" fmla="*/ 30 w 45"/>
                    <a:gd name="T15" fmla="*/ 60 h 240"/>
                    <a:gd name="T16" fmla="*/ 30 w 45"/>
                    <a:gd name="T17" fmla="*/ 30 h 240"/>
                    <a:gd name="T18" fmla="*/ 45 w 45"/>
                    <a:gd name="T19" fmla="*/ 30 h 240"/>
                    <a:gd name="T20" fmla="*/ 30 w 45"/>
                    <a:gd name="T21" fmla="*/ 0 h 240"/>
                    <a:gd name="T22" fmla="*/ 15 w 45"/>
                    <a:gd name="T23" fmla="*/ 30 h 240"/>
                    <a:gd name="T24" fmla="*/ 0 w 45"/>
                    <a:gd name="T25" fmla="*/ 60 h 240"/>
                    <a:gd name="T26" fmla="*/ 0 w 45"/>
                    <a:gd name="T27" fmla="*/ 90 h 240"/>
                    <a:gd name="T28" fmla="*/ 0 w 45"/>
                    <a:gd name="T29" fmla="*/ 135 h 240"/>
                    <a:gd name="T30" fmla="*/ 0 w 45"/>
                    <a:gd name="T31" fmla="*/ 165 h 240"/>
                    <a:gd name="T32" fmla="*/ 0 w 45"/>
                    <a:gd name="T33" fmla="*/ 195 h 240"/>
                    <a:gd name="T34" fmla="*/ 15 w 45"/>
                    <a:gd name="T35" fmla="*/ 225 h 240"/>
                    <a:gd name="T36" fmla="*/ 45 w 45"/>
                    <a:gd name="T37" fmla="*/ 240 h 240"/>
                    <a:gd name="T38" fmla="*/ 45 w 45"/>
                    <a:gd name="T39" fmla="*/ 240 h 240"/>
                    <a:gd name="T40" fmla="*/ 45 w 45"/>
                    <a:gd name="T41" fmla="*/ 210 h 2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240"/>
                    <a:gd name="T65" fmla="*/ 45 w 45"/>
                    <a:gd name="T66" fmla="*/ 240 h 2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240">
                      <a:moveTo>
                        <a:pt x="45" y="210"/>
                      </a:moveTo>
                      <a:lnTo>
                        <a:pt x="45" y="210"/>
                      </a:lnTo>
                      <a:lnTo>
                        <a:pt x="30" y="210"/>
                      </a:lnTo>
                      <a:lnTo>
                        <a:pt x="30" y="195"/>
                      </a:lnTo>
                      <a:lnTo>
                        <a:pt x="15" y="165"/>
                      </a:lnTo>
                      <a:lnTo>
                        <a:pt x="15" y="135"/>
                      </a:lnTo>
                      <a:lnTo>
                        <a:pt x="15" y="90"/>
                      </a:lnTo>
                      <a:lnTo>
                        <a:pt x="30" y="60"/>
                      </a:lnTo>
                      <a:lnTo>
                        <a:pt x="30" y="30"/>
                      </a:lnTo>
                      <a:lnTo>
                        <a:pt x="45" y="30"/>
                      </a:lnTo>
                      <a:lnTo>
                        <a:pt x="30" y="0"/>
                      </a:lnTo>
                      <a:lnTo>
                        <a:pt x="15" y="30"/>
                      </a:lnTo>
                      <a:lnTo>
                        <a:pt x="0" y="60"/>
                      </a:lnTo>
                      <a:lnTo>
                        <a:pt x="0" y="90"/>
                      </a:lnTo>
                      <a:lnTo>
                        <a:pt x="0" y="135"/>
                      </a:lnTo>
                      <a:lnTo>
                        <a:pt x="0" y="165"/>
                      </a:lnTo>
                      <a:lnTo>
                        <a:pt x="0" y="195"/>
                      </a:lnTo>
                      <a:lnTo>
                        <a:pt x="15" y="225"/>
                      </a:lnTo>
                      <a:lnTo>
                        <a:pt x="45" y="240"/>
                      </a:lnTo>
                      <a:lnTo>
                        <a:pt x="45" y="210"/>
                      </a:lnTo>
                      <a:close/>
                    </a:path>
                  </a:pathLst>
                </a:custGeom>
                <a:solidFill>
                  <a:srgbClr val="000000"/>
                </a:solidFill>
                <a:ln w="9525">
                  <a:noFill/>
                  <a:round/>
                  <a:headEnd/>
                  <a:tailEnd/>
                </a:ln>
              </p:spPr>
              <p:txBody>
                <a:bodyPr/>
                <a:lstStyle/>
                <a:p>
                  <a:endParaRPr lang="tr-TR"/>
                </a:p>
              </p:txBody>
            </p:sp>
            <p:sp>
              <p:nvSpPr>
                <p:cNvPr id="531" name="Freeform 278"/>
                <p:cNvSpPr>
                  <a:spLocks/>
                </p:cNvSpPr>
                <p:nvPr/>
              </p:nvSpPr>
              <p:spPr bwMode="auto">
                <a:xfrm>
                  <a:off x="1350" y="5055"/>
                  <a:ext cx="525" cy="45"/>
                </a:xfrm>
                <a:custGeom>
                  <a:avLst/>
                  <a:gdLst>
                    <a:gd name="T0" fmla="*/ 525 w 525"/>
                    <a:gd name="T1" fmla="*/ 30 h 45"/>
                    <a:gd name="T2" fmla="*/ 525 w 525"/>
                    <a:gd name="T3" fmla="*/ 30 h 45"/>
                    <a:gd name="T4" fmla="*/ 450 w 525"/>
                    <a:gd name="T5" fmla="*/ 15 h 45"/>
                    <a:gd name="T6" fmla="*/ 390 w 525"/>
                    <a:gd name="T7" fmla="*/ 15 h 45"/>
                    <a:gd name="T8" fmla="*/ 345 w 525"/>
                    <a:gd name="T9" fmla="*/ 15 h 45"/>
                    <a:gd name="T10" fmla="*/ 300 w 525"/>
                    <a:gd name="T11" fmla="*/ 15 h 45"/>
                    <a:gd name="T12" fmla="*/ 270 w 525"/>
                    <a:gd name="T13" fmla="*/ 15 h 45"/>
                    <a:gd name="T14" fmla="*/ 240 w 525"/>
                    <a:gd name="T15" fmla="*/ 15 h 45"/>
                    <a:gd name="T16" fmla="*/ 210 w 525"/>
                    <a:gd name="T17" fmla="*/ 15 h 45"/>
                    <a:gd name="T18" fmla="*/ 195 w 525"/>
                    <a:gd name="T19" fmla="*/ 15 h 45"/>
                    <a:gd name="T20" fmla="*/ 180 w 525"/>
                    <a:gd name="T21" fmla="*/ 15 h 45"/>
                    <a:gd name="T22" fmla="*/ 150 w 525"/>
                    <a:gd name="T23" fmla="*/ 15 h 45"/>
                    <a:gd name="T24" fmla="*/ 135 w 525"/>
                    <a:gd name="T25" fmla="*/ 0 h 45"/>
                    <a:gd name="T26" fmla="*/ 120 w 525"/>
                    <a:gd name="T27" fmla="*/ 0 h 45"/>
                    <a:gd name="T28" fmla="*/ 90 w 525"/>
                    <a:gd name="T29" fmla="*/ 0 h 45"/>
                    <a:gd name="T30" fmla="*/ 75 w 525"/>
                    <a:gd name="T31" fmla="*/ 0 h 45"/>
                    <a:gd name="T32" fmla="*/ 45 w 525"/>
                    <a:gd name="T33" fmla="*/ 0 h 45"/>
                    <a:gd name="T34" fmla="*/ 0 w 525"/>
                    <a:gd name="T35" fmla="*/ 0 h 45"/>
                    <a:gd name="T36" fmla="*/ 0 w 525"/>
                    <a:gd name="T37" fmla="*/ 30 h 45"/>
                    <a:gd name="T38" fmla="*/ 45 w 525"/>
                    <a:gd name="T39" fmla="*/ 30 h 45"/>
                    <a:gd name="T40" fmla="*/ 75 w 525"/>
                    <a:gd name="T41" fmla="*/ 30 h 45"/>
                    <a:gd name="T42" fmla="*/ 90 w 525"/>
                    <a:gd name="T43" fmla="*/ 30 h 45"/>
                    <a:gd name="T44" fmla="*/ 120 w 525"/>
                    <a:gd name="T45" fmla="*/ 30 h 45"/>
                    <a:gd name="T46" fmla="*/ 135 w 525"/>
                    <a:gd name="T47" fmla="*/ 30 h 45"/>
                    <a:gd name="T48" fmla="*/ 150 w 525"/>
                    <a:gd name="T49" fmla="*/ 30 h 45"/>
                    <a:gd name="T50" fmla="*/ 180 w 525"/>
                    <a:gd name="T51" fmla="*/ 30 h 45"/>
                    <a:gd name="T52" fmla="*/ 195 w 525"/>
                    <a:gd name="T53" fmla="*/ 30 h 45"/>
                    <a:gd name="T54" fmla="*/ 210 w 525"/>
                    <a:gd name="T55" fmla="*/ 30 h 45"/>
                    <a:gd name="T56" fmla="*/ 240 w 525"/>
                    <a:gd name="T57" fmla="*/ 45 h 45"/>
                    <a:gd name="T58" fmla="*/ 270 w 525"/>
                    <a:gd name="T59" fmla="*/ 45 h 45"/>
                    <a:gd name="T60" fmla="*/ 300 w 525"/>
                    <a:gd name="T61" fmla="*/ 45 h 45"/>
                    <a:gd name="T62" fmla="*/ 345 w 525"/>
                    <a:gd name="T63" fmla="*/ 45 h 45"/>
                    <a:gd name="T64" fmla="*/ 390 w 525"/>
                    <a:gd name="T65" fmla="*/ 45 h 45"/>
                    <a:gd name="T66" fmla="*/ 450 w 525"/>
                    <a:gd name="T67" fmla="*/ 45 h 45"/>
                    <a:gd name="T68" fmla="*/ 525 w 525"/>
                    <a:gd name="T69" fmla="*/ 45 h 45"/>
                    <a:gd name="T70" fmla="*/ 525 w 525"/>
                    <a:gd name="T71" fmla="*/ 45 h 45"/>
                    <a:gd name="T72" fmla="*/ 525 w 525"/>
                    <a:gd name="T73" fmla="*/ 30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5"/>
                    <a:gd name="T112" fmla="*/ 0 h 45"/>
                    <a:gd name="T113" fmla="*/ 525 w 525"/>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5" h="45">
                      <a:moveTo>
                        <a:pt x="525" y="30"/>
                      </a:moveTo>
                      <a:lnTo>
                        <a:pt x="525" y="30"/>
                      </a:lnTo>
                      <a:lnTo>
                        <a:pt x="450" y="15"/>
                      </a:lnTo>
                      <a:lnTo>
                        <a:pt x="390" y="15"/>
                      </a:lnTo>
                      <a:lnTo>
                        <a:pt x="345" y="15"/>
                      </a:lnTo>
                      <a:lnTo>
                        <a:pt x="300" y="15"/>
                      </a:lnTo>
                      <a:lnTo>
                        <a:pt x="270" y="15"/>
                      </a:lnTo>
                      <a:lnTo>
                        <a:pt x="240" y="15"/>
                      </a:lnTo>
                      <a:lnTo>
                        <a:pt x="210" y="15"/>
                      </a:lnTo>
                      <a:lnTo>
                        <a:pt x="195" y="15"/>
                      </a:lnTo>
                      <a:lnTo>
                        <a:pt x="180" y="15"/>
                      </a:lnTo>
                      <a:lnTo>
                        <a:pt x="150" y="15"/>
                      </a:lnTo>
                      <a:lnTo>
                        <a:pt x="135" y="0"/>
                      </a:lnTo>
                      <a:lnTo>
                        <a:pt x="120" y="0"/>
                      </a:lnTo>
                      <a:lnTo>
                        <a:pt x="90" y="0"/>
                      </a:lnTo>
                      <a:lnTo>
                        <a:pt x="75" y="0"/>
                      </a:lnTo>
                      <a:lnTo>
                        <a:pt x="45" y="0"/>
                      </a:lnTo>
                      <a:lnTo>
                        <a:pt x="0" y="0"/>
                      </a:lnTo>
                      <a:lnTo>
                        <a:pt x="0" y="30"/>
                      </a:lnTo>
                      <a:lnTo>
                        <a:pt x="45" y="30"/>
                      </a:lnTo>
                      <a:lnTo>
                        <a:pt x="75" y="30"/>
                      </a:lnTo>
                      <a:lnTo>
                        <a:pt x="90" y="30"/>
                      </a:lnTo>
                      <a:lnTo>
                        <a:pt x="120" y="30"/>
                      </a:lnTo>
                      <a:lnTo>
                        <a:pt x="135" y="30"/>
                      </a:lnTo>
                      <a:lnTo>
                        <a:pt x="150" y="30"/>
                      </a:lnTo>
                      <a:lnTo>
                        <a:pt x="180" y="30"/>
                      </a:lnTo>
                      <a:lnTo>
                        <a:pt x="195" y="30"/>
                      </a:lnTo>
                      <a:lnTo>
                        <a:pt x="210" y="30"/>
                      </a:lnTo>
                      <a:lnTo>
                        <a:pt x="240" y="45"/>
                      </a:lnTo>
                      <a:lnTo>
                        <a:pt x="270" y="45"/>
                      </a:lnTo>
                      <a:lnTo>
                        <a:pt x="300" y="45"/>
                      </a:lnTo>
                      <a:lnTo>
                        <a:pt x="345" y="45"/>
                      </a:lnTo>
                      <a:lnTo>
                        <a:pt x="390" y="45"/>
                      </a:lnTo>
                      <a:lnTo>
                        <a:pt x="450" y="45"/>
                      </a:lnTo>
                      <a:lnTo>
                        <a:pt x="525" y="45"/>
                      </a:lnTo>
                      <a:lnTo>
                        <a:pt x="525" y="30"/>
                      </a:lnTo>
                      <a:close/>
                    </a:path>
                  </a:pathLst>
                </a:custGeom>
                <a:solidFill>
                  <a:srgbClr val="000000"/>
                </a:solidFill>
                <a:ln w="9525">
                  <a:noFill/>
                  <a:round/>
                  <a:headEnd/>
                  <a:tailEnd/>
                </a:ln>
              </p:spPr>
              <p:txBody>
                <a:bodyPr/>
                <a:lstStyle/>
                <a:p>
                  <a:endParaRPr lang="tr-TR"/>
                </a:p>
              </p:txBody>
            </p:sp>
            <p:sp>
              <p:nvSpPr>
                <p:cNvPr id="532" name="Freeform 279"/>
                <p:cNvSpPr>
                  <a:spLocks/>
                </p:cNvSpPr>
                <p:nvPr/>
              </p:nvSpPr>
              <p:spPr bwMode="auto">
                <a:xfrm>
                  <a:off x="1875" y="4815"/>
                  <a:ext cx="60" cy="285"/>
                </a:xfrm>
                <a:custGeom>
                  <a:avLst/>
                  <a:gdLst>
                    <a:gd name="T0" fmla="*/ 30 w 60"/>
                    <a:gd name="T1" fmla="*/ 30 h 285"/>
                    <a:gd name="T2" fmla="*/ 15 w 60"/>
                    <a:gd name="T3" fmla="*/ 15 h 285"/>
                    <a:gd name="T4" fmla="*/ 30 w 60"/>
                    <a:gd name="T5" fmla="*/ 45 h 285"/>
                    <a:gd name="T6" fmla="*/ 30 w 60"/>
                    <a:gd name="T7" fmla="*/ 90 h 285"/>
                    <a:gd name="T8" fmla="*/ 30 w 60"/>
                    <a:gd name="T9" fmla="*/ 135 h 285"/>
                    <a:gd name="T10" fmla="*/ 30 w 60"/>
                    <a:gd name="T11" fmla="*/ 180 h 285"/>
                    <a:gd name="T12" fmla="*/ 30 w 60"/>
                    <a:gd name="T13" fmla="*/ 210 h 285"/>
                    <a:gd name="T14" fmla="*/ 30 w 60"/>
                    <a:gd name="T15" fmla="*/ 240 h 285"/>
                    <a:gd name="T16" fmla="*/ 15 w 60"/>
                    <a:gd name="T17" fmla="*/ 255 h 285"/>
                    <a:gd name="T18" fmla="*/ 0 w 60"/>
                    <a:gd name="T19" fmla="*/ 270 h 285"/>
                    <a:gd name="T20" fmla="*/ 0 w 60"/>
                    <a:gd name="T21" fmla="*/ 285 h 285"/>
                    <a:gd name="T22" fmla="*/ 30 w 60"/>
                    <a:gd name="T23" fmla="*/ 270 h 285"/>
                    <a:gd name="T24" fmla="*/ 45 w 60"/>
                    <a:gd name="T25" fmla="*/ 255 h 285"/>
                    <a:gd name="T26" fmla="*/ 60 w 60"/>
                    <a:gd name="T27" fmla="*/ 210 h 285"/>
                    <a:gd name="T28" fmla="*/ 60 w 60"/>
                    <a:gd name="T29" fmla="*/ 180 h 285"/>
                    <a:gd name="T30" fmla="*/ 60 w 60"/>
                    <a:gd name="T31" fmla="*/ 135 h 285"/>
                    <a:gd name="T32" fmla="*/ 60 w 60"/>
                    <a:gd name="T33" fmla="*/ 90 h 285"/>
                    <a:gd name="T34" fmla="*/ 45 w 60"/>
                    <a:gd name="T35" fmla="*/ 45 h 285"/>
                    <a:gd name="T36" fmla="*/ 30 w 60"/>
                    <a:gd name="T37" fmla="*/ 15 h 285"/>
                    <a:gd name="T38" fmla="*/ 30 w 60"/>
                    <a:gd name="T39" fmla="*/ 0 h 285"/>
                    <a:gd name="T40" fmla="*/ 30 w 60"/>
                    <a:gd name="T41" fmla="*/ 15 h 285"/>
                    <a:gd name="T42" fmla="*/ 30 w 60"/>
                    <a:gd name="T43" fmla="*/ 0 h 285"/>
                    <a:gd name="T44" fmla="*/ 30 w 60"/>
                    <a:gd name="T45" fmla="*/ 0 h 285"/>
                    <a:gd name="T46" fmla="*/ 30 w 60"/>
                    <a:gd name="T47" fmla="*/ 30 h 2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285"/>
                    <a:gd name="T74" fmla="*/ 60 w 60"/>
                    <a:gd name="T75" fmla="*/ 285 h 2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285">
                      <a:moveTo>
                        <a:pt x="30" y="30"/>
                      </a:moveTo>
                      <a:lnTo>
                        <a:pt x="15" y="15"/>
                      </a:lnTo>
                      <a:lnTo>
                        <a:pt x="30" y="45"/>
                      </a:lnTo>
                      <a:lnTo>
                        <a:pt x="30" y="90"/>
                      </a:lnTo>
                      <a:lnTo>
                        <a:pt x="30" y="135"/>
                      </a:lnTo>
                      <a:lnTo>
                        <a:pt x="30" y="180"/>
                      </a:lnTo>
                      <a:lnTo>
                        <a:pt x="30" y="210"/>
                      </a:lnTo>
                      <a:lnTo>
                        <a:pt x="30" y="240"/>
                      </a:lnTo>
                      <a:lnTo>
                        <a:pt x="15" y="255"/>
                      </a:lnTo>
                      <a:lnTo>
                        <a:pt x="0" y="270"/>
                      </a:lnTo>
                      <a:lnTo>
                        <a:pt x="0" y="285"/>
                      </a:lnTo>
                      <a:lnTo>
                        <a:pt x="30" y="270"/>
                      </a:lnTo>
                      <a:lnTo>
                        <a:pt x="45" y="255"/>
                      </a:lnTo>
                      <a:lnTo>
                        <a:pt x="60" y="210"/>
                      </a:lnTo>
                      <a:lnTo>
                        <a:pt x="60" y="180"/>
                      </a:lnTo>
                      <a:lnTo>
                        <a:pt x="60" y="135"/>
                      </a:lnTo>
                      <a:lnTo>
                        <a:pt x="60" y="90"/>
                      </a:lnTo>
                      <a:lnTo>
                        <a:pt x="45" y="45"/>
                      </a:lnTo>
                      <a:lnTo>
                        <a:pt x="30" y="15"/>
                      </a:lnTo>
                      <a:lnTo>
                        <a:pt x="30" y="0"/>
                      </a:lnTo>
                      <a:lnTo>
                        <a:pt x="30" y="15"/>
                      </a:lnTo>
                      <a:lnTo>
                        <a:pt x="30" y="0"/>
                      </a:lnTo>
                      <a:lnTo>
                        <a:pt x="30" y="30"/>
                      </a:lnTo>
                      <a:close/>
                    </a:path>
                  </a:pathLst>
                </a:custGeom>
                <a:solidFill>
                  <a:srgbClr val="000000"/>
                </a:solidFill>
                <a:ln w="9525">
                  <a:noFill/>
                  <a:round/>
                  <a:headEnd/>
                  <a:tailEnd/>
                </a:ln>
              </p:spPr>
              <p:txBody>
                <a:bodyPr/>
                <a:lstStyle/>
                <a:p>
                  <a:endParaRPr lang="tr-TR"/>
                </a:p>
              </p:txBody>
            </p:sp>
            <p:sp>
              <p:nvSpPr>
                <p:cNvPr id="533" name="Freeform 280"/>
                <p:cNvSpPr>
                  <a:spLocks/>
                </p:cNvSpPr>
                <p:nvPr/>
              </p:nvSpPr>
              <p:spPr bwMode="auto">
                <a:xfrm>
                  <a:off x="495" y="5040"/>
                  <a:ext cx="1095" cy="705"/>
                </a:xfrm>
                <a:custGeom>
                  <a:avLst/>
                  <a:gdLst>
                    <a:gd name="T0" fmla="*/ 405 w 1095"/>
                    <a:gd name="T1" fmla="*/ 135 h 705"/>
                    <a:gd name="T2" fmla="*/ 465 w 1095"/>
                    <a:gd name="T3" fmla="*/ 90 h 705"/>
                    <a:gd name="T4" fmla="*/ 510 w 1095"/>
                    <a:gd name="T5" fmla="*/ 45 h 705"/>
                    <a:gd name="T6" fmla="*/ 585 w 1095"/>
                    <a:gd name="T7" fmla="*/ 30 h 705"/>
                    <a:gd name="T8" fmla="*/ 675 w 1095"/>
                    <a:gd name="T9" fmla="*/ 30 h 705"/>
                    <a:gd name="T10" fmla="*/ 750 w 1095"/>
                    <a:gd name="T11" fmla="*/ 30 h 705"/>
                    <a:gd name="T12" fmla="*/ 810 w 1095"/>
                    <a:gd name="T13" fmla="*/ 30 h 705"/>
                    <a:gd name="T14" fmla="*/ 870 w 1095"/>
                    <a:gd name="T15" fmla="*/ 30 h 705"/>
                    <a:gd name="T16" fmla="*/ 900 w 1095"/>
                    <a:gd name="T17" fmla="*/ 15 h 705"/>
                    <a:gd name="T18" fmla="*/ 915 w 1095"/>
                    <a:gd name="T19" fmla="*/ 15 h 705"/>
                    <a:gd name="T20" fmla="*/ 930 w 1095"/>
                    <a:gd name="T21" fmla="*/ 0 h 705"/>
                    <a:gd name="T22" fmla="*/ 945 w 1095"/>
                    <a:gd name="T23" fmla="*/ 0 h 705"/>
                    <a:gd name="T24" fmla="*/ 990 w 1095"/>
                    <a:gd name="T25" fmla="*/ 30 h 705"/>
                    <a:gd name="T26" fmla="*/ 1050 w 1095"/>
                    <a:gd name="T27" fmla="*/ 90 h 705"/>
                    <a:gd name="T28" fmla="*/ 1095 w 1095"/>
                    <a:gd name="T29" fmla="*/ 180 h 705"/>
                    <a:gd name="T30" fmla="*/ 1080 w 1095"/>
                    <a:gd name="T31" fmla="*/ 285 h 705"/>
                    <a:gd name="T32" fmla="*/ 1050 w 1095"/>
                    <a:gd name="T33" fmla="*/ 345 h 705"/>
                    <a:gd name="T34" fmla="*/ 1020 w 1095"/>
                    <a:gd name="T35" fmla="*/ 375 h 705"/>
                    <a:gd name="T36" fmla="*/ 1005 w 1095"/>
                    <a:gd name="T37" fmla="*/ 390 h 705"/>
                    <a:gd name="T38" fmla="*/ 990 w 1095"/>
                    <a:gd name="T39" fmla="*/ 420 h 705"/>
                    <a:gd name="T40" fmla="*/ 975 w 1095"/>
                    <a:gd name="T41" fmla="*/ 435 h 705"/>
                    <a:gd name="T42" fmla="*/ 960 w 1095"/>
                    <a:gd name="T43" fmla="*/ 450 h 705"/>
                    <a:gd name="T44" fmla="*/ 960 w 1095"/>
                    <a:gd name="T45" fmla="*/ 480 h 705"/>
                    <a:gd name="T46" fmla="*/ 960 w 1095"/>
                    <a:gd name="T47" fmla="*/ 510 h 705"/>
                    <a:gd name="T48" fmla="*/ 945 w 1095"/>
                    <a:gd name="T49" fmla="*/ 555 h 705"/>
                    <a:gd name="T50" fmla="*/ 930 w 1095"/>
                    <a:gd name="T51" fmla="*/ 585 h 705"/>
                    <a:gd name="T52" fmla="*/ 870 w 1095"/>
                    <a:gd name="T53" fmla="*/ 630 h 705"/>
                    <a:gd name="T54" fmla="*/ 780 w 1095"/>
                    <a:gd name="T55" fmla="*/ 660 h 705"/>
                    <a:gd name="T56" fmla="*/ 705 w 1095"/>
                    <a:gd name="T57" fmla="*/ 690 h 705"/>
                    <a:gd name="T58" fmla="*/ 615 w 1095"/>
                    <a:gd name="T59" fmla="*/ 690 h 705"/>
                    <a:gd name="T60" fmla="*/ 525 w 1095"/>
                    <a:gd name="T61" fmla="*/ 705 h 705"/>
                    <a:gd name="T62" fmla="*/ 450 w 1095"/>
                    <a:gd name="T63" fmla="*/ 690 h 705"/>
                    <a:gd name="T64" fmla="*/ 360 w 1095"/>
                    <a:gd name="T65" fmla="*/ 675 h 705"/>
                    <a:gd name="T66" fmla="*/ 270 w 1095"/>
                    <a:gd name="T67" fmla="*/ 660 h 705"/>
                    <a:gd name="T68" fmla="*/ 180 w 1095"/>
                    <a:gd name="T69" fmla="*/ 630 h 705"/>
                    <a:gd name="T70" fmla="*/ 90 w 1095"/>
                    <a:gd name="T71" fmla="*/ 585 h 705"/>
                    <a:gd name="T72" fmla="*/ 15 w 1095"/>
                    <a:gd name="T73" fmla="*/ 525 h 705"/>
                    <a:gd name="T74" fmla="*/ 0 w 1095"/>
                    <a:gd name="T75" fmla="*/ 450 h 705"/>
                    <a:gd name="T76" fmla="*/ 15 w 1095"/>
                    <a:gd name="T77" fmla="*/ 360 h 705"/>
                    <a:gd name="T78" fmla="*/ 45 w 1095"/>
                    <a:gd name="T79" fmla="*/ 300 h 705"/>
                    <a:gd name="T80" fmla="*/ 90 w 1095"/>
                    <a:gd name="T81" fmla="*/ 255 h 705"/>
                    <a:gd name="T82" fmla="*/ 150 w 1095"/>
                    <a:gd name="T83" fmla="*/ 225 h 705"/>
                    <a:gd name="T84" fmla="*/ 195 w 1095"/>
                    <a:gd name="T85" fmla="*/ 195 h 705"/>
                    <a:gd name="T86" fmla="*/ 255 w 1095"/>
                    <a:gd name="T87" fmla="*/ 180 h 705"/>
                    <a:gd name="T88" fmla="*/ 330 w 1095"/>
                    <a:gd name="T89" fmla="*/ 165 h 705"/>
                    <a:gd name="T90" fmla="*/ 390 w 1095"/>
                    <a:gd name="T91" fmla="*/ 165 h 705"/>
                    <a:gd name="T92" fmla="*/ 390 w 1095"/>
                    <a:gd name="T93" fmla="*/ 165 h 7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95"/>
                    <a:gd name="T142" fmla="*/ 0 h 705"/>
                    <a:gd name="T143" fmla="*/ 1095 w 1095"/>
                    <a:gd name="T144" fmla="*/ 705 h 7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95" h="705">
                      <a:moveTo>
                        <a:pt x="390" y="165"/>
                      </a:moveTo>
                      <a:lnTo>
                        <a:pt x="405" y="135"/>
                      </a:lnTo>
                      <a:lnTo>
                        <a:pt x="435" y="120"/>
                      </a:lnTo>
                      <a:lnTo>
                        <a:pt x="465" y="90"/>
                      </a:lnTo>
                      <a:lnTo>
                        <a:pt x="480" y="60"/>
                      </a:lnTo>
                      <a:lnTo>
                        <a:pt x="510" y="45"/>
                      </a:lnTo>
                      <a:lnTo>
                        <a:pt x="540" y="30"/>
                      </a:lnTo>
                      <a:lnTo>
                        <a:pt x="585" y="30"/>
                      </a:lnTo>
                      <a:lnTo>
                        <a:pt x="630" y="30"/>
                      </a:lnTo>
                      <a:lnTo>
                        <a:pt x="675" y="30"/>
                      </a:lnTo>
                      <a:lnTo>
                        <a:pt x="720" y="30"/>
                      </a:lnTo>
                      <a:lnTo>
                        <a:pt x="750" y="30"/>
                      </a:lnTo>
                      <a:lnTo>
                        <a:pt x="780" y="30"/>
                      </a:lnTo>
                      <a:lnTo>
                        <a:pt x="810" y="30"/>
                      </a:lnTo>
                      <a:lnTo>
                        <a:pt x="840" y="30"/>
                      </a:lnTo>
                      <a:lnTo>
                        <a:pt x="870" y="30"/>
                      </a:lnTo>
                      <a:lnTo>
                        <a:pt x="885" y="30"/>
                      </a:lnTo>
                      <a:lnTo>
                        <a:pt x="900" y="15"/>
                      </a:lnTo>
                      <a:lnTo>
                        <a:pt x="915" y="15"/>
                      </a:lnTo>
                      <a:lnTo>
                        <a:pt x="930" y="0"/>
                      </a:lnTo>
                      <a:lnTo>
                        <a:pt x="945" y="0"/>
                      </a:lnTo>
                      <a:lnTo>
                        <a:pt x="990" y="30"/>
                      </a:lnTo>
                      <a:lnTo>
                        <a:pt x="1020" y="60"/>
                      </a:lnTo>
                      <a:lnTo>
                        <a:pt x="1050" y="90"/>
                      </a:lnTo>
                      <a:lnTo>
                        <a:pt x="1080" y="135"/>
                      </a:lnTo>
                      <a:lnTo>
                        <a:pt x="1095" y="180"/>
                      </a:lnTo>
                      <a:lnTo>
                        <a:pt x="1095" y="225"/>
                      </a:lnTo>
                      <a:lnTo>
                        <a:pt x="1080" y="285"/>
                      </a:lnTo>
                      <a:lnTo>
                        <a:pt x="1050" y="330"/>
                      </a:lnTo>
                      <a:lnTo>
                        <a:pt x="1050" y="345"/>
                      </a:lnTo>
                      <a:lnTo>
                        <a:pt x="1035" y="360"/>
                      </a:lnTo>
                      <a:lnTo>
                        <a:pt x="1020" y="375"/>
                      </a:lnTo>
                      <a:lnTo>
                        <a:pt x="1020" y="390"/>
                      </a:lnTo>
                      <a:lnTo>
                        <a:pt x="1005" y="390"/>
                      </a:lnTo>
                      <a:lnTo>
                        <a:pt x="1005" y="405"/>
                      </a:lnTo>
                      <a:lnTo>
                        <a:pt x="990" y="420"/>
                      </a:lnTo>
                      <a:lnTo>
                        <a:pt x="975" y="435"/>
                      </a:lnTo>
                      <a:lnTo>
                        <a:pt x="960" y="450"/>
                      </a:lnTo>
                      <a:lnTo>
                        <a:pt x="960" y="480"/>
                      </a:lnTo>
                      <a:lnTo>
                        <a:pt x="960" y="495"/>
                      </a:lnTo>
                      <a:lnTo>
                        <a:pt x="960" y="510"/>
                      </a:lnTo>
                      <a:lnTo>
                        <a:pt x="960" y="540"/>
                      </a:lnTo>
                      <a:lnTo>
                        <a:pt x="945" y="555"/>
                      </a:lnTo>
                      <a:lnTo>
                        <a:pt x="945" y="570"/>
                      </a:lnTo>
                      <a:lnTo>
                        <a:pt x="930" y="585"/>
                      </a:lnTo>
                      <a:lnTo>
                        <a:pt x="915" y="600"/>
                      </a:lnTo>
                      <a:lnTo>
                        <a:pt x="870" y="630"/>
                      </a:lnTo>
                      <a:lnTo>
                        <a:pt x="825" y="645"/>
                      </a:lnTo>
                      <a:lnTo>
                        <a:pt x="780" y="660"/>
                      </a:lnTo>
                      <a:lnTo>
                        <a:pt x="750" y="675"/>
                      </a:lnTo>
                      <a:lnTo>
                        <a:pt x="705" y="690"/>
                      </a:lnTo>
                      <a:lnTo>
                        <a:pt x="660" y="690"/>
                      </a:lnTo>
                      <a:lnTo>
                        <a:pt x="615" y="690"/>
                      </a:lnTo>
                      <a:lnTo>
                        <a:pt x="570" y="705"/>
                      </a:lnTo>
                      <a:lnTo>
                        <a:pt x="525" y="705"/>
                      </a:lnTo>
                      <a:lnTo>
                        <a:pt x="480" y="690"/>
                      </a:lnTo>
                      <a:lnTo>
                        <a:pt x="450" y="690"/>
                      </a:lnTo>
                      <a:lnTo>
                        <a:pt x="405" y="690"/>
                      </a:lnTo>
                      <a:lnTo>
                        <a:pt x="360" y="675"/>
                      </a:lnTo>
                      <a:lnTo>
                        <a:pt x="315" y="660"/>
                      </a:lnTo>
                      <a:lnTo>
                        <a:pt x="270" y="660"/>
                      </a:lnTo>
                      <a:lnTo>
                        <a:pt x="225" y="645"/>
                      </a:lnTo>
                      <a:lnTo>
                        <a:pt x="180" y="630"/>
                      </a:lnTo>
                      <a:lnTo>
                        <a:pt x="135" y="615"/>
                      </a:lnTo>
                      <a:lnTo>
                        <a:pt x="90" y="585"/>
                      </a:lnTo>
                      <a:lnTo>
                        <a:pt x="60" y="555"/>
                      </a:lnTo>
                      <a:lnTo>
                        <a:pt x="15" y="525"/>
                      </a:lnTo>
                      <a:lnTo>
                        <a:pt x="0" y="495"/>
                      </a:lnTo>
                      <a:lnTo>
                        <a:pt x="0" y="450"/>
                      </a:lnTo>
                      <a:lnTo>
                        <a:pt x="0" y="390"/>
                      </a:lnTo>
                      <a:lnTo>
                        <a:pt x="15" y="360"/>
                      </a:lnTo>
                      <a:lnTo>
                        <a:pt x="30" y="330"/>
                      </a:lnTo>
                      <a:lnTo>
                        <a:pt x="45" y="300"/>
                      </a:lnTo>
                      <a:lnTo>
                        <a:pt x="75" y="285"/>
                      </a:lnTo>
                      <a:lnTo>
                        <a:pt x="90" y="255"/>
                      </a:lnTo>
                      <a:lnTo>
                        <a:pt x="120" y="240"/>
                      </a:lnTo>
                      <a:lnTo>
                        <a:pt x="150" y="225"/>
                      </a:lnTo>
                      <a:lnTo>
                        <a:pt x="165" y="210"/>
                      </a:lnTo>
                      <a:lnTo>
                        <a:pt x="195" y="195"/>
                      </a:lnTo>
                      <a:lnTo>
                        <a:pt x="225" y="180"/>
                      </a:lnTo>
                      <a:lnTo>
                        <a:pt x="255" y="180"/>
                      </a:lnTo>
                      <a:lnTo>
                        <a:pt x="285" y="165"/>
                      </a:lnTo>
                      <a:lnTo>
                        <a:pt x="330" y="165"/>
                      </a:lnTo>
                      <a:lnTo>
                        <a:pt x="360" y="165"/>
                      </a:lnTo>
                      <a:lnTo>
                        <a:pt x="390" y="165"/>
                      </a:lnTo>
                      <a:lnTo>
                        <a:pt x="420" y="165"/>
                      </a:lnTo>
                      <a:lnTo>
                        <a:pt x="390" y="165"/>
                      </a:lnTo>
                      <a:close/>
                    </a:path>
                  </a:pathLst>
                </a:custGeom>
                <a:solidFill>
                  <a:srgbClr val="000000"/>
                </a:solidFill>
                <a:ln w="9525">
                  <a:noFill/>
                  <a:round/>
                  <a:headEnd/>
                  <a:tailEnd/>
                </a:ln>
              </p:spPr>
              <p:txBody>
                <a:bodyPr/>
                <a:lstStyle/>
                <a:p>
                  <a:endParaRPr lang="tr-TR"/>
                </a:p>
              </p:txBody>
            </p:sp>
            <p:sp>
              <p:nvSpPr>
                <p:cNvPr id="534" name="Freeform 281"/>
                <p:cNvSpPr>
                  <a:spLocks/>
                </p:cNvSpPr>
                <p:nvPr/>
              </p:nvSpPr>
              <p:spPr bwMode="auto">
                <a:xfrm>
                  <a:off x="870" y="5055"/>
                  <a:ext cx="255" cy="165"/>
                </a:xfrm>
                <a:custGeom>
                  <a:avLst/>
                  <a:gdLst>
                    <a:gd name="T0" fmla="*/ 255 w 255"/>
                    <a:gd name="T1" fmla="*/ 0 h 165"/>
                    <a:gd name="T2" fmla="*/ 255 w 255"/>
                    <a:gd name="T3" fmla="*/ 0 h 165"/>
                    <a:gd name="T4" fmla="*/ 210 w 255"/>
                    <a:gd name="T5" fmla="*/ 0 h 165"/>
                    <a:gd name="T6" fmla="*/ 165 w 255"/>
                    <a:gd name="T7" fmla="*/ 15 h 165"/>
                    <a:gd name="T8" fmla="*/ 135 w 255"/>
                    <a:gd name="T9" fmla="*/ 15 h 165"/>
                    <a:gd name="T10" fmla="*/ 105 w 255"/>
                    <a:gd name="T11" fmla="*/ 45 h 165"/>
                    <a:gd name="T12" fmla="*/ 75 w 255"/>
                    <a:gd name="T13" fmla="*/ 60 h 165"/>
                    <a:gd name="T14" fmla="*/ 45 w 255"/>
                    <a:gd name="T15" fmla="*/ 90 h 165"/>
                    <a:gd name="T16" fmla="*/ 30 w 255"/>
                    <a:gd name="T17" fmla="*/ 120 h 165"/>
                    <a:gd name="T18" fmla="*/ 0 w 255"/>
                    <a:gd name="T19" fmla="*/ 150 h 165"/>
                    <a:gd name="T20" fmla="*/ 15 w 255"/>
                    <a:gd name="T21" fmla="*/ 165 h 165"/>
                    <a:gd name="T22" fmla="*/ 45 w 255"/>
                    <a:gd name="T23" fmla="*/ 135 h 165"/>
                    <a:gd name="T24" fmla="*/ 75 w 255"/>
                    <a:gd name="T25" fmla="*/ 105 h 165"/>
                    <a:gd name="T26" fmla="*/ 90 w 255"/>
                    <a:gd name="T27" fmla="*/ 75 h 165"/>
                    <a:gd name="T28" fmla="*/ 120 w 255"/>
                    <a:gd name="T29" fmla="*/ 60 h 165"/>
                    <a:gd name="T30" fmla="*/ 135 w 255"/>
                    <a:gd name="T31" fmla="*/ 45 h 165"/>
                    <a:gd name="T32" fmla="*/ 165 w 255"/>
                    <a:gd name="T33" fmla="*/ 30 h 165"/>
                    <a:gd name="T34" fmla="*/ 210 w 255"/>
                    <a:gd name="T35" fmla="*/ 15 h 165"/>
                    <a:gd name="T36" fmla="*/ 255 w 255"/>
                    <a:gd name="T37" fmla="*/ 15 h 165"/>
                    <a:gd name="T38" fmla="*/ 255 w 255"/>
                    <a:gd name="T39" fmla="*/ 15 h 165"/>
                    <a:gd name="T40" fmla="*/ 255 w 255"/>
                    <a:gd name="T41" fmla="*/ 0 h 1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165"/>
                    <a:gd name="T65" fmla="*/ 255 w 255"/>
                    <a:gd name="T66" fmla="*/ 165 h 1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165">
                      <a:moveTo>
                        <a:pt x="255" y="0"/>
                      </a:moveTo>
                      <a:lnTo>
                        <a:pt x="255" y="0"/>
                      </a:lnTo>
                      <a:lnTo>
                        <a:pt x="210" y="0"/>
                      </a:lnTo>
                      <a:lnTo>
                        <a:pt x="165" y="15"/>
                      </a:lnTo>
                      <a:lnTo>
                        <a:pt x="135" y="15"/>
                      </a:lnTo>
                      <a:lnTo>
                        <a:pt x="105" y="45"/>
                      </a:lnTo>
                      <a:lnTo>
                        <a:pt x="75" y="60"/>
                      </a:lnTo>
                      <a:lnTo>
                        <a:pt x="45" y="90"/>
                      </a:lnTo>
                      <a:lnTo>
                        <a:pt x="30" y="120"/>
                      </a:lnTo>
                      <a:lnTo>
                        <a:pt x="0" y="150"/>
                      </a:lnTo>
                      <a:lnTo>
                        <a:pt x="15" y="165"/>
                      </a:lnTo>
                      <a:lnTo>
                        <a:pt x="45" y="135"/>
                      </a:lnTo>
                      <a:lnTo>
                        <a:pt x="75" y="105"/>
                      </a:lnTo>
                      <a:lnTo>
                        <a:pt x="90" y="75"/>
                      </a:lnTo>
                      <a:lnTo>
                        <a:pt x="120" y="60"/>
                      </a:lnTo>
                      <a:lnTo>
                        <a:pt x="135" y="45"/>
                      </a:lnTo>
                      <a:lnTo>
                        <a:pt x="165" y="30"/>
                      </a:lnTo>
                      <a:lnTo>
                        <a:pt x="210" y="15"/>
                      </a:lnTo>
                      <a:lnTo>
                        <a:pt x="255" y="15"/>
                      </a:lnTo>
                      <a:lnTo>
                        <a:pt x="255" y="0"/>
                      </a:lnTo>
                      <a:close/>
                    </a:path>
                  </a:pathLst>
                </a:custGeom>
                <a:solidFill>
                  <a:srgbClr val="000000"/>
                </a:solidFill>
                <a:ln w="9525">
                  <a:noFill/>
                  <a:round/>
                  <a:headEnd/>
                  <a:tailEnd/>
                </a:ln>
              </p:spPr>
              <p:txBody>
                <a:bodyPr/>
                <a:lstStyle/>
                <a:p>
                  <a:endParaRPr lang="tr-TR"/>
                </a:p>
              </p:txBody>
            </p:sp>
            <p:sp>
              <p:nvSpPr>
                <p:cNvPr id="535" name="Freeform 282"/>
                <p:cNvSpPr>
                  <a:spLocks/>
                </p:cNvSpPr>
                <p:nvPr/>
              </p:nvSpPr>
              <p:spPr bwMode="auto">
                <a:xfrm>
                  <a:off x="1125" y="5025"/>
                  <a:ext cx="315" cy="60"/>
                </a:xfrm>
                <a:custGeom>
                  <a:avLst/>
                  <a:gdLst>
                    <a:gd name="T0" fmla="*/ 315 w 315"/>
                    <a:gd name="T1" fmla="*/ 0 h 60"/>
                    <a:gd name="T2" fmla="*/ 300 w 315"/>
                    <a:gd name="T3" fmla="*/ 0 h 60"/>
                    <a:gd name="T4" fmla="*/ 300 w 315"/>
                    <a:gd name="T5" fmla="*/ 0 h 60"/>
                    <a:gd name="T6" fmla="*/ 300 w 315"/>
                    <a:gd name="T7" fmla="*/ 0 h 60"/>
                    <a:gd name="T8" fmla="*/ 300 w 315"/>
                    <a:gd name="T9" fmla="*/ 15 h 60"/>
                    <a:gd name="T10" fmla="*/ 285 w 315"/>
                    <a:gd name="T11" fmla="*/ 15 h 60"/>
                    <a:gd name="T12" fmla="*/ 285 w 315"/>
                    <a:gd name="T13" fmla="*/ 15 h 60"/>
                    <a:gd name="T14" fmla="*/ 270 w 315"/>
                    <a:gd name="T15" fmla="*/ 15 h 60"/>
                    <a:gd name="T16" fmla="*/ 270 w 315"/>
                    <a:gd name="T17" fmla="*/ 15 h 60"/>
                    <a:gd name="T18" fmla="*/ 255 w 315"/>
                    <a:gd name="T19" fmla="*/ 30 h 60"/>
                    <a:gd name="T20" fmla="*/ 225 w 315"/>
                    <a:gd name="T21" fmla="*/ 30 h 60"/>
                    <a:gd name="T22" fmla="*/ 210 w 315"/>
                    <a:gd name="T23" fmla="*/ 30 h 60"/>
                    <a:gd name="T24" fmla="*/ 180 w 315"/>
                    <a:gd name="T25" fmla="*/ 30 h 60"/>
                    <a:gd name="T26" fmla="*/ 150 w 315"/>
                    <a:gd name="T27" fmla="*/ 30 h 60"/>
                    <a:gd name="T28" fmla="*/ 120 w 315"/>
                    <a:gd name="T29" fmla="*/ 30 h 60"/>
                    <a:gd name="T30" fmla="*/ 90 w 315"/>
                    <a:gd name="T31" fmla="*/ 45 h 60"/>
                    <a:gd name="T32" fmla="*/ 45 w 315"/>
                    <a:gd name="T33" fmla="*/ 30 h 60"/>
                    <a:gd name="T34" fmla="*/ 0 w 315"/>
                    <a:gd name="T35" fmla="*/ 30 h 60"/>
                    <a:gd name="T36" fmla="*/ 0 w 315"/>
                    <a:gd name="T37" fmla="*/ 45 h 60"/>
                    <a:gd name="T38" fmla="*/ 45 w 315"/>
                    <a:gd name="T39" fmla="*/ 60 h 60"/>
                    <a:gd name="T40" fmla="*/ 90 w 315"/>
                    <a:gd name="T41" fmla="*/ 60 h 60"/>
                    <a:gd name="T42" fmla="*/ 120 w 315"/>
                    <a:gd name="T43" fmla="*/ 60 h 60"/>
                    <a:gd name="T44" fmla="*/ 150 w 315"/>
                    <a:gd name="T45" fmla="*/ 60 h 60"/>
                    <a:gd name="T46" fmla="*/ 180 w 315"/>
                    <a:gd name="T47" fmla="*/ 60 h 60"/>
                    <a:gd name="T48" fmla="*/ 210 w 315"/>
                    <a:gd name="T49" fmla="*/ 60 h 60"/>
                    <a:gd name="T50" fmla="*/ 240 w 315"/>
                    <a:gd name="T51" fmla="*/ 45 h 60"/>
                    <a:gd name="T52" fmla="*/ 255 w 315"/>
                    <a:gd name="T53" fmla="*/ 45 h 60"/>
                    <a:gd name="T54" fmla="*/ 270 w 315"/>
                    <a:gd name="T55" fmla="*/ 45 h 60"/>
                    <a:gd name="T56" fmla="*/ 285 w 315"/>
                    <a:gd name="T57" fmla="*/ 45 h 60"/>
                    <a:gd name="T58" fmla="*/ 285 w 315"/>
                    <a:gd name="T59" fmla="*/ 30 h 60"/>
                    <a:gd name="T60" fmla="*/ 300 w 315"/>
                    <a:gd name="T61" fmla="*/ 30 h 60"/>
                    <a:gd name="T62" fmla="*/ 315 w 315"/>
                    <a:gd name="T63" fmla="*/ 30 h 60"/>
                    <a:gd name="T64" fmla="*/ 315 w 315"/>
                    <a:gd name="T65" fmla="*/ 15 h 60"/>
                    <a:gd name="T66" fmla="*/ 315 w 315"/>
                    <a:gd name="T67" fmla="*/ 15 h 60"/>
                    <a:gd name="T68" fmla="*/ 315 w 315"/>
                    <a:gd name="T69" fmla="*/ 15 h 60"/>
                    <a:gd name="T70" fmla="*/ 300 w 315"/>
                    <a:gd name="T71" fmla="*/ 30 h 60"/>
                    <a:gd name="T72" fmla="*/ 315 w 315"/>
                    <a:gd name="T73" fmla="*/ 0 h 60"/>
                    <a:gd name="T74" fmla="*/ 300 w 315"/>
                    <a:gd name="T75" fmla="*/ 0 h 60"/>
                    <a:gd name="T76" fmla="*/ 300 w 315"/>
                    <a:gd name="T77" fmla="*/ 0 h 60"/>
                    <a:gd name="T78" fmla="*/ 315 w 315"/>
                    <a:gd name="T79" fmla="*/ 0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5"/>
                    <a:gd name="T121" fmla="*/ 0 h 60"/>
                    <a:gd name="T122" fmla="*/ 315 w 315"/>
                    <a:gd name="T123" fmla="*/ 60 h 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5" h="60">
                      <a:moveTo>
                        <a:pt x="315" y="0"/>
                      </a:moveTo>
                      <a:lnTo>
                        <a:pt x="300" y="0"/>
                      </a:lnTo>
                      <a:lnTo>
                        <a:pt x="300" y="15"/>
                      </a:lnTo>
                      <a:lnTo>
                        <a:pt x="285" y="15"/>
                      </a:lnTo>
                      <a:lnTo>
                        <a:pt x="270" y="15"/>
                      </a:lnTo>
                      <a:lnTo>
                        <a:pt x="255" y="30"/>
                      </a:lnTo>
                      <a:lnTo>
                        <a:pt x="225" y="30"/>
                      </a:lnTo>
                      <a:lnTo>
                        <a:pt x="210" y="30"/>
                      </a:lnTo>
                      <a:lnTo>
                        <a:pt x="180" y="30"/>
                      </a:lnTo>
                      <a:lnTo>
                        <a:pt x="150" y="30"/>
                      </a:lnTo>
                      <a:lnTo>
                        <a:pt x="120" y="30"/>
                      </a:lnTo>
                      <a:lnTo>
                        <a:pt x="90" y="45"/>
                      </a:lnTo>
                      <a:lnTo>
                        <a:pt x="45" y="30"/>
                      </a:lnTo>
                      <a:lnTo>
                        <a:pt x="0" y="30"/>
                      </a:lnTo>
                      <a:lnTo>
                        <a:pt x="0" y="45"/>
                      </a:lnTo>
                      <a:lnTo>
                        <a:pt x="45" y="60"/>
                      </a:lnTo>
                      <a:lnTo>
                        <a:pt x="90" y="60"/>
                      </a:lnTo>
                      <a:lnTo>
                        <a:pt x="120" y="60"/>
                      </a:lnTo>
                      <a:lnTo>
                        <a:pt x="150" y="60"/>
                      </a:lnTo>
                      <a:lnTo>
                        <a:pt x="180" y="60"/>
                      </a:lnTo>
                      <a:lnTo>
                        <a:pt x="210" y="60"/>
                      </a:lnTo>
                      <a:lnTo>
                        <a:pt x="240" y="45"/>
                      </a:lnTo>
                      <a:lnTo>
                        <a:pt x="255" y="45"/>
                      </a:lnTo>
                      <a:lnTo>
                        <a:pt x="270" y="45"/>
                      </a:lnTo>
                      <a:lnTo>
                        <a:pt x="285" y="45"/>
                      </a:lnTo>
                      <a:lnTo>
                        <a:pt x="285" y="30"/>
                      </a:lnTo>
                      <a:lnTo>
                        <a:pt x="300" y="30"/>
                      </a:lnTo>
                      <a:lnTo>
                        <a:pt x="315" y="30"/>
                      </a:lnTo>
                      <a:lnTo>
                        <a:pt x="315" y="15"/>
                      </a:lnTo>
                      <a:lnTo>
                        <a:pt x="300" y="30"/>
                      </a:lnTo>
                      <a:lnTo>
                        <a:pt x="315" y="0"/>
                      </a:lnTo>
                      <a:lnTo>
                        <a:pt x="300" y="0"/>
                      </a:lnTo>
                      <a:lnTo>
                        <a:pt x="315" y="0"/>
                      </a:lnTo>
                      <a:close/>
                    </a:path>
                  </a:pathLst>
                </a:custGeom>
                <a:solidFill>
                  <a:srgbClr val="000000"/>
                </a:solidFill>
                <a:ln w="9525">
                  <a:noFill/>
                  <a:round/>
                  <a:headEnd/>
                  <a:tailEnd/>
                </a:ln>
              </p:spPr>
              <p:txBody>
                <a:bodyPr/>
                <a:lstStyle/>
                <a:p>
                  <a:endParaRPr lang="tr-TR"/>
                </a:p>
              </p:txBody>
            </p:sp>
            <p:sp>
              <p:nvSpPr>
                <p:cNvPr id="536" name="Freeform 283"/>
                <p:cNvSpPr>
                  <a:spLocks/>
                </p:cNvSpPr>
                <p:nvPr/>
              </p:nvSpPr>
              <p:spPr bwMode="auto">
                <a:xfrm>
                  <a:off x="1425" y="5025"/>
                  <a:ext cx="180" cy="345"/>
                </a:xfrm>
                <a:custGeom>
                  <a:avLst/>
                  <a:gdLst>
                    <a:gd name="T0" fmla="*/ 135 w 180"/>
                    <a:gd name="T1" fmla="*/ 345 h 345"/>
                    <a:gd name="T2" fmla="*/ 135 w 180"/>
                    <a:gd name="T3" fmla="*/ 345 h 345"/>
                    <a:gd name="T4" fmla="*/ 165 w 180"/>
                    <a:gd name="T5" fmla="*/ 300 h 345"/>
                    <a:gd name="T6" fmla="*/ 180 w 180"/>
                    <a:gd name="T7" fmla="*/ 240 h 345"/>
                    <a:gd name="T8" fmla="*/ 180 w 180"/>
                    <a:gd name="T9" fmla="*/ 195 h 345"/>
                    <a:gd name="T10" fmla="*/ 165 w 180"/>
                    <a:gd name="T11" fmla="*/ 150 h 345"/>
                    <a:gd name="T12" fmla="*/ 135 w 180"/>
                    <a:gd name="T13" fmla="*/ 105 h 345"/>
                    <a:gd name="T14" fmla="*/ 105 w 180"/>
                    <a:gd name="T15" fmla="*/ 60 h 345"/>
                    <a:gd name="T16" fmla="*/ 60 w 180"/>
                    <a:gd name="T17" fmla="*/ 30 h 345"/>
                    <a:gd name="T18" fmla="*/ 15 w 180"/>
                    <a:gd name="T19" fmla="*/ 0 h 345"/>
                    <a:gd name="T20" fmla="*/ 0 w 180"/>
                    <a:gd name="T21" fmla="*/ 30 h 345"/>
                    <a:gd name="T22" fmla="*/ 45 w 180"/>
                    <a:gd name="T23" fmla="*/ 45 h 345"/>
                    <a:gd name="T24" fmla="*/ 90 w 180"/>
                    <a:gd name="T25" fmla="*/ 90 h 345"/>
                    <a:gd name="T26" fmla="*/ 120 w 180"/>
                    <a:gd name="T27" fmla="*/ 120 h 345"/>
                    <a:gd name="T28" fmla="*/ 135 w 180"/>
                    <a:gd name="T29" fmla="*/ 150 h 345"/>
                    <a:gd name="T30" fmla="*/ 150 w 180"/>
                    <a:gd name="T31" fmla="*/ 195 h 345"/>
                    <a:gd name="T32" fmla="*/ 150 w 180"/>
                    <a:gd name="T33" fmla="*/ 240 h 345"/>
                    <a:gd name="T34" fmla="*/ 135 w 180"/>
                    <a:gd name="T35" fmla="*/ 285 h 345"/>
                    <a:gd name="T36" fmla="*/ 120 w 180"/>
                    <a:gd name="T37" fmla="*/ 345 h 345"/>
                    <a:gd name="T38" fmla="*/ 120 w 180"/>
                    <a:gd name="T39" fmla="*/ 345 h 345"/>
                    <a:gd name="T40" fmla="*/ 135 w 180"/>
                    <a:gd name="T41" fmla="*/ 345 h 3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345"/>
                    <a:gd name="T65" fmla="*/ 180 w 180"/>
                    <a:gd name="T66" fmla="*/ 345 h 3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345">
                      <a:moveTo>
                        <a:pt x="135" y="345"/>
                      </a:moveTo>
                      <a:lnTo>
                        <a:pt x="135" y="345"/>
                      </a:lnTo>
                      <a:lnTo>
                        <a:pt x="165" y="300"/>
                      </a:lnTo>
                      <a:lnTo>
                        <a:pt x="180" y="240"/>
                      </a:lnTo>
                      <a:lnTo>
                        <a:pt x="180" y="195"/>
                      </a:lnTo>
                      <a:lnTo>
                        <a:pt x="165" y="150"/>
                      </a:lnTo>
                      <a:lnTo>
                        <a:pt x="135" y="105"/>
                      </a:lnTo>
                      <a:lnTo>
                        <a:pt x="105" y="60"/>
                      </a:lnTo>
                      <a:lnTo>
                        <a:pt x="60" y="30"/>
                      </a:lnTo>
                      <a:lnTo>
                        <a:pt x="15" y="0"/>
                      </a:lnTo>
                      <a:lnTo>
                        <a:pt x="0" y="30"/>
                      </a:lnTo>
                      <a:lnTo>
                        <a:pt x="45" y="45"/>
                      </a:lnTo>
                      <a:lnTo>
                        <a:pt x="90" y="90"/>
                      </a:lnTo>
                      <a:lnTo>
                        <a:pt x="120" y="120"/>
                      </a:lnTo>
                      <a:lnTo>
                        <a:pt x="135" y="150"/>
                      </a:lnTo>
                      <a:lnTo>
                        <a:pt x="150" y="195"/>
                      </a:lnTo>
                      <a:lnTo>
                        <a:pt x="150" y="240"/>
                      </a:lnTo>
                      <a:lnTo>
                        <a:pt x="135" y="285"/>
                      </a:lnTo>
                      <a:lnTo>
                        <a:pt x="120" y="345"/>
                      </a:lnTo>
                      <a:lnTo>
                        <a:pt x="135" y="345"/>
                      </a:lnTo>
                      <a:close/>
                    </a:path>
                  </a:pathLst>
                </a:custGeom>
                <a:solidFill>
                  <a:srgbClr val="000000"/>
                </a:solidFill>
                <a:ln w="9525">
                  <a:noFill/>
                  <a:round/>
                  <a:headEnd/>
                  <a:tailEnd/>
                </a:ln>
              </p:spPr>
              <p:txBody>
                <a:bodyPr/>
                <a:lstStyle/>
                <a:p>
                  <a:endParaRPr lang="tr-TR"/>
                </a:p>
              </p:txBody>
            </p:sp>
            <p:sp>
              <p:nvSpPr>
                <p:cNvPr id="537" name="Freeform 284"/>
                <p:cNvSpPr>
                  <a:spLocks/>
                </p:cNvSpPr>
                <p:nvPr/>
              </p:nvSpPr>
              <p:spPr bwMode="auto">
                <a:xfrm>
                  <a:off x="1500" y="5370"/>
                  <a:ext cx="60" cy="60"/>
                </a:xfrm>
                <a:custGeom>
                  <a:avLst/>
                  <a:gdLst>
                    <a:gd name="T0" fmla="*/ 15 w 60"/>
                    <a:gd name="T1" fmla="*/ 60 h 60"/>
                    <a:gd name="T2" fmla="*/ 15 w 60"/>
                    <a:gd name="T3" fmla="*/ 60 h 60"/>
                    <a:gd name="T4" fmla="*/ 30 w 60"/>
                    <a:gd name="T5" fmla="*/ 45 h 60"/>
                    <a:gd name="T6" fmla="*/ 45 w 60"/>
                    <a:gd name="T7" fmla="*/ 30 h 60"/>
                    <a:gd name="T8" fmla="*/ 45 w 60"/>
                    <a:gd name="T9" fmla="*/ 15 h 60"/>
                    <a:gd name="T10" fmla="*/ 60 w 60"/>
                    <a:gd name="T11" fmla="*/ 0 h 60"/>
                    <a:gd name="T12" fmla="*/ 45 w 60"/>
                    <a:gd name="T13" fmla="*/ 0 h 60"/>
                    <a:gd name="T14" fmla="*/ 30 w 60"/>
                    <a:gd name="T15" fmla="*/ 0 h 60"/>
                    <a:gd name="T16" fmla="*/ 30 w 60"/>
                    <a:gd name="T17" fmla="*/ 15 h 60"/>
                    <a:gd name="T18" fmla="*/ 15 w 60"/>
                    <a:gd name="T19" fmla="*/ 30 h 60"/>
                    <a:gd name="T20" fmla="*/ 0 w 60"/>
                    <a:gd name="T21" fmla="*/ 45 h 60"/>
                    <a:gd name="T22" fmla="*/ 0 w 60"/>
                    <a:gd name="T23" fmla="*/ 45 h 60"/>
                    <a:gd name="T24" fmla="*/ 0 w 60"/>
                    <a:gd name="T25" fmla="*/ 45 h 60"/>
                    <a:gd name="T26" fmla="*/ 0 w 60"/>
                    <a:gd name="T27" fmla="*/ 45 h 60"/>
                    <a:gd name="T28" fmla="*/ 0 w 60"/>
                    <a:gd name="T29" fmla="*/ 45 h 60"/>
                    <a:gd name="T30" fmla="*/ 15 w 60"/>
                    <a:gd name="T31" fmla="*/ 6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0"/>
                    <a:gd name="T50" fmla="*/ 60 w 60"/>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0">
                      <a:moveTo>
                        <a:pt x="15" y="60"/>
                      </a:moveTo>
                      <a:lnTo>
                        <a:pt x="15" y="60"/>
                      </a:lnTo>
                      <a:lnTo>
                        <a:pt x="30" y="45"/>
                      </a:lnTo>
                      <a:lnTo>
                        <a:pt x="45" y="30"/>
                      </a:lnTo>
                      <a:lnTo>
                        <a:pt x="45" y="15"/>
                      </a:lnTo>
                      <a:lnTo>
                        <a:pt x="60" y="0"/>
                      </a:lnTo>
                      <a:lnTo>
                        <a:pt x="45" y="0"/>
                      </a:lnTo>
                      <a:lnTo>
                        <a:pt x="30" y="0"/>
                      </a:lnTo>
                      <a:lnTo>
                        <a:pt x="30" y="15"/>
                      </a:lnTo>
                      <a:lnTo>
                        <a:pt x="15" y="30"/>
                      </a:lnTo>
                      <a:lnTo>
                        <a:pt x="0" y="45"/>
                      </a:lnTo>
                      <a:lnTo>
                        <a:pt x="15" y="60"/>
                      </a:lnTo>
                      <a:close/>
                    </a:path>
                  </a:pathLst>
                </a:custGeom>
                <a:solidFill>
                  <a:srgbClr val="000000"/>
                </a:solidFill>
                <a:ln w="9525">
                  <a:noFill/>
                  <a:round/>
                  <a:headEnd/>
                  <a:tailEnd/>
                </a:ln>
              </p:spPr>
              <p:txBody>
                <a:bodyPr/>
                <a:lstStyle/>
                <a:p>
                  <a:endParaRPr lang="tr-TR"/>
                </a:p>
              </p:txBody>
            </p:sp>
            <p:sp>
              <p:nvSpPr>
                <p:cNvPr id="538" name="Freeform 285"/>
                <p:cNvSpPr>
                  <a:spLocks/>
                </p:cNvSpPr>
                <p:nvPr/>
              </p:nvSpPr>
              <p:spPr bwMode="auto">
                <a:xfrm>
                  <a:off x="1440" y="5415"/>
                  <a:ext cx="75" cy="90"/>
                </a:xfrm>
                <a:custGeom>
                  <a:avLst/>
                  <a:gdLst>
                    <a:gd name="T0" fmla="*/ 30 w 75"/>
                    <a:gd name="T1" fmla="*/ 90 h 90"/>
                    <a:gd name="T2" fmla="*/ 30 w 75"/>
                    <a:gd name="T3" fmla="*/ 90 h 90"/>
                    <a:gd name="T4" fmla="*/ 30 w 75"/>
                    <a:gd name="T5" fmla="*/ 75 h 90"/>
                    <a:gd name="T6" fmla="*/ 30 w 75"/>
                    <a:gd name="T7" fmla="*/ 75 h 90"/>
                    <a:gd name="T8" fmla="*/ 45 w 75"/>
                    <a:gd name="T9" fmla="*/ 60 h 90"/>
                    <a:gd name="T10" fmla="*/ 45 w 75"/>
                    <a:gd name="T11" fmla="*/ 60 h 90"/>
                    <a:gd name="T12" fmla="*/ 60 w 75"/>
                    <a:gd name="T13" fmla="*/ 45 h 90"/>
                    <a:gd name="T14" fmla="*/ 75 w 75"/>
                    <a:gd name="T15" fmla="*/ 45 h 90"/>
                    <a:gd name="T16" fmla="*/ 75 w 75"/>
                    <a:gd name="T17" fmla="*/ 30 h 90"/>
                    <a:gd name="T18" fmla="*/ 75 w 75"/>
                    <a:gd name="T19" fmla="*/ 15 h 90"/>
                    <a:gd name="T20" fmla="*/ 60 w 75"/>
                    <a:gd name="T21" fmla="*/ 0 h 90"/>
                    <a:gd name="T22" fmla="*/ 60 w 75"/>
                    <a:gd name="T23" fmla="*/ 15 h 90"/>
                    <a:gd name="T24" fmla="*/ 45 w 75"/>
                    <a:gd name="T25" fmla="*/ 30 h 90"/>
                    <a:gd name="T26" fmla="*/ 45 w 75"/>
                    <a:gd name="T27" fmla="*/ 30 h 90"/>
                    <a:gd name="T28" fmla="*/ 30 w 75"/>
                    <a:gd name="T29" fmla="*/ 45 h 90"/>
                    <a:gd name="T30" fmla="*/ 30 w 75"/>
                    <a:gd name="T31" fmla="*/ 45 h 90"/>
                    <a:gd name="T32" fmla="*/ 15 w 75"/>
                    <a:gd name="T33" fmla="*/ 60 h 90"/>
                    <a:gd name="T34" fmla="*/ 15 w 75"/>
                    <a:gd name="T35" fmla="*/ 60 h 90"/>
                    <a:gd name="T36" fmla="*/ 0 w 75"/>
                    <a:gd name="T37" fmla="*/ 75 h 90"/>
                    <a:gd name="T38" fmla="*/ 0 w 75"/>
                    <a:gd name="T39" fmla="*/ 75 h 90"/>
                    <a:gd name="T40" fmla="*/ 30 w 75"/>
                    <a:gd name="T41" fmla="*/ 90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90"/>
                    <a:gd name="T65" fmla="*/ 75 w 75"/>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90">
                      <a:moveTo>
                        <a:pt x="30" y="90"/>
                      </a:moveTo>
                      <a:lnTo>
                        <a:pt x="30" y="90"/>
                      </a:lnTo>
                      <a:lnTo>
                        <a:pt x="30" y="75"/>
                      </a:lnTo>
                      <a:lnTo>
                        <a:pt x="45" y="60"/>
                      </a:lnTo>
                      <a:lnTo>
                        <a:pt x="60" y="45"/>
                      </a:lnTo>
                      <a:lnTo>
                        <a:pt x="75" y="45"/>
                      </a:lnTo>
                      <a:lnTo>
                        <a:pt x="75" y="30"/>
                      </a:lnTo>
                      <a:lnTo>
                        <a:pt x="75" y="15"/>
                      </a:lnTo>
                      <a:lnTo>
                        <a:pt x="60" y="0"/>
                      </a:lnTo>
                      <a:lnTo>
                        <a:pt x="60" y="15"/>
                      </a:lnTo>
                      <a:lnTo>
                        <a:pt x="45" y="30"/>
                      </a:lnTo>
                      <a:lnTo>
                        <a:pt x="30" y="45"/>
                      </a:lnTo>
                      <a:lnTo>
                        <a:pt x="15" y="60"/>
                      </a:lnTo>
                      <a:lnTo>
                        <a:pt x="0" y="75"/>
                      </a:lnTo>
                      <a:lnTo>
                        <a:pt x="30" y="90"/>
                      </a:lnTo>
                      <a:close/>
                    </a:path>
                  </a:pathLst>
                </a:custGeom>
                <a:solidFill>
                  <a:srgbClr val="000000"/>
                </a:solidFill>
                <a:ln w="9525">
                  <a:noFill/>
                  <a:round/>
                  <a:headEnd/>
                  <a:tailEnd/>
                </a:ln>
              </p:spPr>
              <p:txBody>
                <a:bodyPr/>
                <a:lstStyle/>
                <a:p>
                  <a:endParaRPr lang="tr-TR"/>
                </a:p>
              </p:txBody>
            </p:sp>
            <p:sp>
              <p:nvSpPr>
                <p:cNvPr id="539" name="Freeform 286"/>
                <p:cNvSpPr>
                  <a:spLocks/>
                </p:cNvSpPr>
                <p:nvPr/>
              </p:nvSpPr>
              <p:spPr bwMode="auto">
                <a:xfrm>
                  <a:off x="1395" y="5490"/>
                  <a:ext cx="75" cy="165"/>
                </a:xfrm>
                <a:custGeom>
                  <a:avLst/>
                  <a:gdLst>
                    <a:gd name="T0" fmla="*/ 15 w 75"/>
                    <a:gd name="T1" fmla="*/ 165 h 165"/>
                    <a:gd name="T2" fmla="*/ 15 w 75"/>
                    <a:gd name="T3" fmla="*/ 165 h 165"/>
                    <a:gd name="T4" fmla="*/ 45 w 75"/>
                    <a:gd name="T5" fmla="*/ 150 h 165"/>
                    <a:gd name="T6" fmla="*/ 60 w 75"/>
                    <a:gd name="T7" fmla="*/ 135 h 165"/>
                    <a:gd name="T8" fmla="*/ 60 w 75"/>
                    <a:gd name="T9" fmla="*/ 105 h 165"/>
                    <a:gd name="T10" fmla="*/ 60 w 75"/>
                    <a:gd name="T11" fmla="*/ 90 h 165"/>
                    <a:gd name="T12" fmla="*/ 60 w 75"/>
                    <a:gd name="T13" fmla="*/ 60 h 165"/>
                    <a:gd name="T14" fmla="*/ 60 w 75"/>
                    <a:gd name="T15" fmla="*/ 45 h 165"/>
                    <a:gd name="T16" fmla="*/ 60 w 75"/>
                    <a:gd name="T17" fmla="*/ 30 h 165"/>
                    <a:gd name="T18" fmla="*/ 75 w 75"/>
                    <a:gd name="T19" fmla="*/ 15 h 165"/>
                    <a:gd name="T20" fmla="*/ 45 w 75"/>
                    <a:gd name="T21" fmla="*/ 0 h 165"/>
                    <a:gd name="T22" fmla="*/ 45 w 75"/>
                    <a:gd name="T23" fmla="*/ 30 h 165"/>
                    <a:gd name="T24" fmla="*/ 45 w 75"/>
                    <a:gd name="T25" fmla="*/ 45 h 165"/>
                    <a:gd name="T26" fmla="*/ 45 w 75"/>
                    <a:gd name="T27" fmla="*/ 60 h 165"/>
                    <a:gd name="T28" fmla="*/ 45 w 75"/>
                    <a:gd name="T29" fmla="*/ 90 h 165"/>
                    <a:gd name="T30" fmla="*/ 45 w 75"/>
                    <a:gd name="T31" fmla="*/ 105 h 165"/>
                    <a:gd name="T32" fmla="*/ 30 w 75"/>
                    <a:gd name="T33" fmla="*/ 120 h 165"/>
                    <a:gd name="T34" fmla="*/ 15 w 75"/>
                    <a:gd name="T35" fmla="*/ 135 h 165"/>
                    <a:gd name="T36" fmla="*/ 0 w 75"/>
                    <a:gd name="T37" fmla="*/ 150 h 165"/>
                    <a:gd name="T38" fmla="*/ 0 w 75"/>
                    <a:gd name="T39" fmla="*/ 150 h 165"/>
                    <a:gd name="T40" fmla="*/ 15 w 75"/>
                    <a:gd name="T41" fmla="*/ 165 h 1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165"/>
                    <a:gd name="T65" fmla="*/ 75 w 75"/>
                    <a:gd name="T66" fmla="*/ 165 h 1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165">
                      <a:moveTo>
                        <a:pt x="15" y="165"/>
                      </a:moveTo>
                      <a:lnTo>
                        <a:pt x="15" y="165"/>
                      </a:lnTo>
                      <a:lnTo>
                        <a:pt x="45" y="150"/>
                      </a:lnTo>
                      <a:lnTo>
                        <a:pt x="60" y="135"/>
                      </a:lnTo>
                      <a:lnTo>
                        <a:pt x="60" y="105"/>
                      </a:lnTo>
                      <a:lnTo>
                        <a:pt x="60" y="90"/>
                      </a:lnTo>
                      <a:lnTo>
                        <a:pt x="60" y="60"/>
                      </a:lnTo>
                      <a:lnTo>
                        <a:pt x="60" y="45"/>
                      </a:lnTo>
                      <a:lnTo>
                        <a:pt x="60" y="30"/>
                      </a:lnTo>
                      <a:lnTo>
                        <a:pt x="75" y="15"/>
                      </a:lnTo>
                      <a:lnTo>
                        <a:pt x="45" y="0"/>
                      </a:lnTo>
                      <a:lnTo>
                        <a:pt x="45" y="30"/>
                      </a:lnTo>
                      <a:lnTo>
                        <a:pt x="45" y="45"/>
                      </a:lnTo>
                      <a:lnTo>
                        <a:pt x="45" y="60"/>
                      </a:lnTo>
                      <a:lnTo>
                        <a:pt x="45" y="90"/>
                      </a:lnTo>
                      <a:lnTo>
                        <a:pt x="45" y="105"/>
                      </a:lnTo>
                      <a:lnTo>
                        <a:pt x="30" y="120"/>
                      </a:lnTo>
                      <a:lnTo>
                        <a:pt x="15" y="135"/>
                      </a:lnTo>
                      <a:lnTo>
                        <a:pt x="0" y="150"/>
                      </a:lnTo>
                      <a:lnTo>
                        <a:pt x="15" y="165"/>
                      </a:lnTo>
                      <a:close/>
                    </a:path>
                  </a:pathLst>
                </a:custGeom>
                <a:solidFill>
                  <a:srgbClr val="000000"/>
                </a:solidFill>
                <a:ln w="9525">
                  <a:noFill/>
                  <a:round/>
                  <a:headEnd/>
                  <a:tailEnd/>
                </a:ln>
              </p:spPr>
              <p:txBody>
                <a:bodyPr/>
                <a:lstStyle/>
                <a:p>
                  <a:endParaRPr lang="tr-TR"/>
                </a:p>
              </p:txBody>
            </p:sp>
            <p:sp>
              <p:nvSpPr>
                <p:cNvPr id="540" name="Freeform 287"/>
                <p:cNvSpPr>
                  <a:spLocks/>
                </p:cNvSpPr>
                <p:nvPr/>
              </p:nvSpPr>
              <p:spPr bwMode="auto">
                <a:xfrm>
                  <a:off x="720" y="5640"/>
                  <a:ext cx="690" cy="105"/>
                </a:xfrm>
                <a:custGeom>
                  <a:avLst/>
                  <a:gdLst>
                    <a:gd name="T0" fmla="*/ 0 w 690"/>
                    <a:gd name="T1" fmla="*/ 60 h 105"/>
                    <a:gd name="T2" fmla="*/ 0 w 690"/>
                    <a:gd name="T3" fmla="*/ 60 h 105"/>
                    <a:gd name="T4" fmla="*/ 45 w 690"/>
                    <a:gd name="T5" fmla="*/ 60 h 105"/>
                    <a:gd name="T6" fmla="*/ 90 w 690"/>
                    <a:gd name="T7" fmla="*/ 75 h 105"/>
                    <a:gd name="T8" fmla="*/ 135 w 690"/>
                    <a:gd name="T9" fmla="*/ 90 h 105"/>
                    <a:gd name="T10" fmla="*/ 180 w 690"/>
                    <a:gd name="T11" fmla="*/ 90 h 105"/>
                    <a:gd name="T12" fmla="*/ 225 w 690"/>
                    <a:gd name="T13" fmla="*/ 105 h 105"/>
                    <a:gd name="T14" fmla="*/ 255 w 690"/>
                    <a:gd name="T15" fmla="*/ 105 h 105"/>
                    <a:gd name="T16" fmla="*/ 300 w 690"/>
                    <a:gd name="T17" fmla="*/ 105 h 105"/>
                    <a:gd name="T18" fmla="*/ 345 w 690"/>
                    <a:gd name="T19" fmla="*/ 105 h 105"/>
                    <a:gd name="T20" fmla="*/ 390 w 690"/>
                    <a:gd name="T21" fmla="*/ 105 h 105"/>
                    <a:gd name="T22" fmla="*/ 435 w 690"/>
                    <a:gd name="T23" fmla="*/ 105 h 105"/>
                    <a:gd name="T24" fmla="*/ 480 w 690"/>
                    <a:gd name="T25" fmla="*/ 90 h 105"/>
                    <a:gd name="T26" fmla="*/ 525 w 690"/>
                    <a:gd name="T27" fmla="*/ 90 h 105"/>
                    <a:gd name="T28" fmla="*/ 570 w 690"/>
                    <a:gd name="T29" fmla="*/ 75 h 105"/>
                    <a:gd name="T30" fmla="*/ 600 w 690"/>
                    <a:gd name="T31" fmla="*/ 60 h 105"/>
                    <a:gd name="T32" fmla="*/ 645 w 690"/>
                    <a:gd name="T33" fmla="*/ 45 h 105"/>
                    <a:gd name="T34" fmla="*/ 690 w 690"/>
                    <a:gd name="T35" fmla="*/ 15 h 105"/>
                    <a:gd name="T36" fmla="*/ 675 w 690"/>
                    <a:gd name="T37" fmla="*/ 0 h 105"/>
                    <a:gd name="T38" fmla="*/ 645 w 690"/>
                    <a:gd name="T39" fmla="*/ 15 h 105"/>
                    <a:gd name="T40" fmla="*/ 600 w 690"/>
                    <a:gd name="T41" fmla="*/ 45 h 105"/>
                    <a:gd name="T42" fmla="*/ 555 w 690"/>
                    <a:gd name="T43" fmla="*/ 60 h 105"/>
                    <a:gd name="T44" fmla="*/ 510 w 690"/>
                    <a:gd name="T45" fmla="*/ 60 h 105"/>
                    <a:gd name="T46" fmla="*/ 480 w 690"/>
                    <a:gd name="T47" fmla="*/ 75 h 105"/>
                    <a:gd name="T48" fmla="*/ 435 w 690"/>
                    <a:gd name="T49" fmla="*/ 90 h 105"/>
                    <a:gd name="T50" fmla="*/ 390 w 690"/>
                    <a:gd name="T51" fmla="*/ 90 h 105"/>
                    <a:gd name="T52" fmla="*/ 345 w 690"/>
                    <a:gd name="T53" fmla="*/ 90 h 105"/>
                    <a:gd name="T54" fmla="*/ 300 w 690"/>
                    <a:gd name="T55" fmla="*/ 90 h 105"/>
                    <a:gd name="T56" fmla="*/ 255 w 690"/>
                    <a:gd name="T57" fmla="*/ 90 h 105"/>
                    <a:gd name="T58" fmla="*/ 225 w 690"/>
                    <a:gd name="T59" fmla="*/ 75 h 105"/>
                    <a:gd name="T60" fmla="*/ 180 w 690"/>
                    <a:gd name="T61" fmla="*/ 75 h 105"/>
                    <a:gd name="T62" fmla="*/ 135 w 690"/>
                    <a:gd name="T63" fmla="*/ 60 h 105"/>
                    <a:gd name="T64" fmla="*/ 90 w 690"/>
                    <a:gd name="T65" fmla="*/ 60 h 105"/>
                    <a:gd name="T66" fmla="*/ 45 w 690"/>
                    <a:gd name="T67" fmla="*/ 45 h 105"/>
                    <a:gd name="T68" fmla="*/ 0 w 690"/>
                    <a:gd name="T69" fmla="*/ 30 h 105"/>
                    <a:gd name="T70" fmla="*/ 0 w 690"/>
                    <a:gd name="T71" fmla="*/ 30 h 105"/>
                    <a:gd name="T72" fmla="*/ 0 w 690"/>
                    <a:gd name="T73" fmla="*/ 60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0"/>
                    <a:gd name="T112" fmla="*/ 0 h 105"/>
                    <a:gd name="T113" fmla="*/ 690 w 690"/>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0" h="105">
                      <a:moveTo>
                        <a:pt x="0" y="60"/>
                      </a:moveTo>
                      <a:lnTo>
                        <a:pt x="0" y="60"/>
                      </a:lnTo>
                      <a:lnTo>
                        <a:pt x="45" y="60"/>
                      </a:lnTo>
                      <a:lnTo>
                        <a:pt x="90" y="75"/>
                      </a:lnTo>
                      <a:lnTo>
                        <a:pt x="135" y="90"/>
                      </a:lnTo>
                      <a:lnTo>
                        <a:pt x="180" y="90"/>
                      </a:lnTo>
                      <a:lnTo>
                        <a:pt x="225" y="105"/>
                      </a:lnTo>
                      <a:lnTo>
                        <a:pt x="255" y="105"/>
                      </a:lnTo>
                      <a:lnTo>
                        <a:pt x="300" y="105"/>
                      </a:lnTo>
                      <a:lnTo>
                        <a:pt x="345" y="105"/>
                      </a:lnTo>
                      <a:lnTo>
                        <a:pt x="390" y="105"/>
                      </a:lnTo>
                      <a:lnTo>
                        <a:pt x="435" y="105"/>
                      </a:lnTo>
                      <a:lnTo>
                        <a:pt x="480" y="90"/>
                      </a:lnTo>
                      <a:lnTo>
                        <a:pt x="525" y="90"/>
                      </a:lnTo>
                      <a:lnTo>
                        <a:pt x="570" y="75"/>
                      </a:lnTo>
                      <a:lnTo>
                        <a:pt x="600" y="60"/>
                      </a:lnTo>
                      <a:lnTo>
                        <a:pt x="645" y="45"/>
                      </a:lnTo>
                      <a:lnTo>
                        <a:pt x="690" y="15"/>
                      </a:lnTo>
                      <a:lnTo>
                        <a:pt x="675" y="0"/>
                      </a:lnTo>
                      <a:lnTo>
                        <a:pt x="645" y="15"/>
                      </a:lnTo>
                      <a:lnTo>
                        <a:pt x="600" y="45"/>
                      </a:lnTo>
                      <a:lnTo>
                        <a:pt x="555" y="60"/>
                      </a:lnTo>
                      <a:lnTo>
                        <a:pt x="510" y="60"/>
                      </a:lnTo>
                      <a:lnTo>
                        <a:pt x="480" y="75"/>
                      </a:lnTo>
                      <a:lnTo>
                        <a:pt x="435" y="90"/>
                      </a:lnTo>
                      <a:lnTo>
                        <a:pt x="390" y="90"/>
                      </a:lnTo>
                      <a:lnTo>
                        <a:pt x="345" y="90"/>
                      </a:lnTo>
                      <a:lnTo>
                        <a:pt x="300" y="90"/>
                      </a:lnTo>
                      <a:lnTo>
                        <a:pt x="255" y="90"/>
                      </a:lnTo>
                      <a:lnTo>
                        <a:pt x="225" y="75"/>
                      </a:lnTo>
                      <a:lnTo>
                        <a:pt x="180" y="75"/>
                      </a:lnTo>
                      <a:lnTo>
                        <a:pt x="135" y="60"/>
                      </a:lnTo>
                      <a:lnTo>
                        <a:pt x="90" y="60"/>
                      </a:lnTo>
                      <a:lnTo>
                        <a:pt x="45" y="45"/>
                      </a:lnTo>
                      <a:lnTo>
                        <a:pt x="0" y="30"/>
                      </a:lnTo>
                      <a:lnTo>
                        <a:pt x="0" y="60"/>
                      </a:lnTo>
                      <a:close/>
                    </a:path>
                  </a:pathLst>
                </a:custGeom>
                <a:solidFill>
                  <a:srgbClr val="000000"/>
                </a:solidFill>
                <a:ln w="9525">
                  <a:noFill/>
                  <a:round/>
                  <a:headEnd/>
                  <a:tailEnd/>
                </a:ln>
              </p:spPr>
              <p:txBody>
                <a:bodyPr/>
                <a:lstStyle/>
                <a:p>
                  <a:endParaRPr lang="tr-TR"/>
                </a:p>
              </p:txBody>
            </p:sp>
            <p:sp>
              <p:nvSpPr>
                <p:cNvPr id="541" name="Freeform 288"/>
                <p:cNvSpPr>
                  <a:spLocks/>
                </p:cNvSpPr>
                <p:nvPr/>
              </p:nvSpPr>
              <p:spPr bwMode="auto">
                <a:xfrm>
                  <a:off x="480" y="5430"/>
                  <a:ext cx="240" cy="270"/>
                </a:xfrm>
                <a:custGeom>
                  <a:avLst/>
                  <a:gdLst>
                    <a:gd name="T0" fmla="*/ 0 w 240"/>
                    <a:gd name="T1" fmla="*/ 0 h 270"/>
                    <a:gd name="T2" fmla="*/ 0 w 240"/>
                    <a:gd name="T3" fmla="*/ 0 h 270"/>
                    <a:gd name="T4" fmla="*/ 0 w 240"/>
                    <a:gd name="T5" fmla="*/ 60 h 270"/>
                    <a:gd name="T6" fmla="*/ 0 w 240"/>
                    <a:gd name="T7" fmla="*/ 105 h 270"/>
                    <a:gd name="T8" fmla="*/ 30 w 240"/>
                    <a:gd name="T9" fmla="*/ 135 h 270"/>
                    <a:gd name="T10" fmla="*/ 60 w 240"/>
                    <a:gd name="T11" fmla="*/ 180 h 270"/>
                    <a:gd name="T12" fmla="*/ 105 w 240"/>
                    <a:gd name="T13" fmla="*/ 210 h 270"/>
                    <a:gd name="T14" fmla="*/ 150 w 240"/>
                    <a:gd name="T15" fmla="*/ 225 h 270"/>
                    <a:gd name="T16" fmla="*/ 195 w 240"/>
                    <a:gd name="T17" fmla="*/ 255 h 270"/>
                    <a:gd name="T18" fmla="*/ 240 w 240"/>
                    <a:gd name="T19" fmla="*/ 270 h 270"/>
                    <a:gd name="T20" fmla="*/ 240 w 240"/>
                    <a:gd name="T21" fmla="*/ 240 h 270"/>
                    <a:gd name="T22" fmla="*/ 195 w 240"/>
                    <a:gd name="T23" fmla="*/ 225 h 270"/>
                    <a:gd name="T24" fmla="*/ 150 w 240"/>
                    <a:gd name="T25" fmla="*/ 210 h 270"/>
                    <a:gd name="T26" fmla="*/ 120 w 240"/>
                    <a:gd name="T27" fmla="*/ 180 h 270"/>
                    <a:gd name="T28" fmla="*/ 75 w 240"/>
                    <a:gd name="T29" fmla="*/ 165 h 270"/>
                    <a:gd name="T30" fmla="*/ 45 w 240"/>
                    <a:gd name="T31" fmla="*/ 120 h 270"/>
                    <a:gd name="T32" fmla="*/ 30 w 240"/>
                    <a:gd name="T33" fmla="*/ 90 h 270"/>
                    <a:gd name="T34" fmla="*/ 15 w 240"/>
                    <a:gd name="T35" fmla="*/ 60 h 270"/>
                    <a:gd name="T36" fmla="*/ 30 w 240"/>
                    <a:gd name="T37" fmla="*/ 15 h 270"/>
                    <a:gd name="T38" fmla="*/ 30 w 240"/>
                    <a:gd name="T39" fmla="*/ 15 h 270"/>
                    <a:gd name="T40" fmla="*/ 0 w 240"/>
                    <a:gd name="T41" fmla="*/ 0 h 2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
                    <a:gd name="T64" fmla="*/ 0 h 270"/>
                    <a:gd name="T65" fmla="*/ 240 w 240"/>
                    <a:gd name="T66" fmla="*/ 270 h 2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 h="270">
                      <a:moveTo>
                        <a:pt x="0" y="0"/>
                      </a:moveTo>
                      <a:lnTo>
                        <a:pt x="0" y="0"/>
                      </a:lnTo>
                      <a:lnTo>
                        <a:pt x="0" y="60"/>
                      </a:lnTo>
                      <a:lnTo>
                        <a:pt x="0" y="105"/>
                      </a:lnTo>
                      <a:lnTo>
                        <a:pt x="30" y="135"/>
                      </a:lnTo>
                      <a:lnTo>
                        <a:pt x="60" y="180"/>
                      </a:lnTo>
                      <a:lnTo>
                        <a:pt x="105" y="210"/>
                      </a:lnTo>
                      <a:lnTo>
                        <a:pt x="150" y="225"/>
                      </a:lnTo>
                      <a:lnTo>
                        <a:pt x="195" y="255"/>
                      </a:lnTo>
                      <a:lnTo>
                        <a:pt x="240" y="270"/>
                      </a:lnTo>
                      <a:lnTo>
                        <a:pt x="240" y="240"/>
                      </a:lnTo>
                      <a:lnTo>
                        <a:pt x="195" y="225"/>
                      </a:lnTo>
                      <a:lnTo>
                        <a:pt x="150" y="210"/>
                      </a:lnTo>
                      <a:lnTo>
                        <a:pt x="120" y="180"/>
                      </a:lnTo>
                      <a:lnTo>
                        <a:pt x="75" y="165"/>
                      </a:lnTo>
                      <a:lnTo>
                        <a:pt x="45" y="120"/>
                      </a:lnTo>
                      <a:lnTo>
                        <a:pt x="30" y="90"/>
                      </a:lnTo>
                      <a:lnTo>
                        <a:pt x="15" y="60"/>
                      </a:lnTo>
                      <a:lnTo>
                        <a:pt x="30" y="15"/>
                      </a:lnTo>
                      <a:lnTo>
                        <a:pt x="0" y="0"/>
                      </a:lnTo>
                      <a:close/>
                    </a:path>
                  </a:pathLst>
                </a:custGeom>
                <a:solidFill>
                  <a:srgbClr val="000000"/>
                </a:solidFill>
                <a:ln w="9525">
                  <a:noFill/>
                  <a:round/>
                  <a:headEnd/>
                  <a:tailEnd/>
                </a:ln>
              </p:spPr>
              <p:txBody>
                <a:bodyPr/>
                <a:lstStyle/>
                <a:p>
                  <a:endParaRPr lang="tr-TR"/>
                </a:p>
              </p:txBody>
            </p:sp>
            <p:sp>
              <p:nvSpPr>
                <p:cNvPr id="542" name="Freeform 289"/>
                <p:cNvSpPr>
                  <a:spLocks/>
                </p:cNvSpPr>
                <p:nvPr/>
              </p:nvSpPr>
              <p:spPr bwMode="auto">
                <a:xfrm>
                  <a:off x="480" y="5190"/>
                  <a:ext cx="435" cy="255"/>
                </a:xfrm>
                <a:custGeom>
                  <a:avLst/>
                  <a:gdLst>
                    <a:gd name="T0" fmla="*/ 435 w 435"/>
                    <a:gd name="T1" fmla="*/ 15 h 255"/>
                    <a:gd name="T2" fmla="*/ 405 w 435"/>
                    <a:gd name="T3" fmla="*/ 0 h 255"/>
                    <a:gd name="T4" fmla="*/ 375 w 435"/>
                    <a:gd name="T5" fmla="*/ 0 h 255"/>
                    <a:gd name="T6" fmla="*/ 345 w 435"/>
                    <a:gd name="T7" fmla="*/ 15 h 255"/>
                    <a:gd name="T8" fmla="*/ 300 w 435"/>
                    <a:gd name="T9" fmla="*/ 15 h 255"/>
                    <a:gd name="T10" fmla="*/ 270 w 435"/>
                    <a:gd name="T11" fmla="*/ 15 h 255"/>
                    <a:gd name="T12" fmla="*/ 240 w 435"/>
                    <a:gd name="T13" fmla="*/ 30 h 255"/>
                    <a:gd name="T14" fmla="*/ 210 w 435"/>
                    <a:gd name="T15" fmla="*/ 30 h 255"/>
                    <a:gd name="T16" fmla="*/ 180 w 435"/>
                    <a:gd name="T17" fmla="*/ 45 h 255"/>
                    <a:gd name="T18" fmla="*/ 150 w 435"/>
                    <a:gd name="T19" fmla="*/ 60 h 255"/>
                    <a:gd name="T20" fmla="*/ 120 w 435"/>
                    <a:gd name="T21" fmla="*/ 75 h 255"/>
                    <a:gd name="T22" fmla="*/ 105 w 435"/>
                    <a:gd name="T23" fmla="*/ 105 h 255"/>
                    <a:gd name="T24" fmla="*/ 75 w 435"/>
                    <a:gd name="T25" fmla="*/ 120 h 255"/>
                    <a:gd name="T26" fmla="*/ 60 w 435"/>
                    <a:gd name="T27" fmla="*/ 150 h 255"/>
                    <a:gd name="T28" fmla="*/ 30 w 435"/>
                    <a:gd name="T29" fmla="*/ 180 h 255"/>
                    <a:gd name="T30" fmla="*/ 15 w 435"/>
                    <a:gd name="T31" fmla="*/ 210 h 255"/>
                    <a:gd name="T32" fmla="*/ 0 w 435"/>
                    <a:gd name="T33" fmla="*/ 240 h 255"/>
                    <a:gd name="T34" fmla="*/ 30 w 435"/>
                    <a:gd name="T35" fmla="*/ 255 h 255"/>
                    <a:gd name="T36" fmla="*/ 45 w 435"/>
                    <a:gd name="T37" fmla="*/ 210 h 255"/>
                    <a:gd name="T38" fmla="*/ 60 w 435"/>
                    <a:gd name="T39" fmla="*/ 195 h 255"/>
                    <a:gd name="T40" fmla="*/ 75 w 435"/>
                    <a:gd name="T41" fmla="*/ 165 h 255"/>
                    <a:gd name="T42" fmla="*/ 90 w 435"/>
                    <a:gd name="T43" fmla="*/ 135 h 255"/>
                    <a:gd name="T44" fmla="*/ 120 w 435"/>
                    <a:gd name="T45" fmla="*/ 120 h 255"/>
                    <a:gd name="T46" fmla="*/ 135 w 435"/>
                    <a:gd name="T47" fmla="*/ 105 h 255"/>
                    <a:gd name="T48" fmla="*/ 165 w 435"/>
                    <a:gd name="T49" fmla="*/ 75 h 255"/>
                    <a:gd name="T50" fmla="*/ 195 w 435"/>
                    <a:gd name="T51" fmla="*/ 60 h 255"/>
                    <a:gd name="T52" fmla="*/ 225 w 435"/>
                    <a:gd name="T53" fmla="*/ 60 h 255"/>
                    <a:gd name="T54" fmla="*/ 240 w 435"/>
                    <a:gd name="T55" fmla="*/ 45 h 255"/>
                    <a:gd name="T56" fmla="*/ 270 w 435"/>
                    <a:gd name="T57" fmla="*/ 45 h 255"/>
                    <a:gd name="T58" fmla="*/ 300 w 435"/>
                    <a:gd name="T59" fmla="*/ 30 h 255"/>
                    <a:gd name="T60" fmla="*/ 345 w 435"/>
                    <a:gd name="T61" fmla="*/ 30 h 255"/>
                    <a:gd name="T62" fmla="*/ 375 w 435"/>
                    <a:gd name="T63" fmla="*/ 30 h 255"/>
                    <a:gd name="T64" fmla="*/ 405 w 435"/>
                    <a:gd name="T65" fmla="*/ 30 h 255"/>
                    <a:gd name="T66" fmla="*/ 435 w 435"/>
                    <a:gd name="T67" fmla="*/ 30 h 255"/>
                    <a:gd name="T68" fmla="*/ 435 w 435"/>
                    <a:gd name="T69" fmla="*/ 15 h 2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5"/>
                    <a:gd name="T106" fmla="*/ 0 h 255"/>
                    <a:gd name="T107" fmla="*/ 435 w 435"/>
                    <a:gd name="T108" fmla="*/ 255 h 2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5" h="255">
                      <a:moveTo>
                        <a:pt x="435" y="15"/>
                      </a:moveTo>
                      <a:lnTo>
                        <a:pt x="405" y="0"/>
                      </a:lnTo>
                      <a:lnTo>
                        <a:pt x="375" y="0"/>
                      </a:lnTo>
                      <a:lnTo>
                        <a:pt x="345" y="15"/>
                      </a:lnTo>
                      <a:lnTo>
                        <a:pt x="300" y="15"/>
                      </a:lnTo>
                      <a:lnTo>
                        <a:pt x="270" y="15"/>
                      </a:lnTo>
                      <a:lnTo>
                        <a:pt x="240" y="30"/>
                      </a:lnTo>
                      <a:lnTo>
                        <a:pt x="210" y="30"/>
                      </a:lnTo>
                      <a:lnTo>
                        <a:pt x="180" y="45"/>
                      </a:lnTo>
                      <a:lnTo>
                        <a:pt x="150" y="60"/>
                      </a:lnTo>
                      <a:lnTo>
                        <a:pt x="120" y="75"/>
                      </a:lnTo>
                      <a:lnTo>
                        <a:pt x="105" y="105"/>
                      </a:lnTo>
                      <a:lnTo>
                        <a:pt x="75" y="120"/>
                      </a:lnTo>
                      <a:lnTo>
                        <a:pt x="60" y="150"/>
                      </a:lnTo>
                      <a:lnTo>
                        <a:pt x="30" y="180"/>
                      </a:lnTo>
                      <a:lnTo>
                        <a:pt x="15" y="210"/>
                      </a:lnTo>
                      <a:lnTo>
                        <a:pt x="0" y="240"/>
                      </a:lnTo>
                      <a:lnTo>
                        <a:pt x="30" y="255"/>
                      </a:lnTo>
                      <a:lnTo>
                        <a:pt x="45" y="210"/>
                      </a:lnTo>
                      <a:lnTo>
                        <a:pt x="60" y="195"/>
                      </a:lnTo>
                      <a:lnTo>
                        <a:pt x="75" y="165"/>
                      </a:lnTo>
                      <a:lnTo>
                        <a:pt x="90" y="135"/>
                      </a:lnTo>
                      <a:lnTo>
                        <a:pt x="120" y="120"/>
                      </a:lnTo>
                      <a:lnTo>
                        <a:pt x="135" y="105"/>
                      </a:lnTo>
                      <a:lnTo>
                        <a:pt x="165" y="75"/>
                      </a:lnTo>
                      <a:lnTo>
                        <a:pt x="195" y="60"/>
                      </a:lnTo>
                      <a:lnTo>
                        <a:pt x="225" y="60"/>
                      </a:lnTo>
                      <a:lnTo>
                        <a:pt x="240" y="45"/>
                      </a:lnTo>
                      <a:lnTo>
                        <a:pt x="270" y="45"/>
                      </a:lnTo>
                      <a:lnTo>
                        <a:pt x="300" y="30"/>
                      </a:lnTo>
                      <a:lnTo>
                        <a:pt x="345" y="30"/>
                      </a:lnTo>
                      <a:lnTo>
                        <a:pt x="375" y="30"/>
                      </a:lnTo>
                      <a:lnTo>
                        <a:pt x="405" y="30"/>
                      </a:lnTo>
                      <a:lnTo>
                        <a:pt x="435" y="30"/>
                      </a:lnTo>
                      <a:lnTo>
                        <a:pt x="435" y="15"/>
                      </a:lnTo>
                      <a:close/>
                    </a:path>
                  </a:pathLst>
                </a:custGeom>
                <a:solidFill>
                  <a:srgbClr val="000000"/>
                </a:solidFill>
                <a:ln w="9525">
                  <a:noFill/>
                  <a:round/>
                  <a:headEnd/>
                  <a:tailEnd/>
                </a:ln>
              </p:spPr>
              <p:txBody>
                <a:bodyPr/>
                <a:lstStyle/>
                <a:p>
                  <a:endParaRPr lang="tr-TR"/>
                </a:p>
              </p:txBody>
            </p:sp>
            <p:sp>
              <p:nvSpPr>
                <p:cNvPr id="543" name="Freeform 290"/>
                <p:cNvSpPr>
                  <a:spLocks/>
                </p:cNvSpPr>
                <p:nvPr/>
              </p:nvSpPr>
              <p:spPr bwMode="auto">
                <a:xfrm>
                  <a:off x="915" y="5205"/>
                  <a:ext cx="420" cy="150"/>
                </a:xfrm>
                <a:custGeom>
                  <a:avLst/>
                  <a:gdLst>
                    <a:gd name="T0" fmla="*/ 420 w 420"/>
                    <a:gd name="T1" fmla="*/ 135 h 150"/>
                    <a:gd name="T2" fmla="*/ 420 w 420"/>
                    <a:gd name="T3" fmla="*/ 135 h 150"/>
                    <a:gd name="T4" fmla="*/ 405 w 420"/>
                    <a:gd name="T5" fmla="*/ 120 h 150"/>
                    <a:gd name="T6" fmla="*/ 375 w 420"/>
                    <a:gd name="T7" fmla="*/ 105 h 150"/>
                    <a:gd name="T8" fmla="*/ 345 w 420"/>
                    <a:gd name="T9" fmla="*/ 90 h 150"/>
                    <a:gd name="T10" fmla="*/ 330 w 420"/>
                    <a:gd name="T11" fmla="*/ 90 h 150"/>
                    <a:gd name="T12" fmla="*/ 300 w 420"/>
                    <a:gd name="T13" fmla="*/ 75 h 150"/>
                    <a:gd name="T14" fmla="*/ 270 w 420"/>
                    <a:gd name="T15" fmla="*/ 60 h 150"/>
                    <a:gd name="T16" fmla="*/ 255 w 420"/>
                    <a:gd name="T17" fmla="*/ 45 h 150"/>
                    <a:gd name="T18" fmla="*/ 225 w 420"/>
                    <a:gd name="T19" fmla="*/ 45 h 150"/>
                    <a:gd name="T20" fmla="*/ 195 w 420"/>
                    <a:gd name="T21" fmla="*/ 30 h 150"/>
                    <a:gd name="T22" fmla="*/ 165 w 420"/>
                    <a:gd name="T23" fmla="*/ 30 h 150"/>
                    <a:gd name="T24" fmla="*/ 135 w 420"/>
                    <a:gd name="T25" fmla="*/ 15 h 150"/>
                    <a:gd name="T26" fmla="*/ 120 w 420"/>
                    <a:gd name="T27" fmla="*/ 15 h 150"/>
                    <a:gd name="T28" fmla="*/ 90 w 420"/>
                    <a:gd name="T29" fmla="*/ 0 h 150"/>
                    <a:gd name="T30" fmla="*/ 60 w 420"/>
                    <a:gd name="T31" fmla="*/ 0 h 150"/>
                    <a:gd name="T32" fmla="*/ 30 w 420"/>
                    <a:gd name="T33" fmla="*/ 0 h 150"/>
                    <a:gd name="T34" fmla="*/ 0 w 420"/>
                    <a:gd name="T35" fmla="*/ 0 h 150"/>
                    <a:gd name="T36" fmla="*/ 0 w 420"/>
                    <a:gd name="T37" fmla="*/ 15 h 150"/>
                    <a:gd name="T38" fmla="*/ 30 w 420"/>
                    <a:gd name="T39" fmla="*/ 15 h 150"/>
                    <a:gd name="T40" fmla="*/ 60 w 420"/>
                    <a:gd name="T41" fmla="*/ 30 h 150"/>
                    <a:gd name="T42" fmla="*/ 90 w 420"/>
                    <a:gd name="T43" fmla="*/ 30 h 150"/>
                    <a:gd name="T44" fmla="*/ 105 w 420"/>
                    <a:gd name="T45" fmla="*/ 30 h 150"/>
                    <a:gd name="T46" fmla="*/ 135 w 420"/>
                    <a:gd name="T47" fmla="*/ 45 h 150"/>
                    <a:gd name="T48" fmla="*/ 165 w 420"/>
                    <a:gd name="T49" fmla="*/ 45 h 150"/>
                    <a:gd name="T50" fmla="*/ 195 w 420"/>
                    <a:gd name="T51" fmla="*/ 60 h 150"/>
                    <a:gd name="T52" fmla="*/ 210 w 420"/>
                    <a:gd name="T53" fmla="*/ 60 h 150"/>
                    <a:gd name="T54" fmla="*/ 240 w 420"/>
                    <a:gd name="T55" fmla="*/ 75 h 150"/>
                    <a:gd name="T56" fmla="*/ 270 w 420"/>
                    <a:gd name="T57" fmla="*/ 90 h 150"/>
                    <a:gd name="T58" fmla="*/ 300 w 420"/>
                    <a:gd name="T59" fmla="*/ 90 h 150"/>
                    <a:gd name="T60" fmla="*/ 315 w 420"/>
                    <a:gd name="T61" fmla="*/ 105 h 150"/>
                    <a:gd name="T62" fmla="*/ 345 w 420"/>
                    <a:gd name="T63" fmla="*/ 120 h 150"/>
                    <a:gd name="T64" fmla="*/ 360 w 420"/>
                    <a:gd name="T65" fmla="*/ 120 h 150"/>
                    <a:gd name="T66" fmla="*/ 390 w 420"/>
                    <a:gd name="T67" fmla="*/ 135 h 150"/>
                    <a:gd name="T68" fmla="*/ 405 w 420"/>
                    <a:gd name="T69" fmla="*/ 150 h 150"/>
                    <a:gd name="T70" fmla="*/ 405 w 420"/>
                    <a:gd name="T71" fmla="*/ 150 h 150"/>
                    <a:gd name="T72" fmla="*/ 420 w 420"/>
                    <a:gd name="T73" fmla="*/ 135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0"/>
                    <a:gd name="T112" fmla="*/ 0 h 150"/>
                    <a:gd name="T113" fmla="*/ 420 w 420"/>
                    <a:gd name="T114" fmla="*/ 150 h 1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0" h="150">
                      <a:moveTo>
                        <a:pt x="420" y="135"/>
                      </a:moveTo>
                      <a:lnTo>
                        <a:pt x="420" y="135"/>
                      </a:lnTo>
                      <a:lnTo>
                        <a:pt x="405" y="120"/>
                      </a:lnTo>
                      <a:lnTo>
                        <a:pt x="375" y="105"/>
                      </a:lnTo>
                      <a:lnTo>
                        <a:pt x="345" y="90"/>
                      </a:lnTo>
                      <a:lnTo>
                        <a:pt x="330" y="90"/>
                      </a:lnTo>
                      <a:lnTo>
                        <a:pt x="300" y="75"/>
                      </a:lnTo>
                      <a:lnTo>
                        <a:pt x="270" y="60"/>
                      </a:lnTo>
                      <a:lnTo>
                        <a:pt x="255" y="45"/>
                      </a:lnTo>
                      <a:lnTo>
                        <a:pt x="225" y="45"/>
                      </a:lnTo>
                      <a:lnTo>
                        <a:pt x="195" y="30"/>
                      </a:lnTo>
                      <a:lnTo>
                        <a:pt x="165" y="30"/>
                      </a:lnTo>
                      <a:lnTo>
                        <a:pt x="135" y="15"/>
                      </a:lnTo>
                      <a:lnTo>
                        <a:pt x="120" y="15"/>
                      </a:lnTo>
                      <a:lnTo>
                        <a:pt x="90" y="0"/>
                      </a:lnTo>
                      <a:lnTo>
                        <a:pt x="60" y="0"/>
                      </a:lnTo>
                      <a:lnTo>
                        <a:pt x="30" y="0"/>
                      </a:lnTo>
                      <a:lnTo>
                        <a:pt x="0" y="0"/>
                      </a:lnTo>
                      <a:lnTo>
                        <a:pt x="0" y="15"/>
                      </a:lnTo>
                      <a:lnTo>
                        <a:pt x="30" y="15"/>
                      </a:lnTo>
                      <a:lnTo>
                        <a:pt x="60" y="30"/>
                      </a:lnTo>
                      <a:lnTo>
                        <a:pt x="90" y="30"/>
                      </a:lnTo>
                      <a:lnTo>
                        <a:pt x="105" y="30"/>
                      </a:lnTo>
                      <a:lnTo>
                        <a:pt x="135" y="45"/>
                      </a:lnTo>
                      <a:lnTo>
                        <a:pt x="165" y="45"/>
                      </a:lnTo>
                      <a:lnTo>
                        <a:pt x="195" y="60"/>
                      </a:lnTo>
                      <a:lnTo>
                        <a:pt x="210" y="60"/>
                      </a:lnTo>
                      <a:lnTo>
                        <a:pt x="240" y="75"/>
                      </a:lnTo>
                      <a:lnTo>
                        <a:pt x="270" y="90"/>
                      </a:lnTo>
                      <a:lnTo>
                        <a:pt x="300" y="90"/>
                      </a:lnTo>
                      <a:lnTo>
                        <a:pt x="315" y="105"/>
                      </a:lnTo>
                      <a:lnTo>
                        <a:pt x="345" y="120"/>
                      </a:lnTo>
                      <a:lnTo>
                        <a:pt x="360" y="120"/>
                      </a:lnTo>
                      <a:lnTo>
                        <a:pt x="390" y="135"/>
                      </a:lnTo>
                      <a:lnTo>
                        <a:pt x="405" y="150"/>
                      </a:lnTo>
                      <a:lnTo>
                        <a:pt x="420" y="135"/>
                      </a:lnTo>
                      <a:close/>
                    </a:path>
                  </a:pathLst>
                </a:custGeom>
                <a:solidFill>
                  <a:srgbClr val="FFFFFF"/>
                </a:solidFill>
                <a:ln w="9525">
                  <a:noFill/>
                  <a:round/>
                  <a:headEnd/>
                  <a:tailEnd/>
                </a:ln>
              </p:spPr>
              <p:txBody>
                <a:bodyPr/>
                <a:lstStyle/>
                <a:p>
                  <a:endParaRPr lang="tr-TR"/>
                </a:p>
              </p:txBody>
            </p:sp>
            <p:sp>
              <p:nvSpPr>
                <p:cNvPr id="544" name="Freeform 291"/>
                <p:cNvSpPr>
                  <a:spLocks/>
                </p:cNvSpPr>
                <p:nvPr/>
              </p:nvSpPr>
              <p:spPr bwMode="auto">
                <a:xfrm>
                  <a:off x="1320" y="5310"/>
                  <a:ext cx="210" cy="60"/>
                </a:xfrm>
                <a:custGeom>
                  <a:avLst/>
                  <a:gdLst>
                    <a:gd name="T0" fmla="*/ 195 w 210"/>
                    <a:gd name="T1" fmla="*/ 0 h 60"/>
                    <a:gd name="T2" fmla="*/ 180 w 210"/>
                    <a:gd name="T3" fmla="*/ 0 h 60"/>
                    <a:gd name="T4" fmla="*/ 150 w 210"/>
                    <a:gd name="T5" fmla="*/ 15 h 60"/>
                    <a:gd name="T6" fmla="*/ 120 w 210"/>
                    <a:gd name="T7" fmla="*/ 30 h 60"/>
                    <a:gd name="T8" fmla="*/ 105 w 210"/>
                    <a:gd name="T9" fmla="*/ 30 h 60"/>
                    <a:gd name="T10" fmla="*/ 75 w 210"/>
                    <a:gd name="T11" fmla="*/ 30 h 60"/>
                    <a:gd name="T12" fmla="*/ 60 w 210"/>
                    <a:gd name="T13" fmla="*/ 30 h 60"/>
                    <a:gd name="T14" fmla="*/ 30 w 210"/>
                    <a:gd name="T15" fmla="*/ 30 h 60"/>
                    <a:gd name="T16" fmla="*/ 15 w 210"/>
                    <a:gd name="T17" fmla="*/ 30 h 60"/>
                    <a:gd name="T18" fmla="*/ 0 w 210"/>
                    <a:gd name="T19" fmla="*/ 45 h 60"/>
                    <a:gd name="T20" fmla="*/ 30 w 210"/>
                    <a:gd name="T21" fmla="*/ 60 h 60"/>
                    <a:gd name="T22" fmla="*/ 60 w 210"/>
                    <a:gd name="T23" fmla="*/ 60 h 60"/>
                    <a:gd name="T24" fmla="*/ 75 w 210"/>
                    <a:gd name="T25" fmla="*/ 60 h 60"/>
                    <a:gd name="T26" fmla="*/ 105 w 210"/>
                    <a:gd name="T27" fmla="*/ 60 h 60"/>
                    <a:gd name="T28" fmla="*/ 135 w 210"/>
                    <a:gd name="T29" fmla="*/ 45 h 60"/>
                    <a:gd name="T30" fmla="*/ 165 w 210"/>
                    <a:gd name="T31" fmla="*/ 45 h 60"/>
                    <a:gd name="T32" fmla="*/ 180 w 210"/>
                    <a:gd name="T33" fmla="*/ 30 h 60"/>
                    <a:gd name="T34" fmla="*/ 210 w 210"/>
                    <a:gd name="T35" fmla="*/ 15 h 60"/>
                    <a:gd name="T36" fmla="*/ 195 w 210"/>
                    <a:gd name="T37" fmla="*/ 0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0"/>
                    <a:gd name="T58" fmla="*/ 0 h 60"/>
                    <a:gd name="T59" fmla="*/ 210 w 210"/>
                    <a:gd name="T60" fmla="*/ 60 h 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0" h="60">
                      <a:moveTo>
                        <a:pt x="195" y="0"/>
                      </a:moveTo>
                      <a:lnTo>
                        <a:pt x="180" y="0"/>
                      </a:lnTo>
                      <a:lnTo>
                        <a:pt x="150" y="15"/>
                      </a:lnTo>
                      <a:lnTo>
                        <a:pt x="120" y="30"/>
                      </a:lnTo>
                      <a:lnTo>
                        <a:pt x="105" y="30"/>
                      </a:lnTo>
                      <a:lnTo>
                        <a:pt x="75" y="30"/>
                      </a:lnTo>
                      <a:lnTo>
                        <a:pt x="60" y="30"/>
                      </a:lnTo>
                      <a:lnTo>
                        <a:pt x="30" y="30"/>
                      </a:lnTo>
                      <a:lnTo>
                        <a:pt x="15" y="30"/>
                      </a:lnTo>
                      <a:lnTo>
                        <a:pt x="0" y="45"/>
                      </a:lnTo>
                      <a:lnTo>
                        <a:pt x="30" y="60"/>
                      </a:lnTo>
                      <a:lnTo>
                        <a:pt x="60" y="60"/>
                      </a:lnTo>
                      <a:lnTo>
                        <a:pt x="75" y="60"/>
                      </a:lnTo>
                      <a:lnTo>
                        <a:pt x="105" y="60"/>
                      </a:lnTo>
                      <a:lnTo>
                        <a:pt x="135" y="45"/>
                      </a:lnTo>
                      <a:lnTo>
                        <a:pt x="165" y="45"/>
                      </a:lnTo>
                      <a:lnTo>
                        <a:pt x="180" y="30"/>
                      </a:lnTo>
                      <a:lnTo>
                        <a:pt x="210" y="15"/>
                      </a:lnTo>
                      <a:lnTo>
                        <a:pt x="195" y="0"/>
                      </a:lnTo>
                      <a:close/>
                    </a:path>
                  </a:pathLst>
                </a:custGeom>
                <a:solidFill>
                  <a:srgbClr val="FFFFFF"/>
                </a:solidFill>
                <a:ln w="9525">
                  <a:noFill/>
                  <a:round/>
                  <a:headEnd/>
                  <a:tailEnd/>
                </a:ln>
              </p:spPr>
              <p:txBody>
                <a:bodyPr/>
                <a:lstStyle/>
                <a:p>
                  <a:endParaRPr lang="tr-TR"/>
                </a:p>
              </p:txBody>
            </p:sp>
            <p:sp>
              <p:nvSpPr>
                <p:cNvPr id="545" name="Freeform 292"/>
                <p:cNvSpPr>
                  <a:spLocks/>
                </p:cNvSpPr>
                <p:nvPr/>
              </p:nvSpPr>
              <p:spPr bwMode="auto">
                <a:xfrm>
                  <a:off x="900" y="5130"/>
                  <a:ext cx="270" cy="75"/>
                </a:xfrm>
                <a:custGeom>
                  <a:avLst/>
                  <a:gdLst>
                    <a:gd name="T0" fmla="*/ 270 w 270"/>
                    <a:gd name="T1" fmla="*/ 60 h 75"/>
                    <a:gd name="T2" fmla="*/ 240 w 270"/>
                    <a:gd name="T3" fmla="*/ 30 h 75"/>
                    <a:gd name="T4" fmla="*/ 210 w 270"/>
                    <a:gd name="T5" fmla="*/ 15 h 75"/>
                    <a:gd name="T6" fmla="*/ 180 w 270"/>
                    <a:gd name="T7" fmla="*/ 0 h 75"/>
                    <a:gd name="T8" fmla="*/ 150 w 270"/>
                    <a:gd name="T9" fmla="*/ 0 h 75"/>
                    <a:gd name="T10" fmla="*/ 105 w 270"/>
                    <a:gd name="T11" fmla="*/ 0 h 75"/>
                    <a:gd name="T12" fmla="*/ 75 w 270"/>
                    <a:gd name="T13" fmla="*/ 0 h 75"/>
                    <a:gd name="T14" fmla="*/ 45 w 270"/>
                    <a:gd name="T15" fmla="*/ 15 h 75"/>
                    <a:gd name="T16" fmla="*/ 0 w 270"/>
                    <a:gd name="T17" fmla="*/ 30 h 75"/>
                    <a:gd name="T18" fmla="*/ 15 w 270"/>
                    <a:gd name="T19" fmla="*/ 45 h 75"/>
                    <a:gd name="T20" fmla="*/ 45 w 270"/>
                    <a:gd name="T21" fmla="*/ 30 h 75"/>
                    <a:gd name="T22" fmla="*/ 75 w 270"/>
                    <a:gd name="T23" fmla="*/ 30 h 75"/>
                    <a:gd name="T24" fmla="*/ 105 w 270"/>
                    <a:gd name="T25" fmla="*/ 30 h 75"/>
                    <a:gd name="T26" fmla="*/ 150 w 270"/>
                    <a:gd name="T27" fmla="*/ 30 h 75"/>
                    <a:gd name="T28" fmla="*/ 180 w 270"/>
                    <a:gd name="T29" fmla="*/ 30 h 75"/>
                    <a:gd name="T30" fmla="*/ 210 w 270"/>
                    <a:gd name="T31" fmla="*/ 45 h 75"/>
                    <a:gd name="T32" fmla="*/ 225 w 270"/>
                    <a:gd name="T33" fmla="*/ 60 h 75"/>
                    <a:gd name="T34" fmla="*/ 255 w 270"/>
                    <a:gd name="T35" fmla="*/ 75 h 75"/>
                    <a:gd name="T36" fmla="*/ 270 w 270"/>
                    <a:gd name="T37" fmla="*/ 60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0"/>
                    <a:gd name="T58" fmla="*/ 0 h 75"/>
                    <a:gd name="T59" fmla="*/ 270 w 270"/>
                    <a:gd name="T60" fmla="*/ 75 h 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0" h="75">
                      <a:moveTo>
                        <a:pt x="270" y="60"/>
                      </a:moveTo>
                      <a:lnTo>
                        <a:pt x="240" y="30"/>
                      </a:lnTo>
                      <a:lnTo>
                        <a:pt x="210" y="15"/>
                      </a:lnTo>
                      <a:lnTo>
                        <a:pt x="180" y="0"/>
                      </a:lnTo>
                      <a:lnTo>
                        <a:pt x="150" y="0"/>
                      </a:lnTo>
                      <a:lnTo>
                        <a:pt x="105" y="0"/>
                      </a:lnTo>
                      <a:lnTo>
                        <a:pt x="75" y="0"/>
                      </a:lnTo>
                      <a:lnTo>
                        <a:pt x="45" y="15"/>
                      </a:lnTo>
                      <a:lnTo>
                        <a:pt x="0" y="30"/>
                      </a:lnTo>
                      <a:lnTo>
                        <a:pt x="15" y="45"/>
                      </a:lnTo>
                      <a:lnTo>
                        <a:pt x="45" y="30"/>
                      </a:lnTo>
                      <a:lnTo>
                        <a:pt x="75" y="30"/>
                      </a:lnTo>
                      <a:lnTo>
                        <a:pt x="105" y="30"/>
                      </a:lnTo>
                      <a:lnTo>
                        <a:pt x="150" y="30"/>
                      </a:lnTo>
                      <a:lnTo>
                        <a:pt x="180" y="30"/>
                      </a:lnTo>
                      <a:lnTo>
                        <a:pt x="210" y="45"/>
                      </a:lnTo>
                      <a:lnTo>
                        <a:pt x="225" y="60"/>
                      </a:lnTo>
                      <a:lnTo>
                        <a:pt x="255" y="75"/>
                      </a:lnTo>
                      <a:lnTo>
                        <a:pt x="270" y="60"/>
                      </a:lnTo>
                      <a:close/>
                    </a:path>
                  </a:pathLst>
                </a:custGeom>
                <a:solidFill>
                  <a:srgbClr val="FFFFFF"/>
                </a:solidFill>
                <a:ln w="9525">
                  <a:noFill/>
                  <a:round/>
                  <a:headEnd/>
                  <a:tailEnd/>
                </a:ln>
              </p:spPr>
              <p:txBody>
                <a:bodyPr/>
                <a:lstStyle/>
                <a:p>
                  <a:endParaRPr lang="tr-TR"/>
                </a:p>
              </p:txBody>
            </p:sp>
            <p:sp>
              <p:nvSpPr>
                <p:cNvPr id="546" name="Freeform 293"/>
                <p:cNvSpPr>
                  <a:spLocks/>
                </p:cNvSpPr>
                <p:nvPr/>
              </p:nvSpPr>
              <p:spPr bwMode="auto">
                <a:xfrm>
                  <a:off x="990" y="5070"/>
                  <a:ext cx="240" cy="60"/>
                </a:xfrm>
                <a:custGeom>
                  <a:avLst/>
                  <a:gdLst>
                    <a:gd name="T0" fmla="*/ 240 w 240"/>
                    <a:gd name="T1" fmla="*/ 60 h 60"/>
                    <a:gd name="T2" fmla="*/ 225 w 240"/>
                    <a:gd name="T3" fmla="*/ 45 h 60"/>
                    <a:gd name="T4" fmla="*/ 195 w 240"/>
                    <a:gd name="T5" fmla="*/ 45 h 60"/>
                    <a:gd name="T6" fmla="*/ 165 w 240"/>
                    <a:gd name="T7" fmla="*/ 45 h 60"/>
                    <a:gd name="T8" fmla="*/ 150 w 240"/>
                    <a:gd name="T9" fmla="*/ 30 h 60"/>
                    <a:gd name="T10" fmla="*/ 120 w 240"/>
                    <a:gd name="T11" fmla="*/ 30 h 60"/>
                    <a:gd name="T12" fmla="*/ 90 w 240"/>
                    <a:gd name="T13" fmla="*/ 15 h 60"/>
                    <a:gd name="T14" fmla="*/ 60 w 240"/>
                    <a:gd name="T15" fmla="*/ 15 h 60"/>
                    <a:gd name="T16" fmla="*/ 30 w 240"/>
                    <a:gd name="T17" fmla="*/ 0 h 60"/>
                    <a:gd name="T18" fmla="*/ 0 w 240"/>
                    <a:gd name="T19" fmla="*/ 0 h 60"/>
                    <a:gd name="T20" fmla="*/ 0 w 240"/>
                    <a:gd name="T21" fmla="*/ 30 h 60"/>
                    <a:gd name="T22" fmla="*/ 30 w 240"/>
                    <a:gd name="T23" fmla="*/ 30 h 60"/>
                    <a:gd name="T24" fmla="*/ 60 w 240"/>
                    <a:gd name="T25" fmla="*/ 30 h 60"/>
                    <a:gd name="T26" fmla="*/ 90 w 240"/>
                    <a:gd name="T27" fmla="*/ 45 h 60"/>
                    <a:gd name="T28" fmla="*/ 105 w 240"/>
                    <a:gd name="T29" fmla="*/ 45 h 60"/>
                    <a:gd name="T30" fmla="*/ 135 w 240"/>
                    <a:gd name="T31" fmla="*/ 60 h 60"/>
                    <a:gd name="T32" fmla="*/ 165 w 240"/>
                    <a:gd name="T33" fmla="*/ 60 h 60"/>
                    <a:gd name="T34" fmla="*/ 195 w 240"/>
                    <a:gd name="T35" fmla="*/ 60 h 60"/>
                    <a:gd name="T36" fmla="*/ 225 w 240"/>
                    <a:gd name="T37" fmla="*/ 60 h 60"/>
                    <a:gd name="T38" fmla="*/ 225 w 240"/>
                    <a:gd name="T39" fmla="*/ 60 h 60"/>
                    <a:gd name="T40" fmla="*/ 240 w 240"/>
                    <a:gd name="T41" fmla="*/ 60 h 60"/>
                    <a:gd name="T42" fmla="*/ 240 w 240"/>
                    <a:gd name="T43" fmla="*/ 45 h 60"/>
                    <a:gd name="T44" fmla="*/ 225 w 240"/>
                    <a:gd name="T45" fmla="*/ 45 h 60"/>
                    <a:gd name="T46" fmla="*/ 240 w 240"/>
                    <a:gd name="T47" fmla="*/ 60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0"/>
                    <a:gd name="T73" fmla="*/ 0 h 60"/>
                    <a:gd name="T74" fmla="*/ 240 w 240"/>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0" h="60">
                      <a:moveTo>
                        <a:pt x="240" y="60"/>
                      </a:moveTo>
                      <a:lnTo>
                        <a:pt x="225" y="45"/>
                      </a:lnTo>
                      <a:lnTo>
                        <a:pt x="195" y="45"/>
                      </a:lnTo>
                      <a:lnTo>
                        <a:pt x="165" y="45"/>
                      </a:lnTo>
                      <a:lnTo>
                        <a:pt x="150" y="30"/>
                      </a:lnTo>
                      <a:lnTo>
                        <a:pt x="120" y="30"/>
                      </a:lnTo>
                      <a:lnTo>
                        <a:pt x="90" y="15"/>
                      </a:lnTo>
                      <a:lnTo>
                        <a:pt x="60" y="15"/>
                      </a:lnTo>
                      <a:lnTo>
                        <a:pt x="30" y="0"/>
                      </a:lnTo>
                      <a:lnTo>
                        <a:pt x="0" y="0"/>
                      </a:lnTo>
                      <a:lnTo>
                        <a:pt x="0" y="30"/>
                      </a:lnTo>
                      <a:lnTo>
                        <a:pt x="30" y="30"/>
                      </a:lnTo>
                      <a:lnTo>
                        <a:pt x="60" y="30"/>
                      </a:lnTo>
                      <a:lnTo>
                        <a:pt x="90" y="45"/>
                      </a:lnTo>
                      <a:lnTo>
                        <a:pt x="105" y="45"/>
                      </a:lnTo>
                      <a:lnTo>
                        <a:pt x="135" y="60"/>
                      </a:lnTo>
                      <a:lnTo>
                        <a:pt x="165" y="60"/>
                      </a:lnTo>
                      <a:lnTo>
                        <a:pt x="195" y="60"/>
                      </a:lnTo>
                      <a:lnTo>
                        <a:pt x="225" y="60"/>
                      </a:lnTo>
                      <a:lnTo>
                        <a:pt x="240" y="60"/>
                      </a:lnTo>
                      <a:lnTo>
                        <a:pt x="240" y="45"/>
                      </a:lnTo>
                      <a:lnTo>
                        <a:pt x="225" y="45"/>
                      </a:lnTo>
                      <a:lnTo>
                        <a:pt x="240" y="60"/>
                      </a:lnTo>
                      <a:close/>
                    </a:path>
                  </a:pathLst>
                </a:custGeom>
                <a:solidFill>
                  <a:srgbClr val="FFFFFF"/>
                </a:solidFill>
                <a:ln w="9525">
                  <a:noFill/>
                  <a:round/>
                  <a:headEnd/>
                  <a:tailEnd/>
                </a:ln>
              </p:spPr>
              <p:txBody>
                <a:bodyPr/>
                <a:lstStyle/>
                <a:p>
                  <a:endParaRPr lang="tr-TR"/>
                </a:p>
              </p:txBody>
            </p:sp>
            <p:sp>
              <p:nvSpPr>
                <p:cNvPr id="547" name="Freeform 294"/>
                <p:cNvSpPr>
                  <a:spLocks/>
                </p:cNvSpPr>
                <p:nvPr/>
              </p:nvSpPr>
              <p:spPr bwMode="auto">
                <a:xfrm>
                  <a:off x="1200" y="5115"/>
                  <a:ext cx="30" cy="60"/>
                </a:xfrm>
                <a:custGeom>
                  <a:avLst/>
                  <a:gdLst>
                    <a:gd name="T0" fmla="*/ 0 w 30"/>
                    <a:gd name="T1" fmla="*/ 15 h 60"/>
                    <a:gd name="T2" fmla="*/ 0 w 30"/>
                    <a:gd name="T3" fmla="*/ 30 h 60"/>
                    <a:gd name="T4" fmla="*/ 0 w 30"/>
                    <a:gd name="T5" fmla="*/ 60 h 60"/>
                    <a:gd name="T6" fmla="*/ 30 w 30"/>
                    <a:gd name="T7" fmla="*/ 60 h 60"/>
                    <a:gd name="T8" fmla="*/ 30 w 30"/>
                    <a:gd name="T9" fmla="*/ 15 h 60"/>
                    <a:gd name="T10" fmla="*/ 15 w 30"/>
                    <a:gd name="T11" fmla="*/ 15 h 60"/>
                    <a:gd name="T12" fmla="*/ 0 w 30"/>
                    <a:gd name="T13" fmla="*/ 60 h 60"/>
                    <a:gd name="T14" fmla="*/ 30 w 30"/>
                    <a:gd name="T15" fmla="*/ 45 h 60"/>
                    <a:gd name="T16" fmla="*/ 15 w 30"/>
                    <a:gd name="T17" fmla="*/ 30 h 60"/>
                    <a:gd name="T18" fmla="*/ 0 w 30"/>
                    <a:gd name="T19" fmla="*/ 0 h 60"/>
                    <a:gd name="T20" fmla="*/ 0 w 30"/>
                    <a:gd name="T21" fmla="*/ 15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60"/>
                    <a:gd name="T35" fmla="*/ 30 w 30"/>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60">
                      <a:moveTo>
                        <a:pt x="0" y="15"/>
                      </a:moveTo>
                      <a:lnTo>
                        <a:pt x="0" y="30"/>
                      </a:lnTo>
                      <a:lnTo>
                        <a:pt x="0" y="60"/>
                      </a:lnTo>
                      <a:lnTo>
                        <a:pt x="30" y="60"/>
                      </a:lnTo>
                      <a:lnTo>
                        <a:pt x="30" y="15"/>
                      </a:lnTo>
                      <a:lnTo>
                        <a:pt x="15" y="15"/>
                      </a:lnTo>
                      <a:lnTo>
                        <a:pt x="0" y="60"/>
                      </a:lnTo>
                      <a:lnTo>
                        <a:pt x="30" y="45"/>
                      </a:lnTo>
                      <a:lnTo>
                        <a:pt x="15" y="30"/>
                      </a:lnTo>
                      <a:lnTo>
                        <a:pt x="0" y="0"/>
                      </a:lnTo>
                      <a:lnTo>
                        <a:pt x="0" y="15"/>
                      </a:lnTo>
                      <a:close/>
                    </a:path>
                  </a:pathLst>
                </a:custGeom>
                <a:solidFill>
                  <a:srgbClr val="FFFFFF"/>
                </a:solidFill>
                <a:ln w="9525">
                  <a:noFill/>
                  <a:round/>
                  <a:headEnd/>
                  <a:tailEnd/>
                </a:ln>
              </p:spPr>
              <p:txBody>
                <a:bodyPr/>
                <a:lstStyle/>
                <a:p>
                  <a:endParaRPr lang="tr-TR"/>
                </a:p>
              </p:txBody>
            </p:sp>
            <p:sp>
              <p:nvSpPr>
                <p:cNvPr id="548" name="Freeform 295"/>
                <p:cNvSpPr>
                  <a:spLocks/>
                </p:cNvSpPr>
                <p:nvPr/>
              </p:nvSpPr>
              <p:spPr bwMode="auto">
                <a:xfrm>
                  <a:off x="1005" y="4770"/>
                  <a:ext cx="600" cy="330"/>
                </a:xfrm>
                <a:custGeom>
                  <a:avLst/>
                  <a:gdLst>
                    <a:gd name="T0" fmla="*/ 0 w 600"/>
                    <a:gd name="T1" fmla="*/ 45 h 330"/>
                    <a:gd name="T2" fmla="*/ 30 w 600"/>
                    <a:gd name="T3" fmla="*/ 30 h 330"/>
                    <a:gd name="T4" fmla="*/ 60 w 600"/>
                    <a:gd name="T5" fmla="*/ 15 h 330"/>
                    <a:gd name="T6" fmla="*/ 90 w 600"/>
                    <a:gd name="T7" fmla="*/ 0 h 330"/>
                    <a:gd name="T8" fmla="*/ 120 w 600"/>
                    <a:gd name="T9" fmla="*/ 0 h 330"/>
                    <a:gd name="T10" fmla="*/ 150 w 600"/>
                    <a:gd name="T11" fmla="*/ 0 h 330"/>
                    <a:gd name="T12" fmla="*/ 180 w 600"/>
                    <a:gd name="T13" fmla="*/ 0 h 330"/>
                    <a:gd name="T14" fmla="*/ 225 w 600"/>
                    <a:gd name="T15" fmla="*/ 0 h 330"/>
                    <a:gd name="T16" fmla="*/ 255 w 600"/>
                    <a:gd name="T17" fmla="*/ 0 h 330"/>
                    <a:gd name="T18" fmla="*/ 285 w 600"/>
                    <a:gd name="T19" fmla="*/ 0 h 330"/>
                    <a:gd name="T20" fmla="*/ 330 w 600"/>
                    <a:gd name="T21" fmla="*/ 0 h 330"/>
                    <a:gd name="T22" fmla="*/ 360 w 600"/>
                    <a:gd name="T23" fmla="*/ 15 h 330"/>
                    <a:gd name="T24" fmla="*/ 390 w 600"/>
                    <a:gd name="T25" fmla="*/ 15 h 330"/>
                    <a:gd name="T26" fmla="*/ 435 w 600"/>
                    <a:gd name="T27" fmla="*/ 15 h 330"/>
                    <a:gd name="T28" fmla="*/ 465 w 600"/>
                    <a:gd name="T29" fmla="*/ 30 h 330"/>
                    <a:gd name="T30" fmla="*/ 510 w 600"/>
                    <a:gd name="T31" fmla="*/ 30 h 330"/>
                    <a:gd name="T32" fmla="*/ 555 w 600"/>
                    <a:gd name="T33" fmla="*/ 45 h 330"/>
                    <a:gd name="T34" fmla="*/ 570 w 600"/>
                    <a:gd name="T35" fmla="*/ 60 h 330"/>
                    <a:gd name="T36" fmla="*/ 585 w 600"/>
                    <a:gd name="T37" fmla="*/ 90 h 330"/>
                    <a:gd name="T38" fmla="*/ 585 w 600"/>
                    <a:gd name="T39" fmla="*/ 135 h 330"/>
                    <a:gd name="T40" fmla="*/ 600 w 600"/>
                    <a:gd name="T41" fmla="*/ 195 h 330"/>
                    <a:gd name="T42" fmla="*/ 600 w 600"/>
                    <a:gd name="T43" fmla="*/ 240 h 330"/>
                    <a:gd name="T44" fmla="*/ 600 w 600"/>
                    <a:gd name="T45" fmla="*/ 285 h 330"/>
                    <a:gd name="T46" fmla="*/ 585 w 600"/>
                    <a:gd name="T47" fmla="*/ 315 h 330"/>
                    <a:gd name="T48" fmla="*/ 570 w 600"/>
                    <a:gd name="T49" fmla="*/ 330 h 330"/>
                    <a:gd name="T50" fmla="*/ 525 w 600"/>
                    <a:gd name="T51" fmla="*/ 330 h 330"/>
                    <a:gd name="T52" fmla="*/ 495 w 600"/>
                    <a:gd name="T53" fmla="*/ 315 h 330"/>
                    <a:gd name="T54" fmla="*/ 450 w 600"/>
                    <a:gd name="T55" fmla="*/ 315 h 330"/>
                    <a:gd name="T56" fmla="*/ 420 w 600"/>
                    <a:gd name="T57" fmla="*/ 315 h 330"/>
                    <a:gd name="T58" fmla="*/ 390 w 600"/>
                    <a:gd name="T59" fmla="*/ 315 h 330"/>
                    <a:gd name="T60" fmla="*/ 360 w 600"/>
                    <a:gd name="T61" fmla="*/ 315 h 330"/>
                    <a:gd name="T62" fmla="*/ 330 w 600"/>
                    <a:gd name="T63" fmla="*/ 315 h 330"/>
                    <a:gd name="T64" fmla="*/ 300 w 600"/>
                    <a:gd name="T65" fmla="*/ 315 h 330"/>
                    <a:gd name="T66" fmla="*/ 270 w 600"/>
                    <a:gd name="T67" fmla="*/ 315 h 330"/>
                    <a:gd name="T68" fmla="*/ 240 w 600"/>
                    <a:gd name="T69" fmla="*/ 315 h 330"/>
                    <a:gd name="T70" fmla="*/ 210 w 600"/>
                    <a:gd name="T71" fmla="*/ 315 h 330"/>
                    <a:gd name="T72" fmla="*/ 180 w 600"/>
                    <a:gd name="T73" fmla="*/ 315 h 330"/>
                    <a:gd name="T74" fmla="*/ 150 w 600"/>
                    <a:gd name="T75" fmla="*/ 315 h 330"/>
                    <a:gd name="T76" fmla="*/ 120 w 600"/>
                    <a:gd name="T77" fmla="*/ 330 h 330"/>
                    <a:gd name="T78" fmla="*/ 90 w 600"/>
                    <a:gd name="T79" fmla="*/ 330 h 330"/>
                    <a:gd name="T80" fmla="*/ 60 w 600"/>
                    <a:gd name="T81" fmla="*/ 330 h 330"/>
                    <a:gd name="T82" fmla="*/ 30 w 600"/>
                    <a:gd name="T83" fmla="*/ 330 h 330"/>
                    <a:gd name="T84" fmla="*/ 15 w 600"/>
                    <a:gd name="T85" fmla="*/ 300 h 330"/>
                    <a:gd name="T86" fmla="*/ 0 w 600"/>
                    <a:gd name="T87" fmla="*/ 270 h 330"/>
                    <a:gd name="T88" fmla="*/ 0 w 600"/>
                    <a:gd name="T89" fmla="*/ 225 h 330"/>
                    <a:gd name="T90" fmla="*/ 0 w 600"/>
                    <a:gd name="T91" fmla="*/ 180 h 330"/>
                    <a:gd name="T92" fmla="*/ 0 w 600"/>
                    <a:gd name="T93" fmla="*/ 135 h 330"/>
                    <a:gd name="T94" fmla="*/ 0 w 600"/>
                    <a:gd name="T95" fmla="*/ 90 h 330"/>
                    <a:gd name="T96" fmla="*/ 0 w 600"/>
                    <a:gd name="T97" fmla="*/ 45 h 3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0"/>
                    <a:gd name="T148" fmla="*/ 0 h 330"/>
                    <a:gd name="T149" fmla="*/ 600 w 600"/>
                    <a:gd name="T150" fmla="*/ 330 h 3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0" h="330">
                      <a:moveTo>
                        <a:pt x="0" y="45"/>
                      </a:moveTo>
                      <a:lnTo>
                        <a:pt x="30" y="30"/>
                      </a:lnTo>
                      <a:lnTo>
                        <a:pt x="60" y="15"/>
                      </a:lnTo>
                      <a:lnTo>
                        <a:pt x="90" y="0"/>
                      </a:lnTo>
                      <a:lnTo>
                        <a:pt x="120" y="0"/>
                      </a:lnTo>
                      <a:lnTo>
                        <a:pt x="150" y="0"/>
                      </a:lnTo>
                      <a:lnTo>
                        <a:pt x="180" y="0"/>
                      </a:lnTo>
                      <a:lnTo>
                        <a:pt x="225" y="0"/>
                      </a:lnTo>
                      <a:lnTo>
                        <a:pt x="255" y="0"/>
                      </a:lnTo>
                      <a:lnTo>
                        <a:pt x="285" y="0"/>
                      </a:lnTo>
                      <a:lnTo>
                        <a:pt x="330" y="0"/>
                      </a:lnTo>
                      <a:lnTo>
                        <a:pt x="360" y="15"/>
                      </a:lnTo>
                      <a:lnTo>
                        <a:pt x="390" y="15"/>
                      </a:lnTo>
                      <a:lnTo>
                        <a:pt x="435" y="15"/>
                      </a:lnTo>
                      <a:lnTo>
                        <a:pt x="465" y="30"/>
                      </a:lnTo>
                      <a:lnTo>
                        <a:pt x="510" y="30"/>
                      </a:lnTo>
                      <a:lnTo>
                        <a:pt x="555" y="45"/>
                      </a:lnTo>
                      <a:lnTo>
                        <a:pt x="570" y="60"/>
                      </a:lnTo>
                      <a:lnTo>
                        <a:pt x="585" y="90"/>
                      </a:lnTo>
                      <a:lnTo>
                        <a:pt x="585" y="135"/>
                      </a:lnTo>
                      <a:lnTo>
                        <a:pt x="600" y="195"/>
                      </a:lnTo>
                      <a:lnTo>
                        <a:pt x="600" y="240"/>
                      </a:lnTo>
                      <a:lnTo>
                        <a:pt x="600" y="285"/>
                      </a:lnTo>
                      <a:lnTo>
                        <a:pt x="585" y="315"/>
                      </a:lnTo>
                      <a:lnTo>
                        <a:pt x="570" y="330"/>
                      </a:lnTo>
                      <a:lnTo>
                        <a:pt x="525" y="330"/>
                      </a:lnTo>
                      <a:lnTo>
                        <a:pt x="495" y="315"/>
                      </a:lnTo>
                      <a:lnTo>
                        <a:pt x="450" y="315"/>
                      </a:lnTo>
                      <a:lnTo>
                        <a:pt x="420" y="315"/>
                      </a:lnTo>
                      <a:lnTo>
                        <a:pt x="390" y="315"/>
                      </a:lnTo>
                      <a:lnTo>
                        <a:pt x="360" y="315"/>
                      </a:lnTo>
                      <a:lnTo>
                        <a:pt x="330" y="315"/>
                      </a:lnTo>
                      <a:lnTo>
                        <a:pt x="300" y="315"/>
                      </a:lnTo>
                      <a:lnTo>
                        <a:pt x="270" y="315"/>
                      </a:lnTo>
                      <a:lnTo>
                        <a:pt x="240" y="315"/>
                      </a:lnTo>
                      <a:lnTo>
                        <a:pt x="210" y="315"/>
                      </a:lnTo>
                      <a:lnTo>
                        <a:pt x="180" y="315"/>
                      </a:lnTo>
                      <a:lnTo>
                        <a:pt x="150" y="315"/>
                      </a:lnTo>
                      <a:lnTo>
                        <a:pt x="120" y="330"/>
                      </a:lnTo>
                      <a:lnTo>
                        <a:pt x="90" y="330"/>
                      </a:lnTo>
                      <a:lnTo>
                        <a:pt x="60" y="330"/>
                      </a:lnTo>
                      <a:lnTo>
                        <a:pt x="30" y="330"/>
                      </a:lnTo>
                      <a:lnTo>
                        <a:pt x="15" y="300"/>
                      </a:lnTo>
                      <a:lnTo>
                        <a:pt x="0" y="270"/>
                      </a:lnTo>
                      <a:lnTo>
                        <a:pt x="0" y="225"/>
                      </a:lnTo>
                      <a:lnTo>
                        <a:pt x="0" y="180"/>
                      </a:lnTo>
                      <a:lnTo>
                        <a:pt x="0" y="135"/>
                      </a:lnTo>
                      <a:lnTo>
                        <a:pt x="0" y="90"/>
                      </a:lnTo>
                      <a:lnTo>
                        <a:pt x="0" y="45"/>
                      </a:lnTo>
                      <a:close/>
                    </a:path>
                  </a:pathLst>
                </a:custGeom>
                <a:solidFill>
                  <a:srgbClr val="4C4C4C"/>
                </a:solidFill>
                <a:ln w="9525">
                  <a:noFill/>
                  <a:round/>
                  <a:headEnd/>
                  <a:tailEnd/>
                </a:ln>
              </p:spPr>
              <p:txBody>
                <a:bodyPr/>
                <a:lstStyle/>
                <a:p>
                  <a:endParaRPr lang="tr-TR"/>
                </a:p>
              </p:txBody>
            </p:sp>
            <p:sp>
              <p:nvSpPr>
                <p:cNvPr id="549" name="Freeform 296"/>
                <p:cNvSpPr>
                  <a:spLocks/>
                </p:cNvSpPr>
                <p:nvPr/>
              </p:nvSpPr>
              <p:spPr bwMode="auto">
                <a:xfrm>
                  <a:off x="1005" y="4755"/>
                  <a:ext cx="555" cy="75"/>
                </a:xfrm>
                <a:custGeom>
                  <a:avLst/>
                  <a:gdLst>
                    <a:gd name="T0" fmla="*/ 555 w 555"/>
                    <a:gd name="T1" fmla="*/ 45 h 75"/>
                    <a:gd name="T2" fmla="*/ 555 w 555"/>
                    <a:gd name="T3" fmla="*/ 45 h 75"/>
                    <a:gd name="T4" fmla="*/ 510 w 555"/>
                    <a:gd name="T5" fmla="*/ 45 h 75"/>
                    <a:gd name="T6" fmla="*/ 480 w 555"/>
                    <a:gd name="T7" fmla="*/ 30 h 75"/>
                    <a:gd name="T8" fmla="*/ 435 w 555"/>
                    <a:gd name="T9" fmla="*/ 30 h 75"/>
                    <a:gd name="T10" fmla="*/ 405 w 555"/>
                    <a:gd name="T11" fmla="*/ 15 h 75"/>
                    <a:gd name="T12" fmla="*/ 360 w 555"/>
                    <a:gd name="T13" fmla="*/ 15 h 75"/>
                    <a:gd name="T14" fmla="*/ 330 w 555"/>
                    <a:gd name="T15" fmla="*/ 15 h 75"/>
                    <a:gd name="T16" fmla="*/ 285 w 555"/>
                    <a:gd name="T17" fmla="*/ 0 h 75"/>
                    <a:gd name="T18" fmla="*/ 255 w 555"/>
                    <a:gd name="T19" fmla="*/ 0 h 75"/>
                    <a:gd name="T20" fmla="*/ 225 w 555"/>
                    <a:gd name="T21" fmla="*/ 0 h 75"/>
                    <a:gd name="T22" fmla="*/ 180 w 555"/>
                    <a:gd name="T23" fmla="*/ 0 h 75"/>
                    <a:gd name="T24" fmla="*/ 150 w 555"/>
                    <a:gd name="T25" fmla="*/ 0 h 75"/>
                    <a:gd name="T26" fmla="*/ 120 w 555"/>
                    <a:gd name="T27" fmla="*/ 0 h 75"/>
                    <a:gd name="T28" fmla="*/ 90 w 555"/>
                    <a:gd name="T29" fmla="*/ 15 h 75"/>
                    <a:gd name="T30" fmla="*/ 60 w 555"/>
                    <a:gd name="T31" fmla="*/ 15 h 75"/>
                    <a:gd name="T32" fmla="*/ 30 w 555"/>
                    <a:gd name="T33" fmla="*/ 30 h 75"/>
                    <a:gd name="T34" fmla="*/ 0 w 555"/>
                    <a:gd name="T35" fmla="*/ 60 h 75"/>
                    <a:gd name="T36" fmla="*/ 15 w 555"/>
                    <a:gd name="T37" fmla="*/ 75 h 75"/>
                    <a:gd name="T38" fmla="*/ 30 w 555"/>
                    <a:gd name="T39" fmla="*/ 60 h 75"/>
                    <a:gd name="T40" fmla="*/ 60 w 555"/>
                    <a:gd name="T41" fmla="*/ 45 h 75"/>
                    <a:gd name="T42" fmla="*/ 90 w 555"/>
                    <a:gd name="T43" fmla="*/ 30 h 75"/>
                    <a:gd name="T44" fmla="*/ 120 w 555"/>
                    <a:gd name="T45" fmla="*/ 30 h 75"/>
                    <a:gd name="T46" fmla="*/ 150 w 555"/>
                    <a:gd name="T47" fmla="*/ 15 h 75"/>
                    <a:gd name="T48" fmla="*/ 180 w 555"/>
                    <a:gd name="T49" fmla="*/ 15 h 75"/>
                    <a:gd name="T50" fmla="*/ 225 w 555"/>
                    <a:gd name="T51" fmla="*/ 15 h 75"/>
                    <a:gd name="T52" fmla="*/ 255 w 555"/>
                    <a:gd name="T53" fmla="*/ 15 h 75"/>
                    <a:gd name="T54" fmla="*/ 285 w 555"/>
                    <a:gd name="T55" fmla="*/ 30 h 75"/>
                    <a:gd name="T56" fmla="*/ 315 w 555"/>
                    <a:gd name="T57" fmla="*/ 30 h 75"/>
                    <a:gd name="T58" fmla="*/ 360 w 555"/>
                    <a:gd name="T59" fmla="*/ 30 h 75"/>
                    <a:gd name="T60" fmla="*/ 390 w 555"/>
                    <a:gd name="T61" fmla="*/ 45 h 75"/>
                    <a:gd name="T62" fmla="*/ 435 w 555"/>
                    <a:gd name="T63" fmla="*/ 45 h 75"/>
                    <a:gd name="T64" fmla="*/ 465 w 555"/>
                    <a:gd name="T65" fmla="*/ 60 h 75"/>
                    <a:gd name="T66" fmla="*/ 510 w 555"/>
                    <a:gd name="T67" fmla="*/ 60 h 75"/>
                    <a:gd name="T68" fmla="*/ 540 w 555"/>
                    <a:gd name="T69" fmla="*/ 75 h 75"/>
                    <a:gd name="T70" fmla="*/ 540 w 555"/>
                    <a:gd name="T71" fmla="*/ 75 h 75"/>
                    <a:gd name="T72" fmla="*/ 555 w 555"/>
                    <a:gd name="T73" fmla="*/ 45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5"/>
                    <a:gd name="T112" fmla="*/ 0 h 75"/>
                    <a:gd name="T113" fmla="*/ 555 w 555"/>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5" h="75">
                      <a:moveTo>
                        <a:pt x="555" y="45"/>
                      </a:moveTo>
                      <a:lnTo>
                        <a:pt x="555" y="45"/>
                      </a:lnTo>
                      <a:lnTo>
                        <a:pt x="510" y="45"/>
                      </a:lnTo>
                      <a:lnTo>
                        <a:pt x="480" y="30"/>
                      </a:lnTo>
                      <a:lnTo>
                        <a:pt x="435" y="30"/>
                      </a:lnTo>
                      <a:lnTo>
                        <a:pt x="405" y="15"/>
                      </a:lnTo>
                      <a:lnTo>
                        <a:pt x="360" y="15"/>
                      </a:lnTo>
                      <a:lnTo>
                        <a:pt x="330" y="15"/>
                      </a:lnTo>
                      <a:lnTo>
                        <a:pt x="285" y="0"/>
                      </a:lnTo>
                      <a:lnTo>
                        <a:pt x="255" y="0"/>
                      </a:lnTo>
                      <a:lnTo>
                        <a:pt x="225" y="0"/>
                      </a:lnTo>
                      <a:lnTo>
                        <a:pt x="180" y="0"/>
                      </a:lnTo>
                      <a:lnTo>
                        <a:pt x="150" y="0"/>
                      </a:lnTo>
                      <a:lnTo>
                        <a:pt x="120" y="0"/>
                      </a:lnTo>
                      <a:lnTo>
                        <a:pt x="90" y="15"/>
                      </a:lnTo>
                      <a:lnTo>
                        <a:pt x="60" y="15"/>
                      </a:lnTo>
                      <a:lnTo>
                        <a:pt x="30" y="30"/>
                      </a:lnTo>
                      <a:lnTo>
                        <a:pt x="0" y="60"/>
                      </a:lnTo>
                      <a:lnTo>
                        <a:pt x="15" y="75"/>
                      </a:lnTo>
                      <a:lnTo>
                        <a:pt x="30" y="60"/>
                      </a:lnTo>
                      <a:lnTo>
                        <a:pt x="60" y="45"/>
                      </a:lnTo>
                      <a:lnTo>
                        <a:pt x="90" y="30"/>
                      </a:lnTo>
                      <a:lnTo>
                        <a:pt x="120" y="30"/>
                      </a:lnTo>
                      <a:lnTo>
                        <a:pt x="150" y="15"/>
                      </a:lnTo>
                      <a:lnTo>
                        <a:pt x="180" y="15"/>
                      </a:lnTo>
                      <a:lnTo>
                        <a:pt x="225" y="15"/>
                      </a:lnTo>
                      <a:lnTo>
                        <a:pt x="255" y="15"/>
                      </a:lnTo>
                      <a:lnTo>
                        <a:pt x="285" y="30"/>
                      </a:lnTo>
                      <a:lnTo>
                        <a:pt x="315" y="30"/>
                      </a:lnTo>
                      <a:lnTo>
                        <a:pt x="360" y="30"/>
                      </a:lnTo>
                      <a:lnTo>
                        <a:pt x="390" y="45"/>
                      </a:lnTo>
                      <a:lnTo>
                        <a:pt x="435" y="45"/>
                      </a:lnTo>
                      <a:lnTo>
                        <a:pt x="465" y="60"/>
                      </a:lnTo>
                      <a:lnTo>
                        <a:pt x="510" y="60"/>
                      </a:lnTo>
                      <a:lnTo>
                        <a:pt x="540" y="75"/>
                      </a:lnTo>
                      <a:lnTo>
                        <a:pt x="555" y="45"/>
                      </a:lnTo>
                      <a:close/>
                    </a:path>
                  </a:pathLst>
                </a:custGeom>
                <a:solidFill>
                  <a:srgbClr val="000000"/>
                </a:solidFill>
                <a:ln w="9525">
                  <a:noFill/>
                  <a:round/>
                  <a:headEnd/>
                  <a:tailEnd/>
                </a:ln>
              </p:spPr>
              <p:txBody>
                <a:bodyPr/>
                <a:lstStyle/>
                <a:p>
                  <a:endParaRPr lang="tr-TR"/>
                </a:p>
              </p:txBody>
            </p:sp>
            <p:sp>
              <p:nvSpPr>
                <p:cNvPr id="550" name="Freeform 297"/>
                <p:cNvSpPr>
                  <a:spLocks/>
                </p:cNvSpPr>
                <p:nvPr/>
              </p:nvSpPr>
              <p:spPr bwMode="auto">
                <a:xfrm>
                  <a:off x="1545" y="4800"/>
                  <a:ext cx="75" cy="315"/>
                </a:xfrm>
                <a:custGeom>
                  <a:avLst/>
                  <a:gdLst>
                    <a:gd name="T0" fmla="*/ 30 w 75"/>
                    <a:gd name="T1" fmla="*/ 315 h 315"/>
                    <a:gd name="T2" fmla="*/ 30 w 75"/>
                    <a:gd name="T3" fmla="*/ 315 h 315"/>
                    <a:gd name="T4" fmla="*/ 60 w 75"/>
                    <a:gd name="T5" fmla="*/ 285 h 315"/>
                    <a:gd name="T6" fmla="*/ 75 w 75"/>
                    <a:gd name="T7" fmla="*/ 255 h 315"/>
                    <a:gd name="T8" fmla="*/ 75 w 75"/>
                    <a:gd name="T9" fmla="*/ 210 h 315"/>
                    <a:gd name="T10" fmla="*/ 75 w 75"/>
                    <a:gd name="T11" fmla="*/ 165 h 315"/>
                    <a:gd name="T12" fmla="*/ 60 w 75"/>
                    <a:gd name="T13" fmla="*/ 105 h 315"/>
                    <a:gd name="T14" fmla="*/ 45 w 75"/>
                    <a:gd name="T15" fmla="*/ 60 h 315"/>
                    <a:gd name="T16" fmla="*/ 30 w 75"/>
                    <a:gd name="T17" fmla="*/ 15 h 315"/>
                    <a:gd name="T18" fmla="*/ 15 w 75"/>
                    <a:gd name="T19" fmla="*/ 0 h 315"/>
                    <a:gd name="T20" fmla="*/ 0 w 75"/>
                    <a:gd name="T21" fmla="*/ 30 h 315"/>
                    <a:gd name="T22" fmla="*/ 15 w 75"/>
                    <a:gd name="T23" fmla="*/ 30 h 315"/>
                    <a:gd name="T24" fmla="*/ 30 w 75"/>
                    <a:gd name="T25" fmla="*/ 60 h 315"/>
                    <a:gd name="T26" fmla="*/ 45 w 75"/>
                    <a:gd name="T27" fmla="*/ 105 h 315"/>
                    <a:gd name="T28" fmla="*/ 45 w 75"/>
                    <a:gd name="T29" fmla="*/ 165 h 315"/>
                    <a:gd name="T30" fmla="*/ 45 w 75"/>
                    <a:gd name="T31" fmla="*/ 210 h 315"/>
                    <a:gd name="T32" fmla="*/ 45 w 75"/>
                    <a:gd name="T33" fmla="*/ 255 h 315"/>
                    <a:gd name="T34" fmla="*/ 45 w 75"/>
                    <a:gd name="T35" fmla="*/ 285 h 315"/>
                    <a:gd name="T36" fmla="*/ 30 w 75"/>
                    <a:gd name="T37" fmla="*/ 285 h 315"/>
                    <a:gd name="T38" fmla="*/ 30 w 75"/>
                    <a:gd name="T39" fmla="*/ 285 h 315"/>
                    <a:gd name="T40" fmla="*/ 30 w 75"/>
                    <a:gd name="T41" fmla="*/ 315 h 3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15"/>
                    <a:gd name="T65" fmla="*/ 75 w 75"/>
                    <a:gd name="T66" fmla="*/ 315 h 3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15">
                      <a:moveTo>
                        <a:pt x="30" y="315"/>
                      </a:moveTo>
                      <a:lnTo>
                        <a:pt x="30" y="315"/>
                      </a:lnTo>
                      <a:lnTo>
                        <a:pt x="60" y="285"/>
                      </a:lnTo>
                      <a:lnTo>
                        <a:pt x="75" y="255"/>
                      </a:lnTo>
                      <a:lnTo>
                        <a:pt x="75" y="210"/>
                      </a:lnTo>
                      <a:lnTo>
                        <a:pt x="75" y="165"/>
                      </a:lnTo>
                      <a:lnTo>
                        <a:pt x="60" y="105"/>
                      </a:lnTo>
                      <a:lnTo>
                        <a:pt x="45" y="60"/>
                      </a:lnTo>
                      <a:lnTo>
                        <a:pt x="30" y="15"/>
                      </a:lnTo>
                      <a:lnTo>
                        <a:pt x="15" y="0"/>
                      </a:lnTo>
                      <a:lnTo>
                        <a:pt x="0" y="30"/>
                      </a:lnTo>
                      <a:lnTo>
                        <a:pt x="15" y="30"/>
                      </a:lnTo>
                      <a:lnTo>
                        <a:pt x="30" y="60"/>
                      </a:lnTo>
                      <a:lnTo>
                        <a:pt x="45" y="105"/>
                      </a:lnTo>
                      <a:lnTo>
                        <a:pt x="45" y="165"/>
                      </a:lnTo>
                      <a:lnTo>
                        <a:pt x="45" y="210"/>
                      </a:lnTo>
                      <a:lnTo>
                        <a:pt x="45" y="255"/>
                      </a:lnTo>
                      <a:lnTo>
                        <a:pt x="45" y="285"/>
                      </a:lnTo>
                      <a:lnTo>
                        <a:pt x="30" y="285"/>
                      </a:lnTo>
                      <a:lnTo>
                        <a:pt x="30" y="315"/>
                      </a:lnTo>
                      <a:close/>
                    </a:path>
                  </a:pathLst>
                </a:custGeom>
                <a:solidFill>
                  <a:srgbClr val="000000"/>
                </a:solidFill>
                <a:ln w="9525">
                  <a:noFill/>
                  <a:round/>
                  <a:headEnd/>
                  <a:tailEnd/>
                </a:ln>
              </p:spPr>
              <p:txBody>
                <a:bodyPr/>
                <a:lstStyle/>
                <a:p>
                  <a:endParaRPr lang="tr-TR"/>
                </a:p>
              </p:txBody>
            </p:sp>
            <p:sp>
              <p:nvSpPr>
                <p:cNvPr id="551" name="Freeform 298"/>
                <p:cNvSpPr>
                  <a:spLocks/>
                </p:cNvSpPr>
                <p:nvPr/>
              </p:nvSpPr>
              <p:spPr bwMode="auto">
                <a:xfrm>
                  <a:off x="1065" y="5070"/>
                  <a:ext cx="510" cy="45"/>
                </a:xfrm>
                <a:custGeom>
                  <a:avLst/>
                  <a:gdLst>
                    <a:gd name="T0" fmla="*/ 0 w 510"/>
                    <a:gd name="T1" fmla="*/ 45 h 45"/>
                    <a:gd name="T2" fmla="*/ 0 w 510"/>
                    <a:gd name="T3" fmla="*/ 45 h 45"/>
                    <a:gd name="T4" fmla="*/ 30 w 510"/>
                    <a:gd name="T5" fmla="*/ 45 h 45"/>
                    <a:gd name="T6" fmla="*/ 60 w 510"/>
                    <a:gd name="T7" fmla="*/ 30 h 45"/>
                    <a:gd name="T8" fmla="*/ 90 w 510"/>
                    <a:gd name="T9" fmla="*/ 30 h 45"/>
                    <a:gd name="T10" fmla="*/ 120 w 510"/>
                    <a:gd name="T11" fmla="*/ 30 h 45"/>
                    <a:gd name="T12" fmla="*/ 150 w 510"/>
                    <a:gd name="T13" fmla="*/ 30 h 45"/>
                    <a:gd name="T14" fmla="*/ 180 w 510"/>
                    <a:gd name="T15" fmla="*/ 30 h 45"/>
                    <a:gd name="T16" fmla="*/ 210 w 510"/>
                    <a:gd name="T17" fmla="*/ 30 h 45"/>
                    <a:gd name="T18" fmla="*/ 240 w 510"/>
                    <a:gd name="T19" fmla="*/ 30 h 45"/>
                    <a:gd name="T20" fmla="*/ 270 w 510"/>
                    <a:gd name="T21" fmla="*/ 30 h 45"/>
                    <a:gd name="T22" fmla="*/ 300 w 510"/>
                    <a:gd name="T23" fmla="*/ 30 h 45"/>
                    <a:gd name="T24" fmla="*/ 330 w 510"/>
                    <a:gd name="T25" fmla="*/ 30 h 45"/>
                    <a:gd name="T26" fmla="*/ 360 w 510"/>
                    <a:gd name="T27" fmla="*/ 30 h 45"/>
                    <a:gd name="T28" fmla="*/ 390 w 510"/>
                    <a:gd name="T29" fmla="*/ 30 h 45"/>
                    <a:gd name="T30" fmla="*/ 435 w 510"/>
                    <a:gd name="T31" fmla="*/ 30 h 45"/>
                    <a:gd name="T32" fmla="*/ 465 w 510"/>
                    <a:gd name="T33" fmla="*/ 30 h 45"/>
                    <a:gd name="T34" fmla="*/ 510 w 510"/>
                    <a:gd name="T35" fmla="*/ 45 h 45"/>
                    <a:gd name="T36" fmla="*/ 510 w 510"/>
                    <a:gd name="T37" fmla="*/ 15 h 45"/>
                    <a:gd name="T38" fmla="*/ 465 w 510"/>
                    <a:gd name="T39" fmla="*/ 15 h 45"/>
                    <a:gd name="T40" fmla="*/ 435 w 510"/>
                    <a:gd name="T41" fmla="*/ 15 h 45"/>
                    <a:gd name="T42" fmla="*/ 390 w 510"/>
                    <a:gd name="T43" fmla="*/ 15 h 45"/>
                    <a:gd name="T44" fmla="*/ 360 w 510"/>
                    <a:gd name="T45" fmla="*/ 0 h 45"/>
                    <a:gd name="T46" fmla="*/ 330 w 510"/>
                    <a:gd name="T47" fmla="*/ 0 h 45"/>
                    <a:gd name="T48" fmla="*/ 300 w 510"/>
                    <a:gd name="T49" fmla="*/ 0 h 45"/>
                    <a:gd name="T50" fmla="*/ 270 w 510"/>
                    <a:gd name="T51" fmla="*/ 0 h 45"/>
                    <a:gd name="T52" fmla="*/ 240 w 510"/>
                    <a:gd name="T53" fmla="*/ 0 h 45"/>
                    <a:gd name="T54" fmla="*/ 210 w 510"/>
                    <a:gd name="T55" fmla="*/ 0 h 45"/>
                    <a:gd name="T56" fmla="*/ 180 w 510"/>
                    <a:gd name="T57" fmla="*/ 0 h 45"/>
                    <a:gd name="T58" fmla="*/ 150 w 510"/>
                    <a:gd name="T59" fmla="*/ 0 h 45"/>
                    <a:gd name="T60" fmla="*/ 120 w 510"/>
                    <a:gd name="T61" fmla="*/ 0 h 45"/>
                    <a:gd name="T62" fmla="*/ 90 w 510"/>
                    <a:gd name="T63" fmla="*/ 15 h 45"/>
                    <a:gd name="T64" fmla="*/ 60 w 510"/>
                    <a:gd name="T65" fmla="*/ 15 h 45"/>
                    <a:gd name="T66" fmla="*/ 30 w 510"/>
                    <a:gd name="T67" fmla="*/ 15 h 45"/>
                    <a:gd name="T68" fmla="*/ 0 w 510"/>
                    <a:gd name="T69" fmla="*/ 15 h 45"/>
                    <a:gd name="T70" fmla="*/ 0 w 510"/>
                    <a:gd name="T71" fmla="*/ 15 h 45"/>
                    <a:gd name="T72" fmla="*/ 0 w 510"/>
                    <a:gd name="T73" fmla="*/ 45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0"/>
                    <a:gd name="T112" fmla="*/ 0 h 45"/>
                    <a:gd name="T113" fmla="*/ 510 w 510"/>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0" h="45">
                      <a:moveTo>
                        <a:pt x="0" y="45"/>
                      </a:moveTo>
                      <a:lnTo>
                        <a:pt x="0" y="45"/>
                      </a:lnTo>
                      <a:lnTo>
                        <a:pt x="30" y="45"/>
                      </a:lnTo>
                      <a:lnTo>
                        <a:pt x="60" y="30"/>
                      </a:lnTo>
                      <a:lnTo>
                        <a:pt x="90" y="30"/>
                      </a:lnTo>
                      <a:lnTo>
                        <a:pt x="120" y="30"/>
                      </a:lnTo>
                      <a:lnTo>
                        <a:pt x="150" y="30"/>
                      </a:lnTo>
                      <a:lnTo>
                        <a:pt x="180" y="30"/>
                      </a:lnTo>
                      <a:lnTo>
                        <a:pt x="210" y="30"/>
                      </a:lnTo>
                      <a:lnTo>
                        <a:pt x="240" y="30"/>
                      </a:lnTo>
                      <a:lnTo>
                        <a:pt x="270" y="30"/>
                      </a:lnTo>
                      <a:lnTo>
                        <a:pt x="300" y="30"/>
                      </a:lnTo>
                      <a:lnTo>
                        <a:pt x="330" y="30"/>
                      </a:lnTo>
                      <a:lnTo>
                        <a:pt x="360" y="30"/>
                      </a:lnTo>
                      <a:lnTo>
                        <a:pt x="390" y="30"/>
                      </a:lnTo>
                      <a:lnTo>
                        <a:pt x="435" y="30"/>
                      </a:lnTo>
                      <a:lnTo>
                        <a:pt x="465" y="30"/>
                      </a:lnTo>
                      <a:lnTo>
                        <a:pt x="510" y="45"/>
                      </a:lnTo>
                      <a:lnTo>
                        <a:pt x="510" y="15"/>
                      </a:lnTo>
                      <a:lnTo>
                        <a:pt x="465" y="15"/>
                      </a:lnTo>
                      <a:lnTo>
                        <a:pt x="435" y="15"/>
                      </a:lnTo>
                      <a:lnTo>
                        <a:pt x="390" y="15"/>
                      </a:lnTo>
                      <a:lnTo>
                        <a:pt x="360" y="0"/>
                      </a:lnTo>
                      <a:lnTo>
                        <a:pt x="330" y="0"/>
                      </a:lnTo>
                      <a:lnTo>
                        <a:pt x="300" y="0"/>
                      </a:lnTo>
                      <a:lnTo>
                        <a:pt x="270" y="0"/>
                      </a:lnTo>
                      <a:lnTo>
                        <a:pt x="240" y="0"/>
                      </a:lnTo>
                      <a:lnTo>
                        <a:pt x="210" y="0"/>
                      </a:lnTo>
                      <a:lnTo>
                        <a:pt x="180" y="0"/>
                      </a:lnTo>
                      <a:lnTo>
                        <a:pt x="150" y="0"/>
                      </a:lnTo>
                      <a:lnTo>
                        <a:pt x="120" y="0"/>
                      </a:lnTo>
                      <a:lnTo>
                        <a:pt x="90" y="15"/>
                      </a:lnTo>
                      <a:lnTo>
                        <a:pt x="60" y="15"/>
                      </a:lnTo>
                      <a:lnTo>
                        <a:pt x="30" y="15"/>
                      </a:lnTo>
                      <a:lnTo>
                        <a:pt x="0" y="15"/>
                      </a:lnTo>
                      <a:lnTo>
                        <a:pt x="0" y="45"/>
                      </a:lnTo>
                      <a:close/>
                    </a:path>
                  </a:pathLst>
                </a:custGeom>
                <a:solidFill>
                  <a:srgbClr val="000000"/>
                </a:solidFill>
                <a:ln w="9525">
                  <a:noFill/>
                  <a:round/>
                  <a:headEnd/>
                  <a:tailEnd/>
                </a:ln>
              </p:spPr>
              <p:txBody>
                <a:bodyPr/>
                <a:lstStyle/>
                <a:p>
                  <a:endParaRPr lang="tr-TR"/>
                </a:p>
              </p:txBody>
            </p:sp>
            <p:sp>
              <p:nvSpPr>
                <p:cNvPr id="552" name="Freeform 299"/>
                <p:cNvSpPr>
                  <a:spLocks/>
                </p:cNvSpPr>
                <p:nvPr/>
              </p:nvSpPr>
              <p:spPr bwMode="auto">
                <a:xfrm>
                  <a:off x="990" y="4815"/>
                  <a:ext cx="75" cy="300"/>
                </a:xfrm>
                <a:custGeom>
                  <a:avLst/>
                  <a:gdLst>
                    <a:gd name="T0" fmla="*/ 15 w 75"/>
                    <a:gd name="T1" fmla="*/ 0 h 300"/>
                    <a:gd name="T2" fmla="*/ 0 w 75"/>
                    <a:gd name="T3" fmla="*/ 0 h 300"/>
                    <a:gd name="T4" fmla="*/ 0 w 75"/>
                    <a:gd name="T5" fmla="*/ 45 h 300"/>
                    <a:gd name="T6" fmla="*/ 0 w 75"/>
                    <a:gd name="T7" fmla="*/ 90 h 300"/>
                    <a:gd name="T8" fmla="*/ 0 w 75"/>
                    <a:gd name="T9" fmla="*/ 135 h 300"/>
                    <a:gd name="T10" fmla="*/ 0 w 75"/>
                    <a:gd name="T11" fmla="*/ 180 h 300"/>
                    <a:gd name="T12" fmla="*/ 15 w 75"/>
                    <a:gd name="T13" fmla="*/ 225 h 300"/>
                    <a:gd name="T14" fmla="*/ 15 w 75"/>
                    <a:gd name="T15" fmla="*/ 270 h 300"/>
                    <a:gd name="T16" fmla="*/ 45 w 75"/>
                    <a:gd name="T17" fmla="*/ 285 h 300"/>
                    <a:gd name="T18" fmla="*/ 75 w 75"/>
                    <a:gd name="T19" fmla="*/ 300 h 300"/>
                    <a:gd name="T20" fmla="*/ 75 w 75"/>
                    <a:gd name="T21" fmla="*/ 270 h 300"/>
                    <a:gd name="T22" fmla="*/ 60 w 75"/>
                    <a:gd name="T23" fmla="*/ 270 h 300"/>
                    <a:gd name="T24" fmla="*/ 45 w 75"/>
                    <a:gd name="T25" fmla="*/ 255 h 300"/>
                    <a:gd name="T26" fmla="*/ 30 w 75"/>
                    <a:gd name="T27" fmla="*/ 225 h 300"/>
                    <a:gd name="T28" fmla="*/ 30 w 75"/>
                    <a:gd name="T29" fmla="*/ 180 h 300"/>
                    <a:gd name="T30" fmla="*/ 30 w 75"/>
                    <a:gd name="T31" fmla="*/ 135 h 300"/>
                    <a:gd name="T32" fmla="*/ 30 w 75"/>
                    <a:gd name="T33" fmla="*/ 90 h 300"/>
                    <a:gd name="T34" fmla="*/ 30 w 75"/>
                    <a:gd name="T35" fmla="*/ 45 h 300"/>
                    <a:gd name="T36" fmla="*/ 30 w 75"/>
                    <a:gd name="T37" fmla="*/ 0 h 300"/>
                    <a:gd name="T38" fmla="*/ 30 w 75"/>
                    <a:gd name="T39" fmla="*/ 15 h 300"/>
                    <a:gd name="T40" fmla="*/ 15 w 75"/>
                    <a:gd name="T41" fmla="*/ 0 h 300"/>
                    <a:gd name="T42" fmla="*/ 0 w 75"/>
                    <a:gd name="T43" fmla="*/ 0 h 300"/>
                    <a:gd name="T44" fmla="*/ 0 w 75"/>
                    <a:gd name="T45" fmla="*/ 0 h 300"/>
                    <a:gd name="T46" fmla="*/ 15 w 75"/>
                    <a:gd name="T47" fmla="*/ 0 h 3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
                    <a:gd name="T73" fmla="*/ 0 h 300"/>
                    <a:gd name="T74" fmla="*/ 75 w 75"/>
                    <a:gd name="T75" fmla="*/ 300 h 3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 h="300">
                      <a:moveTo>
                        <a:pt x="15" y="0"/>
                      </a:moveTo>
                      <a:lnTo>
                        <a:pt x="0" y="0"/>
                      </a:lnTo>
                      <a:lnTo>
                        <a:pt x="0" y="45"/>
                      </a:lnTo>
                      <a:lnTo>
                        <a:pt x="0" y="90"/>
                      </a:lnTo>
                      <a:lnTo>
                        <a:pt x="0" y="135"/>
                      </a:lnTo>
                      <a:lnTo>
                        <a:pt x="0" y="180"/>
                      </a:lnTo>
                      <a:lnTo>
                        <a:pt x="15" y="225"/>
                      </a:lnTo>
                      <a:lnTo>
                        <a:pt x="15" y="270"/>
                      </a:lnTo>
                      <a:lnTo>
                        <a:pt x="45" y="285"/>
                      </a:lnTo>
                      <a:lnTo>
                        <a:pt x="75" y="300"/>
                      </a:lnTo>
                      <a:lnTo>
                        <a:pt x="75" y="270"/>
                      </a:lnTo>
                      <a:lnTo>
                        <a:pt x="60" y="270"/>
                      </a:lnTo>
                      <a:lnTo>
                        <a:pt x="45" y="255"/>
                      </a:lnTo>
                      <a:lnTo>
                        <a:pt x="30" y="225"/>
                      </a:lnTo>
                      <a:lnTo>
                        <a:pt x="30" y="180"/>
                      </a:lnTo>
                      <a:lnTo>
                        <a:pt x="30" y="135"/>
                      </a:lnTo>
                      <a:lnTo>
                        <a:pt x="30" y="90"/>
                      </a:lnTo>
                      <a:lnTo>
                        <a:pt x="30" y="45"/>
                      </a:lnTo>
                      <a:lnTo>
                        <a:pt x="30" y="0"/>
                      </a:lnTo>
                      <a:lnTo>
                        <a:pt x="30" y="15"/>
                      </a:lnTo>
                      <a:lnTo>
                        <a:pt x="15" y="0"/>
                      </a:lnTo>
                      <a:lnTo>
                        <a:pt x="0" y="0"/>
                      </a:lnTo>
                      <a:lnTo>
                        <a:pt x="15" y="0"/>
                      </a:lnTo>
                      <a:close/>
                    </a:path>
                  </a:pathLst>
                </a:custGeom>
                <a:solidFill>
                  <a:srgbClr val="000000"/>
                </a:solidFill>
                <a:ln w="9525">
                  <a:noFill/>
                  <a:round/>
                  <a:headEnd/>
                  <a:tailEnd/>
                </a:ln>
              </p:spPr>
              <p:txBody>
                <a:bodyPr/>
                <a:lstStyle/>
                <a:p>
                  <a:endParaRPr lang="tr-TR"/>
                </a:p>
              </p:txBody>
            </p:sp>
            <p:sp>
              <p:nvSpPr>
                <p:cNvPr id="553" name="Freeform 300"/>
                <p:cNvSpPr>
                  <a:spLocks/>
                </p:cNvSpPr>
                <p:nvPr/>
              </p:nvSpPr>
              <p:spPr bwMode="auto">
                <a:xfrm>
                  <a:off x="960" y="5025"/>
                  <a:ext cx="165" cy="45"/>
                </a:xfrm>
                <a:custGeom>
                  <a:avLst/>
                  <a:gdLst>
                    <a:gd name="T0" fmla="*/ 0 w 165"/>
                    <a:gd name="T1" fmla="*/ 30 h 45"/>
                    <a:gd name="T2" fmla="*/ 0 w 165"/>
                    <a:gd name="T3" fmla="*/ 30 h 45"/>
                    <a:gd name="T4" fmla="*/ 15 w 165"/>
                    <a:gd name="T5" fmla="*/ 30 h 45"/>
                    <a:gd name="T6" fmla="*/ 45 w 165"/>
                    <a:gd name="T7" fmla="*/ 30 h 45"/>
                    <a:gd name="T8" fmla="*/ 60 w 165"/>
                    <a:gd name="T9" fmla="*/ 45 h 45"/>
                    <a:gd name="T10" fmla="*/ 90 w 165"/>
                    <a:gd name="T11" fmla="*/ 45 h 45"/>
                    <a:gd name="T12" fmla="*/ 105 w 165"/>
                    <a:gd name="T13" fmla="*/ 45 h 45"/>
                    <a:gd name="T14" fmla="*/ 120 w 165"/>
                    <a:gd name="T15" fmla="*/ 45 h 45"/>
                    <a:gd name="T16" fmla="*/ 150 w 165"/>
                    <a:gd name="T17" fmla="*/ 45 h 45"/>
                    <a:gd name="T18" fmla="*/ 165 w 165"/>
                    <a:gd name="T19" fmla="*/ 45 h 45"/>
                    <a:gd name="T20" fmla="*/ 165 w 165"/>
                    <a:gd name="T21" fmla="*/ 30 h 45"/>
                    <a:gd name="T22" fmla="*/ 150 w 165"/>
                    <a:gd name="T23" fmla="*/ 30 h 45"/>
                    <a:gd name="T24" fmla="*/ 120 w 165"/>
                    <a:gd name="T25" fmla="*/ 30 h 45"/>
                    <a:gd name="T26" fmla="*/ 105 w 165"/>
                    <a:gd name="T27" fmla="*/ 30 h 45"/>
                    <a:gd name="T28" fmla="*/ 90 w 165"/>
                    <a:gd name="T29" fmla="*/ 30 h 45"/>
                    <a:gd name="T30" fmla="*/ 75 w 165"/>
                    <a:gd name="T31" fmla="*/ 15 h 45"/>
                    <a:gd name="T32" fmla="*/ 45 w 165"/>
                    <a:gd name="T33" fmla="*/ 15 h 45"/>
                    <a:gd name="T34" fmla="*/ 30 w 165"/>
                    <a:gd name="T35" fmla="*/ 15 h 45"/>
                    <a:gd name="T36" fmla="*/ 0 w 165"/>
                    <a:gd name="T37" fmla="*/ 0 h 45"/>
                    <a:gd name="T38" fmla="*/ 0 w 165"/>
                    <a:gd name="T39" fmla="*/ 0 h 45"/>
                    <a:gd name="T40" fmla="*/ 0 w 165"/>
                    <a:gd name="T41" fmla="*/ 3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45"/>
                    <a:gd name="T65" fmla="*/ 165 w 165"/>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45">
                      <a:moveTo>
                        <a:pt x="0" y="30"/>
                      </a:moveTo>
                      <a:lnTo>
                        <a:pt x="0" y="30"/>
                      </a:lnTo>
                      <a:lnTo>
                        <a:pt x="15" y="30"/>
                      </a:lnTo>
                      <a:lnTo>
                        <a:pt x="45" y="30"/>
                      </a:lnTo>
                      <a:lnTo>
                        <a:pt x="60" y="45"/>
                      </a:lnTo>
                      <a:lnTo>
                        <a:pt x="90" y="45"/>
                      </a:lnTo>
                      <a:lnTo>
                        <a:pt x="105" y="45"/>
                      </a:lnTo>
                      <a:lnTo>
                        <a:pt x="120" y="45"/>
                      </a:lnTo>
                      <a:lnTo>
                        <a:pt x="150" y="45"/>
                      </a:lnTo>
                      <a:lnTo>
                        <a:pt x="165" y="45"/>
                      </a:lnTo>
                      <a:lnTo>
                        <a:pt x="165" y="30"/>
                      </a:lnTo>
                      <a:lnTo>
                        <a:pt x="150" y="30"/>
                      </a:lnTo>
                      <a:lnTo>
                        <a:pt x="120" y="30"/>
                      </a:lnTo>
                      <a:lnTo>
                        <a:pt x="105" y="30"/>
                      </a:lnTo>
                      <a:lnTo>
                        <a:pt x="90" y="30"/>
                      </a:lnTo>
                      <a:lnTo>
                        <a:pt x="75" y="15"/>
                      </a:lnTo>
                      <a:lnTo>
                        <a:pt x="45" y="15"/>
                      </a:lnTo>
                      <a:lnTo>
                        <a:pt x="30" y="15"/>
                      </a:lnTo>
                      <a:lnTo>
                        <a:pt x="0" y="0"/>
                      </a:lnTo>
                      <a:lnTo>
                        <a:pt x="0" y="30"/>
                      </a:lnTo>
                      <a:close/>
                    </a:path>
                  </a:pathLst>
                </a:custGeom>
                <a:solidFill>
                  <a:srgbClr val="000000"/>
                </a:solidFill>
                <a:ln w="9525">
                  <a:noFill/>
                  <a:round/>
                  <a:headEnd/>
                  <a:tailEnd/>
                </a:ln>
              </p:spPr>
              <p:txBody>
                <a:bodyPr/>
                <a:lstStyle/>
                <a:p>
                  <a:endParaRPr lang="tr-TR"/>
                </a:p>
              </p:txBody>
            </p:sp>
            <p:sp>
              <p:nvSpPr>
                <p:cNvPr id="554" name="Freeform 301"/>
                <p:cNvSpPr>
                  <a:spLocks/>
                </p:cNvSpPr>
                <p:nvPr/>
              </p:nvSpPr>
              <p:spPr bwMode="auto">
                <a:xfrm>
                  <a:off x="900" y="4950"/>
                  <a:ext cx="60" cy="105"/>
                </a:xfrm>
                <a:custGeom>
                  <a:avLst/>
                  <a:gdLst>
                    <a:gd name="T0" fmla="*/ 0 w 60"/>
                    <a:gd name="T1" fmla="*/ 0 h 105"/>
                    <a:gd name="T2" fmla="*/ 0 w 60"/>
                    <a:gd name="T3" fmla="*/ 0 h 105"/>
                    <a:gd name="T4" fmla="*/ 0 w 60"/>
                    <a:gd name="T5" fmla="*/ 30 h 105"/>
                    <a:gd name="T6" fmla="*/ 0 w 60"/>
                    <a:gd name="T7" fmla="*/ 45 h 105"/>
                    <a:gd name="T8" fmla="*/ 0 w 60"/>
                    <a:gd name="T9" fmla="*/ 45 h 105"/>
                    <a:gd name="T10" fmla="*/ 15 w 60"/>
                    <a:gd name="T11" fmla="*/ 60 h 105"/>
                    <a:gd name="T12" fmla="*/ 15 w 60"/>
                    <a:gd name="T13" fmla="*/ 75 h 105"/>
                    <a:gd name="T14" fmla="*/ 30 w 60"/>
                    <a:gd name="T15" fmla="*/ 90 h 105"/>
                    <a:gd name="T16" fmla="*/ 45 w 60"/>
                    <a:gd name="T17" fmla="*/ 90 h 105"/>
                    <a:gd name="T18" fmla="*/ 60 w 60"/>
                    <a:gd name="T19" fmla="*/ 105 h 105"/>
                    <a:gd name="T20" fmla="*/ 60 w 60"/>
                    <a:gd name="T21" fmla="*/ 75 h 105"/>
                    <a:gd name="T22" fmla="*/ 60 w 60"/>
                    <a:gd name="T23" fmla="*/ 75 h 105"/>
                    <a:gd name="T24" fmla="*/ 45 w 60"/>
                    <a:gd name="T25" fmla="*/ 75 h 105"/>
                    <a:gd name="T26" fmla="*/ 30 w 60"/>
                    <a:gd name="T27" fmla="*/ 60 h 105"/>
                    <a:gd name="T28" fmla="*/ 30 w 60"/>
                    <a:gd name="T29" fmla="*/ 45 h 105"/>
                    <a:gd name="T30" fmla="*/ 15 w 60"/>
                    <a:gd name="T31" fmla="*/ 45 h 105"/>
                    <a:gd name="T32" fmla="*/ 15 w 60"/>
                    <a:gd name="T33" fmla="*/ 30 h 105"/>
                    <a:gd name="T34" fmla="*/ 15 w 60"/>
                    <a:gd name="T35" fmla="*/ 30 h 105"/>
                    <a:gd name="T36" fmla="*/ 15 w 60"/>
                    <a:gd name="T37" fmla="*/ 15 h 105"/>
                    <a:gd name="T38" fmla="*/ 15 w 60"/>
                    <a:gd name="T39" fmla="*/ 15 h 105"/>
                    <a:gd name="T40" fmla="*/ 0 w 60"/>
                    <a:gd name="T41" fmla="*/ 0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105"/>
                    <a:gd name="T65" fmla="*/ 60 w 60"/>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105">
                      <a:moveTo>
                        <a:pt x="0" y="0"/>
                      </a:moveTo>
                      <a:lnTo>
                        <a:pt x="0" y="0"/>
                      </a:lnTo>
                      <a:lnTo>
                        <a:pt x="0" y="30"/>
                      </a:lnTo>
                      <a:lnTo>
                        <a:pt x="0" y="45"/>
                      </a:lnTo>
                      <a:lnTo>
                        <a:pt x="15" y="60"/>
                      </a:lnTo>
                      <a:lnTo>
                        <a:pt x="15" y="75"/>
                      </a:lnTo>
                      <a:lnTo>
                        <a:pt x="30" y="90"/>
                      </a:lnTo>
                      <a:lnTo>
                        <a:pt x="45" y="90"/>
                      </a:lnTo>
                      <a:lnTo>
                        <a:pt x="60" y="105"/>
                      </a:lnTo>
                      <a:lnTo>
                        <a:pt x="60" y="75"/>
                      </a:lnTo>
                      <a:lnTo>
                        <a:pt x="45" y="75"/>
                      </a:lnTo>
                      <a:lnTo>
                        <a:pt x="30" y="60"/>
                      </a:lnTo>
                      <a:lnTo>
                        <a:pt x="30" y="45"/>
                      </a:lnTo>
                      <a:lnTo>
                        <a:pt x="15" y="45"/>
                      </a:lnTo>
                      <a:lnTo>
                        <a:pt x="15" y="30"/>
                      </a:lnTo>
                      <a:lnTo>
                        <a:pt x="15" y="15"/>
                      </a:lnTo>
                      <a:lnTo>
                        <a:pt x="0" y="0"/>
                      </a:lnTo>
                      <a:close/>
                    </a:path>
                  </a:pathLst>
                </a:custGeom>
                <a:solidFill>
                  <a:srgbClr val="000000"/>
                </a:solidFill>
                <a:ln w="9525">
                  <a:noFill/>
                  <a:round/>
                  <a:headEnd/>
                  <a:tailEnd/>
                </a:ln>
              </p:spPr>
              <p:txBody>
                <a:bodyPr/>
                <a:lstStyle/>
                <a:p>
                  <a:endParaRPr lang="tr-TR"/>
                </a:p>
              </p:txBody>
            </p:sp>
            <p:sp>
              <p:nvSpPr>
                <p:cNvPr id="555" name="Freeform 302"/>
                <p:cNvSpPr>
                  <a:spLocks/>
                </p:cNvSpPr>
                <p:nvPr/>
              </p:nvSpPr>
              <p:spPr bwMode="auto">
                <a:xfrm>
                  <a:off x="900" y="4920"/>
                  <a:ext cx="45" cy="45"/>
                </a:xfrm>
                <a:custGeom>
                  <a:avLst/>
                  <a:gdLst>
                    <a:gd name="T0" fmla="*/ 45 w 45"/>
                    <a:gd name="T1" fmla="*/ 0 h 45"/>
                    <a:gd name="T2" fmla="*/ 45 w 45"/>
                    <a:gd name="T3" fmla="*/ 0 h 45"/>
                    <a:gd name="T4" fmla="*/ 30 w 45"/>
                    <a:gd name="T5" fmla="*/ 0 h 45"/>
                    <a:gd name="T6" fmla="*/ 15 w 45"/>
                    <a:gd name="T7" fmla="*/ 15 h 45"/>
                    <a:gd name="T8" fmla="*/ 0 w 45"/>
                    <a:gd name="T9" fmla="*/ 15 h 45"/>
                    <a:gd name="T10" fmla="*/ 0 w 45"/>
                    <a:gd name="T11" fmla="*/ 30 h 45"/>
                    <a:gd name="T12" fmla="*/ 15 w 45"/>
                    <a:gd name="T13" fmla="*/ 45 h 45"/>
                    <a:gd name="T14" fmla="*/ 15 w 45"/>
                    <a:gd name="T15" fmla="*/ 30 h 45"/>
                    <a:gd name="T16" fmla="*/ 30 w 45"/>
                    <a:gd name="T17" fmla="*/ 30 h 45"/>
                    <a:gd name="T18" fmla="*/ 30 w 45"/>
                    <a:gd name="T19" fmla="*/ 30 h 45"/>
                    <a:gd name="T20" fmla="*/ 45 w 45"/>
                    <a:gd name="T21" fmla="*/ 30 h 45"/>
                    <a:gd name="T22" fmla="*/ 45 w 45"/>
                    <a:gd name="T23" fmla="*/ 30 h 45"/>
                    <a:gd name="T24" fmla="*/ 45 w 45"/>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5"/>
                    <a:gd name="T41" fmla="*/ 45 w 4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5">
                      <a:moveTo>
                        <a:pt x="45" y="0"/>
                      </a:moveTo>
                      <a:lnTo>
                        <a:pt x="45" y="0"/>
                      </a:lnTo>
                      <a:lnTo>
                        <a:pt x="30" y="0"/>
                      </a:lnTo>
                      <a:lnTo>
                        <a:pt x="15" y="15"/>
                      </a:lnTo>
                      <a:lnTo>
                        <a:pt x="0" y="15"/>
                      </a:lnTo>
                      <a:lnTo>
                        <a:pt x="0" y="30"/>
                      </a:lnTo>
                      <a:lnTo>
                        <a:pt x="15" y="45"/>
                      </a:lnTo>
                      <a:lnTo>
                        <a:pt x="15" y="30"/>
                      </a:lnTo>
                      <a:lnTo>
                        <a:pt x="30" y="30"/>
                      </a:lnTo>
                      <a:lnTo>
                        <a:pt x="45" y="30"/>
                      </a:lnTo>
                      <a:lnTo>
                        <a:pt x="45" y="0"/>
                      </a:lnTo>
                      <a:close/>
                    </a:path>
                  </a:pathLst>
                </a:custGeom>
                <a:solidFill>
                  <a:srgbClr val="000000"/>
                </a:solidFill>
                <a:ln w="9525">
                  <a:noFill/>
                  <a:round/>
                  <a:headEnd/>
                  <a:tailEnd/>
                </a:ln>
              </p:spPr>
              <p:txBody>
                <a:bodyPr/>
                <a:lstStyle/>
                <a:p>
                  <a:endParaRPr lang="tr-TR"/>
                </a:p>
              </p:txBody>
            </p:sp>
            <p:sp>
              <p:nvSpPr>
                <p:cNvPr id="556" name="Freeform 303"/>
                <p:cNvSpPr>
                  <a:spLocks/>
                </p:cNvSpPr>
                <p:nvPr/>
              </p:nvSpPr>
              <p:spPr bwMode="auto">
                <a:xfrm>
                  <a:off x="945" y="4920"/>
                  <a:ext cx="150" cy="150"/>
                </a:xfrm>
                <a:custGeom>
                  <a:avLst/>
                  <a:gdLst>
                    <a:gd name="T0" fmla="*/ 150 w 150"/>
                    <a:gd name="T1" fmla="*/ 135 h 150"/>
                    <a:gd name="T2" fmla="*/ 150 w 150"/>
                    <a:gd name="T3" fmla="*/ 135 h 150"/>
                    <a:gd name="T4" fmla="*/ 135 w 150"/>
                    <a:gd name="T5" fmla="*/ 120 h 150"/>
                    <a:gd name="T6" fmla="*/ 120 w 150"/>
                    <a:gd name="T7" fmla="*/ 105 h 150"/>
                    <a:gd name="T8" fmla="*/ 105 w 150"/>
                    <a:gd name="T9" fmla="*/ 90 h 150"/>
                    <a:gd name="T10" fmla="*/ 90 w 150"/>
                    <a:gd name="T11" fmla="*/ 75 h 150"/>
                    <a:gd name="T12" fmla="*/ 75 w 150"/>
                    <a:gd name="T13" fmla="*/ 45 h 150"/>
                    <a:gd name="T14" fmla="*/ 45 w 150"/>
                    <a:gd name="T15" fmla="*/ 30 h 150"/>
                    <a:gd name="T16" fmla="*/ 30 w 150"/>
                    <a:gd name="T17" fmla="*/ 15 h 150"/>
                    <a:gd name="T18" fmla="*/ 0 w 150"/>
                    <a:gd name="T19" fmla="*/ 0 h 150"/>
                    <a:gd name="T20" fmla="*/ 0 w 150"/>
                    <a:gd name="T21" fmla="*/ 30 h 150"/>
                    <a:gd name="T22" fmla="*/ 15 w 150"/>
                    <a:gd name="T23" fmla="*/ 30 h 150"/>
                    <a:gd name="T24" fmla="*/ 30 w 150"/>
                    <a:gd name="T25" fmla="*/ 45 h 150"/>
                    <a:gd name="T26" fmla="*/ 45 w 150"/>
                    <a:gd name="T27" fmla="*/ 60 h 150"/>
                    <a:gd name="T28" fmla="*/ 60 w 150"/>
                    <a:gd name="T29" fmla="*/ 75 h 150"/>
                    <a:gd name="T30" fmla="*/ 75 w 150"/>
                    <a:gd name="T31" fmla="*/ 105 h 150"/>
                    <a:gd name="T32" fmla="*/ 90 w 150"/>
                    <a:gd name="T33" fmla="*/ 120 h 150"/>
                    <a:gd name="T34" fmla="*/ 120 w 150"/>
                    <a:gd name="T35" fmla="*/ 135 h 150"/>
                    <a:gd name="T36" fmla="*/ 135 w 150"/>
                    <a:gd name="T37" fmla="*/ 150 h 150"/>
                    <a:gd name="T38" fmla="*/ 135 w 150"/>
                    <a:gd name="T39" fmla="*/ 150 h 150"/>
                    <a:gd name="T40" fmla="*/ 150 w 150"/>
                    <a:gd name="T41" fmla="*/ 135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150"/>
                    <a:gd name="T65" fmla="*/ 150 w 150"/>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150">
                      <a:moveTo>
                        <a:pt x="150" y="135"/>
                      </a:moveTo>
                      <a:lnTo>
                        <a:pt x="150" y="135"/>
                      </a:lnTo>
                      <a:lnTo>
                        <a:pt x="135" y="120"/>
                      </a:lnTo>
                      <a:lnTo>
                        <a:pt x="120" y="105"/>
                      </a:lnTo>
                      <a:lnTo>
                        <a:pt x="105" y="90"/>
                      </a:lnTo>
                      <a:lnTo>
                        <a:pt x="90" y="75"/>
                      </a:lnTo>
                      <a:lnTo>
                        <a:pt x="75" y="45"/>
                      </a:lnTo>
                      <a:lnTo>
                        <a:pt x="45" y="30"/>
                      </a:lnTo>
                      <a:lnTo>
                        <a:pt x="30" y="15"/>
                      </a:lnTo>
                      <a:lnTo>
                        <a:pt x="0" y="0"/>
                      </a:lnTo>
                      <a:lnTo>
                        <a:pt x="0" y="30"/>
                      </a:lnTo>
                      <a:lnTo>
                        <a:pt x="15" y="30"/>
                      </a:lnTo>
                      <a:lnTo>
                        <a:pt x="30" y="45"/>
                      </a:lnTo>
                      <a:lnTo>
                        <a:pt x="45" y="60"/>
                      </a:lnTo>
                      <a:lnTo>
                        <a:pt x="60" y="75"/>
                      </a:lnTo>
                      <a:lnTo>
                        <a:pt x="75" y="105"/>
                      </a:lnTo>
                      <a:lnTo>
                        <a:pt x="90" y="120"/>
                      </a:lnTo>
                      <a:lnTo>
                        <a:pt x="120" y="135"/>
                      </a:lnTo>
                      <a:lnTo>
                        <a:pt x="135" y="150"/>
                      </a:lnTo>
                      <a:lnTo>
                        <a:pt x="150" y="135"/>
                      </a:lnTo>
                      <a:close/>
                    </a:path>
                  </a:pathLst>
                </a:custGeom>
                <a:solidFill>
                  <a:srgbClr val="000000"/>
                </a:solidFill>
                <a:ln w="9525">
                  <a:noFill/>
                  <a:round/>
                  <a:headEnd/>
                  <a:tailEnd/>
                </a:ln>
              </p:spPr>
              <p:txBody>
                <a:bodyPr/>
                <a:lstStyle/>
                <a:p>
                  <a:endParaRPr lang="tr-TR"/>
                </a:p>
              </p:txBody>
            </p:sp>
            <p:sp>
              <p:nvSpPr>
                <p:cNvPr id="557" name="Freeform 304"/>
                <p:cNvSpPr>
                  <a:spLocks/>
                </p:cNvSpPr>
                <p:nvPr/>
              </p:nvSpPr>
              <p:spPr bwMode="auto">
                <a:xfrm>
                  <a:off x="1080" y="5055"/>
                  <a:ext cx="60" cy="75"/>
                </a:xfrm>
                <a:custGeom>
                  <a:avLst/>
                  <a:gdLst>
                    <a:gd name="T0" fmla="*/ 15 w 60"/>
                    <a:gd name="T1" fmla="*/ 15 h 75"/>
                    <a:gd name="T2" fmla="*/ 30 w 60"/>
                    <a:gd name="T3" fmla="*/ 0 h 75"/>
                    <a:gd name="T4" fmla="*/ 15 w 60"/>
                    <a:gd name="T5" fmla="*/ 0 h 75"/>
                    <a:gd name="T6" fmla="*/ 15 w 60"/>
                    <a:gd name="T7" fmla="*/ 0 h 75"/>
                    <a:gd name="T8" fmla="*/ 15 w 60"/>
                    <a:gd name="T9" fmla="*/ 0 h 75"/>
                    <a:gd name="T10" fmla="*/ 15 w 60"/>
                    <a:gd name="T11" fmla="*/ 0 h 75"/>
                    <a:gd name="T12" fmla="*/ 0 w 60"/>
                    <a:gd name="T13" fmla="*/ 15 h 75"/>
                    <a:gd name="T14" fmla="*/ 15 w 60"/>
                    <a:gd name="T15" fmla="*/ 30 h 75"/>
                    <a:gd name="T16" fmla="*/ 15 w 60"/>
                    <a:gd name="T17" fmla="*/ 30 h 75"/>
                    <a:gd name="T18" fmla="*/ 15 w 60"/>
                    <a:gd name="T19" fmla="*/ 30 h 75"/>
                    <a:gd name="T20" fmla="*/ 15 w 60"/>
                    <a:gd name="T21" fmla="*/ 15 h 75"/>
                    <a:gd name="T22" fmla="*/ 30 w 60"/>
                    <a:gd name="T23" fmla="*/ 15 h 75"/>
                    <a:gd name="T24" fmla="*/ 15 w 60"/>
                    <a:gd name="T25" fmla="*/ 15 h 75"/>
                    <a:gd name="T26" fmla="*/ 60 w 60"/>
                    <a:gd name="T27" fmla="*/ 75 h 75"/>
                    <a:gd name="T28" fmla="*/ 30 w 60"/>
                    <a:gd name="T29" fmla="*/ 15 h 75"/>
                    <a:gd name="T30" fmla="*/ 15 w 60"/>
                    <a:gd name="T31" fmla="*/ 15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75"/>
                    <a:gd name="T50" fmla="*/ 60 w 60"/>
                    <a:gd name="T51" fmla="*/ 75 h 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75">
                      <a:moveTo>
                        <a:pt x="15" y="15"/>
                      </a:moveTo>
                      <a:lnTo>
                        <a:pt x="30" y="0"/>
                      </a:lnTo>
                      <a:lnTo>
                        <a:pt x="15" y="0"/>
                      </a:lnTo>
                      <a:lnTo>
                        <a:pt x="0" y="15"/>
                      </a:lnTo>
                      <a:lnTo>
                        <a:pt x="15" y="30"/>
                      </a:lnTo>
                      <a:lnTo>
                        <a:pt x="15" y="15"/>
                      </a:lnTo>
                      <a:lnTo>
                        <a:pt x="30" y="15"/>
                      </a:lnTo>
                      <a:lnTo>
                        <a:pt x="15" y="15"/>
                      </a:lnTo>
                      <a:lnTo>
                        <a:pt x="60" y="75"/>
                      </a:lnTo>
                      <a:lnTo>
                        <a:pt x="30" y="15"/>
                      </a:lnTo>
                      <a:lnTo>
                        <a:pt x="15" y="15"/>
                      </a:lnTo>
                      <a:close/>
                    </a:path>
                  </a:pathLst>
                </a:custGeom>
                <a:solidFill>
                  <a:srgbClr val="000000"/>
                </a:solidFill>
                <a:ln w="9525">
                  <a:noFill/>
                  <a:round/>
                  <a:headEnd/>
                  <a:tailEnd/>
                </a:ln>
              </p:spPr>
              <p:txBody>
                <a:bodyPr/>
                <a:lstStyle/>
                <a:p>
                  <a:endParaRPr lang="tr-TR"/>
                </a:p>
              </p:txBody>
            </p:sp>
            <p:sp>
              <p:nvSpPr>
                <p:cNvPr id="558" name="Freeform 305"/>
                <p:cNvSpPr>
                  <a:spLocks/>
                </p:cNvSpPr>
                <p:nvPr/>
              </p:nvSpPr>
              <p:spPr bwMode="auto">
                <a:xfrm>
                  <a:off x="1080" y="5055"/>
                  <a:ext cx="30" cy="15"/>
                </a:xfrm>
                <a:custGeom>
                  <a:avLst/>
                  <a:gdLst>
                    <a:gd name="T0" fmla="*/ 0 w 30"/>
                    <a:gd name="T1" fmla="*/ 0 h 15"/>
                    <a:gd name="T2" fmla="*/ 0 w 30"/>
                    <a:gd name="T3" fmla="*/ 0 h 15"/>
                    <a:gd name="T4" fmla="*/ 0 w 30"/>
                    <a:gd name="T5" fmla="*/ 0 h 15"/>
                    <a:gd name="T6" fmla="*/ 0 w 30"/>
                    <a:gd name="T7" fmla="*/ 15 h 15"/>
                    <a:gd name="T8" fmla="*/ 15 w 30"/>
                    <a:gd name="T9" fmla="*/ 15 h 15"/>
                    <a:gd name="T10" fmla="*/ 15 w 30"/>
                    <a:gd name="T11" fmla="*/ 15 h 15"/>
                    <a:gd name="T12" fmla="*/ 30 w 30"/>
                    <a:gd name="T13" fmla="*/ 15 h 15"/>
                    <a:gd name="T14" fmla="*/ 30 w 30"/>
                    <a:gd name="T15" fmla="*/ 0 h 15"/>
                    <a:gd name="T16" fmla="*/ 30 w 30"/>
                    <a:gd name="T17" fmla="*/ 0 h 15"/>
                    <a:gd name="T18" fmla="*/ 30 w 30"/>
                    <a:gd name="T19" fmla="*/ 0 h 15"/>
                    <a:gd name="T20" fmla="*/ 30 w 30"/>
                    <a:gd name="T21" fmla="*/ 0 h 15"/>
                    <a:gd name="T22" fmla="*/ 15 w 30"/>
                    <a:gd name="T23" fmla="*/ 0 h 15"/>
                    <a:gd name="T24" fmla="*/ 0 w 3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5"/>
                    <a:gd name="T41" fmla="*/ 30 w 3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5">
                      <a:moveTo>
                        <a:pt x="0" y="0"/>
                      </a:moveTo>
                      <a:lnTo>
                        <a:pt x="0" y="0"/>
                      </a:lnTo>
                      <a:lnTo>
                        <a:pt x="0" y="15"/>
                      </a:lnTo>
                      <a:lnTo>
                        <a:pt x="15" y="15"/>
                      </a:lnTo>
                      <a:lnTo>
                        <a:pt x="30" y="15"/>
                      </a:lnTo>
                      <a:lnTo>
                        <a:pt x="30" y="0"/>
                      </a:lnTo>
                      <a:lnTo>
                        <a:pt x="15" y="0"/>
                      </a:lnTo>
                      <a:lnTo>
                        <a:pt x="0" y="0"/>
                      </a:lnTo>
                      <a:close/>
                    </a:path>
                  </a:pathLst>
                </a:custGeom>
                <a:solidFill>
                  <a:srgbClr val="000000"/>
                </a:solidFill>
                <a:ln w="9525">
                  <a:noFill/>
                  <a:round/>
                  <a:headEnd/>
                  <a:tailEnd/>
                </a:ln>
              </p:spPr>
              <p:txBody>
                <a:bodyPr/>
                <a:lstStyle/>
                <a:p>
                  <a:endParaRPr lang="tr-TR"/>
                </a:p>
              </p:txBody>
            </p:sp>
            <p:sp>
              <p:nvSpPr>
                <p:cNvPr id="559" name="Freeform 306"/>
                <p:cNvSpPr>
                  <a:spLocks/>
                </p:cNvSpPr>
                <p:nvPr/>
              </p:nvSpPr>
              <p:spPr bwMode="auto">
                <a:xfrm>
                  <a:off x="1050" y="4935"/>
                  <a:ext cx="45" cy="120"/>
                </a:xfrm>
                <a:custGeom>
                  <a:avLst/>
                  <a:gdLst>
                    <a:gd name="T0" fmla="*/ 0 w 45"/>
                    <a:gd name="T1" fmla="*/ 0 h 120"/>
                    <a:gd name="T2" fmla="*/ 0 w 45"/>
                    <a:gd name="T3" fmla="*/ 0 h 120"/>
                    <a:gd name="T4" fmla="*/ 15 w 45"/>
                    <a:gd name="T5" fmla="*/ 30 h 120"/>
                    <a:gd name="T6" fmla="*/ 15 w 45"/>
                    <a:gd name="T7" fmla="*/ 60 h 120"/>
                    <a:gd name="T8" fmla="*/ 30 w 45"/>
                    <a:gd name="T9" fmla="*/ 90 h 120"/>
                    <a:gd name="T10" fmla="*/ 30 w 45"/>
                    <a:gd name="T11" fmla="*/ 120 h 120"/>
                    <a:gd name="T12" fmla="*/ 45 w 45"/>
                    <a:gd name="T13" fmla="*/ 120 h 120"/>
                    <a:gd name="T14" fmla="*/ 45 w 45"/>
                    <a:gd name="T15" fmla="*/ 90 h 120"/>
                    <a:gd name="T16" fmla="*/ 45 w 45"/>
                    <a:gd name="T17" fmla="*/ 60 h 120"/>
                    <a:gd name="T18" fmla="*/ 30 w 45"/>
                    <a:gd name="T19" fmla="*/ 30 h 120"/>
                    <a:gd name="T20" fmla="*/ 30 w 45"/>
                    <a:gd name="T21" fmla="*/ 0 h 120"/>
                    <a:gd name="T22" fmla="*/ 30 w 45"/>
                    <a:gd name="T23" fmla="*/ 0 h 120"/>
                    <a:gd name="T24" fmla="*/ 0 w 45"/>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20"/>
                    <a:gd name="T41" fmla="*/ 45 w 45"/>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20">
                      <a:moveTo>
                        <a:pt x="0" y="0"/>
                      </a:moveTo>
                      <a:lnTo>
                        <a:pt x="0" y="0"/>
                      </a:lnTo>
                      <a:lnTo>
                        <a:pt x="15" y="30"/>
                      </a:lnTo>
                      <a:lnTo>
                        <a:pt x="15" y="60"/>
                      </a:lnTo>
                      <a:lnTo>
                        <a:pt x="30" y="90"/>
                      </a:lnTo>
                      <a:lnTo>
                        <a:pt x="30" y="120"/>
                      </a:lnTo>
                      <a:lnTo>
                        <a:pt x="45" y="120"/>
                      </a:lnTo>
                      <a:lnTo>
                        <a:pt x="45" y="90"/>
                      </a:lnTo>
                      <a:lnTo>
                        <a:pt x="45" y="60"/>
                      </a:lnTo>
                      <a:lnTo>
                        <a:pt x="30" y="30"/>
                      </a:lnTo>
                      <a:lnTo>
                        <a:pt x="30" y="0"/>
                      </a:lnTo>
                      <a:lnTo>
                        <a:pt x="0" y="0"/>
                      </a:lnTo>
                      <a:close/>
                    </a:path>
                  </a:pathLst>
                </a:custGeom>
                <a:solidFill>
                  <a:srgbClr val="000000"/>
                </a:solidFill>
                <a:ln w="9525">
                  <a:noFill/>
                  <a:round/>
                  <a:headEnd/>
                  <a:tailEnd/>
                </a:ln>
              </p:spPr>
              <p:txBody>
                <a:bodyPr/>
                <a:lstStyle/>
                <a:p>
                  <a:endParaRPr lang="tr-TR"/>
                </a:p>
              </p:txBody>
            </p:sp>
            <p:sp>
              <p:nvSpPr>
                <p:cNvPr id="560" name="Freeform 307"/>
                <p:cNvSpPr>
                  <a:spLocks/>
                </p:cNvSpPr>
                <p:nvPr/>
              </p:nvSpPr>
              <p:spPr bwMode="auto">
                <a:xfrm>
                  <a:off x="1050" y="4815"/>
                  <a:ext cx="75" cy="120"/>
                </a:xfrm>
                <a:custGeom>
                  <a:avLst/>
                  <a:gdLst>
                    <a:gd name="T0" fmla="*/ 75 w 75"/>
                    <a:gd name="T1" fmla="*/ 0 h 120"/>
                    <a:gd name="T2" fmla="*/ 75 w 75"/>
                    <a:gd name="T3" fmla="*/ 0 h 120"/>
                    <a:gd name="T4" fmla="*/ 60 w 75"/>
                    <a:gd name="T5" fmla="*/ 0 h 120"/>
                    <a:gd name="T6" fmla="*/ 30 w 75"/>
                    <a:gd name="T7" fmla="*/ 0 h 120"/>
                    <a:gd name="T8" fmla="*/ 30 w 75"/>
                    <a:gd name="T9" fmla="*/ 15 h 120"/>
                    <a:gd name="T10" fmla="*/ 15 w 75"/>
                    <a:gd name="T11" fmla="*/ 30 h 120"/>
                    <a:gd name="T12" fmla="*/ 15 w 75"/>
                    <a:gd name="T13" fmla="*/ 60 h 120"/>
                    <a:gd name="T14" fmla="*/ 15 w 75"/>
                    <a:gd name="T15" fmla="*/ 75 h 120"/>
                    <a:gd name="T16" fmla="*/ 0 w 75"/>
                    <a:gd name="T17" fmla="*/ 90 h 120"/>
                    <a:gd name="T18" fmla="*/ 0 w 75"/>
                    <a:gd name="T19" fmla="*/ 120 h 120"/>
                    <a:gd name="T20" fmla="*/ 30 w 75"/>
                    <a:gd name="T21" fmla="*/ 120 h 120"/>
                    <a:gd name="T22" fmla="*/ 30 w 75"/>
                    <a:gd name="T23" fmla="*/ 90 h 120"/>
                    <a:gd name="T24" fmla="*/ 30 w 75"/>
                    <a:gd name="T25" fmla="*/ 75 h 120"/>
                    <a:gd name="T26" fmla="*/ 30 w 75"/>
                    <a:gd name="T27" fmla="*/ 60 h 120"/>
                    <a:gd name="T28" fmla="*/ 45 w 75"/>
                    <a:gd name="T29" fmla="*/ 45 h 120"/>
                    <a:gd name="T30" fmla="*/ 45 w 75"/>
                    <a:gd name="T31" fmla="*/ 30 h 120"/>
                    <a:gd name="T32" fmla="*/ 45 w 75"/>
                    <a:gd name="T33" fmla="*/ 15 h 120"/>
                    <a:gd name="T34" fmla="*/ 60 w 75"/>
                    <a:gd name="T35" fmla="*/ 15 h 120"/>
                    <a:gd name="T36" fmla="*/ 75 w 75"/>
                    <a:gd name="T37" fmla="*/ 15 h 120"/>
                    <a:gd name="T38" fmla="*/ 75 w 75"/>
                    <a:gd name="T39" fmla="*/ 15 h 120"/>
                    <a:gd name="T40" fmla="*/ 75 w 75"/>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120"/>
                    <a:gd name="T65" fmla="*/ 75 w 75"/>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120">
                      <a:moveTo>
                        <a:pt x="75" y="0"/>
                      </a:moveTo>
                      <a:lnTo>
                        <a:pt x="75" y="0"/>
                      </a:lnTo>
                      <a:lnTo>
                        <a:pt x="60" y="0"/>
                      </a:lnTo>
                      <a:lnTo>
                        <a:pt x="30" y="0"/>
                      </a:lnTo>
                      <a:lnTo>
                        <a:pt x="30" y="15"/>
                      </a:lnTo>
                      <a:lnTo>
                        <a:pt x="15" y="30"/>
                      </a:lnTo>
                      <a:lnTo>
                        <a:pt x="15" y="60"/>
                      </a:lnTo>
                      <a:lnTo>
                        <a:pt x="15" y="75"/>
                      </a:lnTo>
                      <a:lnTo>
                        <a:pt x="0" y="90"/>
                      </a:lnTo>
                      <a:lnTo>
                        <a:pt x="0" y="120"/>
                      </a:lnTo>
                      <a:lnTo>
                        <a:pt x="30" y="120"/>
                      </a:lnTo>
                      <a:lnTo>
                        <a:pt x="30" y="90"/>
                      </a:lnTo>
                      <a:lnTo>
                        <a:pt x="30" y="75"/>
                      </a:lnTo>
                      <a:lnTo>
                        <a:pt x="30" y="60"/>
                      </a:lnTo>
                      <a:lnTo>
                        <a:pt x="45" y="45"/>
                      </a:lnTo>
                      <a:lnTo>
                        <a:pt x="45" y="30"/>
                      </a:lnTo>
                      <a:lnTo>
                        <a:pt x="45" y="15"/>
                      </a:lnTo>
                      <a:lnTo>
                        <a:pt x="60" y="15"/>
                      </a:lnTo>
                      <a:lnTo>
                        <a:pt x="75" y="15"/>
                      </a:lnTo>
                      <a:lnTo>
                        <a:pt x="75" y="0"/>
                      </a:lnTo>
                      <a:close/>
                    </a:path>
                  </a:pathLst>
                </a:custGeom>
                <a:solidFill>
                  <a:srgbClr val="000000"/>
                </a:solidFill>
                <a:ln w="9525">
                  <a:noFill/>
                  <a:round/>
                  <a:headEnd/>
                  <a:tailEnd/>
                </a:ln>
              </p:spPr>
              <p:txBody>
                <a:bodyPr/>
                <a:lstStyle/>
                <a:p>
                  <a:endParaRPr lang="tr-TR"/>
                </a:p>
              </p:txBody>
            </p:sp>
            <p:sp>
              <p:nvSpPr>
                <p:cNvPr id="561" name="Freeform 308"/>
                <p:cNvSpPr>
                  <a:spLocks/>
                </p:cNvSpPr>
                <p:nvPr/>
              </p:nvSpPr>
              <p:spPr bwMode="auto">
                <a:xfrm>
                  <a:off x="1125" y="4815"/>
                  <a:ext cx="90" cy="120"/>
                </a:xfrm>
                <a:custGeom>
                  <a:avLst/>
                  <a:gdLst>
                    <a:gd name="T0" fmla="*/ 75 w 90"/>
                    <a:gd name="T1" fmla="*/ 120 h 120"/>
                    <a:gd name="T2" fmla="*/ 75 w 90"/>
                    <a:gd name="T3" fmla="*/ 120 h 120"/>
                    <a:gd name="T4" fmla="*/ 90 w 90"/>
                    <a:gd name="T5" fmla="*/ 105 h 120"/>
                    <a:gd name="T6" fmla="*/ 90 w 90"/>
                    <a:gd name="T7" fmla="*/ 75 h 120"/>
                    <a:gd name="T8" fmla="*/ 75 w 90"/>
                    <a:gd name="T9" fmla="*/ 60 h 120"/>
                    <a:gd name="T10" fmla="*/ 75 w 90"/>
                    <a:gd name="T11" fmla="*/ 45 h 120"/>
                    <a:gd name="T12" fmla="*/ 60 w 90"/>
                    <a:gd name="T13" fmla="*/ 30 h 120"/>
                    <a:gd name="T14" fmla="*/ 45 w 90"/>
                    <a:gd name="T15" fmla="*/ 15 h 120"/>
                    <a:gd name="T16" fmla="*/ 15 w 90"/>
                    <a:gd name="T17" fmla="*/ 0 h 120"/>
                    <a:gd name="T18" fmla="*/ 0 w 90"/>
                    <a:gd name="T19" fmla="*/ 0 h 120"/>
                    <a:gd name="T20" fmla="*/ 0 w 90"/>
                    <a:gd name="T21" fmla="*/ 15 h 120"/>
                    <a:gd name="T22" fmla="*/ 15 w 90"/>
                    <a:gd name="T23" fmla="*/ 15 h 120"/>
                    <a:gd name="T24" fmla="*/ 30 w 90"/>
                    <a:gd name="T25" fmla="*/ 30 h 120"/>
                    <a:gd name="T26" fmla="*/ 45 w 90"/>
                    <a:gd name="T27" fmla="*/ 45 h 120"/>
                    <a:gd name="T28" fmla="*/ 45 w 90"/>
                    <a:gd name="T29" fmla="*/ 45 h 120"/>
                    <a:gd name="T30" fmla="*/ 60 w 90"/>
                    <a:gd name="T31" fmla="*/ 60 h 120"/>
                    <a:gd name="T32" fmla="*/ 60 w 90"/>
                    <a:gd name="T33" fmla="*/ 75 h 120"/>
                    <a:gd name="T34" fmla="*/ 60 w 90"/>
                    <a:gd name="T35" fmla="*/ 90 h 120"/>
                    <a:gd name="T36" fmla="*/ 60 w 90"/>
                    <a:gd name="T37" fmla="*/ 105 h 120"/>
                    <a:gd name="T38" fmla="*/ 60 w 90"/>
                    <a:gd name="T39" fmla="*/ 105 h 120"/>
                    <a:gd name="T40" fmla="*/ 75 w 90"/>
                    <a:gd name="T41" fmla="*/ 12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120"/>
                    <a:gd name="T65" fmla="*/ 90 w 90"/>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120">
                      <a:moveTo>
                        <a:pt x="75" y="120"/>
                      </a:moveTo>
                      <a:lnTo>
                        <a:pt x="75" y="120"/>
                      </a:lnTo>
                      <a:lnTo>
                        <a:pt x="90" y="105"/>
                      </a:lnTo>
                      <a:lnTo>
                        <a:pt x="90" y="75"/>
                      </a:lnTo>
                      <a:lnTo>
                        <a:pt x="75" y="60"/>
                      </a:lnTo>
                      <a:lnTo>
                        <a:pt x="75" y="45"/>
                      </a:lnTo>
                      <a:lnTo>
                        <a:pt x="60" y="30"/>
                      </a:lnTo>
                      <a:lnTo>
                        <a:pt x="45" y="15"/>
                      </a:lnTo>
                      <a:lnTo>
                        <a:pt x="15" y="0"/>
                      </a:lnTo>
                      <a:lnTo>
                        <a:pt x="0" y="0"/>
                      </a:lnTo>
                      <a:lnTo>
                        <a:pt x="0" y="15"/>
                      </a:lnTo>
                      <a:lnTo>
                        <a:pt x="15" y="15"/>
                      </a:lnTo>
                      <a:lnTo>
                        <a:pt x="30" y="30"/>
                      </a:lnTo>
                      <a:lnTo>
                        <a:pt x="45" y="45"/>
                      </a:lnTo>
                      <a:lnTo>
                        <a:pt x="60" y="60"/>
                      </a:lnTo>
                      <a:lnTo>
                        <a:pt x="60" y="75"/>
                      </a:lnTo>
                      <a:lnTo>
                        <a:pt x="60" y="90"/>
                      </a:lnTo>
                      <a:lnTo>
                        <a:pt x="60" y="105"/>
                      </a:lnTo>
                      <a:lnTo>
                        <a:pt x="75" y="120"/>
                      </a:lnTo>
                      <a:close/>
                    </a:path>
                  </a:pathLst>
                </a:custGeom>
                <a:solidFill>
                  <a:srgbClr val="000000"/>
                </a:solidFill>
                <a:ln w="9525">
                  <a:noFill/>
                  <a:round/>
                  <a:headEnd/>
                  <a:tailEnd/>
                </a:ln>
              </p:spPr>
              <p:txBody>
                <a:bodyPr/>
                <a:lstStyle/>
                <a:p>
                  <a:endParaRPr lang="tr-TR"/>
                </a:p>
              </p:txBody>
            </p:sp>
            <p:sp>
              <p:nvSpPr>
                <p:cNvPr id="562" name="Freeform 309"/>
                <p:cNvSpPr>
                  <a:spLocks/>
                </p:cNvSpPr>
                <p:nvPr/>
              </p:nvSpPr>
              <p:spPr bwMode="auto">
                <a:xfrm>
                  <a:off x="1080" y="4920"/>
                  <a:ext cx="120" cy="150"/>
                </a:xfrm>
                <a:custGeom>
                  <a:avLst/>
                  <a:gdLst>
                    <a:gd name="T0" fmla="*/ 15 w 120"/>
                    <a:gd name="T1" fmla="*/ 150 h 150"/>
                    <a:gd name="T2" fmla="*/ 30 w 120"/>
                    <a:gd name="T3" fmla="*/ 135 h 150"/>
                    <a:gd name="T4" fmla="*/ 45 w 120"/>
                    <a:gd name="T5" fmla="*/ 120 h 150"/>
                    <a:gd name="T6" fmla="*/ 45 w 120"/>
                    <a:gd name="T7" fmla="*/ 105 h 150"/>
                    <a:gd name="T8" fmla="*/ 60 w 120"/>
                    <a:gd name="T9" fmla="*/ 90 h 150"/>
                    <a:gd name="T10" fmla="*/ 75 w 120"/>
                    <a:gd name="T11" fmla="*/ 75 h 150"/>
                    <a:gd name="T12" fmla="*/ 90 w 120"/>
                    <a:gd name="T13" fmla="*/ 60 h 150"/>
                    <a:gd name="T14" fmla="*/ 105 w 120"/>
                    <a:gd name="T15" fmla="*/ 30 h 150"/>
                    <a:gd name="T16" fmla="*/ 120 w 120"/>
                    <a:gd name="T17" fmla="*/ 15 h 150"/>
                    <a:gd name="T18" fmla="*/ 105 w 120"/>
                    <a:gd name="T19" fmla="*/ 0 h 150"/>
                    <a:gd name="T20" fmla="*/ 90 w 120"/>
                    <a:gd name="T21" fmla="*/ 30 h 150"/>
                    <a:gd name="T22" fmla="*/ 75 w 120"/>
                    <a:gd name="T23" fmla="*/ 45 h 150"/>
                    <a:gd name="T24" fmla="*/ 60 w 120"/>
                    <a:gd name="T25" fmla="*/ 60 h 150"/>
                    <a:gd name="T26" fmla="*/ 45 w 120"/>
                    <a:gd name="T27" fmla="*/ 75 h 150"/>
                    <a:gd name="T28" fmla="*/ 30 w 120"/>
                    <a:gd name="T29" fmla="*/ 90 h 150"/>
                    <a:gd name="T30" fmla="*/ 15 w 120"/>
                    <a:gd name="T31" fmla="*/ 105 h 150"/>
                    <a:gd name="T32" fmla="*/ 0 w 120"/>
                    <a:gd name="T33" fmla="*/ 120 h 150"/>
                    <a:gd name="T34" fmla="*/ 0 w 120"/>
                    <a:gd name="T35" fmla="*/ 135 h 150"/>
                    <a:gd name="T36" fmla="*/ 15 w 120"/>
                    <a:gd name="T37" fmla="*/ 150 h 1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150"/>
                    <a:gd name="T59" fmla="*/ 120 w 120"/>
                    <a:gd name="T60" fmla="*/ 150 h 1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150">
                      <a:moveTo>
                        <a:pt x="15" y="150"/>
                      </a:moveTo>
                      <a:lnTo>
                        <a:pt x="30" y="135"/>
                      </a:lnTo>
                      <a:lnTo>
                        <a:pt x="45" y="120"/>
                      </a:lnTo>
                      <a:lnTo>
                        <a:pt x="45" y="105"/>
                      </a:lnTo>
                      <a:lnTo>
                        <a:pt x="60" y="90"/>
                      </a:lnTo>
                      <a:lnTo>
                        <a:pt x="75" y="75"/>
                      </a:lnTo>
                      <a:lnTo>
                        <a:pt x="90" y="60"/>
                      </a:lnTo>
                      <a:lnTo>
                        <a:pt x="105" y="30"/>
                      </a:lnTo>
                      <a:lnTo>
                        <a:pt x="120" y="15"/>
                      </a:lnTo>
                      <a:lnTo>
                        <a:pt x="105" y="0"/>
                      </a:lnTo>
                      <a:lnTo>
                        <a:pt x="90" y="30"/>
                      </a:lnTo>
                      <a:lnTo>
                        <a:pt x="75" y="45"/>
                      </a:lnTo>
                      <a:lnTo>
                        <a:pt x="60" y="60"/>
                      </a:lnTo>
                      <a:lnTo>
                        <a:pt x="45" y="75"/>
                      </a:lnTo>
                      <a:lnTo>
                        <a:pt x="30" y="90"/>
                      </a:lnTo>
                      <a:lnTo>
                        <a:pt x="15" y="105"/>
                      </a:lnTo>
                      <a:lnTo>
                        <a:pt x="0" y="120"/>
                      </a:lnTo>
                      <a:lnTo>
                        <a:pt x="0" y="135"/>
                      </a:lnTo>
                      <a:lnTo>
                        <a:pt x="15" y="150"/>
                      </a:lnTo>
                      <a:close/>
                    </a:path>
                  </a:pathLst>
                </a:custGeom>
                <a:solidFill>
                  <a:srgbClr val="000000"/>
                </a:solidFill>
                <a:ln w="9525">
                  <a:noFill/>
                  <a:round/>
                  <a:headEnd/>
                  <a:tailEnd/>
                </a:ln>
              </p:spPr>
              <p:txBody>
                <a:bodyPr/>
                <a:lstStyle/>
                <a:p>
                  <a:endParaRPr lang="tr-TR"/>
                </a:p>
              </p:txBody>
            </p:sp>
            <p:sp>
              <p:nvSpPr>
                <p:cNvPr id="563" name="Freeform 310"/>
                <p:cNvSpPr>
                  <a:spLocks/>
                </p:cNvSpPr>
                <p:nvPr/>
              </p:nvSpPr>
              <p:spPr bwMode="auto">
                <a:xfrm>
                  <a:off x="1395" y="5415"/>
                  <a:ext cx="120" cy="60"/>
                </a:xfrm>
                <a:custGeom>
                  <a:avLst/>
                  <a:gdLst>
                    <a:gd name="T0" fmla="*/ 15 w 120"/>
                    <a:gd name="T1" fmla="*/ 30 h 60"/>
                    <a:gd name="T2" fmla="*/ 15 w 120"/>
                    <a:gd name="T3" fmla="*/ 45 h 60"/>
                    <a:gd name="T4" fmla="*/ 30 w 120"/>
                    <a:gd name="T5" fmla="*/ 45 h 60"/>
                    <a:gd name="T6" fmla="*/ 45 w 120"/>
                    <a:gd name="T7" fmla="*/ 60 h 60"/>
                    <a:gd name="T8" fmla="*/ 60 w 120"/>
                    <a:gd name="T9" fmla="*/ 45 h 60"/>
                    <a:gd name="T10" fmla="*/ 75 w 120"/>
                    <a:gd name="T11" fmla="*/ 45 h 60"/>
                    <a:gd name="T12" fmla="*/ 90 w 120"/>
                    <a:gd name="T13" fmla="*/ 45 h 60"/>
                    <a:gd name="T14" fmla="*/ 105 w 120"/>
                    <a:gd name="T15" fmla="*/ 30 h 60"/>
                    <a:gd name="T16" fmla="*/ 105 w 120"/>
                    <a:gd name="T17" fmla="*/ 30 h 60"/>
                    <a:gd name="T18" fmla="*/ 120 w 120"/>
                    <a:gd name="T19" fmla="*/ 15 h 60"/>
                    <a:gd name="T20" fmla="*/ 105 w 120"/>
                    <a:gd name="T21" fmla="*/ 0 h 60"/>
                    <a:gd name="T22" fmla="*/ 105 w 120"/>
                    <a:gd name="T23" fmla="*/ 15 h 60"/>
                    <a:gd name="T24" fmla="*/ 90 w 120"/>
                    <a:gd name="T25" fmla="*/ 15 h 60"/>
                    <a:gd name="T26" fmla="*/ 75 w 120"/>
                    <a:gd name="T27" fmla="*/ 15 h 60"/>
                    <a:gd name="T28" fmla="*/ 60 w 120"/>
                    <a:gd name="T29" fmla="*/ 30 h 60"/>
                    <a:gd name="T30" fmla="*/ 60 w 120"/>
                    <a:gd name="T31" fmla="*/ 30 h 60"/>
                    <a:gd name="T32" fmla="*/ 45 w 120"/>
                    <a:gd name="T33" fmla="*/ 30 h 60"/>
                    <a:gd name="T34" fmla="*/ 30 w 120"/>
                    <a:gd name="T35" fmla="*/ 30 h 60"/>
                    <a:gd name="T36" fmla="*/ 15 w 120"/>
                    <a:gd name="T37" fmla="*/ 30 h 60"/>
                    <a:gd name="T38" fmla="*/ 0 w 120"/>
                    <a:gd name="T39" fmla="*/ 30 h 60"/>
                    <a:gd name="T40" fmla="*/ 15 w 120"/>
                    <a:gd name="T41" fmla="*/ 30 h 60"/>
                    <a:gd name="T42" fmla="*/ 0 w 120"/>
                    <a:gd name="T43" fmla="*/ 15 h 60"/>
                    <a:gd name="T44" fmla="*/ 0 w 120"/>
                    <a:gd name="T45" fmla="*/ 30 h 60"/>
                    <a:gd name="T46" fmla="*/ 15 w 120"/>
                    <a:gd name="T47" fmla="*/ 30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60"/>
                    <a:gd name="T74" fmla="*/ 120 w 120"/>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60">
                      <a:moveTo>
                        <a:pt x="15" y="30"/>
                      </a:moveTo>
                      <a:lnTo>
                        <a:pt x="15" y="45"/>
                      </a:lnTo>
                      <a:lnTo>
                        <a:pt x="30" y="45"/>
                      </a:lnTo>
                      <a:lnTo>
                        <a:pt x="45" y="60"/>
                      </a:lnTo>
                      <a:lnTo>
                        <a:pt x="60" y="45"/>
                      </a:lnTo>
                      <a:lnTo>
                        <a:pt x="75" y="45"/>
                      </a:lnTo>
                      <a:lnTo>
                        <a:pt x="90" y="45"/>
                      </a:lnTo>
                      <a:lnTo>
                        <a:pt x="105" y="30"/>
                      </a:lnTo>
                      <a:lnTo>
                        <a:pt x="120" y="15"/>
                      </a:lnTo>
                      <a:lnTo>
                        <a:pt x="105" y="0"/>
                      </a:lnTo>
                      <a:lnTo>
                        <a:pt x="105" y="15"/>
                      </a:lnTo>
                      <a:lnTo>
                        <a:pt x="90" y="15"/>
                      </a:lnTo>
                      <a:lnTo>
                        <a:pt x="75" y="15"/>
                      </a:lnTo>
                      <a:lnTo>
                        <a:pt x="60" y="30"/>
                      </a:lnTo>
                      <a:lnTo>
                        <a:pt x="45" y="30"/>
                      </a:lnTo>
                      <a:lnTo>
                        <a:pt x="30" y="30"/>
                      </a:lnTo>
                      <a:lnTo>
                        <a:pt x="15" y="30"/>
                      </a:lnTo>
                      <a:lnTo>
                        <a:pt x="0" y="30"/>
                      </a:lnTo>
                      <a:lnTo>
                        <a:pt x="15" y="30"/>
                      </a:lnTo>
                      <a:lnTo>
                        <a:pt x="0" y="15"/>
                      </a:lnTo>
                      <a:lnTo>
                        <a:pt x="0" y="30"/>
                      </a:lnTo>
                      <a:lnTo>
                        <a:pt x="15" y="30"/>
                      </a:lnTo>
                      <a:close/>
                    </a:path>
                  </a:pathLst>
                </a:custGeom>
                <a:solidFill>
                  <a:srgbClr val="FFFFFF"/>
                </a:solidFill>
                <a:ln w="9525">
                  <a:noFill/>
                  <a:round/>
                  <a:headEnd/>
                  <a:tailEnd/>
                </a:ln>
              </p:spPr>
              <p:txBody>
                <a:bodyPr/>
                <a:lstStyle/>
                <a:p>
                  <a:endParaRPr lang="tr-TR"/>
                </a:p>
              </p:txBody>
            </p:sp>
            <p:sp>
              <p:nvSpPr>
                <p:cNvPr id="564" name="Freeform 311"/>
                <p:cNvSpPr>
                  <a:spLocks/>
                </p:cNvSpPr>
                <p:nvPr/>
              </p:nvSpPr>
              <p:spPr bwMode="auto">
                <a:xfrm>
                  <a:off x="1320" y="5445"/>
                  <a:ext cx="105" cy="195"/>
                </a:xfrm>
                <a:custGeom>
                  <a:avLst/>
                  <a:gdLst>
                    <a:gd name="T0" fmla="*/ 15 w 105"/>
                    <a:gd name="T1" fmla="*/ 195 h 195"/>
                    <a:gd name="T2" fmla="*/ 15 w 105"/>
                    <a:gd name="T3" fmla="*/ 195 h 195"/>
                    <a:gd name="T4" fmla="*/ 45 w 105"/>
                    <a:gd name="T5" fmla="*/ 180 h 195"/>
                    <a:gd name="T6" fmla="*/ 60 w 105"/>
                    <a:gd name="T7" fmla="*/ 150 h 195"/>
                    <a:gd name="T8" fmla="*/ 75 w 105"/>
                    <a:gd name="T9" fmla="*/ 135 h 195"/>
                    <a:gd name="T10" fmla="*/ 90 w 105"/>
                    <a:gd name="T11" fmla="*/ 105 h 195"/>
                    <a:gd name="T12" fmla="*/ 90 w 105"/>
                    <a:gd name="T13" fmla="*/ 90 h 195"/>
                    <a:gd name="T14" fmla="*/ 105 w 105"/>
                    <a:gd name="T15" fmla="*/ 60 h 195"/>
                    <a:gd name="T16" fmla="*/ 105 w 105"/>
                    <a:gd name="T17" fmla="*/ 30 h 195"/>
                    <a:gd name="T18" fmla="*/ 90 w 105"/>
                    <a:gd name="T19" fmla="*/ 0 h 195"/>
                    <a:gd name="T20" fmla="*/ 75 w 105"/>
                    <a:gd name="T21" fmla="*/ 0 h 195"/>
                    <a:gd name="T22" fmla="*/ 75 w 105"/>
                    <a:gd name="T23" fmla="*/ 30 h 195"/>
                    <a:gd name="T24" fmla="*/ 75 w 105"/>
                    <a:gd name="T25" fmla="*/ 60 h 195"/>
                    <a:gd name="T26" fmla="*/ 75 w 105"/>
                    <a:gd name="T27" fmla="*/ 90 h 195"/>
                    <a:gd name="T28" fmla="*/ 75 w 105"/>
                    <a:gd name="T29" fmla="*/ 105 h 195"/>
                    <a:gd name="T30" fmla="*/ 60 w 105"/>
                    <a:gd name="T31" fmla="*/ 120 h 195"/>
                    <a:gd name="T32" fmla="*/ 45 w 105"/>
                    <a:gd name="T33" fmla="*/ 150 h 195"/>
                    <a:gd name="T34" fmla="*/ 30 w 105"/>
                    <a:gd name="T35" fmla="*/ 165 h 195"/>
                    <a:gd name="T36" fmla="*/ 0 w 105"/>
                    <a:gd name="T37" fmla="*/ 165 h 195"/>
                    <a:gd name="T38" fmla="*/ 0 w 105"/>
                    <a:gd name="T39" fmla="*/ 165 h 195"/>
                    <a:gd name="T40" fmla="*/ 15 w 105"/>
                    <a:gd name="T41" fmla="*/ 195 h 1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195"/>
                    <a:gd name="T65" fmla="*/ 105 w 105"/>
                    <a:gd name="T66" fmla="*/ 195 h 1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195">
                      <a:moveTo>
                        <a:pt x="15" y="195"/>
                      </a:moveTo>
                      <a:lnTo>
                        <a:pt x="15" y="195"/>
                      </a:lnTo>
                      <a:lnTo>
                        <a:pt x="45" y="180"/>
                      </a:lnTo>
                      <a:lnTo>
                        <a:pt x="60" y="150"/>
                      </a:lnTo>
                      <a:lnTo>
                        <a:pt x="75" y="135"/>
                      </a:lnTo>
                      <a:lnTo>
                        <a:pt x="90" y="105"/>
                      </a:lnTo>
                      <a:lnTo>
                        <a:pt x="90" y="90"/>
                      </a:lnTo>
                      <a:lnTo>
                        <a:pt x="105" y="60"/>
                      </a:lnTo>
                      <a:lnTo>
                        <a:pt x="105" y="30"/>
                      </a:lnTo>
                      <a:lnTo>
                        <a:pt x="90" y="0"/>
                      </a:lnTo>
                      <a:lnTo>
                        <a:pt x="75" y="0"/>
                      </a:lnTo>
                      <a:lnTo>
                        <a:pt x="75" y="30"/>
                      </a:lnTo>
                      <a:lnTo>
                        <a:pt x="75" y="60"/>
                      </a:lnTo>
                      <a:lnTo>
                        <a:pt x="75" y="90"/>
                      </a:lnTo>
                      <a:lnTo>
                        <a:pt x="75" y="105"/>
                      </a:lnTo>
                      <a:lnTo>
                        <a:pt x="60" y="120"/>
                      </a:lnTo>
                      <a:lnTo>
                        <a:pt x="45" y="150"/>
                      </a:lnTo>
                      <a:lnTo>
                        <a:pt x="30" y="165"/>
                      </a:lnTo>
                      <a:lnTo>
                        <a:pt x="0" y="165"/>
                      </a:lnTo>
                      <a:lnTo>
                        <a:pt x="15" y="195"/>
                      </a:lnTo>
                      <a:close/>
                    </a:path>
                  </a:pathLst>
                </a:custGeom>
                <a:solidFill>
                  <a:srgbClr val="FFFFFF"/>
                </a:solidFill>
                <a:ln w="9525">
                  <a:noFill/>
                  <a:round/>
                  <a:headEnd/>
                  <a:tailEnd/>
                </a:ln>
              </p:spPr>
              <p:txBody>
                <a:bodyPr/>
                <a:lstStyle/>
                <a:p>
                  <a:endParaRPr lang="tr-TR"/>
                </a:p>
              </p:txBody>
            </p:sp>
            <p:sp>
              <p:nvSpPr>
                <p:cNvPr id="565" name="Freeform 312"/>
                <p:cNvSpPr>
                  <a:spLocks/>
                </p:cNvSpPr>
                <p:nvPr/>
              </p:nvSpPr>
              <p:spPr bwMode="auto">
                <a:xfrm>
                  <a:off x="525" y="5505"/>
                  <a:ext cx="810" cy="180"/>
                </a:xfrm>
                <a:custGeom>
                  <a:avLst/>
                  <a:gdLst>
                    <a:gd name="T0" fmla="*/ 0 w 810"/>
                    <a:gd name="T1" fmla="*/ 15 h 180"/>
                    <a:gd name="T2" fmla="*/ 30 w 810"/>
                    <a:gd name="T3" fmla="*/ 30 h 180"/>
                    <a:gd name="T4" fmla="*/ 60 w 810"/>
                    <a:gd name="T5" fmla="*/ 45 h 180"/>
                    <a:gd name="T6" fmla="*/ 90 w 810"/>
                    <a:gd name="T7" fmla="*/ 75 h 180"/>
                    <a:gd name="T8" fmla="*/ 135 w 810"/>
                    <a:gd name="T9" fmla="*/ 90 h 180"/>
                    <a:gd name="T10" fmla="*/ 180 w 810"/>
                    <a:gd name="T11" fmla="*/ 105 h 180"/>
                    <a:gd name="T12" fmla="*/ 225 w 810"/>
                    <a:gd name="T13" fmla="*/ 135 h 180"/>
                    <a:gd name="T14" fmla="*/ 270 w 810"/>
                    <a:gd name="T15" fmla="*/ 150 h 180"/>
                    <a:gd name="T16" fmla="*/ 315 w 810"/>
                    <a:gd name="T17" fmla="*/ 165 h 180"/>
                    <a:gd name="T18" fmla="*/ 375 w 810"/>
                    <a:gd name="T19" fmla="*/ 180 h 180"/>
                    <a:gd name="T20" fmla="*/ 435 w 810"/>
                    <a:gd name="T21" fmla="*/ 180 h 180"/>
                    <a:gd name="T22" fmla="*/ 480 w 810"/>
                    <a:gd name="T23" fmla="*/ 180 h 180"/>
                    <a:gd name="T24" fmla="*/ 555 w 810"/>
                    <a:gd name="T25" fmla="*/ 180 h 180"/>
                    <a:gd name="T26" fmla="*/ 615 w 810"/>
                    <a:gd name="T27" fmla="*/ 180 h 180"/>
                    <a:gd name="T28" fmla="*/ 675 w 810"/>
                    <a:gd name="T29" fmla="*/ 180 h 180"/>
                    <a:gd name="T30" fmla="*/ 735 w 810"/>
                    <a:gd name="T31" fmla="*/ 150 h 180"/>
                    <a:gd name="T32" fmla="*/ 810 w 810"/>
                    <a:gd name="T33" fmla="*/ 135 h 180"/>
                    <a:gd name="T34" fmla="*/ 795 w 810"/>
                    <a:gd name="T35" fmla="*/ 105 h 180"/>
                    <a:gd name="T36" fmla="*/ 735 w 810"/>
                    <a:gd name="T37" fmla="*/ 135 h 180"/>
                    <a:gd name="T38" fmla="*/ 675 w 810"/>
                    <a:gd name="T39" fmla="*/ 150 h 180"/>
                    <a:gd name="T40" fmla="*/ 615 w 810"/>
                    <a:gd name="T41" fmla="*/ 165 h 180"/>
                    <a:gd name="T42" fmla="*/ 555 w 810"/>
                    <a:gd name="T43" fmla="*/ 165 h 180"/>
                    <a:gd name="T44" fmla="*/ 480 w 810"/>
                    <a:gd name="T45" fmla="*/ 165 h 180"/>
                    <a:gd name="T46" fmla="*/ 435 w 810"/>
                    <a:gd name="T47" fmla="*/ 165 h 180"/>
                    <a:gd name="T48" fmla="*/ 375 w 810"/>
                    <a:gd name="T49" fmla="*/ 150 h 180"/>
                    <a:gd name="T50" fmla="*/ 315 w 810"/>
                    <a:gd name="T51" fmla="*/ 135 h 180"/>
                    <a:gd name="T52" fmla="*/ 270 w 810"/>
                    <a:gd name="T53" fmla="*/ 120 h 180"/>
                    <a:gd name="T54" fmla="*/ 225 w 810"/>
                    <a:gd name="T55" fmla="*/ 105 h 180"/>
                    <a:gd name="T56" fmla="*/ 180 w 810"/>
                    <a:gd name="T57" fmla="*/ 90 h 180"/>
                    <a:gd name="T58" fmla="*/ 135 w 810"/>
                    <a:gd name="T59" fmla="*/ 75 h 180"/>
                    <a:gd name="T60" fmla="*/ 105 w 810"/>
                    <a:gd name="T61" fmla="*/ 45 h 180"/>
                    <a:gd name="T62" fmla="*/ 75 w 810"/>
                    <a:gd name="T63" fmla="*/ 30 h 180"/>
                    <a:gd name="T64" fmla="*/ 45 w 810"/>
                    <a:gd name="T65" fmla="*/ 15 h 180"/>
                    <a:gd name="T66" fmla="*/ 15 w 810"/>
                    <a:gd name="T67" fmla="*/ 0 h 180"/>
                    <a:gd name="T68" fmla="*/ 0 w 810"/>
                    <a:gd name="T69" fmla="*/ 15 h 1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0"/>
                    <a:gd name="T106" fmla="*/ 0 h 180"/>
                    <a:gd name="T107" fmla="*/ 810 w 810"/>
                    <a:gd name="T108" fmla="*/ 180 h 1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0" h="180">
                      <a:moveTo>
                        <a:pt x="0" y="15"/>
                      </a:moveTo>
                      <a:lnTo>
                        <a:pt x="30" y="30"/>
                      </a:lnTo>
                      <a:lnTo>
                        <a:pt x="60" y="45"/>
                      </a:lnTo>
                      <a:lnTo>
                        <a:pt x="90" y="75"/>
                      </a:lnTo>
                      <a:lnTo>
                        <a:pt x="135" y="90"/>
                      </a:lnTo>
                      <a:lnTo>
                        <a:pt x="180" y="105"/>
                      </a:lnTo>
                      <a:lnTo>
                        <a:pt x="225" y="135"/>
                      </a:lnTo>
                      <a:lnTo>
                        <a:pt x="270" y="150"/>
                      </a:lnTo>
                      <a:lnTo>
                        <a:pt x="315" y="165"/>
                      </a:lnTo>
                      <a:lnTo>
                        <a:pt x="375" y="180"/>
                      </a:lnTo>
                      <a:lnTo>
                        <a:pt x="435" y="180"/>
                      </a:lnTo>
                      <a:lnTo>
                        <a:pt x="480" y="180"/>
                      </a:lnTo>
                      <a:lnTo>
                        <a:pt x="555" y="180"/>
                      </a:lnTo>
                      <a:lnTo>
                        <a:pt x="615" y="180"/>
                      </a:lnTo>
                      <a:lnTo>
                        <a:pt x="675" y="180"/>
                      </a:lnTo>
                      <a:lnTo>
                        <a:pt x="735" y="150"/>
                      </a:lnTo>
                      <a:lnTo>
                        <a:pt x="810" y="135"/>
                      </a:lnTo>
                      <a:lnTo>
                        <a:pt x="795" y="105"/>
                      </a:lnTo>
                      <a:lnTo>
                        <a:pt x="735" y="135"/>
                      </a:lnTo>
                      <a:lnTo>
                        <a:pt x="675" y="150"/>
                      </a:lnTo>
                      <a:lnTo>
                        <a:pt x="615" y="165"/>
                      </a:lnTo>
                      <a:lnTo>
                        <a:pt x="555" y="165"/>
                      </a:lnTo>
                      <a:lnTo>
                        <a:pt x="480" y="165"/>
                      </a:lnTo>
                      <a:lnTo>
                        <a:pt x="435" y="165"/>
                      </a:lnTo>
                      <a:lnTo>
                        <a:pt x="375" y="150"/>
                      </a:lnTo>
                      <a:lnTo>
                        <a:pt x="315" y="135"/>
                      </a:lnTo>
                      <a:lnTo>
                        <a:pt x="270" y="120"/>
                      </a:lnTo>
                      <a:lnTo>
                        <a:pt x="225" y="105"/>
                      </a:lnTo>
                      <a:lnTo>
                        <a:pt x="180" y="90"/>
                      </a:lnTo>
                      <a:lnTo>
                        <a:pt x="135" y="75"/>
                      </a:lnTo>
                      <a:lnTo>
                        <a:pt x="105" y="45"/>
                      </a:lnTo>
                      <a:lnTo>
                        <a:pt x="75" y="30"/>
                      </a:lnTo>
                      <a:lnTo>
                        <a:pt x="45" y="15"/>
                      </a:lnTo>
                      <a:lnTo>
                        <a:pt x="15" y="0"/>
                      </a:lnTo>
                      <a:lnTo>
                        <a:pt x="0" y="15"/>
                      </a:lnTo>
                      <a:close/>
                    </a:path>
                  </a:pathLst>
                </a:custGeom>
                <a:solidFill>
                  <a:srgbClr val="FFFFFF"/>
                </a:solidFill>
                <a:ln w="9525">
                  <a:noFill/>
                  <a:round/>
                  <a:headEnd/>
                  <a:tailEnd/>
                </a:ln>
              </p:spPr>
              <p:txBody>
                <a:bodyPr/>
                <a:lstStyle/>
                <a:p>
                  <a:endParaRPr lang="tr-TR"/>
                </a:p>
              </p:txBody>
            </p:sp>
            <p:sp>
              <p:nvSpPr>
                <p:cNvPr id="566" name="Freeform 313"/>
                <p:cNvSpPr>
                  <a:spLocks/>
                </p:cNvSpPr>
                <p:nvPr/>
              </p:nvSpPr>
              <p:spPr bwMode="auto">
                <a:xfrm>
                  <a:off x="1980" y="5115"/>
                  <a:ext cx="255" cy="90"/>
                </a:xfrm>
                <a:custGeom>
                  <a:avLst/>
                  <a:gdLst>
                    <a:gd name="T0" fmla="*/ 15 w 255"/>
                    <a:gd name="T1" fmla="*/ 90 h 90"/>
                    <a:gd name="T2" fmla="*/ 30 w 255"/>
                    <a:gd name="T3" fmla="*/ 75 h 90"/>
                    <a:gd name="T4" fmla="*/ 60 w 255"/>
                    <a:gd name="T5" fmla="*/ 45 h 90"/>
                    <a:gd name="T6" fmla="*/ 90 w 255"/>
                    <a:gd name="T7" fmla="*/ 45 h 90"/>
                    <a:gd name="T8" fmla="*/ 120 w 255"/>
                    <a:gd name="T9" fmla="*/ 30 h 90"/>
                    <a:gd name="T10" fmla="*/ 150 w 255"/>
                    <a:gd name="T11" fmla="*/ 30 h 90"/>
                    <a:gd name="T12" fmla="*/ 180 w 255"/>
                    <a:gd name="T13" fmla="*/ 30 h 90"/>
                    <a:gd name="T14" fmla="*/ 225 w 255"/>
                    <a:gd name="T15" fmla="*/ 30 h 90"/>
                    <a:gd name="T16" fmla="*/ 255 w 255"/>
                    <a:gd name="T17" fmla="*/ 45 h 90"/>
                    <a:gd name="T18" fmla="*/ 255 w 255"/>
                    <a:gd name="T19" fmla="*/ 15 h 90"/>
                    <a:gd name="T20" fmla="*/ 225 w 255"/>
                    <a:gd name="T21" fmla="*/ 15 h 90"/>
                    <a:gd name="T22" fmla="*/ 180 w 255"/>
                    <a:gd name="T23" fmla="*/ 0 h 90"/>
                    <a:gd name="T24" fmla="*/ 150 w 255"/>
                    <a:gd name="T25" fmla="*/ 0 h 90"/>
                    <a:gd name="T26" fmla="*/ 120 w 255"/>
                    <a:gd name="T27" fmla="*/ 0 h 90"/>
                    <a:gd name="T28" fmla="*/ 75 w 255"/>
                    <a:gd name="T29" fmla="*/ 15 h 90"/>
                    <a:gd name="T30" fmla="*/ 45 w 255"/>
                    <a:gd name="T31" fmla="*/ 30 h 90"/>
                    <a:gd name="T32" fmla="*/ 15 w 255"/>
                    <a:gd name="T33" fmla="*/ 45 h 90"/>
                    <a:gd name="T34" fmla="*/ 0 w 255"/>
                    <a:gd name="T35" fmla="*/ 90 h 90"/>
                    <a:gd name="T36" fmla="*/ 15 w 255"/>
                    <a:gd name="T37" fmla="*/ 9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5"/>
                    <a:gd name="T58" fmla="*/ 0 h 90"/>
                    <a:gd name="T59" fmla="*/ 255 w 255"/>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5" h="90">
                      <a:moveTo>
                        <a:pt x="15" y="90"/>
                      </a:moveTo>
                      <a:lnTo>
                        <a:pt x="30" y="75"/>
                      </a:lnTo>
                      <a:lnTo>
                        <a:pt x="60" y="45"/>
                      </a:lnTo>
                      <a:lnTo>
                        <a:pt x="90" y="45"/>
                      </a:lnTo>
                      <a:lnTo>
                        <a:pt x="120" y="30"/>
                      </a:lnTo>
                      <a:lnTo>
                        <a:pt x="150" y="30"/>
                      </a:lnTo>
                      <a:lnTo>
                        <a:pt x="180" y="30"/>
                      </a:lnTo>
                      <a:lnTo>
                        <a:pt x="225" y="30"/>
                      </a:lnTo>
                      <a:lnTo>
                        <a:pt x="255" y="45"/>
                      </a:lnTo>
                      <a:lnTo>
                        <a:pt x="255" y="15"/>
                      </a:lnTo>
                      <a:lnTo>
                        <a:pt x="225" y="15"/>
                      </a:lnTo>
                      <a:lnTo>
                        <a:pt x="180" y="0"/>
                      </a:lnTo>
                      <a:lnTo>
                        <a:pt x="150" y="0"/>
                      </a:lnTo>
                      <a:lnTo>
                        <a:pt x="120" y="0"/>
                      </a:lnTo>
                      <a:lnTo>
                        <a:pt x="75" y="15"/>
                      </a:lnTo>
                      <a:lnTo>
                        <a:pt x="45" y="30"/>
                      </a:lnTo>
                      <a:lnTo>
                        <a:pt x="15" y="45"/>
                      </a:lnTo>
                      <a:lnTo>
                        <a:pt x="0" y="90"/>
                      </a:lnTo>
                      <a:lnTo>
                        <a:pt x="15" y="90"/>
                      </a:lnTo>
                      <a:close/>
                    </a:path>
                  </a:pathLst>
                </a:custGeom>
                <a:solidFill>
                  <a:srgbClr val="FFFFFF"/>
                </a:solidFill>
                <a:ln w="9525">
                  <a:noFill/>
                  <a:round/>
                  <a:headEnd/>
                  <a:tailEnd/>
                </a:ln>
              </p:spPr>
              <p:txBody>
                <a:bodyPr/>
                <a:lstStyle/>
                <a:p>
                  <a:endParaRPr lang="tr-TR"/>
                </a:p>
              </p:txBody>
            </p:sp>
            <p:sp>
              <p:nvSpPr>
                <p:cNvPr id="567" name="Freeform 314"/>
                <p:cNvSpPr>
                  <a:spLocks/>
                </p:cNvSpPr>
                <p:nvPr/>
              </p:nvSpPr>
              <p:spPr bwMode="auto">
                <a:xfrm>
                  <a:off x="885" y="5160"/>
                  <a:ext cx="255" cy="90"/>
                </a:xfrm>
                <a:custGeom>
                  <a:avLst/>
                  <a:gdLst>
                    <a:gd name="T0" fmla="*/ 255 w 255"/>
                    <a:gd name="T1" fmla="*/ 75 h 90"/>
                    <a:gd name="T2" fmla="*/ 240 w 255"/>
                    <a:gd name="T3" fmla="*/ 45 h 90"/>
                    <a:gd name="T4" fmla="*/ 195 w 255"/>
                    <a:gd name="T5" fmla="*/ 15 h 90"/>
                    <a:gd name="T6" fmla="*/ 165 w 255"/>
                    <a:gd name="T7" fmla="*/ 15 h 90"/>
                    <a:gd name="T8" fmla="*/ 135 w 255"/>
                    <a:gd name="T9" fmla="*/ 0 h 90"/>
                    <a:gd name="T10" fmla="*/ 105 w 255"/>
                    <a:gd name="T11" fmla="*/ 0 h 90"/>
                    <a:gd name="T12" fmla="*/ 60 w 255"/>
                    <a:gd name="T13" fmla="*/ 15 h 90"/>
                    <a:gd name="T14" fmla="*/ 30 w 255"/>
                    <a:gd name="T15" fmla="*/ 15 h 90"/>
                    <a:gd name="T16" fmla="*/ 0 w 255"/>
                    <a:gd name="T17" fmla="*/ 30 h 90"/>
                    <a:gd name="T18" fmla="*/ 0 w 255"/>
                    <a:gd name="T19" fmla="*/ 45 h 90"/>
                    <a:gd name="T20" fmla="*/ 30 w 255"/>
                    <a:gd name="T21" fmla="*/ 45 h 90"/>
                    <a:gd name="T22" fmla="*/ 60 w 255"/>
                    <a:gd name="T23" fmla="*/ 30 h 90"/>
                    <a:gd name="T24" fmla="*/ 105 w 255"/>
                    <a:gd name="T25" fmla="*/ 30 h 90"/>
                    <a:gd name="T26" fmla="*/ 135 w 255"/>
                    <a:gd name="T27" fmla="*/ 30 h 90"/>
                    <a:gd name="T28" fmla="*/ 165 w 255"/>
                    <a:gd name="T29" fmla="*/ 30 h 90"/>
                    <a:gd name="T30" fmla="*/ 195 w 255"/>
                    <a:gd name="T31" fmla="*/ 45 h 90"/>
                    <a:gd name="T32" fmla="*/ 225 w 255"/>
                    <a:gd name="T33" fmla="*/ 60 h 90"/>
                    <a:gd name="T34" fmla="*/ 240 w 255"/>
                    <a:gd name="T35" fmla="*/ 90 h 90"/>
                    <a:gd name="T36" fmla="*/ 255 w 255"/>
                    <a:gd name="T37" fmla="*/ 75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5"/>
                    <a:gd name="T58" fmla="*/ 0 h 90"/>
                    <a:gd name="T59" fmla="*/ 255 w 255"/>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5" h="90">
                      <a:moveTo>
                        <a:pt x="255" y="75"/>
                      </a:moveTo>
                      <a:lnTo>
                        <a:pt x="240" y="45"/>
                      </a:lnTo>
                      <a:lnTo>
                        <a:pt x="195" y="15"/>
                      </a:lnTo>
                      <a:lnTo>
                        <a:pt x="165" y="15"/>
                      </a:lnTo>
                      <a:lnTo>
                        <a:pt x="135" y="0"/>
                      </a:lnTo>
                      <a:lnTo>
                        <a:pt x="105" y="0"/>
                      </a:lnTo>
                      <a:lnTo>
                        <a:pt x="60" y="15"/>
                      </a:lnTo>
                      <a:lnTo>
                        <a:pt x="30" y="15"/>
                      </a:lnTo>
                      <a:lnTo>
                        <a:pt x="0" y="30"/>
                      </a:lnTo>
                      <a:lnTo>
                        <a:pt x="0" y="45"/>
                      </a:lnTo>
                      <a:lnTo>
                        <a:pt x="30" y="45"/>
                      </a:lnTo>
                      <a:lnTo>
                        <a:pt x="60" y="30"/>
                      </a:lnTo>
                      <a:lnTo>
                        <a:pt x="105" y="30"/>
                      </a:lnTo>
                      <a:lnTo>
                        <a:pt x="135" y="30"/>
                      </a:lnTo>
                      <a:lnTo>
                        <a:pt x="165" y="30"/>
                      </a:lnTo>
                      <a:lnTo>
                        <a:pt x="195" y="45"/>
                      </a:lnTo>
                      <a:lnTo>
                        <a:pt x="225" y="60"/>
                      </a:lnTo>
                      <a:lnTo>
                        <a:pt x="240" y="90"/>
                      </a:lnTo>
                      <a:lnTo>
                        <a:pt x="255" y="75"/>
                      </a:lnTo>
                      <a:close/>
                    </a:path>
                  </a:pathLst>
                </a:custGeom>
                <a:solidFill>
                  <a:srgbClr val="FFFFFF"/>
                </a:solidFill>
                <a:ln w="9525">
                  <a:noFill/>
                  <a:round/>
                  <a:headEnd/>
                  <a:tailEnd/>
                </a:ln>
              </p:spPr>
              <p:txBody>
                <a:bodyPr/>
                <a:lstStyle/>
                <a:p>
                  <a:endParaRPr lang="tr-TR"/>
                </a:p>
              </p:txBody>
            </p:sp>
            <p:sp>
              <p:nvSpPr>
                <p:cNvPr id="568" name="Freeform 315"/>
                <p:cNvSpPr>
                  <a:spLocks/>
                </p:cNvSpPr>
                <p:nvPr/>
              </p:nvSpPr>
              <p:spPr bwMode="auto">
                <a:xfrm>
                  <a:off x="345" y="1800"/>
                  <a:ext cx="525" cy="1155"/>
                </a:xfrm>
                <a:custGeom>
                  <a:avLst/>
                  <a:gdLst>
                    <a:gd name="T0" fmla="*/ 525 w 525"/>
                    <a:gd name="T1" fmla="*/ 660 h 1155"/>
                    <a:gd name="T2" fmla="*/ 510 w 525"/>
                    <a:gd name="T3" fmla="*/ 690 h 1155"/>
                    <a:gd name="T4" fmla="*/ 495 w 525"/>
                    <a:gd name="T5" fmla="*/ 750 h 1155"/>
                    <a:gd name="T6" fmla="*/ 480 w 525"/>
                    <a:gd name="T7" fmla="*/ 825 h 1155"/>
                    <a:gd name="T8" fmla="*/ 480 w 525"/>
                    <a:gd name="T9" fmla="*/ 900 h 1155"/>
                    <a:gd name="T10" fmla="*/ 465 w 525"/>
                    <a:gd name="T11" fmla="*/ 990 h 1155"/>
                    <a:gd name="T12" fmla="*/ 465 w 525"/>
                    <a:gd name="T13" fmla="*/ 1050 h 1155"/>
                    <a:gd name="T14" fmla="*/ 450 w 525"/>
                    <a:gd name="T15" fmla="*/ 1110 h 1155"/>
                    <a:gd name="T16" fmla="*/ 450 w 525"/>
                    <a:gd name="T17" fmla="*/ 1125 h 1155"/>
                    <a:gd name="T18" fmla="*/ 0 w 525"/>
                    <a:gd name="T19" fmla="*/ 1155 h 1155"/>
                    <a:gd name="T20" fmla="*/ 15 w 525"/>
                    <a:gd name="T21" fmla="*/ 1065 h 1155"/>
                    <a:gd name="T22" fmla="*/ 30 w 525"/>
                    <a:gd name="T23" fmla="*/ 975 h 1155"/>
                    <a:gd name="T24" fmla="*/ 45 w 525"/>
                    <a:gd name="T25" fmla="*/ 885 h 1155"/>
                    <a:gd name="T26" fmla="*/ 75 w 525"/>
                    <a:gd name="T27" fmla="*/ 810 h 1155"/>
                    <a:gd name="T28" fmla="*/ 105 w 525"/>
                    <a:gd name="T29" fmla="*/ 720 h 1155"/>
                    <a:gd name="T30" fmla="*/ 135 w 525"/>
                    <a:gd name="T31" fmla="*/ 630 h 1155"/>
                    <a:gd name="T32" fmla="*/ 165 w 525"/>
                    <a:gd name="T33" fmla="*/ 555 h 1155"/>
                    <a:gd name="T34" fmla="*/ 195 w 525"/>
                    <a:gd name="T35" fmla="*/ 465 h 1155"/>
                    <a:gd name="T36" fmla="*/ 195 w 525"/>
                    <a:gd name="T37" fmla="*/ 435 h 1155"/>
                    <a:gd name="T38" fmla="*/ 210 w 525"/>
                    <a:gd name="T39" fmla="*/ 405 h 1155"/>
                    <a:gd name="T40" fmla="*/ 225 w 525"/>
                    <a:gd name="T41" fmla="*/ 375 h 1155"/>
                    <a:gd name="T42" fmla="*/ 240 w 525"/>
                    <a:gd name="T43" fmla="*/ 360 h 1155"/>
                    <a:gd name="T44" fmla="*/ 255 w 525"/>
                    <a:gd name="T45" fmla="*/ 330 h 1155"/>
                    <a:gd name="T46" fmla="*/ 285 w 525"/>
                    <a:gd name="T47" fmla="*/ 300 h 1155"/>
                    <a:gd name="T48" fmla="*/ 300 w 525"/>
                    <a:gd name="T49" fmla="*/ 270 h 1155"/>
                    <a:gd name="T50" fmla="*/ 330 w 525"/>
                    <a:gd name="T51" fmla="*/ 240 h 1155"/>
                    <a:gd name="T52" fmla="*/ 345 w 525"/>
                    <a:gd name="T53" fmla="*/ 210 h 1155"/>
                    <a:gd name="T54" fmla="*/ 375 w 525"/>
                    <a:gd name="T55" fmla="*/ 180 h 1155"/>
                    <a:gd name="T56" fmla="*/ 390 w 525"/>
                    <a:gd name="T57" fmla="*/ 165 h 1155"/>
                    <a:gd name="T58" fmla="*/ 420 w 525"/>
                    <a:gd name="T59" fmla="*/ 120 h 1155"/>
                    <a:gd name="T60" fmla="*/ 435 w 525"/>
                    <a:gd name="T61" fmla="*/ 90 h 1155"/>
                    <a:gd name="T62" fmla="*/ 465 w 525"/>
                    <a:gd name="T63" fmla="*/ 60 h 1155"/>
                    <a:gd name="T64" fmla="*/ 480 w 525"/>
                    <a:gd name="T65" fmla="*/ 30 h 1155"/>
                    <a:gd name="T66" fmla="*/ 495 w 525"/>
                    <a:gd name="T67" fmla="*/ 0 h 1155"/>
                    <a:gd name="T68" fmla="*/ 525 w 525"/>
                    <a:gd name="T69" fmla="*/ 660 h 11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5"/>
                    <a:gd name="T106" fmla="*/ 0 h 1155"/>
                    <a:gd name="T107" fmla="*/ 525 w 525"/>
                    <a:gd name="T108" fmla="*/ 1155 h 11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5" h="1155">
                      <a:moveTo>
                        <a:pt x="525" y="660"/>
                      </a:moveTo>
                      <a:lnTo>
                        <a:pt x="510" y="690"/>
                      </a:lnTo>
                      <a:lnTo>
                        <a:pt x="495" y="750"/>
                      </a:lnTo>
                      <a:lnTo>
                        <a:pt x="480" y="825"/>
                      </a:lnTo>
                      <a:lnTo>
                        <a:pt x="480" y="900"/>
                      </a:lnTo>
                      <a:lnTo>
                        <a:pt x="465" y="990"/>
                      </a:lnTo>
                      <a:lnTo>
                        <a:pt x="465" y="1050"/>
                      </a:lnTo>
                      <a:lnTo>
                        <a:pt x="450" y="1110"/>
                      </a:lnTo>
                      <a:lnTo>
                        <a:pt x="450" y="1125"/>
                      </a:lnTo>
                      <a:lnTo>
                        <a:pt x="0" y="1155"/>
                      </a:lnTo>
                      <a:lnTo>
                        <a:pt x="15" y="1065"/>
                      </a:lnTo>
                      <a:lnTo>
                        <a:pt x="30" y="975"/>
                      </a:lnTo>
                      <a:lnTo>
                        <a:pt x="45" y="885"/>
                      </a:lnTo>
                      <a:lnTo>
                        <a:pt x="75" y="810"/>
                      </a:lnTo>
                      <a:lnTo>
                        <a:pt x="105" y="720"/>
                      </a:lnTo>
                      <a:lnTo>
                        <a:pt x="135" y="630"/>
                      </a:lnTo>
                      <a:lnTo>
                        <a:pt x="165" y="555"/>
                      </a:lnTo>
                      <a:lnTo>
                        <a:pt x="195" y="465"/>
                      </a:lnTo>
                      <a:lnTo>
                        <a:pt x="195" y="435"/>
                      </a:lnTo>
                      <a:lnTo>
                        <a:pt x="210" y="405"/>
                      </a:lnTo>
                      <a:lnTo>
                        <a:pt x="225" y="375"/>
                      </a:lnTo>
                      <a:lnTo>
                        <a:pt x="240" y="360"/>
                      </a:lnTo>
                      <a:lnTo>
                        <a:pt x="255" y="330"/>
                      </a:lnTo>
                      <a:lnTo>
                        <a:pt x="285" y="300"/>
                      </a:lnTo>
                      <a:lnTo>
                        <a:pt x="300" y="270"/>
                      </a:lnTo>
                      <a:lnTo>
                        <a:pt x="330" y="240"/>
                      </a:lnTo>
                      <a:lnTo>
                        <a:pt x="345" y="210"/>
                      </a:lnTo>
                      <a:lnTo>
                        <a:pt x="375" y="180"/>
                      </a:lnTo>
                      <a:lnTo>
                        <a:pt x="390" y="165"/>
                      </a:lnTo>
                      <a:lnTo>
                        <a:pt x="420" y="120"/>
                      </a:lnTo>
                      <a:lnTo>
                        <a:pt x="435" y="90"/>
                      </a:lnTo>
                      <a:lnTo>
                        <a:pt x="465" y="60"/>
                      </a:lnTo>
                      <a:lnTo>
                        <a:pt x="480" y="30"/>
                      </a:lnTo>
                      <a:lnTo>
                        <a:pt x="495" y="0"/>
                      </a:lnTo>
                      <a:lnTo>
                        <a:pt x="525" y="660"/>
                      </a:lnTo>
                      <a:close/>
                    </a:path>
                  </a:pathLst>
                </a:custGeom>
                <a:solidFill>
                  <a:srgbClr val="7F7F7F"/>
                </a:solidFill>
                <a:ln w="9525">
                  <a:noFill/>
                  <a:round/>
                  <a:headEnd/>
                  <a:tailEnd/>
                </a:ln>
              </p:spPr>
              <p:txBody>
                <a:bodyPr/>
                <a:lstStyle/>
                <a:p>
                  <a:endParaRPr lang="tr-TR"/>
                </a:p>
              </p:txBody>
            </p:sp>
            <p:sp>
              <p:nvSpPr>
                <p:cNvPr id="569" name="Freeform 316"/>
                <p:cNvSpPr>
                  <a:spLocks/>
                </p:cNvSpPr>
                <p:nvPr/>
              </p:nvSpPr>
              <p:spPr bwMode="auto">
                <a:xfrm>
                  <a:off x="795" y="2445"/>
                  <a:ext cx="75" cy="480"/>
                </a:xfrm>
                <a:custGeom>
                  <a:avLst/>
                  <a:gdLst>
                    <a:gd name="T0" fmla="*/ 0 w 75"/>
                    <a:gd name="T1" fmla="*/ 480 h 480"/>
                    <a:gd name="T2" fmla="*/ 15 w 75"/>
                    <a:gd name="T3" fmla="*/ 480 h 480"/>
                    <a:gd name="T4" fmla="*/ 15 w 75"/>
                    <a:gd name="T5" fmla="*/ 465 h 480"/>
                    <a:gd name="T6" fmla="*/ 15 w 75"/>
                    <a:gd name="T7" fmla="*/ 405 h 480"/>
                    <a:gd name="T8" fmla="*/ 30 w 75"/>
                    <a:gd name="T9" fmla="*/ 345 h 480"/>
                    <a:gd name="T10" fmla="*/ 30 w 75"/>
                    <a:gd name="T11" fmla="*/ 255 h 480"/>
                    <a:gd name="T12" fmla="*/ 45 w 75"/>
                    <a:gd name="T13" fmla="*/ 180 h 480"/>
                    <a:gd name="T14" fmla="*/ 60 w 75"/>
                    <a:gd name="T15" fmla="*/ 105 h 480"/>
                    <a:gd name="T16" fmla="*/ 75 w 75"/>
                    <a:gd name="T17" fmla="*/ 45 h 480"/>
                    <a:gd name="T18" fmla="*/ 75 w 75"/>
                    <a:gd name="T19" fmla="*/ 15 h 480"/>
                    <a:gd name="T20" fmla="*/ 60 w 75"/>
                    <a:gd name="T21" fmla="*/ 0 h 480"/>
                    <a:gd name="T22" fmla="*/ 45 w 75"/>
                    <a:gd name="T23" fmla="*/ 45 h 480"/>
                    <a:gd name="T24" fmla="*/ 30 w 75"/>
                    <a:gd name="T25" fmla="*/ 105 h 480"/>
                    <a:gd name="T26" fmla="*/ 30 w 75"/>
                    <a:gd name="T27" fmla="*/ 180 h 480"/>
                    <a:gd name="T28" fmla="*/ 15 w 75"/>
                    <a:gd name="T29" fmla="*/ 255 h 480"/>
                    <a:gd name="T30" fmla="*/ 0 w 75"/>
                    <a:gd name="T31" fmla="*/ 345 h 480"/>
                    <a:gd name="T32" fmla="*/ 0 w 75"/>
                    <a:gd name="T33" fmla="*/ 405 h 480"/>
                    <a:gd name="T34" fmla="*/ 0 w 75"/>
                    <a:gd name="T35" fmla="*/ 465 h 480"/>
                    <a:gd name="T36" fmla="*/ 0 w 75"/>
                    <a:gd name="T37" fmla="*/ 480 h 480"/>
                    <a:gd name="T38" fmla="*/ 0 w 75"/>
                    <a:gd name="T39" fmla="*/ 465 h 480"/>
                    <a:gd name="T40" fmla="*/ 0 w 75"/>
                    <a:gd name="T41" fmla="*/ 480 h 480"/>
                    <a:gd name="T42" fmla="*/ 15 w 75"/>
                    <a:gd name="T43" fmla="*/ 480 h 480"/>
                    <a:gd name="T44" fmla="*/ 15 w 75"/>
                    <a:gd name="T45" fmla="*/ 480 h 480"/>
                    <a:gd name="T46" fmla="*/ 0 w 75"/>
                    <a:gd name="T47" fmla="*/ 480 h 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
                    <a:gd name="T73" fmla="*/ 0 h 480"/>
                    <a:gd name="T74" fmla="*/ 75 w 75"/>
                    <a:gd name="T75" fmla="*/ 480 h 4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 h="480">
                      <a:moveTo>
                        <a:pt x="0" y="480"/>
                      </a:moveTo>
                      <a:lnTo>
                        <a:pt x="15" y="480"/>
                      </a:lnTo>
                      <a:lnTo>
                        <a:pt x="15" y="465"/>
                      </a:lnTo>
                      <a:lnTo>
                        <a:pt x="15" y="405"/>
                      </a:lnTo>
                      <a:lnTo>
                        <a:pt x="30" y="345"/>
                      </a:lnTo>
                      <a:lnTo>
                        <a:pt x="30" y="255"/>
                      </a:lnTo>
                      <a:lnTo>
                        <a:pt x="45" y="180"/>
                      </a:lnTo>
                      <a:lnTo>
                        <a:pt x="60" y="105"/>
                      </a:lnTo>
                      <a:lnTo>
                        <a:pt x="75" y="45"/>
                      </a:lnTo>
                      <a:lnTo>
                        <a:pt x="75" y="15"/>
                      </a:lnTo>
                      <a:lnTo>
                        <a:pt x="60" y="0"/>
                      </a:lnTo>
                      <a:lnTo>
                        <a:pt x="45" y="45"/>
                      </a:lnTo>
                      <a:lnTo>
                        <a:pt x="30" y="105"/>
                      </a:lnTo>
                      <a:lnTo>
                        <a:pt x="30" y="180"/>
                      </a:lnTo>
                      <a:lnTo>
                        <a:pt x="15" y="255"/>
                      </a:lnTo>
                      <a:lnTo>
                        <a:pt x="0" y="345"/>
                      </a:lnTo>
                      <a:lnTo>
                        <a:pt x="0" y="405"/>
                      </a:lnTo>
                      <a:lnTo>
                        <a:pt x="0" y="465"/>
                      </a:lnTo>
                      <a:lnTo>
                        <a:pt x="0" y="480"/>
                      </a:lnTo>
                      <a:lnTo>
                        <a:pt x="0" y="465"/>
                      </a:lnTo>
                      <a:lnTo>
                        <a:pt x="0" y="480"/>
                      </a:lnTo>
                      <a:lnTo>
                        <a:pt x="15" y="480"/>
                      </a:lnTo>
                      <a:lnTo>
                        <a:pt x="0" y="480"/>
                      </a:lnTo>
                      <a:close/>
                    </a:path>
                  </a:pathLst>
                </a:custGeom>
                <a:solidFill>
                  <a:srgbClr val="000000"/>
                </a:solidFill>
                <a:ln w="9525">
                  <a:noFill/>
                  <a:round/>
                  <a:headEnd/>
                  <a:tailEnd/>
                </a:ln>
              </p:spPr>
              <p:txBody>
                <a:bodyPr/>
                <a:lstStyle/>
                <a:p>
                  <a:endParaRPr lang="tr-TR"/>
                </a:p>
              </p:txBody>
            </p:sp>
            <p:sp>
              <p:nvSpPr>
                <p:cNvPr id="570" name="Freeform 317"/>
                <p:cNvSpPr>
                  <a:spLocks/>
                </p:cNvSpPr>
                <p:nvPr/>
              </p:nvSpPr>
              <p:spPr bwMode="auto">
                <a:xfrm>
                  <a:off x="345" y="2910"/>
                  <a:ext cx="450" cy="60"/>
                </a:xfrm>
                <a:custGeom>
                  <a:avLst/>
                  <a:gdLst>
                    <a:gd name="T0" fmla="*/ 0 w 450"/>
                    <a:gd name="T1" fmla="*/ 45 h 60"/>
                    <a:gd name="T2" fmla="*/ 0 w 450"/>
                    <a:gd name="T3" fmla="*/ 60 h 60"/>
                    <a:gd name="T4" fmla="*/ 450 w 450"/>
                    <a:gd name="T5" fmla="*/ 15 h 60"/>
                    <a:gd name="T6" fmla="*/ 450 w 450"/>
                    <a:gd name="T7" fmla="*/ 0 h 60"/>
                    <a:gd name="T8" fmla="*/ 0 w 450"/>
                    <a:gd name="T9" fmla="*/ 30 h 60"/>
                    <a:gd name="T10" fmla="*/ 15 w 450"/>
                    <a:gd name="T11" fmla="*/ 45 h 60"/>
                    <a:gd name="T12" fmla="*/ 0 w 450"/>
                    <a:gd name="T13" fmla="*/ 45 h 60"/>
                    <a:gd name="T14" fmla="*/ 0 w 450"/>
                    <a:gd name="T15" fmla="*/ 60 h 60"/>
                    <a:gd name="T16" fmla="*/ 0 w 450"/>
                    <a:gd name="T17" fmla="*/ 60 h 60"/>
                    <a:gd name="T18" fmla="*/ 0 w 450"/>
                    <a:gd name="T19" fmla="*/ 45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0"/>
                    <a:gd name="T31" fmla="*/ 0 h 60"/>
                    <a:gd name="T32" fmla="*/ 450 w 450"/>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0" h="60">
                      <a:moveTo>
                        <a:pt x="0" y="45"/>
                      </a:moveTo>
                      <a:lnTo>
                        <a:pt x="0" y="60"/>
                      </a:lnTo>
                      <a:lnTo>
                        <a:pt x="450" y="15"/>
                      </a:lnTo>
                      <a:lnTo>
                        <a:pt x="450" y="0"/>
                      </a:lnTo>
                      <a:lnTo>
                        <a:pt x="0" y="30"/>
                      </a:lnTo>
                      <a:lnTo>
                        <a:pt x="15" y="45"/>
                      </a:lnTo>
                      <a:lnTo>
                        <a:pt x="0" y="45"/>
                      </a:lnTo>
                      <a:lnTo>
                        <a:pt x="0" y="60"/>
                      </a:lnTo>
                      <a:lnTo>
                        <a:pt x="0" y="45"/>
                      </a:lnTo>
                      <a:close/>
                    </a:path>
                  </a:pathLst>
                </a:custGeom>
                <a:solidFill>
                  <a:srgbClr val="000000"/>
                </a:solidFill>
                <a:ln w="9525">
                  <a:noFill/>
                  <a:round/>
                  <a:headEnd/>
                  <a:tailEnd/>
                </a:ln>
              </p:spPr>
              <p:txBody>
                <a:bodyPr/>
                <a:lstStyle/>
                <a:p>
                  <a:endParaRPr lang="tr-TR"/>
                </a:p>
              </p:txBody>
            </p:sp>
          </p:grpSp>
          <p:sp>
            <p:nvSpPr>
              <p:cNvPr id="254" name="Freeform 318"/>
              <p:cNvSpPr>
                <a:spLocks/>
              </p:cNvSpPr>
              <p:nvPr/>
            </p:nvSpPr>
            <p:spPr bwMode="auto">
              <a:xfrm>
                <a:off x="345" y="2265"/>
                <a:ext cx="195" cy="690"/>
              </a:xfrm>
              <a:custGeom>
                <a:avLst/>
                <a:gdLst>
                  <a:gd name="T0" fmla="*/ 180 w 195"/>
                  <a:gd name="T1" fmla="*/ 0 h 690"/>
                  <a:gd name="T2" fmla="*/ 180 w 195"/>
                  <a:gd name="T3" fmla="*/ 0 h 690"/>
                  <a:gd name="T4" fmla="*/ 150 w 195"/>
                  <a:gd name="T5" fmla="*/ 75 h 690"/>
                  <a:gd name="T6" fmla="*/ 120 w 195"/>
                  <a:gd name="T7" fmla="*/ 165 h 690"/>
                  <a:gd name="T8" fmla="*/ 90 w 195"/>
                  <a:gd name="T9" fmla="*/ 255 h 690"/>
                  <a:gd name="T10" fmla="*/ 60 w 195"/>
                  <a:gd name="T11" fmla="*/ 330 h 690"/>
                  <a:gd name="T12" fmla="*/ 30 w 195"/>
                  <a:gd name="T13" fmla="*/ 420 h 690"/>
                  <a:gd name="T14" fmla="*/ 15 w 195"/>
                  <a:gd name="T15" fmla="*/ 510 h 690"/>
                  <a:gd name="T16" fmla="*/ 0 w 195"/>
                  <a:gd name="T17" fmla="*/ 600 h 690"/>
                  <a:gd name="T18" fmla="*/ 0 w 195"/>
                  <a:gd name="T19" fmla="*/ 690 h 690"/>
                  <a:gd name="T20" fmla="*/ 15 w 195"/>
                  <a:gd name="T21" fmla="*/ 690 h 690"/>
                  <a:gd name="T22" fmla="*/ 15 w 195"/>
                  <a:gd name="T23" fmla="*/ 600 h 690"/>
                  <a:gd name="T24" fmla="*/ 30 w 195"/>
                  <a:gd name="T25" fmla="*/ 510 h 690"/>
                  <a:gd name="T26" fmla="*/ 60 w 195"/>
                  <a:gd name="T27" fmla="*/ 435 h 690"/>
                  <a:gd name="T28" fmla="*/ 90 w 195"/>
                  <a:gd name="T29" fmla="*/ 345 h 690"/>
                  <a:gd name="T30" fmla="*/ 120 w 195"/>
                  <a:gd name="T31" fmla="*/ 255 h 690"/>
                  <a:gd name="T32" fmla="*/ 150 w 195"/>
                  <a:gd name="T33" fmla="*/ 180 h 690"/>
                  <a:gd name="T34" fmla="*/ 180 w 195"/>
                  <a:gd name="T35" fmla="*/ 90 h 690"/>
                  <a:gd name="T36" fmla="*/ 195 w 195"/>
                  <a:gd name="T37" fmla="*/ 0 h 690"/>
                  <a:gd name="T38" fmla="*/ 195 w 195"/>
                  <a:gd name="T39" fmla="*/ 0 h 690"/>
                  <a:gd name="T40" fmla="*/ 180 w 195"/>
                  <a:gd name="T41" fmla="*/ 0 h 6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690"/>
                  <a:gd name="T65" fmla="*/ 195 w 195"/>
                  <a:gd name="T66" fmla="*/ 690 h 6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690">
                    <a:moveTo>
                      <a:pt x="180" y="0"/>
                    </a:moveTo>
                    <a:lnTo>
                      <a:pt x="180" y="0"/>
                    </a:lnTo>
                    <a:lnTo>
                      <a:pt x="150" y="75"/>
                    </a:lnTo>
                    <a:lnTo>
                      <a:pt x="120" y="165"/>
                    </a:lnTo>
                    <a:lnTo>
                      <a:pt x="90" y="255"/>
                    </a:lnTo>
                    <a:lnTo>
                      <a:pt x="60" y="330"/>
                    </a:lnTo>
                    <a:lnTo>
                      <a:pt x="30" y="420"/>
                    </a:lnTo>
                    <a:lnTo>
                      <a:pt x="15" y="510"/>
                    </a:lnTo>
                    <a:lnTo>
                      <a:pt x="0" y="600"/>
                    </a:lnTo>
                    <a:lnTo>
                      <a:pt x="0" y="690"/>
                    </a:lnTo>
                    <a:lnTo>
                      <a:pt x="15" y="690"/>
                    </a:lnTo>
                    <a:lnTo>
                      <a:pt x="15" y="600"/>
                    </a:lnTo>
                    <a:lnTo>
                      <a:pt x="30" y="510"/>
                    </a:lnTo>
                    <a:lnTo>
                      <a:pt x="60" y="435"/>
                    </a:lnTo>
                    <a:lnTo>
                      <a:pt x="90" y="345"/>
                    </a:lnTo>
                    <a:lnTo>
                      <a:pt x="120" y="255"/>
                    </a:lnTo>
                    <a:lnTo>
                      <a:pt x="150" y="180"/>
                    </a:lnTo>
                    <a:lnTo>
                      <a:pt x="180" y="90"/>
                    </a:lnTo>
                    <a:lnTo>
                      <a:pt x="195" y="0"/>
                    </a:lnTo>
                    <a:lnTo>
                      <a:pt x="180" y="0"/>
                    </a:lnTo>
                    <a:close/>
                  </a:path>
                </a:pathLst>
              </a:custGeom>
              <a:solidFill>
                <a:srgbClr val="000000"/>
              </a:solidFill>
              <a:ln w="9525">
                <a:noFill/>
                <a:round/>
                <a:headEnd/>
                <a:tailEnd/>
              </a:ln>
            </p:spPr>
            <p:txBody>
              <a:bodyPr/>
              <a:lstStyle/>
              <a:p>
                <a:endParaRPr lang="tr-TR"/>
              </a:p>
            </p:txBody>
          </p:sp>
          <p:sp>
            <p:nvSpPr>
              <p:cNvPr id="255" name="Freeform 319"/>
              <p:cNvSpPr>
                <a:spLocks/>
              </p:cNvSpPr>
              <p:nvPr/>
            </p:nvSpPr>
            <p:spPr bwMode="auto">
              <a:xfrm>
                <a:off x="525" y="1785"/>
                <a:ext cx="330" cy="480"/>
              </a:xfrm>
              <a:custGeom>
                <a:avLst/>
                <a:gdLst>
                  <a:gd name="T0" fmla="*/ 315 w 330"/>
                  <a:gd name="T1" fmla="*/ 0 h 480"/>
                  <a:gd name="T2" fmla="*/ 285 w 330"/>
                  <a:gd name="T3" fmla="*/ 45 h 480"/>
                  <a:gd name="T4" fmla="*/ 270 w 330"/>
                  <a:gd name="T5" fmla="*/ 75 h 480"/>
                  <a:gd name="T6" fmla="*/ 255 w 330"/>
                  <a:gd name="T7" fmla="*/ 105 h 480"/>
                  <a:gd name="T8" fmla="*/ 225 w 330"/>
                  <a:gd name="T9" fmla="*/ 135 h 480"/>
                  <a:gd name="T10" fmla="*/ 210 w 330"/>
                  <a:gd name="T11" fmla="*/ 165 h 480"/>
                  <a:gd name="T12" fmla="*/ 180 w 330"/>
                  <a:gd name="T13" fmla="*/ 195 h 480"/>
                  <a:gd name="T14" fmla="*/ 165 w 330"/>
                  <a:gd name="T15" fmla="*/ 225 h 480"/>
                  <a:gd name="T16" fmla="*/ 135 w 330"/>
                  <a:gd name="T17" fmla="*/ 255 h 480"/>
                  <a:gd name="T18" fmla="*/ 120 w 330"/>
                  <a:gd name="T19" fmla="*/ 285 h 480"/>
                  <a:gd name="T20" fmla="*/ 90 w 330"/>
                  <a:gd name="T21" fmla="*/ 315 h 480"/>
                  <a:gd name="T22" fmla="*/ 75 w 330"/>
                  <a:gd name="T23" fmla="*/ 330 h 480"/>
                  <a:gd name="T24" fmla="*/ 45 w 330"/>
                  <a:gd name="T25" fmla="*/ 360 h 480"/>
                  <a:gd name="T26" fmla="*/ 30 w 330"/>
                  <a:gd name="T27" fmla="*/ 390 h 480"/>
                  <a:gd name="T28" fmla="*/ 15 w 330"/>
                  <a:gd name="T29" fmla="*/ 420 h 480"/>
                  <a:gd name="T30" fmla="*/ 0 w 330"/>
                  <a:gd name="T31" fmla="*/ 450 h 480"/>
                  <a:gd name="T32" fmla="*/ 0 w 330"/>
                  <a:gd name="T33" fmla="*/ 480 h 480"/>
                  <a:gd name="T34" fmla="*/ 15 w 330"/>
                  <a:gd name="T35" fmla="*/ 480 h 480"/>
                  <a:gd name="T36" fmla="*/ 30 w 330"/>
                  <a:gd name="T37" fmla="*/ 450 h 480"/>
                  <a:gd name="T38" fmla="*/ 45 w 330"/>
                  <a:gd name="T39" fmla="*/ 435 h 480"/>
                  <a:gd name="T40" fmla="*/ 60 w 330"/>
                  <a:gd name="T41" fmla="*/ 405 h 480"/>
                  <a:gd name="T42" fmla="*/ 75 w 330"/>
                  <a:gd name="T43" fmla="*/ 375 h 480"/>
                  <a:gd name="T44" fmla="*/ 90 w 330"/>
                  <a:gd name="T45" fmla="*/ 345 h 480"/>
                  <a:gd name="T46" fmla="*/ 105 w 330"/>
                  <a:gd name="T47" fmla="*/ 315 h 480"/>
                  <a:gd name="T48" fmla="*/ 135 w 330"/>
                  <a:gd name="T49" fmla="*/ 300 h 480"/>
                  <a:gd name="T50" fmla="*/ 150 w 330"/>
                  <a:gd name="T51" fmla="*/ 270 h 480"/>
                  <a:gd name="T52" fmla="*/ 180 w 330"/>
                  <a:gd name="T53" fmla="*/ 240 h 480"/>
                  <a:gd name="T54" fmla="*/ 195 w 330"/>
                  <a:gd name="T55" fmla="*/ 210 h 480"/>
                  <a:gd name="T56" fmla="*/ 225 w 330"/>
                  <a:gd name="T57" fmla="*/ 180 h 480"/>
                  <a:gd name="T58" fmla="*/ 255 w 330"/>
                  <a:gd name="T59" fmla="*/ 150 h 480"/>
                  <a:gd name="T60" fmla="*/ 270 w 330"/>
                  <a:gd name="T61" fmla="*/ 120 h 480"/>
                  <a:gd name="T62" fmla="*/ 285 w 330"/>
                  <a:gd name="T63" fmla="*/ 90 h 480"/>
                  <a:gd name="T64" fmla="*/ 315 w 330"/>
                  <a:gd name="T65" fmla="*/ 45 h 480"/>
                  <a:gd name="T66" fmla="*/ 330 w 330"/>
                  <a:gd name="T67" fmla="*/ 15 h 480"/>
                  <a:gd name="T68" fmla="*/ 315 w 330"/>
                  <a:gd name="T69" fmla="*/ 0 h 4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480"/>
                  <a:gd name="T107" fmla="*/ 330 w 330"/>
                  <a:gd name="T108" fmla="*/ 480 h 4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480">
                    <a:moveTo>
                      <a:pt x="315" y="0"/>
                    </a:moveTo>
                    <a:lnTo>
                      <a:pt x="285" y="45"/>
                    </a:lnTo>
                    <a:lnTo>
                      <a:pt x="270" y="75"/>
                    </a:lnTo>
                    <a:lnTo>
                      <a:pt x="255" y="105"/>
                    </a:lnTo>
                    <a:lnTo>
                      <a:pt x="225" y="135"/>
                    </a:lnTo>
                    <a:lnTo>
                      <a:pt x="210" y="165"/>
                    </a:lnTo>
                    <a:lnTo>
                      <a:pt x="180" y="195"/>
                    </a:lnTo>
                    <a:lnTo>
                      <a:pt x="165" y="225"/>
                    </a:lnTo>
                    <a:lnTo>
                      <a:pt x="135" y="255"/>
                    </a:lnTo>
                    <a:lnTo>
                      <a:pt x="120" y="285"/>
                    </a:lnTo>
                    <a:lnTo>
                      <a:pt x="90" y="315"/>
                    </a:lnTo>
                    <a:lnTo>
                      <a:pt x="75" y="330"/>
                    </a:lnTo>
                    <a:lnTo>
                      <a:pt x="45" y="360"/>
                    </a:lnTo>
                    <a:lnTo>
                      <a:pt x="30" y="390"/>
                    </a:lnTo>
                    <a:lnTo>
                      <a:pt x="15" y="420"/>
                    </a:lnTo>
                    <a:lnTo>
                      <a:pt x="0" y="450"/>
                    </a:lnTo>
                    <a:lnTo>
                      <a:pt x="0" y="480"/>
                    </a:lnTo>
                    <a:lnTo>
                      <a:pt x="15" y="480"/>
                    </a:lnTo>
                    <a:lnTo>
                      <a:pt x="30" y="450"/>
                    </a:lnTo>
                    <a:lnTo>
                      <a:pt x="45" y="435"/>
                    </a:lnTo>
                    <a:lnTo>
                      <a:pt x="60" y="405"/>
                    </a:lnTo>
                    <a:lnTo>
                      <a:pt x="75" y="375"/>
                    </a:lnTo>
                    <a:lnTo>
                      <a:pt x="90" y="345"/>
                    </a:lnTo>
                    <a:lnTo>
                      <a:pt x="105" y="315"/>
                    </a:lnTo>
                    <a:lnTo>
                      <a:pt x="135" y="300"/>
                    </a:lnTo>
                    <a:lnTo>
                      <a:pt x="150" y="270"/>
                    </a:lnTo>
                    <a:lnTo>
                      <a:pt x="180" y="240"/>
                    </a:lnTo>
                    <a:lnTo>
                      <a:pt x="195" y="210"/>
                    </a:lnTo>
                    <a:lnTo>
                      <a:pt x="225" y="180"/>
                    </a:lnTo>
                    <a:lnTo>
                      <a:pt x="255" y="150"/>
                    </a:lnTo>
                    <a:lnTo>
                      <a:pt x="270" y="120"/>
                    </a:lnTo>
                    <a:lnTo>
                      <a:pt x="285" y="90"/>
                    </a:lnTo>
                    <a:lnTo>
                      <a:pt x="315" y="45"/>
                    </a:lnTo>
                    <a:lnTo>
                      <a:pt x="330" y="15"/>
                    </a:lnTo>
                    <a:lnTo>
                      <a:pt x="315" y="0"/>
                    </a:lnTo>
                    <a:close/>
                  </a:path>
                </a:pathLst>
              </a:custGeom>
              <a:solidFill>
                <a:srgbClr val="000000"/>
              </a:solidFill>
              <a:ln w="9525">
                <a:noFill/>
                <a:round/>
                <a:headEnd/>
                <a:tailEnd/>
              </a:ln>
            </p:spPr>
            <p:txBody>
              <a:bodyPr/>
              <a:lstStyle/>
              <a:p>
                <a:endParaRPr lang="tr-TR"/>
              </a:p>
            </p:txBody>
          </p:sp>
          <p:sp>
            <p:nvSpPr>
              <p:cNvPr id="256" name="Freeform 320"/>
              <p:cNvSpPr>
                <a:spLocks/>
              </p:cNvSpPr>
              <p:nvPr/>
            </p:nvSpPr>
            <p:spPr bwMode="auto">
              <a:xfrm>
                <a:off x="795" y="1575"/>
                <a:ext cx="765" cy="1080"/>
              </a:xfrm>
              <a:custGeom>
                <a:avLst/>
                <a:gdLst>
                  <a:gd name="T0" fmla="*/ 90 w 765"/>
                  <a:gd name="T1" fmla="*/ 0 h 1080"/>
                  <a:gd name="T2" fmla="*/ 90 w 765"/>
                  <a:gd name="T3" fmla="*/ 45 h 1080"/>
                  <a:gd name="T4" fmla="*/ 105 w 765"/>
                  <a:gd name="T5" fmla="*/ 90 h 1080"/>
                  <a:gd name="T6" fmla="*/ 120 w 765"/>
                  <a:gd name="T7" fmla="*/ 150 h 1080"/>
                  <a:gd name="T8" fmla="*/ 135 w 765"/>
                  <a:gd name="T9" fmla="*/ 180 h 1080"/>
                  <a:gd name="T10" fmla="*/ 150 w 765"/>
                  <a:gd name="T11" fmla="*/ 225 h 1080"/>
                  <a:gd name="T12" fmla="*/ 180 w 765"/>
                  <a:gd name="T13" fmla="*/ 255 h 1080"/>
                  <a:gd name="T14" fmla="*/ 210 w 765"/>
                  <a:gd name="T15" fmla="*/ 300 h 1080"/>
                  <a:gd name="T16" fmla="*/ 240 w 765"/>
                  <a:gd name="T17" fmla="*/ 330 h 1080"/>
                  <a:gd name="T18" fmla="*/ 270 w 765"/>
                  <a:gd name="T19" fmla="*/ 360 h 1080"/>
                  <a:gd name="T20" fmla="*/ 300 w 765"/>
                  <a:gd name="T21" fmla="*/ 390 h 1080"/>
                  <a:gd name="T22" fmla="*/ 345 w 765"/>
                  <a:gd name="T23" fmla="*/ 405 h 1080"/>
                  <a:gd name="T24" fmla="*/ 375 w 765"/>
                  <a:gd name="T25" fmla="*/ 435 h 1080"/>
                  <a:gd name="T26" fmla="*/ 420 w 765"/>
                  <a:gd name="T27" fmla="*/ 465 h 1080"/>
                  <a:gd name="T28" fmla="*/ 450 w 765"/>
                  <a:gd name="T29" fmla="*/ 495 h 1080"/>
                  <a:gd name="T30" fmla="*/ 480 w 765"/>
                  <a:gd name="T31" fmla="*/ 525 h 1080"/>
                  <a:gd name="T32" fmla="*/ 510 w 765"/>
                  <a:gd name="T33" fmla="*/ 555 h 1080"/>
                  <a:gd name="T34" fmla="*/ 570 w 765"/>
                  <a:gd name="T35" fmla="*/ 615 h 1080"/>
                  <a:gd name="T36" fmla="*/ 615 w 765"/>
                  <a:gd name="T37" fmla="*/ 675 h 1080"/>
                  <a:gd name="T38" fmla="*/ 645 w 765"/>
                  <a:gd name="T39" fmla="*/ 735 h 1080"/>
                  <a:gd name="T40" fmla="*/ 675 w 765"/>
                  <a:gd name="T41" fmla="*/ 795 h 1080"/>
                  <a:gd name="T42" fmla="*/ 705 w 765"/>
                  <a:gd name="T43" fmla="*/ 870 h 1080"/>
                  <a:gd name="T44" fmla="*/ 735 w 765"/>
                  <a:gd name="T45" fmla="*/ 930 h 1080"/>
                  <a:gd name="T46" fmla="*/ 750 w 765"/>
                  <a:gd name="T47" fmla="*/ 1005 h 1080"/>
                  <a:gd name="T48" fmla="*/ 765 w 765"/>
                  <a:gd name="T49" fmla="*/ 1080 h 1080"/>
                  <a:gd name="T50" fmla="*/ 750 w 765"/>
                  <a:gd name="T51" fmla="*/ 1035 h 1080"/>
                  <a:gd name="T52" fmla="*/ 720 w 765"/>
                  <a:gd name="T53" fmla="*/ 990 h 1080"/>
                  <a:gd name="T54" fmla="*/ 705 w 765"/>
                  <a:gd name="T55" fmla="*/ 960 h 1080"/>
                  <a:gd name="T56" fmla="*/ 675 w 765"/>
                  <a:gd name="T57" fmla="*/ 915 h 1080"/>
                  <a:gd name="T58" fmla="*/ 645 w 765"/>
                  <a:gd name="T59" fmla="*/ 870 h 1080"/>
                  <a:gd name="T60" fmla="*/ 615 w 765"/>
                  <a:gd name="T61" fmla="*/ 840 h 1080"/>
                  <a:gd name="T62" fmla="*/ 585 w 765"/>
                  <a:gd name="T63" fmla="*/ 810 h 1080"/>
                  <a:gd name="T64" fmla="*/ 555 w 765"/>
                  <a:gd name="T65" fmla="*/ 780 h 1080"/>
                  <a:gd name="T66" fmla="*/ 525 w 765"/>
                  <a:gd name="T67" fmla="*/ 750 h 1080"/>
                  <a:gd name="T68" fmla="*/ 495 w 765"/>
                  <a:gd name="T69" fmla="*/ 720 h 1080"/>
                  <a:gd name="T70" fmla="*/ 465 w 765"/>
                  <a:gd name="T71" fmla="*/ 690 h 1080"/>
                  <a:gd name="T72" fmla="*/ 420 w 765"/>
                  <a:gd name="T73" fmla="*/ 660 h 1080"/>
                  <a:gd name="T74" fmla="*/ 390 w 765"/>
                  <a:gd name="T75" fmla="*/ 630 h 1080"/>
                  <a:gd name="T76" fmla="*/ 345 w 765"/>
                  <a:gd name="T77" fmla="*/ 615 h 1080"/>
                  <a:gd name="T78" fmla="*/ 315 w 765"/>
                  <a:gd name="T79" fmla="*/ 585 h 1080"/>
                  <a:gd name="T80" fmla="*/ 270 w 765"/>
                  <a:gd name="T81" fmla="*/ 570 h 1080"/>
                  <a:gd name="T82" fmla="*/ 255 w 765"/>
                  <a:gd name="T83" fmla="*/ 570 h 1080"/>
                  <a:gd name="T84" fmla="*/ 240 w 765"/>
                  <a:gd name="T85" fmla="*/ 570 h 1080"/>
                  <a:gd name="T86" fmla="*/ 225 w 765"/>
                  <a:gd name="T87" fmla="*/ 585 h 1080"/>
                  <a:gd name="T88" fmla="*/ 210 w 765"/>
                  <a:gd name="T89" fmla="*/ 585 h 1080"/>
                  <a:gd name="T90" fmla="*/ 195 w 765"/>
                  <a:gd name="T91" fmla="*/ 600 h 1080"/>
                  <a:gd name="T92" fmla="*/ 165 w 765"/>
                  <a:gd name="T93" fmla="*/ 615 h 1080"/>
                  <a:gd name="T94" fmla="*/ 150 w 765"/>
                  <a:gd name="T95" fmla="*/ 615 h 1080"/>
                  <a:gd name="T96" fmla="*/ 135 w 765"/>
                  <a:gd name="T97" fmla="*/ 630 h 1080"/>
                  <a:gd name="T98" fmla="*/ 105 w 765"/>
                  <a:gd name="T99" fmla="*/ 540 h 1080"/>
                  <a:gd name="T100" fmla="*/ 75 w 765"/>
                  <a:gd name="T101" fmla="*/ 465 h 1080"/>
                  <a:gd name="T102" fmla="*/ 45 w 765"/>
                  <a:gd name="T103" fmla="*/ 390 h 1080"/>
                  <a:gd name="T104" fmla="*/ 15 w 765"/>
                  <a:gd name="T105" fmla="*/ 300 h 1080"/>
                  <a:gd name="T106" fmla="*/ 0 w 765"/>
                  <a:gd name="T107" fmla="*/ 225 h 1080"/>
                  <a:gd name="T108" fmla="*/ 15 w 765"/>
                  <a:gd name="T109" fmla="*/ 150 h 1080"/>
                  <a:gd name="T110" fmla="*/ 30 w 765"/>
                  <a:gd name="T111" fmla="*/ 75 h 1080"/>
                  <a:gd name="T112" fmla="*/ 90 w 765"/>
                  <a:gd name="T113" fmla="*/ 0 h 10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65"/>
                  <a:gd name="T172" fmla="*/ 0 h 1080"/>
                  <a:gd name="T173" fmla="*/ 765 w 765"/>
                  <a:gd name="T174" fmla="*/ 1080 h 10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65" h="1080">
                    <a:moveTo>
                      <a:pt x="90" y="0"/>
                    </a:moveTo>
                    <a:lnTo>
                      <a:pt x="90" y="45"/>
                    </a:lnTo>
                    <a:lnTo>
                      <a:pt x="105" y="90"/>
                    </a:lnTo>
                    <a:lnTo>
                      <a:pt x="120" y="150"/>
                    </a:lnTo>
                    <a:lnTo>
                      <a:pt x="135" y="180"/>
                    </a:lnTo>
                    <a:lnTo>
                      <a:pt x="150" y="225"/>
                    </a:lnTo>
                    <a:lnTo>
                      <a:pt x="180" y="255"/>
                    </a:lnTo>
                    <a:lnTo>
                      <a:pt x="210" y="300"/>
                    </a:lnTo>
                    <a:lnTo>
                      <a:pt x="240" y="330"/>
                    </a:lnTo>
                    <a:lnTo>
                      <a:pt x="270" y="360"/>
                    </a:lnTo>
                    <a:lnTo>
                      <a:pt x="300" y="390"/>
                    </a:lnTo>
                    <a:lnTo>
                      <a:pt x="345" y="405"/>
                    </a:lnTo>
                    <a:lnTo>
                      <a:pt x="375" y="435"/>
                    </a:lnTo>
                    <a:lnTo>
                      <a:pt x="420" y="465"/>
                    </a:lnTo>
                    <a:lnTo>
                      <a:pt x="450" y="495"/>
                    </a:lnTo>
                    <a:lnTo>
                      <a:pt x="480" y="525"/>
                    </a:lnTo>
                    <a:lnTo>
                      <a:pt x="510" y="555"/>
                    </a:lnTo>
                    <a:lnTo>
                      <a:pt x="570" y="615"/>
                    </a:lnTo>
                    <a:lnTo>
                      <a:pt x="615" y="675"/>
                    </a:lnTo>
                    <a:lnTo>
                      <a:pt x="645" y="735"/>
                    </a:lnTo>
                    <a:lnTo>
                      <a:pt x="675" y="795"/>
                    </a:lnTo>
                    <a:lnTo>
                      <a:pt x="705" y="870"/>
                    </a:lnTo>
                    <a:lnTo>
                      <a:pt x="735" y="930"/>
                    </a:lnTo>
                    <a:lnTo>
                      <a:pt x="750" y="1005"/>
                    </a:lnTo>
                    <a:lnTo>
                      <a:pt x="765" y="1080"/>
                    </a:lnTo>
                    <a:lnTo>
                      <a:pt x="750" y="1035"/>
                    </a:lnTo>
                    <a:lnTo>
                      <a:pt x="720" y="990"/>
                    </a:lnTo>
                    <a:lnTo>
                      <a:pt x="705" y="960"/>
                    </a:lnTo>
                    <a:lnTo>
                      <a:pt x="675" y="915"/>
                    </a:lnTo>
                    <a:lnTo>
                      <a:pt x="645" y="870"/>
                    </a:lnTo>
                    <a:lnTo>
                      <a:pt x="615" y="840"/>
                    </a:lnTo>
                    <a:lnTo>
                      <a:pt x="585" y="810"/>
                    </a:lnTo>
                    <a:lnTo>
                      <a:pt x="555" y="780"/>
                    </a:lnTo>
                    <a:lnTo>
                      <a:pt x="525" y="750"/>
                    </a:lnTo>
                    <a:lnTo>
                      <a:pt x="495" y="720"/>
                    </a:lnTo>
                    <a:lnTo>
                      <a:pt x="465" y="690"/>
                    </a:lnTo>
                    <a:lnTo>
                      <a:pt x="420" y="660"/>
                    </a:lnTo>
                    <a:lnTo>
                      <a:pt x="390" y="630"/>
                    </a:lnTo>
                    <a:lnTo>
                      <a:pt x="345" y="615"/>
                    </a:lnTo>
                    <a:lnTo>
                      <a:pt x="315" y="585"/>
                    </a:lnTo>
                    <a:lnTo>
                      <a:pt x="270" y="570"/>
                    </a:lnTo>
                    <a:lnTo>
                      <a:pt x="255" y="570"/>
                    </a:lnTo>
                    <a:lnTo>
                      <a:pt x="240" y="570"/>
                    </a:lnTo>
                    <a:lnTo>
                      <a:pt x="225" y="585"/>
                    </a:lnTo>
                    <a:lnTo>
                      <a:pt x="210" y="585"/>
                    </a:lnTo>
                    <a:lnTo>
                      <a:pt x="195" y="600"/>
                    </a:lnTo>
                    <a:lnTo>
                      <a:pt x="165" y="615"/>
                    </a:lnTo>
                    <a:lnTo>
                      <a:pt x="150" y="615"/>
                    </a:lnTo>
                    <a:lnTo>
                      <a:pt x="135" y="630"/>
                    </a:lnTo>
                    <a:lnTo>
                      <a:pt x="105" y="540"/>
                    </a:lnTo>
                    <a:lnTo>
                      <a:pt x="75" y="465"/>
                    </a:lnTo>
                    <a:lnTo>
                      <a:pt x="45" y="390"/>
                    </a:lnTo>
                    <a:lnTo>
                      <a:pt x="15" y="300"/>
                    </a:lnTo>
                    <a:lnTo>
                      <a:pt x="0" y="225"/>
                    </a:lnTo>
                    <a:lnTo>
                      <a:pt x="15" y="150"/>
                    </a:lnTo>
                    <a:lnTo>
                      <a:pt x="30" y="75"/>
                    </a:lnTo>
                    <a:lnTo>
                      <a:pt x="90" y="0"/>
                    </a:lnTo>
                    <a:close/>
                  </a:path>
                </a:pathLst>
              </a:custGeom>
              <a:solidFill>
                <a:srgbClr val="4C4C4C"/>
              </a:solidFill>
              <a:ln w="9525">
                <a:noFill/>
                <a:round/>
                <a:headEnd/>
                <a:tailEnd/>
              </a:ln>
            </p:spPr>
            <p:txBody>
              <a:bodyPr/>
              <a:lstStyle/>
              <a:p>
                <a:endParaRPr lang="tr-TR"/>
              </a:p>
            </p:txBody>
          </p:sp>
          <p:sp>
            <p:nvSpPr>
              <p:cNvPr id="257" name="Freeform 321"/>
              <p:cNvSpPr>
                <a:spLocks/>
              </p:cNvSpPr>
              <p:nvPr/>
            </p:nvSpPr>
            <p:spPr bwMode="auto">
              <a:xfrm>
                <a:off x="870" y="1575"/>
                <a:ext cx="450" cy="570"/>
              </a:xfrm>
              <a:custGeom>
                <a:avLst/>
                <a:gdLst>
                  <a:gd name="T0" fmla="*/ 450 w 450"/>
                  <a:gd name="T1" fmla="*/ 555 h 570"/>
                  <a:gd name="T2" fmla="*/ 450 w 450"/>
                  <a:gd name="T3" fmla="*/ 555 h 570"/>
                  <a:gd name="T4" fmla="*/ 420 w 450"/>
                  <a:gd name="T5" fmla="*/ 510 h 570"/>
                  <a:gd name="T6" fmla="*/ 375 w 450"/>
                  <a:gd name="T7" fmla="*/ 480 h 570"/>
                  <a:gd name="T8" fmla="*/ 345 w 450"/>
                  <a:gd name="T9" fmla="*/ 465 h 570"/>
                  <a:gd name="T10" fmla="*/ 315 w 450"/>
                  <a:gd name="T11" fmla="*/ 435 h 570"/>
                  <a:gd name="T12" fmla="*/ 270 w 450"/>
                  <a:gd name="T13" fmla="*/ 405 h 570"/>
                  <a:gd name="T14" fmla="*/ 240 w 450"/>
                  <a:gd name="T15" fmla="*/ 375 h 570"/>
                  <a:gd name="T16" fmla="*/ 210 w 450"/>
                  <a:gd name="T17" fmla="*/ 345 h 570"/>
                  <a:gd name="T18" fmla="*/ 165 w 450"/>
                  <a:gd name="T19" fmla="*/ 315 h 570"/>
                  <a:gd name="T20" fmla="*/ 135 w 450"/>
                  <a:gd name="T21" fmla="*/ 285 h 570"/>
                  <a:gd name="T22" fmla="*/ 120 w 450"/>
                  <a:gd name="T23" fmla="*/ 255 h 570"/>
                  <a:gd name="T24" fmla="*/ 90 w 450"/>
                  <a:gd name="T25" fmla="*/ 225 h 570"/>
                  <a:gd name="T26" fmla="*/ 75 w 450"/>
                  <a:gd name="T27" fmla="*/ 180 h 570"/>
                  <a:gd name="T28" fmla="*/ 45 w 450"/>
                  <a:gd name="T29" fmla="*/ 135 h 570"/>
                  <a:gd name="T30" fmla="*/ 30 w 450"/>
                  <a:gd name="T31" fmla="*/ 90 h 570"/>
                  <a:gd name="T32" fmla="*/ 30 w 450"/>
                  <a:gd name="T33" fmla="*/ 45 h 570"/>
                  <a:gd name="T34" fmla="*/ 30 w 450"/>
                  <a:gd name="T35" fmla="*/ 0 h 570"/>
                  <a:gd name="T36" fmla="*/ 0 w 450"/>
                  <a:gd name="T37" fmla="*/ 0 h 570"/>
                  <a:gd name="T38" fmla="*/ 0 w 450"/>
                  <a:gd name="T39" fmla="*/ 45 h 570"/>
                  <a:gd name="T40" fmla="*/ 15 w 450"/>
                  <a:gd name="T41" fmla="*/ 105 h 570"/>
                  <a:gd name="T42" fmla="*/ 30 w 450"/>
                  <a:gd name="T43" fmla="*/ 150 h 570"/>
                  <a:gd name="T44" fmla="*/ 45 w 450"/>
                  <a:gd name="T45" fmla="*/ 195 h 570"/>
                  <a:gd name="T46" fmla="*/ 75 w 450"/>
                  <a:gd name="T47" fmla="*/ 225 h 570"/>
                  <a:gd name="T48" fmla="*/ 90 w 450"/>
                  <a:gd name="T49" fmla="*/ 270 h 570"/>
                  <a:gd name="T50" fmla="*/ 120 w 450"/>
                  <a:gd name="T51" fmla="*/ 300 h 570"/>
                  <a:gd name="T52" fmla="*/ 165 w 450"/>
                  <a:gd name="T53" fmla="*/ 330 h 570"/>
                  <a:gd name="T54" fmla="*/ 195 w 450"/>
                  <a:gd name="T55" fmla="*/ 360 h 570"/>
                  <a:gd name="T56" fmla="*/ 225 w 450"/>
                  <a:gd name="T57" fmla="*/ 390 h 570"/>
                  <a:gd name="T58" fmla="*/ 255 w 450"/>
                  <a:gd name="T59" fmla="*/ 420 h 570"/>
                  <a:gd name="T60" fmla="*/ 300 w 450"/>
                  <a:gd name="T61" fmla="*/ 450 h 570"/>
                  <a:gd name="T62" fmla="*/ 330 w 450"/>
                  <a:gd name="T63" fmla="*/ 480 h 570"/>
                  <a:gd name="T64" fmla="*/ 360 w 450"/>
                  <a:gd name="T65" fmla="*/ 510 h 570"/>
                  <a:gd name="T66" fmla="*/ 405 w 450"/>
                  <a:gd name="T67" fmla="*/ 540 h 570"/>
                  <a:gd name="T68" fmla="*/ 435 w 450"/>
                  <a:gd name="T69" fmla="*/ 570 h 570"/>
                  <a:gd name="T70" fmla="*/ 435 w 450"/>
                  <a:gd name="T71" fmla="*/ 570 h 570"/>
                  <a:gd name="T72" fmla="*/ 450 w 450"/>
                  <a:gd name="T73" fmla="*/ 555 h 5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0"/>
                  <a:gd name="T112" fmla="*/ 0 h 570"/>
                  <a:gd name="T113" fmla="*/ 450 w 450"/>
                  <a:gd name="T114" fmla="*/ 570 h 5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0" h="570">
                    <a:moveTo>
                      <a:pt x="450" y="555"/>
                    </a:moveTo>
                    <a:lnTo>
                      <a:pt x="450" y="555"/>
                    </a:lnTo>
                    <a:lnTo>
                      <a:pt x="420" y="510"/>
                    </a:lnTo>
                    <a:lnTo>
                      <a:pt x="375" y="480"/>
                    </a:lnTo>
                    <a:lnTo>
                      <a:pt x="345" y="465"/>
                    </a:lnTo>
                    <a:lnTo>
                      <a:pt x="315" y="435"/>
                    </a:lnTo>
                    <a:lnTo>
                      <a:pt x="270" y="405"/>
                    </a:lnTo>
                    <a:lnTo>
                      <a:pt x="240" y="375"/>
                    </a:lnTo>
                    <a:lnTo>
                      <a:pt x="210" y="345"/>
                    </a:lnTo>
                    <a:lnTo>
                      <a:pt x="165" y="315"/>
                    </a:lnTo>
                    <a:lnTo>
                      <a:pt x="135" y="285"/>
                    </a:lnTo>
                    <a:lnTo>
                      <a:pt x="120" y="255"/>
                    </a:lnTo>
                    <a:lnTo>
                      <a:pt x="90" y="225"/>
                    </a:lnTo>
                    <a:lnTo>
                      <a:pt x="75" y="180"/>
                    </a:lnTo>
                    <a:lnTo>
                      <a:pt x="45" y="135"/>
                    </a:lnTo>
                    <a:lnTo>
                      <a:pt x="30" y="90"/>
                    </a:lnTo>
                    <a:lnTo>
                      <a:pt x="30" y="45"/>
                    </a:lnTo>
                    <a:lnTo>
                      <a:pt x="30" y="0"/>
                    </a:lnTo>
                    <a:lnTo>
                      <a:pt x="0" y="0"/>
                    </a:lnTo>
                    <a:lnTo>
                      <a:pt x="0" y="45"/>
                    </a:lnTo>
                    <a:lnTo>
                      <a:pt x="15" y="105"/>
                    </a:lnTo>
                    <a:lnTo>
                      <a:pt x="30" y="150"/>
                    </a:lnTo>
                    <a:lnTo>
                      <a:pt x="45" y="195"/>
                    </a:lnTo>
                    <a:lnTo>
                      <a:pt x="75" y="225"/>
                    </a:lnTo>
                    <a:lnTo>
                      <a:pt x="90" y="270"/>
                    </a:lnTo>
                    <a:lnTo>
                      <a:pt x="120" y="300"/>
                    </a:lnTo>
                    <a:lnTo>
                      <a:pt x="165" y="330"/>
                    </a:lnTo>
                    <a:lnTo>
                      <a:pt x="195" y="360"/>
                    </a:lnTo>
                    <a:lnTo>
                      <a:pt x="225" y="390"/>
                    </a:lnTo>
                    <a:lnTo>
                      <a:pt x="255" y="420"/>
                    </a:lnTo>
                    <a:lnTo>
                      <a:pt x="300" y="450"/>
                    </a:lnTo>
                    <a:lnTo>
                      <a:pt x="330" y="480"/>
                    </a:lnTo>
                    <a:lnTo>
                      <a:pt x="360" y="510"/>
                    </a:lnTo>
                    <a:lnTo>
                      <a:pt x="405" y="540"/>
                    </a:lnTo>
                    <a:lnTo>
                      <a:pt x="435" y="570"/>
                    </a:lnTo>
                    <a:lnTo>
                      <a:pt x="450" y="555"/>
                    </a:lnTo>
                    <a:close/>
                  </a:path>
                </a:pathLst>
              </a:custGeom>
              <a:solidFill>
                <a:srgbClr val="000000"/>
              </a:solidFill>
              <a:ln w="9525">
                <a:noFill/>
                <a:round/>
                <a:headEnd/>
                <a:tailEnd/>
              </a:ln>
            </p:spPr>
            <p:txBody>
              <a:bodyPr/>
              <a:lstStyle/>
              <a:p>
                <a:endParaRPr lang="tr-TR"/>
              </a:p>
            </p:txBody>
          </p:sp>
          <p:sp>
            <p:nvSpPr>
              <p:cNvPr id="258" name="Freeform 322"/>
              <p:cNvSpPr>
                <a:spLocks/>
              </p:cNvSpPr>
              <p:nvPr/>
            </p:nvSpPr>
            <p:spPr bwMode="auto">
              <a:xfrm>
                <a:off x="1305" y="2130"/>
                <a:ext cx="285" cy="615"/>
              </a:xfrm>
              <a:custGeom>
                <a:avLst/>
                <a:gdLst>
                  <a:gd name="T0" fmla="*/ 240 w 285"/>
                  <a:gd name="T1" fmla="*/ 525 h 615"/>
                  <a:gd name="T2" fmla="*/ 270 w 285"/>
                  <a:gd name="T3" fmla="*/ 525 h 615"/>
                  <a:gd name="T4" fmla="*/ 255 w 285"/>
                  <a:gd name="T5" fmla="*/ 450 h 615"/>
                  <a:gd name="T6" fmla="*/ 225 w 285"/>
                  <a:gd name="T7" fmla="*/ 375 h 615"/>
                  <a:gd name="T8" fmla="*/ 210 w 285"/>
                  <a:gd name="T9" fmla="*/ 300 h 615"/>
                  <a:gd name="T10" fmla="*/ 180 w 285"/>
                  <a:gd name="T11" fmla="*/ 240 h 615"/>
                  <a:gd name="T12" fmla="*/ 150 w 285"/>
                  <a:gd name="T13" fmla="*/ 180 h 615"/>
                  <a:gd name="T14" fmla="*/ 105 w 285"/>
                  <a:gd name="T15" fmla="*/ 120 h 615"/>
                  <a:gd name="T16" fmla="*/ 60 w 285"/>
                  <a:gd name="T17" fmla="*/ 60 h 615"/>
                  <a:gd name="T18" fmla="*/ 15 w 285"/>
                  <a:gd name="T19" fmla="*/ 0 h 615"/>
                  <a:gd name="T20" fmla="*/ 0 w 285"/>
                  <a:gd name="T21" fmla="*/ 15 h 615"/>
                  <a:gd name="T22" fmla="*/ 45 w 285"/>
                  <a:gd name="T23" fmla="*/ 75 h 615"/>
                  <a:gd name="T24" fmla="*/ 90 w 285"/>
                  <a:gd name="T25" fmla="*/ 120 h 615"/>
                  <a:gd name="T26" fmla="*/ 120 w 285"/>
                  <a:gd name="T27" fmla="*/ 195 h 615"/>
                  <a:gd name="T28" fmla="*/ 165 w 285"/>
                  <a:gd name="T29" fmla="*/ 240 h 615"/>
                  <a:gd name="T30" fmla="*/ 180 w 285"/>
                  <a:gd name="T31" fmla="*/ 315 h 615"/>
                  <a:gd name="T32" fmla="*/ 210 w 285"/>
                  <a:gd name="T33" fmla="*/ 375 h 615"/>
                  <a:gd name="T34" fmla="*/ 225 w 285"/>
                  <a:gd name="T35" fmla="*/ 450 h 615"/>
                  <a:gd name="T36" fmla="*/ 240 w 285"/>
                  <a:gd name="T37" fmla="*/ 525 h 615"/>
                  <a:gd name="T38" fmla="*/ 270 w 285"/>
                  <a:gd name="T39" fmla="*/ 525 h 615"/>
                  <a:gd name="T40" fmla="*/ 240 w 285"/>
                  <a:gd name="T41" fmla="*/ 525 h 615"/>
                  <a:gd name="T42" fmla="*/ 285 w 285"/>
                  <a:gd name="T43" fmla="*/ 615 h 615"/>
                  <a:gd name="T44" fmla="*/ 270 w 285"/>
                  <a:gd name="T45" fmla="*/ 525 h 615"/>
                  <a:gd name="T46" fmla="*/ 240 w 285"/>
                  <a:gd name="T47" fmla="*/ 525 h 6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5"/>
                  <a:gd name="T73" fmla="*/ 0 h 615"/>
                  <a:gd name="T74" fmla="*/ 285 w 285"/>
                  <a:gd name="T75" fmla="*/ 615 h 6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5" h="615">
                    <a:moveTo>
                      <a:pt x="240" y="525"/>
                    </a:moveTo>
                    <a:lnTo>
                      <a:pt x="270" y="525"/>
                    </a:lnTo>
                    <a:lnTo>
                      <a:pt x="255" y="450"/>
                    </a:lnTo>
                    <a:lnTo>
                      <a:pt x="225" y="375"/>
                    </a:lnTo>
                    <a:lnTo>
                      <a:pt x="210" y="300"/>
                    </a:lnTo>
                    <a:lnTo>
                      <a:pt x="180" y="240"/>
                    </a:lnTo>
                    <a:lnTo>
                      <a:pt x="150" y="180"/>
                    </a:lnTo>
                    <a:lnTo>
                      <a:pt x="105" y="120"/>
                    </a:lnTo>
                    <a:lnTo>
                      <a:pt x="60" y="60"/>
                    </a:lnTo>
                    <a:lnTo>
                      <a:pt x="15" y="0"/>
                    </a:lnTo>
                    <a:lnTo>
                      <a:pt x="0" y="15"/>
                    </a:lnTo>
                    <a:lnTo>
                      <a:pt x="45" y="75"/>
                    </a:lnTo>
                    <a:lnTo>
                      <a:pt x="90" y="120"/>
                    </a:lnTo>
                    <a:lnTo>
                      <a:pt x="120" y="195"/>
                    </a:lnTo>
                    <a:lnTo>
                      <a:pt x="165" y="240"/>
                    </a:lnTo>
                    <a:lnTo>
                      <a:pt x="180" y="315"/>
                    </a:lnTo>
                    <a:lnTo>
                      <a:pt x="210" y="375"/>
                    </a:lnTo>
                    <a:lnTo>
                      <a:pt x="225" y="450"/>
                    </a:lnTo>
                    <a:lnTo>
                      <a:pt x="240" y="525"/>
                    </a:lnTo>
                    <a:lnTo>
                      <a:pt x="270" y="525"/>
                    </a:lnTo>
                    <a:lnTo>
                      <a:pt x="240" y="525"/>
                    </a:lnTo>
                    <a:lnTo>
                      <a:pt x="285" y="615"/>
                    </a:lnTo>
                    <a:lnTo>
                      <a:pt x="270" y="525"/>
                    </a:lnTo>
                    <a:lnTo>
                      <a:pt x="240" y="525"/>
                    </a:lnTo>
                    <a:close/>
                  </a:path>
                </a:pathLst>
              </a:custGeom>
              <a:solidFill>
                <a:srgbClr val="000000"/>
              </a:solidFill>
              <a:ln w="9525">
                <a:noFill/>
                <a:round/>
                <a:headEnd/>
                <a:tailEnd/>
              </a:ln>
            </p:spPr>
            <p:txBody>
              <a:bodyPr/>
              <a:lstStyle/>
              <a:p>
                <a:endParaRPr lang="tr-TR"/>
              </a:p>
            </p:txBody>
          </p:sp>
          <p:sp>
            <p:nvSpPr>
              <p:cNvPr id="259" name="Freeform 323"/>
              <p:cNvSpPr>
                <a:spLocks/>
              </p:cNvSpPr>
              <p:nvPr/>
            </p:nvSpPr>
            <p:spPr bwMode="auto">
              <a:xfrm>
                <a:off x="1050" y="2130"/>
                <a:ext cx="525" cy="525"/>
              </a:xfrm>
              <a:custGeom>
                <a:avLst/>
                <a:gdLst>
                  <a:gd name="T0" fmla="*/ 0 w 525"/>
                  <a:gd name="T1" fmla="*/ 30 h 525"/>
                  <a:gd name="T2" fmla="*/ 0 w 525"/>
                  <a:gd name="T3" fmla="*/ 30 h 525"/>
                  <a:gd name="T4" fmla="*/ 45 w 525"/>
                  <a:gd name="T5" fmla="*/ 45 h 525"/>
                  <a:gd name="T6" fmla="*/ 90 w 525"/>
                  <a:gd name="T7" fmla="*/ 75 h 525"/>
                  <a:gd name="T8" fmla="*/ 120 w 525"/>
                  <a:gd name="T9" fmla="*/ 90 h 525"/>
                  <a:gd name="T10" fmla="*/ 165 w 525"/>
                  <a:gd name="T11" fmla="*/ 120 h 525"/>
                  <a:gd name="T12" fmla="*/ 195 w 525"/>
                  <a:gd name="T13" fmla="*/ 135 h 525"/>
                  <a:gd name="T14" fmla="*/ 240 w 525"/>
                  <a:gd name="T15" fmla="*/ 165 h 525"/>
                  <a:gd name="T16" fmla="*/ 270 w 525"/>
                  <a:gd name="T17" fmla="*/ 195 h 525"/>
                  <a:gd name="T18" fmla="*/ 300 w 525"/>
                  <a:gd name="T19" fmla="*/ 225 h 525"/>
                  <a:gd name="T20" fmla="*/ 330 w 525"/>
                  <a:gd name="T21" fmla="*/ 255 h 525"/>
                  <a:gd name="T22" fmla="*/ 360 w 525"/>
                  <a:gd name="T23" fmla="*/ 300 h 525"/>
                  <a:gd name="T24" fmla="*/ 390 w 525"/>
                  <a:gd name="T25" fmla="*/ 330 h 525"/>
                  <a:gd name="T26" fmla="*/ 405 w 525"/>
                  <a:gd name="T27" fmla="*/ 360 h 525"/>
                  <a:gd name="T28" fmla="*/ 435 w 525"/>
                  <a:gd name="T29" fmla="*/ 405 h 525"/>
                  <a:gd name="T30" fmla="*/ 450 w 525"/>
                  <a:gd name="T31" fmla="*/ 450 h 525"/>
                  <a:gd name="T32" fmla="*/ 480 w 525"/>
                  <a:gd name="T33" fmla="*/ 495 h 525"/>
                  <a:gd name="T34" fmla="*/ 495 w 525"/>
                  <a:gd name="T35" fmla="*/ 525 h 525"/>
                  <a:gd name="T36" fmla="*/ 525 w 525"/>
                  <a:gd name="T37" fmla="*/ 525 h 525"/>
                  <a:gd name="T38" fmla="*/ 495 w 525"/>
                  <a:gd name="T39" fmla="*/ 480 h 525"/>
                  <a:gd name="T40" fmla="*/ 480 w 525"/>
                  <a:gd name="T41" fmla="*/ 435 h 525"/>
                  <a:gd name="T42" fmla="*/ 450 w 525"/>
                  <a:gd name="T43" fmla="*/ 390 h 525"/>
                  <a:gd name="T44" fmla="*/ 420 w 525"/>
                  <a:gd name="T45" fmla="*/ 360 h 525"/>
                  <a:gd name="T46" fmla="*/ 405 w 525"/>
                  <a:gd name="T47" fmla="*/ 315 h 525"/>
                  <a:gd name="T48" fmla="*/ 375 w 525"/>
                  <a:gd name="T49" fmla="*/ 285 h 525"/>
                  <a:gd name="T50" fmla="*/ 345 w 525"/>
                  <a:gd name="T51" fmla="*/ 240 h 525"/>
                  <a:gd name="T52" fmla="*/ 315 w 525"/>
                  <a:gd name="T53" fmla="*/ 210 h 525"/>
                  <a:gd name="T54" fmla="*/ 285 w 525"/>
                  <a:gd name="T55" fmla="*/ 180 h 525"/>
                  <a:gd name="T56" fmla="*/ 255 w 525"/>
                  <a:gd name="T57" fmla="*/ 150 h 525"/>
                  <a:gd name="T58" fmla="*/ 210 w 525"/>
                  <a:gd name="T59" fmla="*/ 120 h 525"/>
                  <a:gd name="T60" fmla="*/ 180 w 525"/>
                  <a:gd name="T61" fmla="*/ 105 h 525"/>
                  <a:gd name="T62" fmla="*/ 135 w 525"/>
                  <a:gd name="T63" fmla="*/ 75 h 525"/>
                  <a:gd name="T64" fmla="*/ 105 w 525"/>
                  <a:gd name="T65" fmla="*/ 45 h 525"/>
                  <a:gd name="T66" fmla="*/ 60 w 525"/>
                  <a:gd name="T67" fmla="*/ 30 h 525"/>
                  <a:gd name="T68" fmla="*/ 15 w 525"/>
                  <a:gd name="T69" fmla="*/ 0 h 525"/>
                  <a:gd name="T70" fmla="*/ 15 w 525"/>
                  <a:gd name="T71" fmla="*/ 0 h 525"/>
                  <a:gd name="T72" fmla="*/ 0 w 525"/>
                  <a:gd name="T73" fmla="*/ 30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5"/>
                  <a:gd name="T112" fmla="*/ 0 h 525"/>
                  <a:gd name="T113" fmla="*/ 525 w 525"/>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5" h="525">
                    <a:moveTo>
                      <a:pt x="0" y="30"/>
                    </a:moveTo>
                    <a:lnTo>
                      <a:pt x="0" y="30"/>
                    </a:lnTo>
                    <a:lnTo>
                      <a:pt x="45" y="45"/>
                    </a:lnTo>
                    <a:lnTo>
                      <a:pt x="90" y="75"/>
                    </a:lnTo>
                    <a:lnTo>
                      <a:pt x="120" y="90"/>
                    </a:lnTo>
                    <a:lnTo>
                      <a:pt x="165" y="120"/>
                    </a:lnTo>
                    <a:lnTo>
                      <a:pt x="195" y="135"/>
                    </a:lnTo>
                    <a:lnTo>
                      <a:pt x="240" y="165"/>
                    </a:lnTo>
                    <a:lnTo>
                      <a:pt x="270" y="195"/>
                    </a:lnTo>
                    <a:lnTo>
                      <a:pt x="300" y="225"/>
                    </a:lnTo>
                    <a:lnTo>
                      <a:pt x="330" y="255"/>
                    </a:lnTo>
                    <a:lnTo>
                      <a:pt x="360" y="300"/>
                    </a:lnTo>
                    <a:lnTo>
                      <a:pt x="390" y="330"/>
                    </a:lnTo>
                    <a:lnTo>
                      <a:pt x="405" y="360"/>
                    </a:lnTo>
                    <a:lnTo>
                      <a:pt x="435" y="405"/>
                    </a:lnTo>
                    <a:lnTo>
                      <a:pt x="450" y="450"/>
                    </a:lnTo>
                    <a:lnTo>
                      <a:pt x="480" y="495"/>
                    </a:lnTo>
                    <a:lnTo>
                      <a:pt x="495" y="525"/>
                    </a:lnTo>
                    <a:lnTo>
                      <a:pt x="525" y="525"/>
                    </a:lnTo>
                    <a:lnTo>
                      <a:pt x="495" y="480"/>
                    </a:lnTo>
                    <a:lnTo>
                      <a:pt x="480" y="435"/>
                    </a:lnTo>
                    <a:lnTo>
                      <a:pt x="450" y="390"/>
                    </a:lnTo>
                    <a:lnTo>
                      <a:pt x="420" y="360"/>
                    </a:lnTo>
                    <a:lnTo>
                      <a:pt x="405" y="315"/>
                    </a:lnTo>
                    <a:lnTo>
                      <a:pt x="375" y="285"/>
                    </a:lnTo>
                    <a:lnTo>
                      <a:pt x="345" y="240"/>
                    </a:lnTo>
                    <a:lnTo>
                      <a:pt x="315" y="210"/>
                    </a:lnTo>
                    <a:lnTo>
                      <a:pt x="285" y="180"/>
                    </a:lnTo>
                    <a:lnTo>
                      <a:pt x="255" y="150"/>
                    </a:lnTo>
                    <a:lnTo>
                      <a:pt x="210" y="120"/>
                    </a:lnTo>
                    <a:lnTo>
                      <a:pt x="180" y="105"/>
                    </a:lnTo>
                    <a:lnTo>
                      <a:pt x="135" y="75"/>
                    </a:lnTo>
                    <a:lnTo>
                      <a:pt x="105" y="45"/>
                    </a:lnTo>
                    <a:lnTo>
                      <a:pt x="60" y="30"/>
                    </a:lnTo>
                    <a:lnTo>
                      <a:pt x="15" y="0"/>
                    </a:lnTo>
                    <a:lnTo>
                      <a:pt x="0" y="30"/>
                    </a:lnTo>
                    <a:close/>
                  </a:path>
                </a:pathLst>
              </a:custGeom>
              <a:solidFill>
                <a:srgbClr val="000000"/>
              </a:solidFill>
              <a:ln w="9525">
                <a:noFill/>
                <a:round/>
                <a:headEnd/>
                <a:tailEnd/>
              </a:ln>
            </p:spPr>
            <p:txBody>
              <a:bodyPr/>
              <a:lstStyle/>
              <a:p>
                <a:endParaRPr lang="tr-TR"/>
              </a:p>
            </p:txBody>
          </p:sp>
          <p:sp>
            <p:nvSpPr>
              <p:cNvPr id="260" name="Freeform 324"/>
              <p:cNvSpPr>
                <a:spLocks/>
              </p:cNvSpPr>
              <p:nvPr/>
            </p:nvSpPr>
            <p:spPr bwMode="auto">
              <a:xfrm>
                <a:off x="915" y="2130"/>
                <a:ext cx="150" cy="90"/>
              </a:xfrm>
              <a:custGeom>
                <a:avLst/>
                <a:gdLst>
                  <a:gd name="T0" fmla="*/ 0 w 150"/>
                  <a:gd name="T1" fmla="*/ 75 h 90"/>
                  <a:gd name="T2" fmla="*/ 15 w 150"/>
                  <a:gd name="T3" fmla="*/ 75 h 90"/>
                  <a:gd name="T4" fmla="*/ 30 w 150"/>
                  <a:gd name="T5" fmla="*/ 75 h 90"/>
                  <a:gd name="T6" fmla="*/ 60 w 150"/>
                  <a:gd name="T7" fmla="*/ 60 h 90"/>
                  <a:gd name="T8" fmla="*/ 75 w 150"/>
                  <a:gd name="T9" fmla="*/ 60 h 90"/>
                  <a:gd name="T10" fmla="*/ 105 w 150"/>
                  <a:gd name="T11" fmla="*/ 45 h 90"/>
                  <a:gd name="T12" fmla="*/ 120 w 150"/>
                  <a:gd name="T13" fmla="*/ 30 h 90"/>
                  <a:gd name="T14" fmla="*/ 135 w 150"/>
                  <a:gd name="T15" fmla="*/ 30 h 90"/>
                  <a:gd name="T16" fmla="*/ 135 w 150"/>
                  <a:gd name="T17" fmla="*/ 30 h 90"/>
                  <a:gd name="T18" fmla="*/ 135 w 150"/>
                  <a:gd name="T19" fmla="*/ 30 h 90"/>
                  <a:gd name="T20" fmla="*/ 150 w 150"/>
                  <a:gd name="T21" fmla="*/ 0 h 90"/>
                  <a:gd name="T22" fmla="*/ 135 w 150"/>
                  <a:gd name="T23" fmla="*/ 0 h 90"/>
                  <a:gd name="T24" fmla="*/ 120 w 150"/>
                  <a:gd name="T25" fmla="*/ 15 h 90"/>
                  <a:gd name="T26" fmla="*/ 105 w 150"/>
                  <a:gd name="T27" fmla="*/ 15 h 90"/>
                  <a:gd name="T28" fmla="*/ 90 w 150"/>
                  <a:gd name="T29" fmla="*/ 15 h 90"/>
                  <a:gd name="T30" fmla="*/ 75 w 150"/>
                  <a:gd name="T31" fmla="*/ 30 h 90"/>
                  <a:gd name="T32" fmla="*/ 45 w 150"/>
                  <a:gd name="T33" fmla="*/ 45 h 90"/>
                  <a:gd name="T34" fmla="*/ 30 w 150"/>
                  <a:gd name="T35" fmla="*/ 45 h 90"/>
                  <a:gd name="T36" fmla="*/ 0 w 150"/>
                  <a:gd name="T37" fmla="*/ 60 h 90"/>
                  <a:gd name="T38" fmla="*/ 15 w 150"/>
                  <a:gd name="T39" fmla="*/ 60 h 90"/>
                  <a:gd name="T40" fmla="*/ 0 w 150"/>
                  <a:gd name="T41" fmla="*/ 75 h 90"/>
                  <a:gd name="T42" fmla="*/ 0 w 150"/>
                  <a:gd name="T43" fmla="*/ 90 h 90"/>
                  <a:gd name="T44" fmla="*/ 15 w 150"/>
                  <a:gd name="T45" fmla="*/ 75 h 90"/>
                  <a:gd name="T46" fmla="*/ 0 w 150"/>
                  <a:gd name="T47" fmla="*/ 75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90"/>
                  <a:gd name="T74" fmla="*/ 150 w 150"/>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90">
                    <a:moveTo>
                      <a:pt x="0" y="75"/>
                    </a:moveTo>
                    <a:lnTo>
                      <a:pt x="15" y="75"/>
                    </a:lnTo>
                    <a:lnTo>
                      <a:pt x="30" y="75"/>
                    </a:lnTo>
                    <a:lnTo>
                      <a:pt x="60" y="60"/>
                    </a:lnTo>
                    <a:lnTo>
                      <a:pt x="75" y="60"/>
                    </a:lnTo>
                    <a:lnTo>
                      <a:pt x="105" y="45"/>
                    </a:lnTo>
                    <a:lnTo>
                      <a:pt x="120" y="30"/>
                    </a:lnTo>
                    <a:lnTo>
                      <a:pt x="135" y="30"/>
                    </a:lnTo>
                    <a:lnTo>
                      <a:pt x="150" y="0"/>
                    </a:lnTo>
                    <a:lnTo>
                      <a:pt x="135" y="0"/>
                    </a:lnTo>
                    <a:lnTo>
                      <a:pt x="120" y="15"/>
                    </a:lnTo>
                    <a:lnTo>
                      <a:pt x="105" y="15"/>
                    </a:lnTo>
                    <a:lnTo>
                      <a:pt x="90" y="15"/>
                    </a:lnTo>
                    <a:lnTo>
                      <a:pt x="75" y="30"/>
                    </a:lnTo>
                    <a:lnTo>
                      <a:pt x="45" y="45"/>
                    </a:lnTo>
                    <a:lnTo>
                      <a:pt x="30" y="45"/>
                    </a:lnTo>
                    <a:lnTo>
                      <a:pt x="0" y="60"/>
                    </a:lnTo>
                    <a:lnTo>
                      <a:pt x="15" y="60"/>
                    </a:lnTo>
                    <a:lnTo>
                      <a:pt x="0" y="75"/>
                    </a:lnTo>
                    <a:lnTo>
                      <a:pt x="0" y="90"/>
                    </a:lnTo>
                    <a:lnTo>
                      <a:pt x="15" y="75"/>
                    </a:lnTo>
                    <a:lnTo>
                      <a:pt x="0" y="75"/>
                    </a:lnTo>
                    <a:close/>
                  </a:path>
                </a:pathLst>
              </a:custGeom>
              <a:solidFill>
                <a:srgbClr val="000000"/>
              </a:solidFill>
              <a:ln w="9525">
                <a:noFill/>
                <a:round/>
                <a:headEnd/>
                <a:tailEnd/>
              </a:ln>
            </p:spPr>
            <p:txBody>
              <a:bodyPr/>
              <a:lstStyle/>
              <a:p>
                <a:endParaRPr lang="tr-TR"/>
              </a:p>
            </p:txBody>
          </p:sp>
          <p:sp>
            <p:nvSpPr>
              <p:cNvPr id="261" name="Freeform 325"/>
              <p:cNvSpPr>
                <a:spLocks/>
              </p:cNvSpPr>
              <p:nvPr/>
            </p:nvSpPr>
            <p:spPr bwMode="auto">
              <a:xfrm>
                <a:off x="795" y="1530"/>
                <a:ext cx="135" cy="675"/>
              </a:xfrm>
              <a:custGeom>
                <a:avLst/>
                <a:gdLst>
                  <a:gd name="T0" fmla="*/ 105 w 135"/>
                  <a:gd name="T1" fmla="*/ 45 h 675"/>
                  <a:gd name="T2" fmla="*/ 75 w 135"/>
                  <a:gd name="T3" fmla="*/ 30 h 675"/>
                  <a:gd name="T4" fmla="*/ 30 w 135"/>
                  <a:gd name="T5" fmla="*/ 105 h 675"/>
                  <a:gd name="T6" fmla="*/ 0 w 135"/>
                  <a:gd name="T7" fmla="*/ 195 h 675"/>
                  <a:gd name="T8" fmla="*/ 0 w 135"/>
                  <a:gd name="T9" fmla="*/ 270 h 675"/>
                  <a:gd name="T10" fmla="*/ 15 w 135"/>
                  <a:gd name="T11" fmla="*/ 360 h 675"/>
                  <a:gd name="T12" fmla="*/ 30 w 135"/>
                  <a:gd name="T13" fmla="*/ 435 h 675"/>
                  <a:gd name="T14" fmla="*/ 60 w 135"/>
                  <a:gd name="T15" fmla="*/ 510 h 675"/>
                  <a:gd name="T16" fmla="*/ 90 w 135"/>
                  <a:gd name="T17" fmla="*/ 600 h 675"/>
                  <a:gd name="T18" fmla="*/ 120 w 135"/>
                  <a:gd name="T19" fmla="*/ 675 h 675"/>
                  <a:gd name="T20" fmla="*/ 135 w 135"/>
                  <a:gd name="T21" fmla="*/ 660 h 675"/>
                  <a:gd name="T22" fmla="*/ 120 w 135"/>
                  <a:gd name="T23" fmla="*/ 585 h 675"/>
                  <a:gd name="T24" fmla="*/ 90 w 135"/>
                  <a:gd name="T25" fmla="*/ 510 h 675"/>
                  <a:gd name="T26" fmla="*/ 60 w 135"/>
                  <a:gd name="T27" fmla="*/ 435 h 675"/>
                  <a:gd name="T28" fmla="*/ 30 w 135"/>
                  <a:gd name="T29" fmla="*/ 345 h 675"/>
                  <a:gd name="T30" fmla="*/ 15 w 135"/>
                  <a:gd name="T31" fmla="*/ 270 h 675"/>
                  <a:gd name="T32" fmla="*/ 15 w 135"/>
                  <a:gd name="T33" fmla="*/ 195 h 675"/>
                  <a:gd name="T34" fmla="*/ 45 w 135"/>
                  <a:gd name="T35" fmla="*/ 120 h 675"/>
                  <a:gd name="T36" fmla="*/ 105 w 135"/>
                  <a:gd name="T37" fmla="*/ 45 h 675"/>
                  <a:gd name="T38" fmla="*/ 75 w 135"/>
                  <a:gd name="T39" fmla="*/ 45 h 675"/>
                  <a:gd name="T40" fmla="*/ 105 w 135"/>
                  <a:gd name="T41" fmla="*/ 45 h 675"/>
                  <a:gd name="T42" fmla="*/ 105 w 135"/>
                  <a:gd name="T43" fmla="*/ 0 h 675"/>
                  <a:gd name="T44" fmla="*/ 75 w 135"/>
                  <a:gd name="T45" fmla="*/ 30 h 675"/>
                  <a:gd name="T46" fmla="*/ 105 w 135"/>
                  <a:gd name="T47" fmla="*/ 45 h 6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
                  <a:gd name="T73" fmla="*/ 0 h 675"/>
                  <a:gd name="T74" fmla="*/ 135 w 135"/>
                  <a:gd name="T75" fmla="*/ 675 h 6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 h="675">
                    <a:moveTo>
                      <a:pt x="105" y="45"/>
                    </a:moveTo>
                    <a:lnTo>
                      <a:pt x="75" y="30"/>
                    </a:lnTo>
                    <a:lnTo>
                      <a:pt x="30" y="105"/>
                    </a:lnTo>
                    <a:lnTo>
                      <a:pt x="0" y="195"/>
                    </a:lnTo>
                    <a:lnTo>
                      <a:pt x="0" y="270"/>
                    </a:lnTo>
                    <a:lnTo>
                      <a:pt x="15" y="360"/>
                    </a:lnTo>
                    <a:lnTo>
                      <a:pt x="30" y="435"/>
                    </a:lnTo>
                    <a:lnTo>
                      <a:pt x="60" y="510"/>
                    </a:lnTo>
                    <a:lnTo>
                      <a:pt x="90" y="600"/>
                    </a:lnTo>
                    <a:lnTo>
                      <a:pt x="120" y="675"/>
                    </a:lnTo>
                    <a:lnTo>
                      <a:pt x="135" y="660"/>
                    </a:lnTo>
                    <a:lnTo>
                      <a:pt x="120" y="585"/>
                    </a:lnTo>
                    <a:lnTo>
                      <a:pt x="90" y="510"/>
                    </a:lnTo>
                    <a:lnTo>
                      <a:pt x="60" y="435"/>
                    </a:lnTo>
                    <a:lnTo>
                      <a:pt x="30" y="345"/>
                    </a:lnTo>
                    <a:lnTo>
                      <a:pt x="15" y="270"/>
                    </a:lnTo>
                    <a:lnTo>
                      <a:pt x="15" y="195"/>
                    </a:lnTo>
                    <a:lnTo>
                      <a:pt x="45" y="120"/>
                    </a:lnTo>
                    <a:lnTo>
                      <a:pt x="105" y="45"/>
                    </a:lnTo>
                    <a:lnTo>
                      <a:pt x="75" y="45"/>
                    </a:lnTo>
                    <a:lnTo>
                      <a:pt x="105" y="45"/>
                    </a:lnTo>
                    <a:lnTo>
                      <a:pt x="105" y="0"/>
                    </a:lnTo>
                    <a:lnTo>
                      <a:pt x="75" y="30"/>
                    </a:lnTo>
                    <a:lnTo>
                      <a:pt x="105" y="45"/>
                    </a:lnTo>
                    <a:close/>
                  </a:path>
                </a:pathLst>
              </a:custGeom>
              <a:solidFill>
                <a:srgbClr val="000000"/>
              </a:solidFill>
              <a:ln w="9525">
                <a:noFill/>
                <a:round/>
                <a:headEnd/>
                <a:tailEnd/>
              </a:ln>
            </p:spPr>
            <p:txBody>
              <a:bodyPr/>
              <a:lstStyle/>
              <a:p>
                <a:endParaRPr lang="tr-TR"/>
              </a:p>
            </p:txBody>
          </p:sp>
          <p:sp>
            <p:nvSpPr>
              <p:cNvPr id="262" name="Freeform 326"/>
              <p:cNvSpPr>
                <a:spLocks/>
              </p:cNvSpPr>
              <p:nvPr/>
            </p:nvSpPr>
            <p:spPr bwMode="auto">
              <a:xfrm>
                <a:off x="1545" y="1650"/>
                <a:ext cx="135" cy="105"/>
              </a:xfrm>
              <a:custGeom>
                <a:avLst/>
                <a:gdLst>
                  <a:gd name="T0" fmla="*/ 120 w 135"/>
                  <a:gd name="T1" fmla="*/ 75 h 105"/>
                  <a:gd name="T2" fmla="*/ 135 w 135"/>
                  <a:gd name="T3" fmla="*/ 75 h 105"/>
                  <a:gd name="T4" fmla="*/ 105 w 135"/>
                  <a:gd name="T5" fmla="*/ 75 h 105"/>
                  <a:gd name="T6" fmla="*/ 105 w 135"/>
                  <a:gd name="T7" fmla="*/ 60 h 105"/>
                  <a:gd name="T8" fmla="*/ 90 w 135"/>
                  <a:gd name="T9" fmla="*/ 60 h 105"/>
                  <a:gd name="T10" fmla="*/ 75 w 135"/>
                  <a:gd name="T11" fmla="*/ 45 h 105"/>
                  <a:gd name="T12" fmla="*/ 60 w 135"/>
                  <a:gd name="T13" fmla="*/ 30 h 105"/>
                  <a:gd name="T14" fmla="*/ 45 w 135"/>
                  <a:gd name="T15" fmla="*/ 15 h 105"/>
                  <a:gd name="T16" fmla="*/ 45 w 135"/>
                  <a:gd name="T17" fmla="*/ 15 h 105"/>
                  <a:gd name="T18" fmla="*/ 30 w 135"/>
                  <a:gd name="T19" fmla="*/ 0 h 105"/>
                  <a:gd name="T20" fmla="*/ 0 w 135"/>
                  <a:gd name="T21" fmla="*/ 15 h 105"/>
                  <a:gd name="T22" fmla="*/ 15 w 135"/>
                  <a:gd name="T23" fmla="*/ 15 h 105"/>
                  <a:gd name="T24" fmla="*/ 30 w 135"/>
                  <a:gd name="T25" fmla="*/ 30 h 105"/>
                  <a:gd name="T26" fmla="*/ 45 w 135"/>
                  <a:gd name="T27" fmla="*/ 45 h 105"/>
                  <a:gd name="T28" fmla="*/ 60 w 135"/>
                  <a:gd name="T29" fmla="*/ 60 h 105"/>
                  <a:gd name="T30" fmla="*/ 75 w 135"/>
                  <a:gd name="T31" fmla="*/ 75 h 105"/>
                  <a:gd name="T32" fmla="*/ 90 w 135"/>
                  <a:gd name="T33" fmla="*/ 90 h 105"/>
                  <a:gd name="T34" fmla="*/ 105 w 135"/>
                  <a:gd name="T35" fmla="*/ 90 h 105"/>
                  <a:gd name="T36" fmla="*/ 120 w 135"/>
                  <a:gd name="T37" fmla="*/ 105 h 105"/>
                  <a:gd name="T38" fmla="*/ 120 w 135"/>
                  <a:gd name="T39" fmla="*/ 105 h 105"/>
                  <a:gd name="T40" fmla="*/ 120 w 135"/>
                  <a:gd name="T41" fmla="*/ 75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105"/>
                  <a:gd name="T65" fmla="*/ 135 w 135"/>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105">
                    <a:moveTo>
                      <a:pt x="120" y="75"/>
                    </a:moveTo>
                    <a:lnTo>
                      <a:pt x="135" y="75"/>
                    </a:lnTo>
                    <a:lnTo>
                      <a:pt x="105" y="75"/>
                    </a:lnTo>
                    <a:lnTo>
                      <a:pt x="105" y="60"/>
                    </a:lnTo>
                    <a:lnTo>
                      <a:pt x="90" y="60"/>
                    </a:lnTo>
                    <a:lnTo>
                      <a:pt x="75" y="45"/>
                    </a:lnTo>
                    <a:lnTo>
                      <a:pt x="60" y="30"/>
                    </a:lnTo>
                    <a:lnTo>
                      <a:pt x="45" y="15"/>
                    </a:lnTo>
                    <a:lnTo>
                      <a:pt x="30" y="0"/>
                    </a:lnTo>
                    <a:lnTo>
                      <a:pt x="0" y="15"/>
                    </a:lnTo>
                    <a:lnTo>
                      <a:pt x="15" y="15"/>
                    </a:lnTo>
                    <a:lnTo>
                      <a:pt x="30" y="30"/>
                    </a:lnTo>
                    <a:lnTo>
                      <a:pt x="45" y="45"/>
                    </a:lnTo>
                    <a:lnTo>
                      <a:pt x="60" y="60"/>
                    </a:lnTo>
                    <a:lnTo>
                      <a:pt x="75" y="75"/>
                    </a:lnTo>
                    <a:lnTo>
                      <a:pt x="90" y="90"/>
                    </a:lnTo>
                    <a:lnTo>
                      <a:pt x="105" y="90"/>
                    </a:lnTo>
                    <a:lnTo>
                      <a:pt x="120" y="105"/>
                    </a:lnTo>
                    <a:lnTo>
                      <a:pt x="120" y="75"/>
                    </a:lnTo>
                    <a:close/>
                  </a:path>
                </a:pathLst>
              </a:custGeom>
              <a:solidFill>
                <a:srgbClr val="000000"/>
              </a:solidFill>
              <a:ln w="9525">
                <a:noFill/>
                <a:round/>
                <a:headEnd/>
                <a:tailEnd/>
              </a:ln>
            </p:spPr>
            <p:txBody>
              <a:bodyPr/>
              <a:lstStyle/>
              <a:p>
                <a:endParaRPr lang="tr-TR"/>
              </a:p>
            </p:txBody>
          </p:sp>
          <p:sp>
            <p:nvSpPr>
              <p:cNvPr id="263" name="Freeform 327"/>
              <p:cNvSpPr>
                <a:spLocks/>
              </p:cNvSpPr>
              <p:nvPr/>
            </p:nvSpPr>
            <p:spPr bwMode="auto">
              <a:xfrm>
                <a:off x="1665" y="1710"/>
                <a:ext cx="195" cy="45"/>
              </a:xfrm>
              <a:custGeom>
                <a:avLst/>
                <a:gdLst>
                  <a:gd name="T0" fmla="*/ 195 w 195"/>
                  <a:gd name="T1" fmla="*/ 0 h 45"/>
                  <a:gd name="T2" fmla="*/ 165 w 195"/>
                  <a:gd name="T3" fmla="*/ 0 h 45"/>
                  <a:gd name="T4" fmla="*/ 150 w 195"/>
                  <a:gd name="T5" fmla="*/ 0 h 45"/>
                  <a:gd name="T6" fmla="*/ 120 w 195"/>
                  <a:gd name="T7" fmla="*/ 15 h 45"/>
                  <a:gd name="T8" fmla="*/ 105 w 195"/>
                  <a:gd name="T9" fmla="*/ 15 h 45"/>
                  <a:gd name="T10" fmla="*/ 75 w 195"/>
                  <a:gd name="T11" fmla="*/ 15 h 45"/>
                  <a:gd name="T12" fmla="*/ 60 w 195"/>
                  <a:gd name="T13" fmla="*/ 15 h 45"/>
                  <a:gd name="T14" fmla="*/ 30 w 195"/>
                  <a:gd name="T15" fmla="*/ 15 h 45"/>
                  <a:gd name="T16" fmla="*/ 0 w 195"/>
                  <a:gd name="T17" fmla="*/ 15 h 45"/>
                  <a:gd name="T18" fmla="*/ 0 w 195"/>
                  <a:gd name="T19" fmla="*/ 45 h 45"/>
                  <a:gd name="T20" fmla="*/ 30 w 195"/>
                  <a:gd name="T21" fmla="*/ 45 h 45"/>
                  <a:gd name="T22" fmla="*/ 60 w 195"/>
                  <a:gd name="T23" fmla="*/ 45 h 45"/>
                  <a:gd name="T24" fmla="*/ 75 w 195"/>
                  <a:gd name="T25" fmla="*/ 45 h 45"/>
                  <a:gd name="T26" fmla="*/ 105 w 195"/>
                  <a:gd name="T27" fmla="*/ 30 h 45"/>
                  <a:gd name="T28" fmla="*/ 120 w 195"/>
                  <a:gd name="T29" fmla="*/ 30 h 45"/>
                  <a:gd name="T30" fmla="*/ 150 w 195"/>
                  <a:gd name="T31" fmla="*/ 30 h 45"/>
                  <a:gd name="T32" fmla="*/ 165 w 195"/>
                  <a:gd name="T33" fmla="*/ 30 h 45"/>
                  <a:gd name="T34" fmla="*/ 195 w 195"/>
                  <a:gd name="T35" fmla="*/ 30 h 45"/>
                  <a:gd name="T36" fmla="*/ 195 w 195"/>
                  <a:gd name="T37" fmla="*/ 0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5"/>
                  <a:gd name="T58" fmla="*/ 0 h 45"/>
                  <a:gd name="T59" fmla="*/ 195 w 195"/>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5" h="45">
                    <a:moveTo>
                      <a:pt x="195" y="0"/>
                    </a:moveTo>
                    <a:lnTo>
                      <a:pt x="165" y="0"/>
                    </a:lnTo>
                    <a:lnTo>
                      <a:pt x="150" y="0"/>
                    </a:lnTo>
                    <a:lnTo>
                      <a:pt x="120" y="15"/>
                    </a:lnTo>
                    <a:lnTo>
                      <a:pt x="105" y="15"/>
                    </a:lnTo>
                    <a:lnTo>
                      <a:pt x="75" y="15"/>
                    </a:lnTo>
                    <a:lnTo>
                      <a:pt x="60" y="15"/>
                    </a:lnTo>
                    <a:lnTo>
                      <a:pt x="30" y="15"/>
                    </a:lnTo>
                    <a:lnTo>
                      <a:pt x="0" y="15"/>
                    </a:lnTo>
                    <a:lnTo>
                      <a:pt x="0" y="45"/>
                    </a:lnTo>
                    <a:lnTo>
                      <a:pt x="30" y="45"/>
                    </a:lnTo>
                    <a:lnTo>
                      <a:pt x="60" y="45"/>
                    </a:lnTo>
                    <a:lnTo>
                      <a:pt x="75" y="45"/>
                    </a:lnTo>
                    <a:lnTo>
                      <a:pt x="105" y="30"/>
                    </a:lnTo>
                    <a:lnTo>
                      <a:pt x="120" y="30"/>
                    </a:lnTo>
                    <a:lnTo>
                      <a:pt x="150" y="30"/>
                    </a:lnTo>
                    <a:lnTo>
                      <a:pt x="165" y="30"/>
                    </a:lnTo>
                    <a:lnTo>
                      <a:pt x="195" y="30"/>
                    </a:lnTo>
                    <a:lnTo>
                      <a:pt x="195" y="0"/>
                    </a:lnTo>
                    <a:close/>
                  </a:path>
                </a:pathLst>
              </a:custGeom>
              <a:solidFill>
                <a:srgbClr val="000000"/>
              </a:solidFill>
              <a:ln w="9525">
                <a:noFill/>
                <a:round/>
                <a:headEnd/>
                <a:tailEnd/>
              </a:ln>
            </p:spPr>
            <p:txBody>
              <a:bodyPr/>
              <a:lstStyle/>
              <a:p>
                <a:endParaRPr lang="tr-TR"/>
              </a:p>
            </p:txBody>
          </p:sp>
          <p:sp>
            <p:nvSpPr>
              <p:cNvPr id="264" name="Freeform 328"/>
              <p:cNvSpPr>
                <a:spLocks/>
              </p:cNvSpPr>
              <p:nvPr/>
            </p:nvSpPr>
            <p:spPr bwMode="auto">
              <a:xfrm>
                <a:off x="1830" y="1845"/>
                <a:ext cx="30" cy="30"/>
              </a:xfrm>
              <a:custGeom>
                <a:avLst/>
                <a:gdLst>
                  <a:gd name="T0" fmla="*/ 30 w 30"/>
                  <a:gd name="T1" fmla="*/ 0 h 30"/>
                  <a:gd name="T2" fmla="*/ 30 w 30"/>
                  <a:gd name="T3" fmla="*/ 0 h 30"/>
                  <a:gd name="T4" fmla="*/ 15 w 30"/>
                  <a:gd name="T5" fmla="*/ 15 h 30"/>
                  <a:gd name="T6" fmla="*/ 0 w 30"/>
                  <a:gd name="T7" fmla="*/ 15 h 30"/>
                  <a:gd name="T8" fmla="*/ 0 w 30"/>
                  <a:gd name="T9" fmla="*/ 30 h 30"/>
                  <a:gd name="T10" fmla="*/ 30 w 30"/>
                  <a:gd name="T11" fmla="*/ 0 h 30"/>
                  <a:gd name="T12" fmla="*/ 0 60000 65536"/>
                  <a:gd name="T13" fmla="*/ 0 60000 65536"/>
                  <a:gd name="T14" fmla="*/ 0 60000 65536"/>
                  <a:gd name="T15" fmla="*/ 0 60000 65536"/>
                  <a:gd name="T16" fmla="*/ 0 60000 65536"/>
                  <a:gd name="T17" fmla="*/ 0 60000 65536"/>
                  <a:gd name="T18" fmla="*/ 0 w 30"/>
                  <a:gd name="T19" fmla="*/ 0 h 30"/>
                  <a:gd name="T20" fmla="*/ 30 w 3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0" h="30">
                    <a:moveTo>
                      <a:pt x="30" y="0"/>
                    </a:moveTo>
                    <a:lnTo>
                      <a:pt x="30" y="0"/>
                    </a:lnTo>
                    <a:lnTo>
                      <a:pt x="15" y="15"/>
                    </a:lnTo>
                    <a:lnTo>
                      <a:pt x="0" y="15"/>
                    </a:lnTo>
                    <a:lnTo>
                      <a:pt x="0" y="30"/>
                    </a:lnTo>
                    <a:lnTo>
                      <a:pt x="30" y="0"/>
                    </a:lnTo>
                    <a:close/>
                  </a:path>
                </a:pathLst>
              </a:custGeom>
              <a:solidFill>
                <a:srgbClr val="FFFFFF"/>
              </a:solidFill>
              <a:ln w="9525">
                <a:noFill/>
                <a:round/>
                <a:headEnd/>
                <a:tailEnd/>
              </a:ln>
            </p:spPr>
            <p:txBody>
              <a:bodyPr/>
              <a:lstStyle/>
              <a:p>
                <a:endParaRPr lang="tr-TR"/>
              </a:p>
            </p:txBody>
          </p:sp>
          <p:sp>
            <p:nvSpPr>
              <p:cNvPr id="265" name="Freeform 329"/>
              <p:cNvSpPr>
                <a:spLocks/>
              </p:cNvSpPr>
              <p:nvPr/>
            </p:nvSpPr>
            <p:spPr bwMode="auto">
              <a:xfrm>
                <a:off x="1815" y="1845"/>
                <a:ext cx="60" cy="30"/>
              </a:xfrm>
              <a:custGeom>
                <a:avLst/>
                <a:gdLst>
                  <a:gd name="T0" fmla="*/ 15 w 60"/>
                  <a:gd name="T1" fmla="*/ 30 h 30"/>
                  <a:gd name="T2" fmla="*/ 30 w 60"/>
                  <a:gd name="T3" fmla="*/ 30 h 30"/>
                  <a:gd name="T4" fmla="*/ 30 w 60"/>
                  <a:gd name="T5" fmla="*/ 15 h 30"/>
                  <a:gd name="T6" fmla="*/ 45 w 60"/>
                  <a:gd name="T7" fmla="*/ 15 h 30"/>
                  <a:gd name="T8" fmla="*/ 60 w 60"/>
                  <a:gd name="T9" fmla="*/ 15 h 30"/>
                  <a:gd name="T10" fmla="*/ 45 w 60"/>
                  <a:gd name="T11" fmla="*/ 0 h 30"/>
                  <a:gd name="T12" fmla="*/ 30 w 60"/>
                  <a:gd name="T13" fmla="*/ 0 h 30"/>
                  <a:gd name="T14" fmla="*/ 15 w 60"/>
                  <a:gd name="T15" fmla="*/ 0 h 30"/>
                  <a:gd name="T16" fmla="*/ 15 w 60"/>
                  <a:gd name="T17" fmla="*/ 15 h 30"/>
                  <a:gd name="T18" fmla="*/ 0 w 60"/>
                  <a:gd name="T19" fmla="*/ 30 h 30"/>
                  <a:gd name="T20" fmla="*/ 15 w 60"/>
                  <a:gd name="T21" fmla="*/ 3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30"/>
                  <a:gd name="T35" fmla="*/ 60 w 60"/>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30">
                    <a:moveTo>
                      <a:pt x="15" y="30"/>
                    </a:moveTo>
                    <a:lnTo>
                      <a:pt x="30" y="30"/>
                    </a:lnTo>
                    <a:lnTo>
                      <a:pt x="30" y="15"/>
                    </a:lnTo>
                    <a:lnTo>
                      <a:pt x="45" y="15"/>
                    </a:lnTo>
                    <a:lnTo>
                      <a:pt x="60" y="15"/>
                    </a:lnTo>
                    <a:lnTo>
                      <a:pt x="45" y="0"/>
                    </a:lnTo>
                    <a:lnTo>
                      <a:pt x="30" y="0"/>
                    </a:lnTo>
                    <a:lnTo>
                      <a:pt x="15" y="0"/>
                    </a:lnTo>
                    <a:lnTo>
                      <a:pt x="15" y="15"/>
                    </a:lnTo>
                    <a:lnTo>
                      <a:pt x="0" y="30"/>
                    </a:lnTo>
                    <a:lnTo>
                      <a:pt x="15" y="30"/>
                    </a:lnTo>
                    <a:close/>
                  </a:path>
                </a:pathLst>
              </a:custGeom>
              <a:solidFill>
                <a:srgbClr val="000000"/>
              </a:solidFill>
              <a:ln w="9525">
                <a:noFill/>
                <a:round/>
                <a:headEnd/>
                <a:tailEnd/>
              </a:ln>
            </p:spPr>
            <p:txBody>
              <a:bodyPr/>
              <a:lstStyle/>
              <a:p>
                <a:endParaRPr lang="tr-TR"/>
              </a:p>
            </p:txBody>
          </p:sp>
          <p:sp>
            <p:nvSpPr>
              <p:cNvPr id="266" name="Freeform 330"/>
              <p:cNvSpPr>
                <a:spLocks/>
              </p:cNvSpPr>
              <p:nvPr/>
            </p:nvSpPr>
            <p:spPr bwMode="auto">
              <a:xfrm>
                <a:off x="825" y="945"/>
                <a:ext cx="150" cy="195"/>
              </a:xfrm>
              <a:custGeom>
                <a:avLst/>
                <a:gdLst>
                  <a:gd name="T0" fmla="*/ 105 w 150"/>
                  <a:gd name="T1" fmla="*/ 195 h 195"/>
                  <a:gd name="T2" fmla="*/ 135 w 150"/>
                  <a:gd name="T3" fmla="*/ 165 h 195"/>
                  <a:gd name="T4" fmla="*/ 150 w 150"/>
                  <a:gd name="T5" fmla="*/ 120 h 195"/>
                  <a:gd name="T6" fmla="*/ 135 w 150"/>
                  <a:gd name="T7" fmla="*/ 90 h 195"/>
                  <a:gd name="T8" fmla="*/ 120 w 150"/>
                  <a:gd name="T9" fmla="*/ 75 h 195"/>
                  <a:gd name="T10" fmla="*/ 90 w 150"/>
                  <a:gd name="T11" fmla="*/ 45 h 195"/>
                  <a:gd name="T12" fmla="*/ 60 w 150"/>
                  <a:gd name="T13" fmla="*/ 30 h 195"/>
                  <a:gd name="T14" fmla="*/ 45 w 150"/>
                  <a:gd name="T15" fmla="*/ 15 h 195"/>
                  <a:gd name="T16" fmla="*/ 15 w 150"/>
                  <a:gd name="T17" fmla="*/ 0 h 195"/>
                  <a:gd name="T18" fmla="*/ 0 w 150"/>
                  <a:gd name="T19" fmla="*/ 15 h 195"/>
                  <a:gd name="T20" fmla="*/ 30 w 150"/>
                  <a:gd name="T21" fmla="*/ 30 h 195"/>
                  <a:gd name="T22" fmla="*/ 60 w 150"/>
                  <a:gd name="T23" fmla="*/ 45 h 195"/>
                  <a:gd name="T24" fmla="*/ 75 w 150"/>
                  <a:gd name="T25" fmla="*/ 60 h 195"/>
                  <a:gd name="T26" fmla="*/ 105 w 150"/>
                  <a:gd name="T27" fmla="*/ 90 h 195"/>
                  <a:gd name="T28" fmla="*/ 120 w 150"/>
                  <a:gd name="T29" fmla="*/ 105 h 195"/>
                  <a:gd name="T30" fmla="*/ 120 w 150"/>
                  <a:gd name="T31" fmla="*/ 120 h 195"/>
                  <a:gd name="T32" fmla="*/ 120 w 150"/>
                  <a:gd name="T33" fmla="*/ 150 h 195"/>
                  <a:gd name="T34" fmla="*/ 90 w 150"/>
                  <a:gd name="T35" fmla="*/ 180 h 195"/>
                  <a:gd name="T36" fmla="*/ 105 w 150"/>
                  <a:gd name="T37" fmla="*/ 195 h 1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0"/>
                  <a:gd name="T58" fmla="*/ 0 h 195"/>
                  <a:gd name="T59" fmla="*/ 150 w 150"/>
                  <a:gd name="T60" fmla="*/ 195 h 1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0" h="195">
                    <a:moveTo>
                      <a:pt x="105" y="195"/>
                    </a:moveTo>
                    <a:lnTo>
                      <a:pt x="135" y="165"/>
                    </a:lnTo>
                    <a:lnTo>
                      <a:pt x="150" y="120"/>
                    </a:lnTo>
                    <a:lnTo>
                      <a:pt x="135" y="90"/>
                    </a:lnTo>
                    <a:lnTo>
                      <a:pt x="120" y="75"/>
                    </a:lnTo>
                    <a:lnTo>
                      <a:pt x="90" y="45"/>
                    </a:lnTo>
                    <a:lnTo>
                      <a:pt x="60" y="30"/>
                    </a:lnTo>
                    <a:lnTo>
                      <a:pt x="45" y="15"/>
                    </a:lnTo>
                    <a:lnTo>
                      <a:pt x="15" y="0"/>
                    </a:lnTo>
                    <a:lnTo>
                      <a:pt x="0" y="15"/>
                    </a:lnTo>
                    <a:lnTo>
                      <a:pt x="30" y="30"/>
                    </a:lnTo>
                    <a:lnTo>
                      <a:pt x="60" y="45"/>
                    </a:lnTo>
                    <a:lnTo>
                      <a:pt x="75" y="60"/>
                    </a:lnTo>
                    <a:lnTo>
                      <a:pt x="105" y="90"/>
                    </a:lnTo>
                    <a:lnTo>
                      <a:pt x="120" y="105"/>
                    </a:lnTo>
                    <a:lnTo>
                      <a:pt x="120" y="120"/>
                    </a:lnTo>
                    <a:lnTo>
                      <a:pt x="120" y="150"/>
                    </a:lnTo>
                    <a:lnTo>
                      <a:pt x="90" y="180"/>
                    </a:lnTo>
                    <a:lnTo>
                      <a:pt x="105" y="195"/>
                    </a:lnTo>
                    <a:close/>
                  </a:path>
                </a:pathLst>
              </a:custGeom>
              <a:solidFill>
                <a:srgbClr val="000000"/>
              </a:solidFill>
              <a:ln w="9525">
                <a:noFill/>
                <a:round/>
                <a:headEnd/>
                <a:tailEnd/>
              </a:ln>
            </p:spPr>
            <p:txBody>
              <a:bodyPr/>
              <a:lstStyle/>
              <a:p>
                <a:endParaRPr lang="tr-TR"/>
              </a:p>
            </p:txBody>
          </p:sp>
          <p:sp>
            <p:nvSpPr>
              <p:cNvPr id="267" name="Freeform 331"/>
              <p:cNvSpPr>
                <a:spLocks/>
              </p:cNvSpPr>
              <p:nvPr/>
            </p:nvSpPr>
            <p:spPr bwMode="auto">
              <a:xfrm>
                <a:off x="885" y="675"/>
                <a:ext cx="75" cy="135"/>
              </a:xfrm>
              <a:custGeom>
                <a:avLst/>
                <a:gdLst>
                  <a:gd name="T0" fmla="*/ 15 w 75"/>
                  <a:gd name="T1" fmla="*/ 0 h 135"/>
                  <a:gd name="T2" fmla="*/ 15 w 75"/>
                  <a:gd name="T3" fmla="*/ 15 h 135"/>
                  <a:gd name="T4" fmla="*/ 15 w 75"/>
                  <a:gd name="T5" fmla="*/ 45 h 135"/>
                  <a:gd name="T6" fmla="*/ 30 w 75"/>
                  <a:gd name="T7" fmla="*/ 75 h 135"/>
                  <a:gd name="T8" fmla="*/ 45 w 75"/>
                  <a:gd name="T9" fmla="*/ 105 h 135"/>
                  <a:gd name="T10" fmla="*/ 60 w 75"/>
                  <a:gd name="T11" fmla="*/ 135 h 135"/>
                  <a:gd name="T12" fmla="*/ 75 w 75"/>
                  <a:gd name="T13" fmla="*/ 120 h 135"/>
                  <a:gd name="T14" fmla="*/ 60 w 75"/>
                  <a:gd name="T15" fmla="*/ 90 h 135"/>
                  <a:gd name="T16" fmla="*/ 60 w 75"/>
                  <a:gd name="T17" fmla="*/ 75 h 135"/>
                  <a:gd name="T18" fmla="*/ 45 w 75"/>
                  <a:gd name="T19" fmla="*/ 45 h 135"/>
                  <a:gd name="T20" fmla="*/ 30 w 75"/>
                  <a:gd name="T21" fmla="*/ 15 h 135"/>
                  <a:gd name="T22" fmla="*/ 15 w 75"/>
                  <a:gd name="T23" fmla="*/ 30 h 135"/>
                  <a:gd name="T24" fmla="*/ 15 w 75"/>
                  <a:gd name="T25" fmla="*/ 0 h 135"/>
                  <a:gd name="T26" fmla="*/ 0 w 75"/>
                  <a:gd name="T27" fmla="*/ 15 h 135"/>
                  <a:gd name="T28" fmla="*/ 15 w 75"/>
                  <a:gd name="T29" fmla="*/ 15 h 135"/>
                  <a:gd name="T30" fmla="*/ 15 w 75"/>
                  <a:gd name="T31" fmla="*/ 0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135"/>
                  <a:gd name="T50" fmla="*/ 75 w 75"/>
                  <a:gd name="T51" fmla="*/ 135 h 1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135">
                    <a:moveTo>
                      <a:pt x="15" y="0"/>
                    </a:moveTo>
                    <a:lnTo>
                      <a:pt x="15" y="15"/>
                    </a:lnTo>
                    <a:lnTo>
                      <a:pt x="15" y="45"/>
                    </a:lnTo>
                    <a:lnTo>
                      <a:pt x="30" y="75"/>
                    </a:lnTo>
                    <a:lnTo>
                      <a:pt x="45" y="105"/>
                    </a:lnTo>
                    <a:lnTo>
                      <a:pt x="60" y="135"/>
                    </a:lnTo>
                    <a:lnTo>
                      <a:pt x="75" y="120"/>
                    </a:lnTo>
                    <a:lnTo>
                      <a:pt x="60" y="90"/>
                    </a:lnTo>
                    <a:lnTo>
                      <a:pt x="60" y="75"/>
                    </a:lnTo>
                    <a:lnTo>
                      <a:pt x="45" y="45"/>
                    </a:lnTo>
                    <a:lnTo>
                      <a:pt x="30" y="15"/>
                    </a:lnTo>
                    <a:lnTo>
                      <a:pt x="15" y="30"/>
                    </a:lnTo>
                    <a:lnTo>
                      <a:pt x="15" y="0"/>
                    </a:lnTo>
                    <a:lnTo>
                      <a:pt x="0" y="15"/>
                    </a:lnTo>
                    <a:lnTo>
                      <a:pt x="15" y="15"/>
                    </a:lnTo>
                    <a:lnTo>
                      <a:pt x="15" y="0"/>
                    </a:lnTo>
                    <a:close/>
                  </a:path>
                </a:pathLst>
              </a:custGeom>
              <a:solidFill>
                <a:srgbClr val="000000"/>
              </a:solidFill>
              <a:ln w="9525">
                <a:noFill/>
                <a:round/>
                <a:headEnd/>
                <a:tailEnd/>
              </a:ln>
            </p:spPr>
            <p:txBody>
              <a:bodyPr/>
              <a:lstStyle/>
              <a:p>
                <a:endParaRPr lang="tr-TR"/>
              </a:p>
            </p:txBody>
          </p:sp>
          <p:sp>
            <p:nvSpPr>
              <p:cNvPr id="268" name="Freeform 332"/>
              <p:cNvSpPr>
                <a:spLocks/>
              </p:cNvSpPr>
              <p:nvPr/>
            </p:nvSpPr>
            <p:spPr bwMode="auto">
              <a:xfrm>
                <a:off x="900" y="660"/>
                <a:ext cx="210" cy="45"/>
              </a:xfrm>
              <a:custGeom>
                <a:avLst/>
                <a:gdLst>
                  <a:gd name="T0" fmla="*/ 135 w 210"/>
                  <a:gd name="T1" fmla="*/ 15 h 45"/>
                  <a:gd name="T2" fmla="*/ 135 w 210"/>
                  <a:gd name="T3" fmla="*/ 0 h 45"/>
                  <a:gd name="T4" fmla="*/ 120 w 210"/>
                  <a:gd name="T5" fmla="*/ 0 h 45"/>
                  <a:gd name="T6" fmla="*/ 105 w 210"/>
                  <a:gd name="T7" fmla="*/ 0 h 45"/>
                  <a:gd name="T8" fmla="*/ 90 w 210"/>
                  <a:gd name="T9" fmla="*/ 0 h 45"/>
                  <a:gd name="T10" fmla="*/ 75 w 210"/>
                  <a:gd name="T11" fmla="*/ 0 h 45"/>
                  <a:gd name="T12" fmla="*/ 45 w 210"/>
                  <a:gd name="T13" fmla="*/ 0 h 45"/>
                  <a:gd name="T14" fmla="*/ 30 w 210"/>
                  <a:gd name="T15" fmla="*/ 15 h 45"/>
                  <a:gd name="T16" fmla="*/ 15 w 210"/>
                  <a:gd name="T17" fmla="*/ 15 h 45"/>
                  <a:gd name="T18" fmla="*/ 0 w 210"/>
                  <a:gd name="T19" fmla="*/ 15 h 45"/>
                  <a:gd name="T20" fmla="*/ 0 w 210"/>
                  <a:gd name="T21" fmla="*/ 45 h 45"/>
                  <a:gd name="T22" fmla="*/ 30 w 210"/>
                  <a:gd name="T23" fmla="*/ 45 h 45"/>
                  <a:gd name="T24" fmla="*/ 45 w 210"/>
                  <a:gd name="T25" fmla="*/ 30 h 45"/>
                  <a:gd name="T26" fmla="*/ 60 w 210"/>
                  <a:gd name="T27" fmla="*/ 30 h 45"/>
                  <a:gd name="T28" fmla="*/ 75 w 210"/>
                  <a:gd name="T29" fmla="*/ 30 h 45"/>
                  <a:gd name="T30" fmla="*/ 90 w 210"/>
                  <a:gd name="T31" fmla="*/ 15 h 45"/>
                  <a:gd name="T32" fmla="*/ 105 w 210"/>
                  <a:gd name="T33" fmla="*/ 15 h 45"/>
                  <a:gd name="T34" fmla="*/ 120 w 210"/>
                  <a:gd name="T35" fmla="*/ 15 h 45"/>
                  <a:gd name="T36" fmla="*/ 135 w 210"/>
                  <a:gd name="T37" fmla="*/ 15 h 45"/>
                  <a:gd name="T38" fmla="*/ 135 w 210"/>
                  <a:gd name="T39" fmla="*/ 0 h 45"/>
                  <a:gd name="T40" fmla="*/ 135 w 210"/>
                  <a:gd name="T41" fmla="*/ 15 h 45"/>
                  <a:gd name="T42" fmla="*/ 210 w 210"/>
                  <a:gd name="T43" fmla="*/ 30 h 45"/>
                  <a:gd name="T44" fmla="*/ 135 w 210"/>
                  <a:gd name="T45" fmla="*/ 0 h 45"/>
                  <a:gd name="T46" fmla="*/ 135 w 210"/>
                  <a:gd name="T47" fmla="*/ 15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0"/>
                  <a:gd name="T73" fmla="*/ 0 h 45"/>
                  <a:gd name="T74" fmla="*/ 210 w 210"/>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0" h="45">
                    <a:moveTo>
                      <a:pt x="135" y="15"/>
                    </a:moveTo>
                    <a:lnTo>
                      <a:pt x="135" y="0"/>
                    </a:lnTo>
                    <a:lnTo>
                      <a:pt x="120" y="0"/>
                    </a:lnTo>
                    <a:lnTo>
                      <a:pt x="105" y="0"/>
                    </a:lnTo>
                    <a:lnTo>
                      <a:pt x="90" y="0"/>
                    </a:lnTo>
                    <a:lnTo>
                      <a:pt x="75" y="0"/>
                    </a:lnTo>
                    <a:lnTo>
                      <a:pt x="45" y="0"/>
                    </a:lnTo>
                    <a:lnTo>
                      <a:pt x="30" y="15"/>
                    </a:lnTo>
                    <a:lnTo>
                      <a:pt x="15" y="15"/>
                    </a:lnTo>
                    <a:lnTo>
                      <a:pt x="0" y="15"/>
                    </a:lnTo>
                    <a:lnTo>
                      <a:pt x="0" y="45"/>
                    </a:lnTo>
                    <a:lnTo>
                      <a:pt x="30" y="45"/>
                    </a:lnTo>
                    <a:lnTo>
                      <a:pt x="45" y="30"/>
                    </a:lnTo>
                    <a:lnTo>
                      <a:pt x="60" y="30"/>
                    </a:lnTo>
                    <a:lnTo>
                      <a:pt x="75" y="30"/>
                    </a:lnTo>
                    <a:lnTo>
                      <a:pt x="90" y="15"/>
                    </a:lnTo>
                    <a:lnTo>
                      <a:pt x="105" y="15"/>
                    </a:lnTo>
                    <a:lnTo>
                      <a:pt x="120" y="15"/>
                    </a:lnTo>
                    <a:lnTo>
                      <a:pt x="135" y="15"/>
                    </a:lnTo>
                    <a:lnTo>
                      <a:pt x="135" y="0"/>
                    </a:lnTo>
                    <a:lnTo>
                      <a:pt x="135" y="15"/>
                    </a:lnTo>
                    <a:lnTo>
                      <a:pt x="210" y="30"/>
                    </a:lnTo>
                    <a:lnTo>
                      <a:pt x="135" y="0"/>
                    </a:lnTo>
                    <a:lnTo>
                      <a:pt x="135" y="15"/>
                    </a:lnTo>
                    <a:close/>
                  </a:path>
                </a:pathLst>
              </a:custGeom>
              <a:solidFill>
                <a:srgbClr val="000000"/>
              </a:solidFill>
              <a:ln w="9525">
                <a:noFill/>
                <a:round/>
                <a:headEnd/>
                <a:tailEnd/>
              </a:ln>
            </p:spPr>
            <p:txBody>
              <a:bodyPr/>
              <a:lstStyle/>
              <a:p>
                <a:endParaRPr lang="tr-TR"/>
              </a:p>
            </p:txBody>
          </p:sp>
          <p:sp>
            <p:nvSpPr>
              <p:cNvPr id="269" name="Freeform 333"/>
              <p:cNvSpPr>
                <a:spLocks/>
              </p:cNvSpPr>
              <p:nvPr/>
            </p:nvSpPr>
            <p:spPr bwMode="auto">
              <a:xfrm>
                <a:off x="810" y="615"/>
                <a:ext cx="225" cy="135"/>
              </a:xfrm>
              <a:custGeom>
                <a:avLst/>
                <a:gdLst>
                  <a:gd name="T0" fmla="*/ 45 w 225"/>
                  <a:gd name="T1" fmla="*/ 45 h 135"/>
                  <a:gd name="T2" fmla="*/ 60 w 225"/>
                  <a:gd name="T3" fmla="*/ 60 h 135"/>
                  <a:gd name="T4" fmla="*/ 75 w 225"/>
                  <a:gd name="T5" fmla="*/ 30 h 135"/>
                  <a:gd name="T6" fmla="*/ 90 w 225"/>
                  <a:gd name="T7" fmla="*/ 15 h 135"/>
                  <a:gd name="T8" fmla="*/ 105 w 225"/>
                  <a:gd name="T9" fmla="*/ 15 h 135"/>
                  <a:gd name="T10" fmla="*/ 135 w 225"/>
                  <a:gd name="T11" fmla="*/ 15 h 135"/>
                  <a:gd name="T12" fmla="*/ 150 w 225"/>
                  <a:gd name="T13" fmla="*/ 30 h 135"/>
                  <a:gd name="T14" fmla="*/ 180 w 225"/>
                  <a:gd name="T15" fmla="*/ 45 h 135"/>
                  <a:gd name="T16" fmla="*/ 195 w 225"/>
                  <a:gd name="T17" fmla="*/ 60 h 135"/>
                  <a:gd name="T18" fmla="*/ 225 w 225"/>
                  <a:gd name="T19" fmla="*/ 60 h 135"/>
                  <a:gd name="T20" fmla="*/ 225 w 225"/>
                  <a:gd name="T21" fmla="*/ 45 h 135"/>
                  <a:gd name="T22" fmla="*/ 210 w 225"/>
                  <a:gd name="T23" fmla="*/ 30 h 135"/>
                  <a:gd name="T24" fmla="*/ 195 w 225"/>
                  <a:gd name="T25" fmla="*/ 15 h 135"/>
                  <a:gd name="T26" fmla="*/ 165 w 225"/>
                  <a:gd name="T27" fmla="*/ 0 h 135"/>
                  <a:gd name="T28" fmla="*/ 135 w 225"/>
                  <a:gd name="T29" fmla="*/ 0 h 135"/>
                  <a:gd name="T30" fmla="*/ 105 w 225"/>
                  <a:gd name="T31" fmla="*/ 0 h 135"/>
                  <a:gd name="T32" fmla="*/ 90 w 225"/>
                  <a:gd name="T33" fmla="*/ 0 h 135"/>
                  <a:gd name="T34" fmla="*/ 60 w 225"/>
                  <a:gd name="T35" fmla="*/ 15 h 135"/>
                  <a:gd name="T36" fmla="*/ 45 w 225"/>
                  <a:gd name="T37" fmla="*/ 45 h 135"/>
                  <a:gd name="T38" fmla="*/ 60 w 225"/>
                  <a:gd name="T39" fmla="*/ 60 h 135"/>
                  <a:gd name="T40" fmla="*/ 45 w 225"/>
                  <a:gd name="T41" fmla="*/ 45 h 135"/>
                  <a:gd name="T42" fmla="*/ 0 w 225"/>
                  <a:gd name="T43" fmla="*/ 135 h 135"/>
                  <a:gd name="T44" fmla="*/ 60 w 225"/>
                  <a:gd name="T45" fmla="*/ 60 h 135"/>
                  <a:gd name="T46" fmla="*/ 45 w 225"/>
                  <a:gd name="T47" fmla="*/ 45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5"/>
                  <a:gd name="T73" fmla="*/ 0 h 135"/>
                  <a:gd name="T74" fmla="*/ 225 w 225"/>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5" h="135">
                    <a:moveTo>
                      <a:pt x="45" y="45"/>
                    </a:moveTo>
                    <a:lnTo>
                      <a:pt x="60" y="60"/>
                    </a:lnTo>
                    <a:lnTo>
                      <a:pt x="75" y="30"/>
                    </a:lnTo>
                    <a:lnTo>
                      <a:pt x="90" y="15"/>
                    </a:lnTo>
                    <a:lnTo>
                      <a:pt x="105" y="15"/>
                    </a:lnTo>
                    <a:lnTo>
                      <a:pt x="135" y="15"/>
                    </a:lnTo>
                    <a:lnTo>
                      <a:pt x="150" y="30"/>
                    </a:lnTo>
                    <a:lnTo>
                      <a:pt x="180" y="45"/>
                    </a:lnTo>
                    <a:lnTo>
                      <a:pt x="195" y="60"/>
                    </a:lnTo>
                    <a:lnTo>
                      <a:pt x="225" y="60"/>
                    </a:lnTo>
                    <a:lnTo>
                      <a:pt x="225" y="45"/>
                    </a:lnTo>
                    <a:lnTo>
                      <a:pt x="210" y="30"/>
                    </a:lnTo>
                    <a:lnTo>
                      <a:pt x="195" y="15"/>
                    </a:lnTo>
                    <a:lnTo>
                      <a:pt x="165" y="0"/>
                    </a:lnTo>
                    <a:lnTo>
                      <a:pt x="135" y="0"/>
                    </a:lnTo>
                    <a:lnTo>
                      <a:pt x="105" y="0"/>
                    </a:lnTo>
                    <a:lnTo>
                      <a:pt x="90" y="0"/>
                    </a:lnTo>
                    <a:lnTo>
                      <a:pt x="60" y="15"/>
                    </a:lnTo>
                    <a:lnTo>
                      <a:pt x="45" y="45"/>
                    </a:lnTo>
                    <a:lnTo>
                      <a:pt x="60" y="60"/>
                    </a:lnTo>
                    <a:lnTo>
                      <a:pt x="45" y="45"/>
                    </a:lnTo>
                    <a:lnTo>
                      <a:pt x="0" y="135"/>
                    </a:lnTo>
                    <a:lnTo>
                      <a:pt x="60" y="60"/>
                    </a:lnTo>
                    <a:lnTo>
                      <a:pt x="45" y="45"/>
                    </a:lnTo>
                    <a:close/>
                  </a:path>
                </a:pathLst>
              </a:custGeom>
              <a:solidFill>
                <a:srgbClr val="000000"/>
              </a:solidFill>
              <a:ln w="9525">
                <a:noFill/>
                <a:round/>
                <a:headEnd/>
                <a:tailEnd/>
              </a:ln>
            </p:spPr>
            <p:txBody>
              <a:bodyPr/>
              <a:lstStyle/>
              <a:p>
                <a:endParaRPr lang="tr-TR"/>
              </a:p>
            </p:txBody>
          </p:sp>
          <p:sp>
            <p:nvSpPr>
              <p:cNvPr id="270" name="Freeform 334"/>
              <p:cNvSpPr>
                <a:spLocks/>
              </p:cNvSpPr>
              <p:nvPr/>
            </p:nvSpPr>
            <p:spPr bwMode="auto">
              <a:xfrm>
                <a:off x="855" y="555"/>
                <a:ext cx="285" cy="120"/>
              </a:xfrm>
              <a:custGeom>
                <a:avLst/>
                <a:gdLst>
                  <a:gd name="T0" fmla="*/ 240 w 285"/>
                  <a:gd name="T1" fmla="*/ 15 h 120"/>
                  <a:gd name="T2" fmla="*/ 240 w 285"/>
                  <a:gd name="T3" fmla="*/ 0 h 120"/>
                  <a:gd name="T4" fmla="*/ 210 w 285"/>
                  <a:gd name="T5" fmla="*/ 0 h 120"/>
                  <a:gd name="T6" fmla="*/ 180 w 285"/>
                  <a:gd name="T7" fmla="*/ 0 h 120"/>
                  <a:gd name="T8" fmla="*/ 150 w 285"/>
                  <a:gd name="T9" fmla="*/ 15 h 120"/>
                  <a:gd name="T10" fmla="*/ 105 w 285"/>
                  <a:gd name="T11" fmla="*/ 30 h 120"/>
                  <a:gd name="T12" fmla="*/ 75 w 285"/>
                  <a:gd name="T13" fmla="*/ 45 h 120"/>
                  <a:gd name="T14" fmla="*/ 45 w 285"/>
                  <a:gd name="T15" fmla="*/ 60 h 120"/>
                  <a:gd name="T16" fmla="*/ 15 w 285"/>
                  <a:gd name="T17" fmla="*/ 75 h 120"/>
                  <a:gd name="T18" fmla="*/ 0 w 285"/>
                  <a:gd name="T19" fmla="*/ 105 h 120"/>
                  <a:gd name="T20" fmla="*/ 15 w 285"/>
                  <a:gd name="T21" fmla="*/ 120 h 120"/>
                  <a:gd name="T22" fmla="*/ 30 w 285"/>
                  <a:gd name="T23" fmla="*/ 105 h 120"/>
                  <a:gd name="T24" fmla="*/ 60 w 285"/>
                  <a:gd name="T25" fmla="*/ 75 h 120"/>
                  <a:gd name="T26" fmla="*/ 90 w 285"/>
                  <a:gd name="T27" fmla="*/ 60 h 120"/>
                  <a:gd name="T28" fmla="*/ 120 w 285"/>
                  <a:gd name="T29" fmla="*/ 45 h 120"/>
                  <a:gd name="T30" fmla="*/ 150 w 285"/>
                  <a:gd name="T31" fmla="*/ 30 h 120"/>
                  <a:gd name="T32" fmla="*/ 180 w 285"/>
                  <a:gd name="T33" fmla="*/ 30 h 120"/>
                  <a:gd name="T34" fmla="*/ 210 w 285"/>
                  <a:gd name="T35" fmla="*/ 15 h 120"/>
                  <a:gd name="T36" fmla="*/ 240 w 285"/>
                  <a:gd name="T37" fmla="*/ 15 h 120"/>
                  <a:gd name="T38" fmla="*/ 255 w 285"/>
                  <a:gd name="T39" fmla="*/ 0 h 120"/>
                  <a:gd name="T40" fmla="*/ 240 w 285"/>
                  <a:gd name="T41" fmla="*/ 15 h 120"/>
                  <a:gd name="T42" fmla="*/ 285 w 285"/>
                  <a:gd name="T43" fmla="*/ 15 h 120"/>
                  <a:gd name="T44" fmla="*/ 255 w 285"/>
                  <a:gd name="T45" fmla="*/ 0 h 120"/>
                  <a:gd name="T46" fmla="*/ 240 w 285"/>
                  <a:gd name="T47" fmla="*/ 15 h 1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5"/>
                  <a:gd name="T73" fmla="*/ 0 h 120"/>
                  <a:gd name="T74" fmla="*/ 285 w 285"/>
                  <a:gd name="T75" fmla="*/ 120 h 1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5" h="120">
                    <a:moveTo>
                      <a:pt x="240" y="15"/>
                    </a:moveTo>
                    <a:lnTo>
                      <a:pt x="240" y="0"/>
                    </a:lnTo>
                    <a:lnTo>
                      <a:pt x="210" y="0"/>
                    </a:lnTo>
                    <a:lnTo>
                      <a:pt x="180" y="0"/>
                    </a:lnTo>
                    <a:lnTo>
                      <a:pt x="150" y="15"/>
                    </a:lnTo>
                    <a:lnTo>
                      <a:pt x="105" y="30"/>
                    </a:lnTo>
                    <a:lnTo>
                      <a:pt x="75" y="45"/>
                    </a:lnTo>
                    <a:lnTo>
                      <a:pt x="45" y="60"/>
                    </a:lnTo>
                    <a:lnTo>
                      <a:pt x="15" y="75"/>
                    </a:lnTo>
                    <a:lnTo>
                      <a:pt x="0" y="105"/>
                    </a:lnTo>
                    <a:lnTo>
                      <a:pt x="15" y="120"/>
                    </a:lnTo>
                    <a:lnTo>
                      <a:pt x="30" y="105"/>
                    </a:lnTo>
                    <a:lnTo>
                      <a:pt x="60" y="75"/>
                    </a:lnTo>
                    <a:lnTo>
                      <a:pt x="90" y="60"/>
                    </a:lnTo>
                    <a:lnTo>
                      <a:pt x="120" y="45"/>
                    </a:lnTo>
                    <a:lnTo>
                      <a:pt x="150" y="30"/>
                    </a:lnTo>
                    <a:lnTo>
                      <a:pt x="180" y="30"/>
                    </a:lnTo>
                    <a:lnTo>
                      <a:pt x="210" y="15"/>
                    </a:lnTo>
                    <a:lnTo>
                      <a:pt x="240" y="15"/>
                    </a:lnTo>
                    <a:lnTo>
                      <a:pt x="255" y="0"/>
                    </a:lnTo>
                    <a:lnTo>
                      <a:pt x="240" y="15"/>
                    </a:lnTo>
                    <a:lnTo>
                      <a:pt x="285" y="15"/>
                    </a:lnTo>
                    <a:lnTo>
                      <a:pt x="255" y="0"/>
                    </a:lnTo>
                    <a:lnTo>
                      <a:pt x="240" y="15"/>
                    </a:lnTo>
                    <a:close/>
                  </a:path>
                </a:pathLst>
              </a:custGeom>
              <a:solidFill>
                <a:srgbClr val="000000"/>
              </a:solidFill>
              <a:ln w="9525">
                <a:noFill/>
                <a:round/>
                <a:headEnd/>
                <a:tailEnd/>
              </a:ln>
            </p:spPr>
            <p:txBody>
              <a:bodyPr/>
              <a:lstStyle/>
              <a:p>
                <a:endParaRPr lang="tr-TR"/>
              </a:p>
            </p:txBody>
          </p:sp>
          <p:sp>
            <p:nvSpPr>
              <p:cNvPr id="271" name="Freeform 335"/>
              <p:cNvSpPr>
                <a:spLocks/>
              </p:cNvSpPr>
              <p:nvPr/>
            </p:nvSpPr>
            <p:spPr bwMode="auto">
              <a:xfrm>
                <a:off x="855" y="525"/>
                <a:ext cx="255" cy="45"/>
              </a:xfrm>
              <a:custGeom>
                <a:avLst/>
                <a:gdLst>
                  <a:gd name="T0" fmla="*/ 15 w 255"/>
                  <a:gd name="T1" fmla="*/ 30 h 45"/>
                  <a:gd name="T2" fmla="*/ 30 w 255"/>
                  <a:gd name="T3" fmla="*/ 45 h 45"/>
                  <a:gd name="T4" fmla="*/ 60 w 255"/>
                  <a:gd name="T5" fmla="*/ 45 h 45"/>
                  <a:gd name="T6" fmla="*/ 90 w 255"/>
                  <a:gd name="T7" fmla="*/ 30 h 45"/>
                  <a:gd name="T8" fmla="*/ 105 w 255"/>
                  <a:gd name="T9" fmla="*/ 30 h 45"/>
                  <a:gd name="T10" fmla="*/ 135 w 255"/>
                  <a:gd name="T11" fmla="*/ 30 h 45"/>
                  <a:gd name="T12" fmla="*/ 165 w 255"/>
                  <a:gd name="T13" fmla="*/ 30 h 45"/>
                  <a:gd name="T14" fmla="*/ 195 w 255"/>
                  <a:gd name="T15" fmla="*/ 30 h 45"/>
                  <a:gd name="T16" fmla="*/ 210 w 255"/>
                  <a:gd name="T17" fmla="*/ 30 h 45"/>
                  <a:gd name="T18" fmla="*/ 240 w 255"/>
                  <a:gd name="T19" fmla="*/ 45 h 45"/>
                  <a:gd name="T20" fmla="*/ 255 w 255"/>
                  <a:gd name="T21" fmla="*/ 30 h 45"/>
                  <a:gd name="T22" fmla="*/ 225 w 255"/>
                  <a:gd name="T23" fmla="*/ 15 h 45"/>
                  <a:gd name="T24" fmla="*/ 195 w 255"/>
                  <a:gd name="T25" fmla="*/ 0 h 45"/>
                  <a:gd name="T26" fmla="*/ 165 w 255"/>
                  <a:gd name="T27" fmla="*/ 0 h 45"/>
                  <a:gd name="T28" fmla="*/ 135 w 255"/>
                  <a:gd name="T29" fmla="*/ 0 h 45"/>
                  <a:gd name="T30" fmla="*/ 105 w 255"/>
                  <a:gd name="T31" fmla="*/ 15 h 45"/>
                  <a:gd name="T32" fmla="*/ 75 w 255"/>
                  <a:gd name="T33" fmla="*/ 15 h 45"/>
                  <a:gd name="T34" fmla="*/ 60 w 255"/>
                  <a:gd name="T35" fmla="*/ 15 h 45"/>
                  <a:gd name="T36" fmla="*/ 30 w 255"/>
                  <a:gd name="T37" fmla="*/ 30 h 45"/>
                  <a:gd name="T38" fmla="*/ 45 w 255"/>
                  <a:gd name="T39" fmla="*/ 45 h 45"/>
                  <a:gd name="T40" fmla="*/ 15 w 255"/>
                  <a:gd name="T41" fmla="*/ 30 h 45"/>
                  <a:gd name="T42" fmla="*/ 0 w 255"/>
                  <a:gd name="T43" fmla="*/ 45 h 45"/>
                  <a:gd name="T44" fmla="*/ 30 w 255"/>
                  <a:gd name="T45" fmla="*/ 45 h 45"/>
                  <a:gd name="T46" fmla="*/ 15 w 255"/>
                  <a:gd name="T47" fmla="*/ 30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5"/>
                  <a:gd name="T73" fmla="*/ 0 h 45"/>
                  <a:gd name="T74" fmla="*/ 255 w 255"/>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5" h="45">
                    <a:moveTo>
                      <a:pt x="15" y="30"/>
                    </a:moveTo>
                    <a:lnTo>
                      <a:pt x="30" y="45"/>
                    </a:lnTo>
                    <a:lnTo>
                      <a:pt x="60" y="45"/>
                    </a:lnTo>
                    <a:lnTo>
                      <a:pt x="90" y="30"/>
                    </a:lnTo>
                    <a:lnTo>
                      <a:pt x="105" y="30"/>
                    </a:lnTo>
                    <a:lnTo>
                      <a:pt x="135" y="30"/>
                    </a:lnTo>
                    <a:lnTo>
                      <a:pt x="165" y="30"/>
                    </a:lnTo>
                    <a:lnTo>
                      <a:pt x="195" y="30"/>
                    </a:lnTo>
                    <a:lnTo>
                      <a:pt x="210" y="30"/>
                    </a:lnTo>
                    <a:lnTo>
                      <a:pt x="240" y="45"/>
                    </a:lnTo>
                    <a:lnTo>
                      <a:pt x="255" y="30"/>
                    </a:lnTo>
                    <a:lnTo>
                      <a:pt x="225" y="15"/>
                    </a:lnTo>
                    <a:lnTo>
                      <a:pt x="195" y="0"/>
                    </a:lnTo>
                    <a:lnTo>
                      <a:pt x="165" y="0"/>
                    </a:lnTo>
                    <a:lnTo>
                      <a:pt x="135" y="0"/>
                    </a:lnTo>
                    <a:lnTo>
                      <a:pt x="105" y="15"/>
                    </a:lnTo>
                    <a:lnTo>
                      <a:pt x="75" y="15"/>
                    </a:lnTo>
                    <a:lnTo>
                      <a:pt x="60" y="15"/>
                    </a:lnTo>
                    <a:lnTo>
                      <a:pt x="30" y="30"/>
                    </a:lnTo>
                    <a:lnTo>
                      <a:pt x="45" y="45"/>
                    </a:lnTo>
                    <a:lnTo>
                      <a:pt x="15" y="30"/>
                    </a:lnTo>
                    <a:lnTo>
                      <a:pt x="0" y="45"/>
                    </a:lnTo>
                    <a:lnTo>
                      <a:pt x="30" y="45"/>
                    </a:lnTo>
                    <a:lnTo>
                      <a:pt x="15" y="30"/>
                    </a:lnTo>
                    <a:close/>
                  </a:path>
                </a:pathLst>
              </a:custGeom>
              <a:solidFill>
                <a:srgbClr val="000000"/>
              </a:solidFill>
              <a:ln w="9525">
                <a:noFill/>
                <a:round/>
                <a:headEnd/>
                <a:tailEnd/>
              </a:ln>
            </p:spPr>
            <p:txBody>
              <a:bodyPr/>
              <a:lstStyle/>
              <a:p>
                <a:endParaRPr lang="tr-TR"/>
              </a:p>
            </p:txBody>
          </p:sp>
          <p:sp>
            <p:nvSpPr>
              <p:cNvPr id="272" name="Freeform 336"/>
              <p:cNvSpPr>
                <a:spLocks/>
              </p:cNvSpPr>
              <p:nvPr/>
            </p:nvSpPr>
            <p:spPr bwMode="auto">
              <a:xfrm>
                <a:off x="870" y="480"/>
                <a:ext cx="120" cy="90"/>
              </a:xfrm>
              <a:custGeom>
                <a:avLst/>
                <a:gdLst>
                  <a:gd name="T0" fmla="*/ 120 w 120"/>
                  <a:gd name="T1" fmla="*/ 0 h 90"/>
                  <a:gd name="T2" fmla="*/ 105 w 120"/>
                  <a:gd name="T3" fmla="*/ 15 h 90"/>
                  <a:gd name="T4" fmla="*/ 90 w 120"/>
                  <a:gd name="T5" fmla="*/ 15 h 90"/>
                  <a:gd name="T6" fmla="*/ 75 w 120"/>
                  <a:gd name="T7" fmla="*/ 30 h 90"/>
                  <a:gd name="T8" fmla="*/ 60 w 120"/>
                  <a:gd name="T9" fmla="*/ 30 h 90"/>
                  <a:gd name="T10" fmla="*/ 45 w 120"/>
                  <a:gd name="T11" fmla="*/ 45 h 90"/>
                  <a:gd name="T12" fmla="*/ 30 w 120"/>
                  <a:gd name="T13" fmla="*/ 45 h 90"/>
                  <a:gd name="T14" fmla="*/ 15 w 120"/>
                  <a:gd name="T15" fmla="*/ 60 h 90"/>
                  <a:gd name="T16" fmla="*/ 0 w 120"/>
                  <a:gd name="T17" fmla="*/ 75 h 90"/>
                  <a:gd name="T18" fmla="*/ 30 w 120"/>
                  <a:gd name="T19" fmla="*/ 90 h 90"/>
                  <a:gd name="T20" fmla="*/ 30 w 120"/>
                  <a:gd name="T21" fmla="*/ 75 h 90"/>
                  <a:gd name="T22" fmla="*/ 45 w 120"/>
                  <a:gd name="T23" fmla="*/ 60 h 90"/>
                  <a:gd name="T24" fmla="*/ 60 w 120"/>
                  <a:gd name="T25" fmla="*/ 60 h 90"/>
                  <a:gd name="T26" fmla="*/ 75 w 120"/>
                  <a:gd name="T27" fmla="*/ 45 h 90"/>
                  <a:gd name="T28" fmla="*/ 90 w 120"/>
                  <a:gd name="T29" fmla="*/ 45 h 90"/>
                  <a:gd name="T30" fmla="*/ 90 w 120"/>
                  <a:gd name="T31" fmla="*/ 45 h 90"/>
                  <a:gd name="T32" fmla="*/ 105 w 120"/>
                  <a:gd name="T33" fmla="*/ 30 h 90"/>
                  <a:gd name="T34" fmla="*/ 120 w 120"/>
                  <a:gd name="T35" fmla="*/ 30 h 90"/>
                  <a:gd name="T36" fmla="*/ 120 w 120"/>
                  <a:gd name="T37" fmla="*/ 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90"/>
                  <a:gd name="T59" fmla="*/ 120 w 120"/>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90">
                    <a:moveTo>
                      <a:pt x="120" y="0"/>
                    </a:moveTo>
                    <a:lnTo>
                      <a:pt x="105" y="15"/>
                    </a:lnTo>
                    <a:lnTo>
                      <a:pt x="90" y="15"/>
                    </a:lnTo>
                    <a:lnTo>
                      <a:pt x="75" y="30"/>
                    </a:lnTo>
                    <a:lnTo>
                      <a:pt x="60" y="30"/>
                    </a:lnTo>
                    <a:lnTo>
                      <a:pt x="45" y="45"/>
                    </a:lnTo>
                    <a:lnTo>
                      <a:pt x="30" y="45"/>
                    </a:lnTo>
                    <a:lnTo>
                      <a:pt x="15" y="60"/>
                    </a:lnTo>
                    <a:lnTo>
                      <a:pt x="0" y="75"/>
                    </a:lnTo>
                    <a:lnTo>
                      <a:pt x="30" y="90"/>
                    </a:lnTo>
                    <a:lnTo>
                      <a:pt x="30" y="75"/>
                    </a:lnTo>
                    <a:lnTo>
                      <a:pt x="45" y="60"/>
                    </a:lnTo>
                    <a:lnTo>
                      <a:pt x="60" y="60"/>
                    </a:lnTo>
                    <a:lnTo>
                      <a:pt x="75" y="45"/>
                    </a:lnTo>
                    <a:lnTo>
                      <a:pt x="90" y="45"/>
                    </a:lnTo>
                    <a:lnTo>
                      <a:pt x="105" y="30"/>
                    </a:lnTo>
                    <a:lnTo>
                      <a:pt x="120" y="30"/>
                    </a:lnTo>
                    <a:lnTo>
                      <a:pt x="120" y="0"/>
                    </a:lnTo>
                    <a:close/>
                  </a:path>
                </a:pathLst>
              </a:custGeom>
              <a:solidFill>
                <a:srgbClr val="000000"/>
              </a:solidFill>
              <a:ln w="9525">
                <a:noFill/>
                <a:round/>
                <a:headEnd/>
                <a:tailEnd/>
              </a:ln>
            </p:spPr>
            <p:txBody>
              <a:bodyPr/>
              <a:lstStyle/>
              <a:p>
                <a:endParaRPr lang="tr-TR"/>
              </a:p>
            </p:txBody>
          </p:sp>
          <p:sp>
            <p:nvSpPr>
              <p:cNvPr id="273" name="Freeform 337"/>
              <p:cNvSpPr>
                <a:spLocks/>
              </p:cNvSpPr>
              <p:nvPr/>
            </p:nvSpPr>
            <p:spPr bwMode="auto">
              <a:xfrm>
                <a:off x="1275" y="270"/>
                <a:ext cx="780" cy="300"/>
              </a:xfrm>
              <a:custGeom>
                <a:avLst/>
                <a:gdLst>
                  <a:gd name="T0" fmla="*/ 720 w 780"/>
                  <a:gd name="T1" fmla="*/ 255 h 300"/>
                  <a:gd name="T2" fmla="*/ 735 w 780"/>
                  <a:gd name="T3" fmla="*/ 240 h 300"/>
                  <a:gd name="T4" fmla="*/ 705 w 780"/>
                  <a:gd name="T5" fmla="*/ 210 h 300"/>
                  <a:gd name="T6" fmla="*/ 660 w 780"/>
                  <a:gd name="T7" fmla="*/ 165 h 300"/>
                  <a:gd name="T8" fmla="*/ 615 w 780"/>
                  <a:gd name="T9" fmla="*/ 135 h 300"/>
                  <a:gd name="T10" fmla="*/ 585 w 780"/>
                  <a:gd name="T11" fmla="*/ 105 h 300"/>
                  <a:gd name="T12" fmla="*/ 540 w 780"/>
                  <a:gd name="T13" fmla="*/ 75 h 300"/>
                  <a:gd name="T14" fmla="*/ 480 w 780"/>
                  <a:gd name="T15" fmla="*/ 60 h 300"/>
                  <a:gd name="T16" fmla="*/ 435 w 780"/>
                  <a:gd name="T17" fmla="*/ 30 h 300"/>
                  <a:gd name="T18" fmla="*/ 390 w 780"/>
                  <a:gd name="T19" fmla="*/ 15 h 300"/>
                  <a:gd name="T20" fmla="*/ 330 w 780"/>
                  <a:gd name="T21" fmla="*/ 15 h 300"/>
                  <a:gd name="T22" fmla="*/ 285 w 780"/>
                  <a:gd name="T23" fmla="*/ 0 h 300"/>
                  <a:gd name="T24" fmla="*/ 240 w 780"/>
                  <a:gd name="T25" fmla="*/ 0 h 300"/>
                  <a:gd name="T26" fmla="*/ 180 w 780"/>
                  <a:gd name="T27" fmla="*/ 0 h 300"/>
                  <a:gd name="T28" fmla="*/ 135 w 780"/>
                  <a:gd name="T29" fmla="*/ 15 h 300"/>
                  <a:gd name="T30" fmla="*/ 90 w 780"/>
                  <a:gd name="T31" fmla="*/ 30 h 300"/>
                  <a:gd name="T32" fmla="*/ 45 w 780"/>
                  <a:gd name="T33" fmla="*/ 60 h 300"/>
                  <a:gd name="T34" fmla="*/ 0 w 780"/>
                  <a:gd name="T35" fmla="*/ 90 h 300"/>
                  <a:gd name="T36" fmla="*/ 15 w 780"/>
                  <a:gd name="T37" fmla="*/ 105 h 300"/>
                  <a:gd name="T38" fmla="*/ 45 w 780"/>
                  <a:gd name="T39" fmla="*/ 75 h 300"/>
                  <a:gd name="T40" fmla="*/ 90 w 780"/>
                  <a:gd name="T41" fmla="*/ 45 h 300"/>
                  <a:gd name="T42" fmla="*/ 135 w 780"/>
                  <a:gd name="T43" fmla="*/ 30 h 300"/>
                  <a:gd name="T44" fmla="*/ 195 w 780"/>
                  <a:gd name="T45" fmla="*/ 30 h 300"/>
                  <a:gd name="T46" fmla="*/ 240 w 780"/>
                  <a:gd name="T47" fmla="*/ 30 h 300"/>
                  <a:gd name="T48" fmla="*/ 285 w 780"/>
                  <a:gd name="T49" fmla="*/ 30 h 300"/>
                  <a:gd name="T50" fmla="*/ 330 w 780"/>
                  <a:gd name="T51" fmla="*/ 30 h 300"/>
                  <a:gd name="T52" fmla="*/ 390 w 780"/>
                  <a:gd name="T53" fmla="*/ 45 h 300"/>
                  <a:gd name="T54" fmla="*/ 435 w 780"/>
                  <a:gd name="T55" fmla="*/ 60 h 300"/>
                  <a:gd name="T56" fmla="*/ 480 w 780"/>
                  <a:gd name="T57" fmla="*/ 75 h 300"/>
                  <a:gd name="T58" fmla="*/ 525 w 780"/>
                  <a:gd name="T59" fmla="*/ 105 h 300"/>
                  <a:gd name="T60" fmla="*/ 570 w 780"/>
                  <a:gd name="T61" fmla="*/ 120 h 300"/>
                  <a:gd name="T62" fmla="*/ 600 w 780"/>
                  <a:gd name="T63" fmla="*/ 150 h 300"/>
                  <a:gd name="T64" fmla="*/ 645 w 780"/>
                  <a:gd name="T65" fmla="*/ 180 h 300"/>
                  <a:gd name="T66" fmla="*/ 690 w 780"/>
                  <a:gd name="T67" fmla="*/ 210 h 300"/>
                  <a:gd name="T68" fmla="*/ 720 w 780"/>
                  <a:gd name="T69" fmla="*/ 255 h 300"/>
                  <a:gd name="T70" fmla="*/ 735 w 780"/>
                  <a:gd name="T71" fmla="*/ 240 h 300"/>
                  <a:gd name="T72" fmla="*/ 720 w 780"/>
                  <a:gd name="T73" fmla="*/ 255 h 300"/>
                  <a:gd name="T74" fmla="*/ 780 w 780"/>
                  <a:gd name="T75" fmla="*/ 300 h 300"/>
                  <a:gd name="T76" fmla="*/ 735 w 780"/>
                  <a:gd name="T77" fmla="*/ 240 h 300"/>
                  <a:gd name="T78" fmla="*/ 720 w 780"/>
                  <a:gd name="T79" fmla="*/ 255 h 3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80"/>
                  <a:gd name="T121" fmla="*/ 0 h 300"/>
                  <a:gd name="T122" fmla="*/ 780 w 780"/>
                  <a:gd name="T123" fmla="*/ 300 h 3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80" h="300">
                    <a:moveTo>
                      <a:pt x="720" y="255"/>
                    </a:moveTo>
                    <a:lnTo>
                      <a:pt x="735" y="240"/>
                    </a:lnTo>
                    <a:lnTo>
                      <a:pt x="705" y="210"/>
                    </a:lnTo>
                    <a:lnTo>
                      <a:pt x="660" y="165"/>
                    </a:lnTo>
                    <a:lnTo>
                      <a:pt x="615" y="135"/>
                    </a:lnTo>
                    <a:lnTo>
                      <a:pt x="585" y="105"/>
                    </a:lnTo>
                    <a:lnTo>
                      <a:pt x="540" y="75"/>
                    </a:lnTo>
                    <a:lnTo>
                      <a:pt x="480" y="60"/>
                    </a:lnTo>
                    <a:lnTo>
                      <a:pt x="435" y="30"/>
                    </a:lnTo>
                    <a:lnTo>
                      <a:pt x="390" y="15"/>
                    </a:lnTo>
                    <a:lnTo>
                      <a:pt x="330" y="15"/>
                    </a:lnTo>
                    <a:lnTo>
                      <a:pt x="285" y="0"/>
                    </a:lnTo>
                    <a:lnTo>
                      <a:pt x="240" y="0"/>
                    </a:lnTo>
                    <a:lnTo>
                      <a:pt x="180" y="0"/>
                    </a:lnTo>
                    <a:lnTo>
                      <a:pt x="135" y="15"/>
                    </a:lnTo>
                    <a:lnTo>
                      <a:pt x="90" y="30"/>
                    </a:lnTo>
                    <a:lnTo>
                      <a:pt x="45" y="60"/>
                    </a:lnTo>
                    <a:lnTo>
                      <a:pt x="0" y="90"/>
                    </a:lnTo>
                    <a:lnTo>
                      <a:pt x="15" y="105"/>
                    </a:lnTo>
                    <a:lnTo>
                      <a:pt x="45" y="75"/>
                    </a:lnTo>
                    <a:lnTo>
                      <a:pt x="90" y="45"/>
                    </a:lnTo>
                    <a:lnTo>
                      <a:pt x="135" y="30"/>
                    </a:lnTo>
                    <a:lnTo>
                      <a:pt x="195" y="30"/>
                    </a:lnTo>
                    <a:lnTo>
                      <a:pt x="240" y="30"/>
                    </a:lnTo>
                    <a:lnTo>
                      <a:pt x="285" y="30"/>
                    </a:lnTo>
                    <a:lnTo>
                      <a:pt x="330" y="30"/>
                    </a:lnTo>
                    <a:lnTo>
                      <a:pt x="390" y="45"/>
                    </a:lnTo>
                    <a:lnTo>
                      <a:pt x="435" y="60"/>
                    </a:lnTo>
                    <a:lnTo>
                      <a:pt x="480" y="75"/>
                    </a:lnTo>
                    <a:lnTo>
                      <a:pt x="525" y="105"/>
                    </a:lnTo>
                    <a:lnTo>
                      <a:pt x="570" y="120"/>
                    </a:lnTo>
                    <a:lnTo>
                      <a:pt x="600" y="150"/>
                    </a:lnTo>
                    <a:lnTo>
                      <a:pt x="645" y="180"/>
                    </a:lnTo>
                    <a:lnTo>
                      <a:pt x="690" y="210"/>
                    </a:lnTo>
                    <a:lnTo>
                      <a:pt x="720" y="255"/>
                    </a:lnTo>
                    <a:lnTo>
                      <a:pt x="735" y="240"/>
                    </a:lnTo>
                    <a:lnTo>
                      <a:pt x="720" y="255"/>
                    </a:lnTo>
                    <a:lnTo>
                      <a:pt x="780" y="300"/>
                    </a:lnTo>
                    <a:lnTo>
                      <a:pt x="735" y="240"/>
                    </a:lnTo>
                    <a:lnTo>
                      <a:pt x="720" y="255"/>
                    </a:lnTo>
                    <a:close/>
                  </a:path>
                </a:pathLst>
              </a:custGeom>
              <a:solidFill>
                <a:srgbClr val="000000"/>
              </a:solidFill>
              <a:ln w="9525">
                <a:noFill/>
                <a:round/>
                <a:headEnd/>
                <a:tailEnd/>
              </a:ln>
            </p:spPr>
            <p:txBody>
              <a:bodyPr/>
              <a:lstStyle/>
              <a:p>
                <a:endParaRPr lang="tr-TR"/>
              </a:p>
            </p:txBody>
          </p:sp>
          <p:sp>
            <p:nvSpPr>
              <p:cNvPr id="274" name="Freeform 338"/>
              <p:cNvSpPr>
                <a:spLocks/>
              </p:cNvSpPr>
              <p:nvPr/>
            </p:nvSpPr>
            <p:spPr bwMode="auto">
              <a:xfrm>
                <a:off x="1230" y="285"/>
                <a:ext cx="780" cy="240"/>
              </a:xfrm>
              <a:custGeom>
                <a:avLst/>
                <a:gdLst>
                  <a:gd name="T0" fmla="*/ 0 w 780"/>
                  <a:gd name="T1" fmla="*/ 90 h 240"/>
                  <a:gd name="T2" fmla="*/ 15 w 780"/>
                  <a:gd name="T3" fmla="*/ 105 h 240"/>
                  <a:gd name="T4" fmla="*/ 60 w 780"/>
                  <a:gd name="T5" fmla="*/ 75 h 240"/>
                  <a:gd name="T6" fmla="*/ 105 w 780"/>
                  <a:gd name="T7" fmla="*/ 60 h 240"/>
                  <a:gd name="T8" fmla="*/ 150 w 780"/>
                  <a:gd name="T9" fmla="*/ 45 h 240"/>
                  <a:gd name="T10" fmla="*/ 195 w 780"/>
                  <a:gd name="T11" fmla="*/ 30 h 240"/>
                  <a:gd name="T12" fmla="*/ 255 w 780"/>
                  <a:gd name="T13" fmla="*/ 30 h 240"/>
                  <a:gd name="T14" fmla="*/ 300 w 780"/>
                  <a:gd name="T15" fmla="*/ 30 h 240"/>
                  <a:gd name="T16" fmla="*/ 345 w 780"/>
                  <a:gd name="T17" fmla="*/ 45 h 240"/>
                  <a:gd name="T18" fmla="*/ 390 w 780"/>
                  <a:gd name="T19" fmla="*/ 60 h 240"/>
                  <a:gd name="T20" fmla="*/ 450 w 780"/>
                  <a:gd name="T21" fmla="*/ 75 h 240"/>
                  <a:gd name="T22" fmla="*/ 495 w 780"/>
                  <a:gd name="T23" fmla="*/ 90 h 240"/>
                  <a:gd name="T24" fmla="*/ 540 w 780"/>
                  <a:gd name="T25" fmla="*/ 120 h 240"/>
                  <a:gd name="T26" fmla="*/ 585 w 780"/>
                  <a:gd name="T27" fmla="*/ 135 h 240"/>
                  <a:gd name="T28" fmla="*/ 630 w 780"/>
                  <a:gd name="T29" fmla="*/ 165 h 240"/>
                  <a:gd name="T30" fmla="*/ 675 w 780"/>
                  <a:gd name="T31" fmla="*/ 195 h 240"/>
                  <a:gd name="T32" fmla="*/ 720 w 780"/>
                  <a:gd name="T33" fmla="*/ 210 h 240"/>
                  <a:gd name="T34" fmla="*/ 765 w 780"/>
                  <a:gd name="T35" fmla="*/ 240 h 240"/>
                  <a:gd name="T36" fmla="*/ 780 w 780"/>
                  <a:gd name="T37" fmla="*/ 225 h 240"/>
                  <a:gd name="T38" fmla="*/ 735 w 780"/>
                  <a:gd name="T39" fmla="*/ 195 h 240"/>
                  <a:gd name="T40" fmla="*/ 690 w 780"/>
                  <a:gd name="T41" fmla="*/ 165 h 240"/>
                  <a:gd name="T42" fmla="*/ 645 w 780"/>
                  <a:gd name="T43" fmla="*/ 150 h 240"/>
                  <a:gd name="T44" fmla="*/ 600 w 780"/>
                  <a:gd name="T45" fmla="*/ 120 h 240"/>
                  <a:gd name="T46" fmla="*/ 555 w 780"/>
                  <a:gd name="T47" fmla="*/ 90 h 240"/>
                  <a:gd name="T48" fmla="*/ 495 w 780"/>
                  <a:gd name="T49" fmla="*/ 75 h 240"/>
                  <a:gd name="T50" fmla="*/ 450 w 780"/>
                  <a:gd name="T51" fmla="*/ 45 h 240"/>
                  <a:gd name="T52" fmla="*/ 405 w 780"/>
                  <a:gd name="T53" fmla="*/ 30 h 240"/>
                  <a:gd name="T54" fmla="*/ 345 w 780"/>
                  <a:gd name="T55" fmla="*/ 15 h 240"/>
                  <a:gd name="T56" fmla="*/ 300 w 780"/>
                  <a:gd name="T57" fmla="*/ 15 h 240"/>
                  <a:gd name="T58" fmla="*/ 255 w 780"/>
                  <a:gd name="T59" fmla="*/ 0 h 240"/>
                  <a:gd name="T60" fmla="*/ 195 w 780"/>
                  <a:gd name="T61" fmla="*/ 15 h 240"/>
                  <a:gd name="T62" fmla="*/ 150 w 780"/>
                  <a:gd name="T63" fmla="*/ 15 h 240"/>
                  <a:gd name="T64" fmla="*/ 90 w 780"/>
                  <a:gd name="T65" fmla="*/ 30 h 240"/>
                  <a:gd name="T66" fmla="*/ 45 w 780"/>
                  <a:gd name="T67" fmla="*/ 60 h 240"/>
                  <a:gd name="T68" fmla="*/ 0 w 780"/>
                  <a:gd name="T69" fmla="*/ 90 h 240"/>
                  <a:gd name="T70" fmla="*/ 15 w 780"/>
                  <a:gd name="T71" fmla="*/ 105 h 240"/>
                  <a:gd name="T72" fmla="*/ 0 w 780"/>
                  <a:gd name="T73" fmla="*/ 90 h 2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0"/>
                  <a:gd name="T112" fmla="*/ 0 h 240"/>
                  <a:gd name="T113" fmla="*/ 780 w 780"/>
                  <a:gd name="T114" fmla="*/ 240 h 2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0" h="240">
                    <a:moveTo>
                      <a:pt x="0" y="90"/>
                    </a:moveTo>
                    <a:lnTo>
                      <a:pt x="15" y="105"/>
                    </a:lnTo>
                    <a:lnTo>
                      <a:pt x="60" y="75"/>
                    </a:lnTo>
                    <a:lnTo>
                      <a:pt x="105" y="60"/>
                    </a:lnTo>
                    <a:lnTo>
                      <a:pt x="150" y="45"/>
                    </a:lnTo>
                    <a:lnTo>
                      <a:pt x="195" y="30"/>
                    </a:lnTo>
                    <a:lnTo>
                      <a:pt x="255" y="30"/>
                    </a:lnTo>
                    <a:lnTo>
                      <a:pt x="300" y="30"/>
                    </a:lnTo>
                    <a:lnTo>
                      <a:pt x="345" y="45"/>
                    </a:lnTo>
                    <a:lnTo>
                      <a:pt x="390" y="60"/>
                    </a:lnTo>
                    <a:lnTo>
                      <a:pt x="450" y="75"/>
                    </a:lnTo>
                    <a:lnTo>
                      <a:pt x="495" y="90"/>
                    </a:lnTo>
                    <a:lnTo>
                      <a:pt x="540" y="120"/>
                    </a:lnTo>
                    <a:lnTo>
                      <a:pt x="585" y="135"/>
                    </a:lnTo>
                    <a:lnTo>
                      <a:pt x="630" y="165"/>
                    </a:lnTo>
                    <a:lnTo>
                      <a:pt x="675" y="195"/>
                    </a:lnTo>
                    <a:lnTo>
                      <a:pt x="720" y="210"/>
                    </a:lnTo>
                    <a:lnTo>
                      <a:pt x="765" y="240"/>
                    </a:lnTo>
                    <a:lnTo>
                      <a:pt x="780" y="225"/>
                    </a:lnTo>
                    <a:lnTo>
                      <a:pt x="735" y="195"/>
                    </a:lnTo>
                    <a:lnTo>
                      <a:pt x="690" y="165"/>
                    </a:lnTo>
                    <a:lnTo>
                      <a:pt x="645" y="150"/>
                    </a:lnTo>
                    <a:lnTo>
                      <a:pt x="600" y="120"/>
                    </a:lnTo>
                    <a:lnTo>
                      <a:pt x="555" y="90"/>
                    </a:lnTo>
                    <a:lnTo>
                      <a:pt x="495" y="75"/>
                    </a:lnTo>
                    <a:lnTo>
                      <a:pt x="450" y="45"/>
                    </a:lnTo>
                    <a:lnTo>
                      <a:pt x="405" y="30"/>
                    </a:lnTo>
                    <a:lnTo>
                      <a:pt x="345" y="15"/>
                    </a:lnTo>
                    <a:lnTo>
                      <a:pt x="300" y="15"/>
                    </a:lnTo>
                    <a:lnTo>
                      <a:pt x="255" y="0"/>
                    </a:lnTo>
                    <a:lnTo>
                      <a:pt x="195" y="15"/>
                    </a:lnTo>
                    <a:lnTo>
                      <a:pt x="150" y="15"/>
                    </a:lnTo>
                    <a:lnTo>
                      <a:pt x="90" y="30"/>
                    </a:lnTo>
                    <a:lnTo>
                      <a:pt x="45" y="60"/>
                    </a:lnTo>
                    <a:lnTo>
                      <a:pt x="0" y="90"/>
                    </a:lnTo>
                    <a:lnTo>
                      <a:pt x="15" y="105"/>
                    </a:lnTo>
                    <a:lnTo>
                      <a:pt x="0" y="90"/>
                    </a:lnTo>
                    <a:close/>
                  </a:path>
                </a:pathLst>
              </a:custGeom>
              <a:solidFill>
                <a:srgbClr val="000000"/>
              </a:solidFill>
              <a:ln w="9525">
                <a:noFill/>
                <a:round/>
                <a:headEnd/>
                <a:tailEnd/>
              </a:ln>
            </p:spPr>
            <p:txBody>
              <a:bodyPr/>
              <a:lstStyle/>
              <a:p>
                <a:endParaRPr lang="tr-TR"/>
              </a:p>
            </p:txBody>
          </p:sp>
          <p:sp>
            <p:nvSpPr>
              <p:cNvPr id="275" name="Freeform 339"/>
              <p:cNvSpPr>
                <a:spLocks/>
              </p:cNvSpPr>
              <p:nvPr/>
            </p:nvSpPr>
            <p:spPr bwMode="auto">
              <a:xfrm>
                <a:off x="1230" y="195"/>
                <a:ext cx="465" cy="195"/>
              </a:xfrm>
              <a:custGeom>
                <a:avLst/>
                <a:gdLst>
                  <a:gd name="T0" fmla="*/ 465 w 465"/>
                  <a:gd name="T1" fmla="*/ 15 h 195"/>
                  <a:gd name="T2" fmla="*/ 465 w 465"/>
                  <a:gd name="T3" fmla="*/ 15 h 195"/>
                  <a:gd name="T4" fmla="*/ 420 w 465"/>
                  <a:gd name="T5" fmla="*/ 15 h 195"/>
                  <a:gd name="T6" fmla="*/ 390 w 465"/>
                  <a:gd name="T7" fmla="*/ 0 h 195"/>
                  <a:gd name="T8" fmla="*/ 360 w 465"/>
                  <a:gd name="T9" fmla="*/ 15 h 195"/>
                  <a:gd name="T10" fmla="*/ 330 w 465"/>
                  <a:gd name="T11" fmla="*/ 15 h 195"/>
                  <a:gd name="T12" fmla="*/ 300 w 465"/>
                  <a:gd name="T13" fmla="*/ 15 h 195"/>
                  <a:gd name="T14" fmla="*/ 270 w 465"/>
                  <a:gd name="T15" fmla="*/ 30 h 195"/>
                  <a:gd name="T16" fmla="*/ 240 w 465"/>
                  <a:gd name="T17" fmla="*/ 45 h 195"/>
                  <a:gd name="T18" fmla="*/ 210 w 465"/>
                  <a:gd name="T19" fmla="*/ 45 h 195"/>
                  <a:gd name="T20" fmla="*/ 180 w 465"/>
                  <a:gd name="T21" fmla="*/ 60 h 195"/>
                  <a:gd name="T22" fmla="*/ 150 w 465"/>
                  <a:gd name="T23" fmla="*/ 75 h 195"/>
                  <a:gd name="T24" fmla="*/ 120 w 465"/>
                  <a:gd name="T25" fmla="*/ 105 h 195"/>
                  <a:gd name="T26" fmla="*/ 105 w 465"/>
                  <a:gd name="T27" fmla="*/ 120 h 195"/>
                  <a:gd name="T28" fmla="*/ 75 w 465"/>
                  <a:gd name="T29" fmla="*/ 135 h 195"/>
                  <a:gd name="T30" fmla="*/ 45 w 465"/>
                  <a:gd name="T31" fmla="*/ 150 h 195"/>
                  <a:gd name="T32" fmla="*/ 30 w 465"/>
                  <a:gd name="T33" fmla="*/ 165 h 195"/>
                  <a:gd name="T34" fmla="*/ 0 w 465"/>
                  <a:gd name="T35" fmla="*/ 180 h 195"/>
                  <a:gd name="T36" fmla="*/ 15 w 465"/>
                  <a:gd name="T37" fmla="*/ 195 h 195"/>
                  <a:gd name="T38" fmla="*/ 30 w 465"/>
                  <a:gd name="T39" fmla="*/ 180 h 195"/>
                  <a:gd name="T40" fmla="*/ 60 w 465"/>
                  <a:gd name="T41" fmla="*/ 165 h 195"/>
                  <a:gd name="T42" fmla="*/ 90 w 465"/>
                  <a:gd name="T43" fmla="*/ 150 h 195"/>
                  <a:gd name="T44" fmla="*/ 105 w 465"/>
                  <a:gd name="T45" fmla="*/ 135 h 195"/>
                  <a:gd name="T46" fmla="*/ 135 w 465"/>
                  <a:gd name="T47" fmla="*/ 120 h 195"/>
                  <a:gd name="T48" fmla="*/ 165 w 465"/>
                  <a:gd name="T49" fmla="*/ 105 h 195"/>
                  <a:gd name="T50" fmla="*/ 195 w 465"/>
                  <a:gd name="T51" fmla="*/ 90 h 195"/>
                  <a:gd name="T52" fmla="*/ 210 w 465"/>
                  <a:gd name="T53" fmla="*/ 75 h 195"/>
                  <a:gd name="T54" fmla="*/ 240 w 465"/>
                  <a:gd name="T55" fmla="*/ 60 h 195"/>
                  <a:gd name="T56" fmla="*/ 270 w 465"/>
                  <a:gd name="T57" fmla="*/ 45 h 195"/>
                  <a:gd name="T58" fmla="*/ 300 w 465"/>
                  <a:gd name="T59" fmla="*/ 45 h 195"/>
                  <a:gd name="T60" fmla="*/ 330 w 465"/>
                  <a:gd name="T61" fmla="*/ 30 h 195"/>
                  <a:gd name="T62" fmla="*/ 360 w 465"/>
                  <a:gd name="T63" fmla="*/ 30 h 195"/>
                  <a:gd name="T64" fmla="*/ 390 w 465"/>
                  <a:gd name="T65" fmla="*/ 30 h 195"/>
                  <a:gd name="T66" fmla="*/ 420 w 465"/>
                  <a:gd name="T67" fmla="*/ 30 h 195"/>
                  <a:gd name="T68" fmla="*/ 465 w 465"/>
                  <a:gd name="T69" fmla="*/ 45 h 195"/>
                  <a:gd name="T70" fmla="*/ 465 w 465"/>
                  <a:gd name="T71" fmla="*/ 45 h 195"/>
                  <a:gd name="T72" fmla="*/ 465 w 465"/>
                  <a:gd name="T73" fmla="*/ 15 h 1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5"/>
                  <a:gd name="T112" fmla="*/ 0 h 195"/>
                  <a:gd name="T113" fmla="*/ 465 w 465"/>
                  <a:gd name="T114" fmla="*/ 195 h 1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5" h="195">
                    <a:moveTo>
                      <a:pt x="465" y="15"/>
                    </a:moveTo>
                    <a:lnTo>
                      <a:pt x="465" y="15"/>
                    </a:lnTo>
                    <a:lnTo>
                      <a:pt x="420" y="15"/>
                    </a:lnTo>
                    <a:lnTo>
                      <a:pt x="390" y="0"/>
                    </a:lnTo>
                    <a:lnTo>
                      <a:pt x="360" y="15"/>
                    </a:lnTo>
                    <a:lnTo>
                      <a:pt x="330" y="15"/>
                    </a:lnTo>
                    <a:lnTo>
                      <a:pt x="300" y="15"/>
                    </a:lnTo>
                    <a:lnTo>
                      <a:pt x="270" y="30"/>
                    </a:lnTo>
                    <a:lnTo>
                      <a:pt x="240" y="45"/>
                    </a:lnTo>
                    <a:lnTo>
                      <a:pt x="210" y="45"/>
                    </a:lnTo>
                    <a:lnTo>
                      <a:pt x="180" y="60"/>
                    </a:lnTo>
                    <a:lnTo>
                      <a:pt x="150" y="75"/>
                    </a:lnTo>
                    <a:lnTo>
                      <a:pt x="120" y="105"/>
                    </a:lnTo>
                    <a:lnTo>
                      <a:pt x="105" y="120"/>
                    </a:lnTo>
                    <a:lnTo>
                      <a:pt x="75" y="135"/>
                    </a:lnTo>
                    <a:lnTo>
                      <a:pt x="45" y="150"/>
                    </a:lnTo>
                    <a:lnTo>
                      <a:pt x="30" y="165"/>
                    </a:lnTo>
                    <a:lnTo>
                      <a:pt x="0" y="180"/>
                    </a:lnTo>
                    <a:lnTo>
                      <a:pt x="15" y="195"/>
                    </a:lnTo>
                    <a:lnTo>
                      <a:pt x="30" y="180"/>
                    </a:lnTo>
                    <a:lnTo>
                      <a:pt x="60" y="165"/>
                    </a:lnTo>
                    <a:lnTo>
                      <a:pt x="90" y="150"/>
                    </a:lnTo>
                    <a:lnTo>
                      <a:pt x="105" y="135"/>
                    </a:lnTo>
                    <a:lnTo>
                      <a:pt x="135" y="120"/>
                    </a:lnTo>
                    <a:lnTo>
                      <a:pt x="165" y="105"/>
                    </a:lnTo>
                    <a:lnTo>
                      <a:pt x="195" y="90"/>
                    </a:lnTo>
                    <a:lnTo>
                      <a:pt x="210" y="75"/>
                    </a:lnTo>
                    <a:lnTo>
                      <a:pt x="240" y="60"/>
                    </a:lnTo>
                    <a:lnTo>
                      <a:pt x="270" y="45"/>
                    </a:lnTo>
                    <a:lnTo>
                      <a:pt x="300" y="45"/>
                    </a:lnTo>
                    <a:lnTo>
                      <a:pt x="330" y="30"/>
                    </a:lnTo>
                    <a:lnTo>
                      <a:pt x="360" y="30"/>
                    </a:lnTo>
                    <a:lnTo>
                      <a:pt x="390" y="30"/>
                    </a:lnTo>
                    <a:lnTo>
                      <a:pt x="420" y="30"/>
                    </a:lnTo>
                    <a:lnTo>
                      <a:pt x="465" y="45"/>
                    </a:lnTo>
                    <a:lnTo>
                      <a:pt x="465" y="15"/>
                    </a:lnTo>
                    <a:close/>
                  </a:path>
                </a:pathLst>
              </a:custGeom>
              <a:solidFill>
                <a:srgbClr val="000000"/>
              </a:solidFill>
              <a:ln w="9525">
                <a:noFill/>
                <a:round/>
                <a:headEnd/>
                <a:tailEnd/>
              </a:ln>
            </p:spPr>
            <p:txBody>
              <a:bodyPr/>
              <a:lstStyle/>
              <a:p>
                <a:endParaRPr lang="tr-TR"/>
              </a:p>
            </p:txBody>
          </p:sp>
          <p:sp>
            <p:nvSpPr>
              <p:cNvPr id="276" name="Freeform 340"/>
              <p:cNvSpPr>
                <a:spLocks/>
              </p:cNvSpPr>
              <p:nvPr/>
            </p:nvSpPr>
            <p:spPr bwMode="auto">
              <a:xfrm>
                <a:off x="1695" y="210"/>
                <a:ext cx="360" cy="240"/>
              </a:xfrm>
              <a:custGeom>
                <a:avLst/>
                <a:gdLst>
                  <a:gd name="T0" fmla="*/ 360 w 360"/>
                  <a:gd name="T1" fmla="*/ 240 h 240"/>
                  <a:gd name="T2" fmla="*/ 360 w 360"/>
                  <a:gd name="T3" fmla="*/ 240 h 240"/>
                  <a:gd name="T4" fmla="*/ 345 w 360"/>
                  <a:gd name="T5" fmla="*/ 210 h 240"/>
                  <a:gd name="T6" fmla="*/ 330 w 360"/>
                  <a:gd name="T7" fmla="*/ 180 h 240"/>
                  <a:gd name="T8" fmla="*/ 315 w 360"/>
                  <a:gd name="T9" fmla="*/ 150 h 240"/>
                  <a:gd name="T10" fmla="*/ 300 w 360"/>
                  <a:gd name="T11" fmla="*/ 120 h 240"/>
                  <a:gd name="T12" fmla="*/ 270 w 360"/>
                  <a:gd name="T13" fmla="*/ 105 h 240"/>
                  <a:gd name="T14" fmla="*/ 255 w 360"/>
                  <a:gd name="T15" fmla="*/ 90 h 240"/>
                  <a:gd name="T16" fmla="*/ 225 w 360"/>
                  <a:gd name="T17" fmla="*/ 75 h 240"/>
                  <a:gd name="T18" fmla="*/ 210 w 360"/>
                  <a:gd name="T19" fmla="*/ 60 h 240"/>
                  <a:gd name="T20" fmla="*/ 180 w 360"/>
                  <a:gd name="T21" fmla="*/ 45 h 240"/>
                  <a:gd name="T22" fmla="*/ 150 w 360"/>
                  <a:gd name="T23" fmla="*/ 45 h 240"/>
                  <a:gd name="T24" fmla="*/ 135 w 360"/>
                  <a:gd name="T25" fmla="*/ 30 h 240"/>
                  <a:gd name="T26" fmla="*/ 105 w 360"/>
                  <a:gd name="T27" fmla="*/ 30 h 240"/>
                  <a:gd name="T28" fmla="*/ 75 w 360"/>
                  <a:gd name="T29" fmla="*/ 15 h 240"/>
                  <a:gd name="T30" fmla="*/ 45 w 360"/>
                  <a:gd name="T31" fmla="*/ 15 h 240"/>
                  <a:gd name="T32" fmla="*/ 30 w 360"/>
                  <a:gd name="T33" fmla="*/ 15 h 240"/>
                  <a:gd name="T34" fmla="*/ 0 w 360"/>
                  <a:gd name="T35" fmla="*/ 0 h 240"/>
                  <a:gd name="T36" fmla="*/ 0 w 360"/>
                  <a:gd name="T37" fmla="*/ 30 h 240"/>
                  <a:gd name="T38" fmla="*/ 15 w 360"/>
                  <a:gd name="T39" fmla="*/ 30 h 240"/>
                  <a:gd name="T40" fmla="*/ 45 w 360"/>
                  <a:gd name="T41" fmla="*/ 30 h 240"/>
                  <a:gd name="T42" fmla="*/ 75 w 360"/>
                  <a:gd name="T43" fmla="*/ 45 h 240"/>
                  <a:gd name="T44" fmla="*/ 105 w 360"/>
                  <a:gd name="T45" fmla="*/ 45 h 240"/>
                  <a:gd name="T46" fmla="*/ 120 w 360"/>
                  <a:gd name="T47" fmla="*/ 45 h 240"/>
                  <a:gd name="T48" fmla="*/ 150 w 360"/>
                  <a:gd name="T49" fmla="*/ 60 h 240"/>
                  <a:gd name="T50" fmla="*/ 180 w 360"/>
                  <a:gd name="T51" fmla="*/ 60 h 240"/>
                  <a:gd name="T52" fmla="*/ 195 w 360"/>
                  <a:gd name="T53" fmla="*/ 75 h 240"/>
                  <a:gd name="T54" fmla="*/ 225 w 360"/>
                  <a:gd name="T55" fmla="*/ 90 h 240"/>
                  <a:gd name="T56" fmla="*/ 240 w 360"/>
                  <a:gd name="T57" fmla="*/ 105 h 240"/>
                  <a:gd name="T58" fmla="*/ 255 w 360"/>
                  <a:gd name="T59" fmla="*/ 120 h 240"/>
                  <a:gd name="T60" fmla="*/ 285 w 360"/>
                  <a:gd name="T61" fmla="*/ 135 h 240"/>
                  <a:gd name="T62" fmla="*/ 300 w 360"/>
                  <a:gd name="T63" fmla="*/ 165 h 240"/>
                  <a:gd name="T64" fmla="*/ 315 w 360"/>
                  <a:gd name="T65" fmla="*/ 180 h 240"/>
                  <a:gd name="T66" fmla="*/ 330 w 360"/>
                  <a:gd name="T67" fmla="*/ 210 h 240"/>
                  <a:gd name="T68" fmla="*/ 330 w 360"/>
                  <a:gd name="T69" fmla="*/ 240 h 240"/>
                  <a:gd name="T70" fmla="*/ 330 w 360"/>
                  <a:gd name="T71" fmla="*/ 240 h 240"/>
                  <a:gd name="T72" fmla="*/ 360 w 360"/>
                  <a:gd name="T73" fmla="*/ 240 h 2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0"/>
                  <a:gd name="T112" fmla="*/ 0 h 240"/>
                  <a:gd name="T113" fmla="*/ 360 w 360"/>
                  <a:gd name="T114" fmla="*/ 240 h 2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0" h="240">
                    <a:moveTo>
                      <a:pt x="360" y="240"/>
                    </a:moveTo>
                    <a:lnTo>
                      <a:pt x="360" y="240"/>
                    </a:lnTo>
                    <a:lnTo>
                      <a:pt x="345" y="210"/>
                    </a:lnTo>
                    <a:lnTo>
                      <a:pt x="330" y="180"/>
                    </a:lnTo>
                    <a:lnTo>
                      <a:pt x="315" y="150"/>
                    </a:lnTo>
                    <a:lnTo>
                      <a:pt x="300" y="120"/>
                    </a:lnTo>
                    <a:lnTo>
                      <a:pt x="270" y="105"/>
                    </a:lnTo>
                    <a:lnTo>
                      <a:pt x="255" y="90"/>
                    </a:lnTo>
                    <a:lnTo>
                      <a:pt x="225" y="75"/>
                    </a:lnTo>
                    <a:lnTo>
                      <a:pt x="210" y="60"/>
                    </a:lnTo>
                    <a:lnTo>
                      <a:pt x="180" y="45"/>
                    </a:lnTo>
                    <a:lnTo>
                      <a:pt x="150" y="45"/>
                    </a:lnTo>
                    <a:lnTo>
                      <a:pt x="135" y="30"/>
                    </a:lnTo>
                    <a:lnTo>
                      <a:pt x="105" y="30"/>
                    </a:lnTo>
                    <a:lnTo>
                      <a:pt x="75" y="15"/>
                    </a:lnTo>
                    <a:lnTo>
                      <a:pt x="45" y="15"/>
                    </a:lnTo>
                    <a:lnTo>
                      <a:pt x="30" y="15"/>
                    </a:lnTo>
                    <a:lnTo>
                      <a:pt x="0" y="0"/>
                    </a:lnTo>
                    <a:lnTo>
                      <a:pt x="0" y="30"/>
                    </a:lnTo>
                    <a:lnTo>
                      <a:pt x="15" y="30"/>
                    </a:lnTo>
                    <a:lnTo>
                      <a:pt x="45" y="30"/>
                    </a:lnTo>
                    <a:lnTo>
                      <a:pt x="75" y="45"/>
                    </a:lnTo>
                    <a:lnTo>
                      <a:pt x="105" y="45"/>
                    </a:lnTo>
                    <a:lnTo>
                      <a:pt x="120" y="45"/>
                    </a:lnTo>
                    <a:lnTo>
                      <a:pt x="150" y="60"/>
                    </a:lnTo>
                    <a:lnTo>
                      <a:pt x="180" y="60"/>
                    </a:lnTo>
                    <a:lnTo>
                      <a:pt x="195" y="75"/>
                    </a:lnTo>
                    <a:lnTo>
                      <a:pt x="225" y="90"/>
                    </a:lnTo>
                    <a:lnTo>
                      <a:pt x="240" y="105"/>
                    </a:lnTo>
                    <a:lnTo>
                      <a:pt x="255" y="120"/>
                    </a:lnTo>
                    <a:lnTo>
                      <a:pt x="285" y="135"/>
                    </a:lnTo>
                    <a:lnTo>
                      <a:pt x="300" y="165"/>
                    </a:lnTo>
                    <a:lnTo>
                      <a:pt x="315" y="180"/>
                    </a:lnTo>
                    <a:lnTo>
                      <a:pt x="330" y="210"/>
                    </a:lnTo>
                    <a:lnTo>
                      <a:pt x="330" y="240"/>
                    </a:lnTo>
                    <a:lnTo>
                      <a:pt x="360" y="240"/>
                    </a:lnTo>
                    <a:close/>
                  </a:path>
                </a:pathLst>
              </a:custGeom>
              <a:solidFill>
                <a:srgbClr val="000000"/>
              </a:solidFill>
              <a:ln w="9525">
                <a:noFill/>
                <a:round/>
                <a:headEnd/>
                <a:tailEnd/>
              </a:ln>
            </p:spPr>
            <p:txBody>
              <a:bodyPr/>
              <a:lstStyle/>
              <a:p>
                <a:endParaRPr lang="tr-TR"/>
              </a:p>
            </p:txBody>
          </p:sp>
          <p:sp>
            <p:nvSpPr>
              <p:cNvPr id="277" name="Freeform 341"/>
              <p:cNvSpPr>
                <a:spLocks/>
              </p:cNvSpPr>
              <p:nvPr/>
            </p:nvSpPr>
            <p:spPr bwMode="auto">
              <a:xfrm>
                <a:off x="1995" y="450"/>
                <a:ext cx="60" cy="30"/>
              </a:xfrm>
              <a:custGeom>
                <a:avLst/>
                <a:gdLst>
                  <a:gd name="T0" fmla="*/ 0 w 60"/>
                  <a:gd name="T1" fmla="*/ 30 h 30"/>
                  <a:gd name="T2" fmla="*/ 0 w 60"/>
                  <a:gd name="T3" fmla="*/ 30 h 30"/>
                  <a:gd name="T4" fmla="*/ 15 w 60"/>
                  <a:gd name="T5" fmla="*/ 30 h 30"/>
                  <a:gd name="T6" fmla="*/ 30 w 60"/>
                  <a:gd name="T7" fmla="*/ 30 h 30"/>
                  <a:gd name="T8" fmla="*/ 45 w 60"/>
                  <a:gd name="T9" fmla="*/ 15 h 30"/>
                  <a:gd name="T10" fmla="*/ 60 w 60"/>
                  <a:gd name="T11" fmla="*/ 0 h 30"/>
                  <a:gd name="T12" fmla="*/ 30 w 60"/>
                  <a:gd name="T13" fmla="*/ 0 h 30"/>
                  <a:gd name="T14" fmla="*/ 30 w 60"/>
                  <a:gd name="T15" fmla="*/ 0 h 30"/>
                  <a:gd name="T16" fmla="*/ 30 w 60"/>
                  <a:gd name="T17" fmla="*/ 0 h 30"/>
                  <a:gd name="T18" fmla="*/ 15 w 60"/>
                  <a:gd name="T19" fmla="*/ 15 h 30"/>
                  <a:gd name="T20" fmla="*/ 15 w 60"/>
                  <a:gd name="T21" fmla="*/ 15 h 30"/>
                  <a:gd name="T22" fmla="*/ 15 w 60"/>
                  <a:gd name="T23" fmla="*/ 15 h 30"/>
                  <a:gd name="T24" fmla="*/ 0 w 60"/>
                  <a:gd name="T25" fmla="*/ 3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30"/>
                  <a:gd name="T41" fmla="*/ 60 w 60"/>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30">
                    <a:moveTo>
                      <a:pt x="0" y="30"/>
                    </a:moveTo>
                    <a:lnTo>
                      <a:pt x="0" y="30"/>
                    </a:lnTo>
                    <a:lnTo>
                      <a:pt x="15" y="30"/>
                    </a:lnTo>
                    <a:lnTo>
                      <a:pt x="30" y="30"/>
                    </a:lnTo>
                    <a:lnTo>
                      <a:pt x="45" y="15"/>
                    </a:lnTo>
                    <a:lnTo>
                      <a:pt x="60" y="0"/>
                    </a:lnTo>
                    <a:lnTo>
                      <a:pt x="30" y="0"/>
                    </a:lnTo>
                    <a:lnTo>
                      <a:pt x="15" y="15"/>
                    </a:lnTo>
                    <a:lnTo>
                      <a:pt x="0" y="30"/>
                    </a:lnTo>
                    <a:close/>
                  </a:path>
                </a:pathLst>
              </a:custGeom>
              <a:solidFill>
                <a:srgbClr val="000000"/>
              </a:solidFill>
              <a:ln w="9525">
                <a:noFill/>
                <a:round/>
                <a:headEnd/>
                <a:tailEnd/>
              </a:ln>
            </p:spPr>
            <p:txBody>
              <a:bodyPr/>
              <a:lstStyle/>
              <a:p>
                <a:endParaRPr lang="tr-TR"/>
              </a:p>
            </p:txBody>
          </p:sp>
          <p:sp>
            <p:nvSpPr>
              <p:cNvPr id="278" name="Freeform 342"/>
              <p:cNvSpPr>
                <a:spLocks/>
              </p:cNvSpPr>
              <p:nvPr/>
            </p:nvSpPr>
            <p:spPr bwMode="auto">
              <a:xfrm>
                <a:off x="1035" y="135"/>
                <a:ext cx="975" cy="345"/>
              </a:xfrm>
              <a:custGeom>
                <a:avLst/>
                <a:gdLst>
                  <a:gd name="T0" fmla="*/ 60 w 975"/>
                  <a:gd name="T1" fmla="*/ 135 h 345"/>
                  <a:gd name="T2" fmla="*/ 75 w 975"/>
                  <a:gd name="T3" fmla="*/ 150 h 345"/>
                  <a:gd name="T4" fmla="*/ 135 w 975"/>
                  <a:gd name="T5" fmla="*/ 105 h 345"/>
                  <a:gd name="T6" fmla="*/ 195 w 975"/>
                  <a:gd name="T7" fmla="*/ 75 h 345"/>
                  <a:gd name="T8" fmla="*/ 255 w 975"/>
                  <a:gd name="T9" fmla="*/ 45 h 345"/>
                  <a:gd name="T10" fmla="*/ 315 w 975"/>
                  <a:gd name="T11" fmla="*/ 30 h 345"/>
                  <a:gd name="T12" fmla="*/ 375 w 975"/>
                  <a:gd name="T13" fmla="*/ 30 h 345"/>
                  <a:gd name="T14" fmla="*/ 435 w 975"/>
                  <a:gd name="T15" fmla="*/ 30 h 345"/>
                  <a:gd name="T16" fmla="*/ 495 w 975"/>
                  <a:gd name="T17" fmla="*/ 45 h 345"/>
                  <a:gd name="T18" fmla="*/ 555 w 975"/>
                  <a:gd name="T19" fmla="*/ 60 h 345"/>
                  <a:gd name="T20" fmla="*/ 600 w 975"/>
                  <a:gd name="T21" fmla="*/ 75 h 345"/>
                  <a:gd name="T22" fmla="*/ 660 w 975"/>
                  <a:gd name="T23" fmla="*/ 105 h 345"/>
                  <a:gd name="T24" fmla="*/ 720 w 975"/>
                  <a:gd name="T25" fmla="*/ 135 h 345"/>
                  <a:gd name="T26" fmla="*/ 765 w 975"/>
                  <a:gd name="T27" fmla="*/ 165 h 345"/>
                  <a:gd name="T28" fmla="*/ 825 w 975"/>
                  <a:gd name="T29" fmla="*/ 210 h 345"/>
                  <a:gd name="T30" fmla="*/ 870 w 975"/>
                  <a:gd name="T31" fmla="*/ 255 h 345"/>
                  <a:gd name="T32" fmla="*/ 915 w 975"/>
                  <a:gd name="T33" fmla="*/ 300 h 345"/>
                  <a:gd name="T34" fmla="*/ 960 w 975"/>
                  <a:gd name="T35" fmla="*/ 345 h 345"/>
                  <a:gd name="T36" fmla="*/ 975 w 975"/>
                  <a:gd name="T37" fmla="*/ 330 h 345"/>
                  <a:gd name="T38" fmla="*/ 930 w 975"/>
                  <a:gd name="T39" fmla="*/ 285 h 345"/>
                  <a:gd name="T40" fmla="*/ 885 w 975"/>
                  <a:gd name="T41" fmla="*/ 240 h 345"/>
                  <a:gd name="T42" fmla="*/ 840 w 975"/>
                  <a:gd name="T43" fmla="*/ 195 h 345"/>
                  <a:gd name="T44" fmla="*/ 780 w 975"/>
                  <a:gd name="T45" fmla="*/ 150 h 345"/>
                  <a:gd name="T46" fmla="*/ 735 w 975"/>
                  <a:gd name="T47" fmla="*/ 120 h 345"/>
                  <a:gd name="T48" fmla="*/ 675 w 975"/>
                  <a:gd name="T49" fmla="*/ 90 h 345"/>
                  <a:gd name="T50" fmla="*/ 615 w 975"/>
                  <a:gd name="T51" fmla="*/ 60 h 345"/>
                  <a:gd name="T52" fmla="*/ 555 w 975"/>
                  <a:gd name="T53" fmla="*/ 30 h 345"/>
                  <a:gd name="T54" fmla="*/ 495 w 975"/>
                  <a:gd name="T55" fmla="*/ 15 h 345"/>
                  <a:gd name="T56" fmla="*/ 435 w 975"/>
                  <a:gd name="T57" fmla="*/ 0 h 345"/>
                  <a:gd name="T58" fmla="*/ 375 w 975"/>
                  <a:gd name="T59" fmla="*/ 0 h 345"/>
                  <a:gd name="T60" fmla="*/ 300 w 975"/>
                  <a:gd name="T61" fmla="*/ 15 h 345"/>
                  <a:gd name="T62" fmla="*/ 240 w 975"/>
                  <a:gd name="T63" fmla="*/ 30 h 345"/>
                  <a:gd name="T64" fmla="*/ 180 w 975"/>
                  <a:gd name="T65" fmla="*/ 45 h 345"/>
                  <a:gd name="T66" fmla="*/ 120 w 975"/>
                  <a:gd name="T67" fmla="*/ 90 h 345"/>
                  <a:gd name="T68" fmla="*/ 60 w 975"/>
                  <a:gd name="T69" fmla="*/ 135 h 345"/>
                  <a:gd name="T70" fmla="*/ 75 w 975"/>
                  <a:gd name="T71" fmla="*/ 150 h 345"/>
                  <a:gd name="T72" fmla="*/ 60 w 975"/>
                  <a:gd name="T73" fmla="*/ 135 h 345"/>
                  <a:gd name="T74" fmla="*/ 0 w 975"/>
                  <a:gd name="T75" fmla="*/ 195 h 345"/>
                  <a:gd name="T76" fmla="*/ 75 w 975"/>
                  <a:gd name="T77" fmla="*/ 150 h 345"/>
                  <a:gd name="T78" fmla="*/ 60 w 975"/>
                  <a:gd name="T79" fmla="*/ 135 h 3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5"/>
                  <a:gd name="T121" fmla="*/ 0 h 345"/>
                  <a:gd name="T122" fmla="*/ 975 w 975"/>
                  <a:gd name="T123" fmla="*/ 345 h 3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5" h="345">
                    <a:moveTo>
                      <a:pt x="60" y="135"/>
                    </a:moveTo>
                    <a:lnTo>
                      <a:pt x="75" y="150"/>
                    </a:lnTo>
                    <a:lnTo>
                      <a:pt x="135" y="105"/>
                    </a:lnTo>
                    <a:lnTo>
                      <a:pt x="195" y="75"/>
                    </a:lnTo>
                    <a:lnTo>
                      <a:pt x="255" y="45"/>
                    </a:lnTo>
                    <a:lnTo>
                      <a:pt x="315" y="30"/>
                    </a:lnTo>
                    <a:lnTo>
                      <a:pt x="375" y="30"/>
                    </a:lnTo>
                    <a:lnTo>
                      <a:pt x="435" y="30"/>
                    </a:lnTo>
                    <a:lnTo>
                      <a:pt x="495" y="45"/>
                    </a:lnTo>
                    <a:lnTo>
                      <a:pt x="555" y="60"/>
                    </a:lnTo>
                    <a:lnTo>
                      <a:pt x="600" y="75"/>
                    </a:lnTo>
                    <a:lnTo>
                      <a:pt x="660" y="105"/>
                    </a:lnTo>
                    <a:lnTo>
                      <a:pt x="720" y="135"/>
                    </a:lnTo>
                    <a:lnTo>
                      <a:pt x="765" y="165"/>
                    </a:lnTo>
                    <a:lnTo>
                      <a:pt x="825" y="210"/>
                    </a:lnTo>
                    <a:lnTo>
                      <a:pt x="870" y="255"/>
                    </a:lnTo>
                    <a:lnTo>
                      <a:pt x="915" y="300"/>
                    </a:lnTo>
                    <a:lnTo>
                      <a:pt x="960" y="345"/>
                    </a:lnTo>
                    <a:lnTo>
                      <a:pt x="975" y="330"/>
                    </a:lnTo>
                    <a:lnTo>
                      <a:pt x="930" y="285"/>
                    </a:lnTo>
                    <a:lnTo>
                      <a:pt x="885" y="240"/>
                    </a:lnTo>
                    <a:lnTo>
                      <a:pt x="840" y="195"/>
                    </a:lnTo>
                    <a:lnTo>
                      <a:pt x="780" y="150"/>
                    </a:lnTo>
                    <a:lnTo>
                      <a:pt x="735" y="120"/>
                    </a:lnTo>
                    <a:lnTo>
                      <a:pt x="675" y="90"/>
                    </a:lnTo>
                    <a:lnTo>
                      <a:pt x="615" y="60"/>
                    </a:lnTo>
                    <a:lnTo>
                      <a:pt x="555" y="30"/>
                    </a:lnTo>
                    <a:lnTo>
                      <a:pt x="495" y="15"/>
                    </a:lnTo>
                    <a:lnTo>
                      <a:pt x="435" y="0"/>
                    </a:lnTo>
                    <a:lnTo>
                      <a:pt x="375" y="0"/>
                    </a:lnTo>
                    <a:lnTo>
                      <a:pt x="300" y="15"/>
                    </a:lnTo>
                    <a:lnTo>
                      <a:pt x="240" y="30"/>
                    </a:lnTo>
                    <a:lnTo>
                      <a:pt x="180" y="45"/>
                    </a:lnTo>
                    <a:lnTo>
                      <a:pt x="120" y="90"/>
                    </a:lnTo>
                    <a:lnTo>
                      <a:pt x="60" y="135"/>
                    </a:lnTo>
                    <a:lnTo>
                      <a:pt x="75" y="150"/>
                    </a:lnTo>
                    <a:lnTo>
                      <a:pt x="60" y="135"/>
                    </a:lnTo>
                    <a:lnTo>
                      <a:pt x="0" y="195"/>
                    </a:lnTo>
                    <a:lnTo>
                      <a:pt x="75" y="150"/>
                    </a:lnTo>
                    <a:lnTo>
                      <a:pt x="60" y="135"/>
                    </a:lnTo>
                    <a:close/>
                  </a:path>
                </a:pathLst>
              </a:custGeom>
              <a:solidFill>
                <a:srgbClr val="000000"/>
              </a:solidFill>
              <a:ln w="9525">
                <a:noFill/>
                <a:round/>
                <a:headEnd/>
                <a:tailEnd/>
              </a:ln>
            </p:spPr>
            <p:txBody>
              <a:bodyPr/>
              <a:lstStyle/>
              <a:p>
                <a:endParaRPr lang="tr-TR"/>
              </a:p>
            </p:txBody>
          </p:sp>
          <p:sp>
            <p:nvSpPr>
              <p:cNvPr id="279" name="Freeform 343"/>
              <p:cNvSpPr>
                <a:spLocks/>
              </p:cNvSpPr>
              <p:nvPr/>
            </p:nvSpPr>
            <p:spPr bwMode="auto">
              <a:xfrm>
                <a:off x="1095" y="135"/>
                <a:ext cx="720" cy="150"/>
              </a:xfrm>
              <a:custGeom>
                <a:avLst/>
                <a:gdLst>
                  <a:gd name="T0" fmla="*/ 705 w 720"/>
                  <a:gd name="T1" fmla="*/ 90 h 150"/>
                  <a:gd name="T2" fmla="*/ 720 w 720"/>
                  <a:gd name="T3" fmla="*/ 60 h 150"/>
                  <a:gd name="T4" fmla="*/ 675 w 720"/>
                  <a:gd name="T5" fmla="*/ 45 h 150"/>
                  <a:gd name="T6" fmla="*/ 630 w 720"/>
                  <a:gd name="T7" fmla="*/ 30 h 150"/>
                  <a:gd name="T8" fmla="*/ 585 w 720"/>
                  <a:gd name="T9" fmla="*/ 15 h 150"/>
                  <a:gd name="T10" fmla="*/ 540 w 720"/>
                  <a:gd name="T11" fmla="*/ 0 h 150"/>
                  <a:gd name="T12" fmla="*/ 495 w 720"/>
                  <a:gd name="T13" fmla="*/ 0 h 150"/>
                  <a:gd name="T14" fmla="*/ 435 w 720"/>
                  <a:gd name="T15" fmla="*/ 0 h 150"/>
                  <a:gd name="T16" fmla="*/ 390 w 720"/>
                  <a:gd name="T17" fmla="*/ 0 h 150"/>
                  <a:gd name="T18" fmla="*/ 345 w 720"/>
                  <a:gd name="T19" fmla="*/ 0 h 150"/>
                  <a:gd name="T20" fmla="*/ 300 w 720"/>
                  <a:gd name="T21" fmla="*/ 15 h 150"/>
                  <a:gd name="T22" fmla="*/ 255 w 720"/>
                  <a:gd name="T23" fmla="*/ 30 h 150"/>
                  <a:gd name="T24" fmla="*/ 210 w 720"/>
                  <a:gd name="T25" fmla="*/ 45 h 150"/>
                  <a:gd name="T26" fmla="*/ 165 w 720"/>
                  <a:gd name="T27" fmla="*/ 60 h 150"/>
                  <a:gd name="T28" fmla="*/ 120 w 720"/>
                  <a:gd name="T29" fmla="*/ 75 h 150"/>
                  <a:gd name="T30" fmla="*/ 75 w 720"/>
                  <a:gd name="T31" fmla="*/ 90 h 150"/>
                  <a:gd name="T32" fmla="*/ 45 w 720"/>
                  <a:gd name="T33" fmla="*/ 105 h 150"/>
                  <a:gd name="T34" fmla="*/ 0 w 720"/>
                  <a:gd name="T35" fmla="*/ 135 h 150"/>
                  <a:gd name="T36" fmla="*/ 15 w 720"/>
                  <a:gd name="T37" fmla="*/ 150 h 150"/>
                  <a:gd name="T38" fmla="*/ 45 w 720"/>
                  <a:gd name="T39" fmla="*/ 135 h 150"/>
                  <a:gd name="T40" fmla="*/ 90 w 720"/>
                  <a:gd name="T41" fmla="*/ 105 h 150"/>
                  <a:gd name="T42" fmla="*/ 135 w 720"/>
                  <a:gd name="T43" fmla="*/ 90 h 150"/>
                  <a:gd name="T44" fmla="*/ 180 w 720"/>
                  <a:gd name="T45" fmla="*/ 75 h 150"/>
                  <a:gd name="T46" fmla="*/ 225 w 720"/>
                  <a:gd name="T47" fmla="*/ 60 h 150"/>
                  <a:gd name="T48" fmla="*/ 255 w 720"/>
                  <a:gd name="T49" fmla="*/ 45 h 150"/>
                  <a:gd name="T50" fmla="*/ 315 w 720"/>
                  <a:gd name="T51" fmla="*/ 30 h 150"/>
                  <a:gd name="T52" fmla="*/ 360 w 720"/>
                  <a:gd name="T53" fmla="*/ 30 h 150"/>
                  <a:gd name="T54" fmla="*/ 390 w 720"/>
                  <a:gd name="T55" fmla="*/ 15 h 150"/>
                  <a:gd name="T56" fmla="*/ 435 w 720"/>
                  <a:gd name="T57" fmla="*/ 15 h 150"/>
                  <a:gd name="T58" fmla="*/ 495 w 720"/>
                  <a:gd name="T59" fmla="*/ 15 h 150"/>
                  <a:gd name="T60" fmla="*/ 540 w 720"/>
                  <a:gd name="T61" fmla="*/ 30 h 150"/>
                  <a:gd name="T62" fmla="*/ 570 w 720"/>
                  <a:gd name="T63" fmla="*/ 30 h 150"/>
                  <a:gd name="T64" fmla="*/ 615 w 720"/>
                  <a:gd name="T65" fmla="*/ 45 h 150"/>
                  <a:gd name="T66" fmla="*/ 660 w 720"/>
                  <a:gd name="T67" fmla="*/ 60 h 150"/>
                  <a:gd name="T68" fmla="*/ 705 w 720"/>
                  <a:gd name="T69" fmla="*/ 90 h 150"/>
                  <a:gd name="T70" fmla="*/ 705 w 720"/>
                  <a:gd name="T71" fmla="*/ 60 h 150"/>
                  <a:gd name="T72" fmla="*/ 705 w 720"/>
                  <a:gd name="T73" fmla="*/ 90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0"/>
                  <a:gd name="T112" fmla="*/ 0 h 150"/>
                  <a:gd name="T113" fmla="*/ 720 w 720"/>
                  <a:gd name="T114" fmla="*/ 150 h 1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0" h="150">
                    <a:moveTo>
                      <a:pt x="705" y="90"/>
                    </a:moveTo>
                    <a:lnTo>
                      <a:pt x="720" y="60"/>
                    </a:lnTo>
                    <a:lnTo>
                      <a:pt x="675" y="45"/>
                    </a:lnTo>
                    <a:lnTo>
                      <a:pt x="630" y="30"/>
                    </a:lnTo>
                    <a:lnTo>
                      <a:pt x="585" y="15"/>
                    </a:lnTo>
                    <a:lnTo>
                      <a:pt x="540" y="0"/>
                    </a:lnTo>
                    <a:lnTo>
                      <a:pt x="495" y="0"/>
                    </a:lnTo>
                    <a:lnTo>
                      <a:pt x="435" y="0"/>
                    </a:lnTo>
                    <a:lnTo>
                      <a:pt x="390" y="0"/>
                    </a:lnTo>
                    <a:lnTo>
                      <a:pt x="345" y="0"/>
                    </a:lnTo>
                    <a:lnTo>
                      <a:pt x="300" y="15"/>
                    </a:lnTo>
                    <a:lnTo>
                      <a:pt x="255" y="30"/>
                    </a:lnTo>
                    <a:lnTo>
                      <a:pt x="210" y="45"/>
                    </a:lnTo>
                    <a:lnTo>
                      <a:pt x="165" y="60"/>
                    </a:lnTo>
                    <a:lnTo>
                      <a:pt x="120" y="75"/>
                    </a:lnTo>
                    <a:lnTo>
                      <a:pt x="75" y="90"/>
                    </a:lnTo>
                    <a:lnTo>
                      <a:pt x="45" y="105"/>
                    </a:lnTo>
                    <a:lnTo>
                      <a:pt x="0" y="135"/>
                    </a:lnTo>
                    <a:lnTo>
                      <a:pt x="15" y="150"/>
                    </a:lnTo>
                    <a:lnTo>
                      <a:pt x="45" y="135"/>
                    </a:lnTo>
                    <a:lnTo>
                      <a:pt x="90" y="105"/>
                    </a:lnTo>
                    <a:lnTo>
                      <a:pt x="135" y="90"/>
                    </a:lnTo>
                    <a:lnTo>
                      <a:pt x="180" y="75"/>
                    </a:lnTo>
                    <a:lnTo>
                      <a:pt x="225" y="60"/>
                    </a:lnTo>
                    <a:lnTo>
                      <a:pt x="255" y="45"/>
                    </a:lnTo>
                    <a:lnTo>
                      <a:pt x="315" y="30"/>
                    </a:lnTo>
                    <a:lnTo>
                      <a:pt x="360" y="30"/>
                    </a:lnTo>
                    <a:lnTo>
                      <a:pt x="390" y="15"/>
                    </a:lnTo>
                    <a:lnTo>
                      <a:pt x="435" y="15"/>
                    </a:lnTo>
                    <a:lnTo>
                      <a:pt x="495" y="15"/>
                    </a:lnTo>
                    <a:lnTo>
                      <a:pt x="540" y="30"/>
                    </a:lnTo>
                    <a:lnTo>
                      <a:pt x="570" y="30"/>
                    </a:lnTo>
                    <a:lnTo>
                      <a:pt x="615" y="45"/>
                    </a:lnTo>
                    <a:lnTo>
                      <a:pt x="660" y="60"/>
                    </a:lnTo>
                    <a:lnTo>
                      <a:pt x="705" y="90"/>
                    </a:lnTo>
                    <a:lnTo>
                      <a:pt x="705" y="60"/>
                    </a:lnTo>
                    <a:lnTo>
                      <a:pt x="705" y="90"/>
                    </a:lnTo>
                    <a:close/>
                  </a:path>
                </a:pathLst>
              </a:custGeom>
              <a:solidFill>
                <a:srgbClr val="000000"/>
              </a:solidFill>
              <a:ln w="9525">
                <a:noFill/>
                <a:round/>
                <a:headEnd/>
                <a:tailEnd/>
              </a:ln>
            </p:spPr>
            <p:txBody>
              <a:bodyPr/>
              <a:lstStyle/>
              <a:p>
                <a:endParaRPr lang="tr-TR"/>
              </a:p>
            </p:txBody>
          </p:sp>
          <p:sp>
            <p:nvSpPr>
              <p:cNvPr id="280" name="Freeform 344"/>
              <p:cNvSpPr>
                <a:spLocks/>
              </p:cNvSpPr>
              <p:nvPr/>
            </p:nvSpPr>
            <p:spPr bwMode="auto">
              <a:xfrm>
                <a:off x="1050" y="150"/>
                <a:ext cx="750" cy="240"/>
              </a:xfrm>
              <a:custGeom>
                <a:avLst/>
                <a:gdLst>
                  <a:gd name="T0" fmla="*/ 15 w 750"/>
                  <a:gd name="T1" fmla="*/ 240 h 240"/>
                  <a:gd name="T2" fmla="*/ 45 w 750"/>
                  <a:gd name="T3" fmla="*/ 195 h 240"/>
                  <a:gd name="T4" fmla="*/ 75 w 750"/>
                  <a:gd name="T5" fmla="*/ 165 h 240"/>
                  <a:gd name="T6" fmla="*/ 120 w 750"/>
                  <a:gd name="T7" fmla="*/ 135 h 240"/>
                  <a:gd name="T8" fmla="*/ 165 w 750"/>
                  <a:gd name="T9" fmla="*/ 105 h 240"/>
                  <a:gd name="T10" fmla="*/ 210 w 750"/>
                  <a:gd name="T11" fmla="*/ 90 h 240"/>
                  <a:gd name="T12" fmla="*/ 255 w 750"/>
                  <a:gd name="T13" fmla="*/ 60 h 240"/>
                  <a:gd name="T14" fmla="*/ 300 w 750"/>
                  <a:gd name="T15" fmla="*/ 45 h 240"/>
                  <a:gd name="T16" fmla="*/ 345 w 750"/>
                  <a:gd name="T17" fmla="*/ 30 h 240"/>
                  <a:gd name="T18" fmla="*/ 405 w 750"/>
                  <a:gd name="T19" fmla="*/ 30 h 240"/>
                  <a:gd name="T20" fmla="*/ 450 w 750"/>
                  <a:gd name="T21" fmla="*/ 30 h 240"/>
                  <a:gd name="T22" fmla="*/ 510 w 750"/>
                  <a:gd name="T23" fmla="*/ 30 h 240"/>
                  <a:gd name="T24" fmla="*/ 555 w 750"/>
                  <a:gd name="T25" fmla="*/ 30 h 240"/>
                  <a:gd name="T26" fmla="*/ 600 w 750"/>
                  <a:gd name="T27" fmla="*/ 30 h 240"/>
                  <a:gd name="T28" fmla="*/ 660 w 750"/>
                  <a:gd name="T29" fmla="*/ 45 h 240"/>
                  <a:gd name="T30" fmla="*/ 705 w 750"/>
                  <a:gd name="T31" fmla="*/ 60 h 240"/>
                  <a:gd name="T32" fmla="*/ 750 w 750"/>
                  <a:gd name="T33" fmla="*/ 75 h 240"/>
                  <a:gd name="T34" fmla="*/ 750 w 750"/>
                  <a:gd name="T35" fmla="*/ 45 h 240"/>
                  <a:gd name="T36" fmla="*/ 705 w 750"/>
                  <a:gd name="T37" fmla="*/ 30 h 240"/>
                  <a:gd name="T38" fmla="*/ 660 w 750"/>
                  <a:gd name="T39" fmla="*/ 15 h 240"/>
                  <a:gd name="T40" fmla="*/ 615 w 750"/>
                  <a:gd name="T41" fmla="*/ 15 h 240"/>
                  <a:gd name="T42" fmla="*/ 555 w 750"/>
                  <a:gd name="T43" fmla="*/ 0 h 240"/>
                  <a:gd name="T44" fmla="*/ 510 w 750"/>
                  <a:gd name="T45" fmla="*/ 0 h 240"/>
                  <a:gd name="T46" fmla="*/ 450 w 750"/>
                  <a:gd name="T47" fmla="*/ 0 h 240"/>
                  <a:gd name="T48" fmla="*/ 405 w 750"/>
                  <a:gd name="T49" fmla="*/ 15 h 240"/>
                  <a:gd name="T50" fmla="*/ 345 w 750"/>
                  <a:gd name="T51" fmla="*/ 15 h 240"/>
                  <a:gd name="T52" fmla="*/ 300 w 750"/>
                  <a:gd name="T53" fmla="*/ 30 h 240"/>
                  <a:gd name="T54" fmla="*/ 240 w 750"/>
                  <a:gd name="T55" fmla="*/ 45 h 240"/>
                  <a:gd name="T56" fmla="*/ 195 w 750"/>
                  <a:gd name="T57" fmla="*/ 60 h 240"/>
                  <a:gd name="T58" fmla="*/ 150 w 750"/>
                  <a:gd name="T59" fmla="*/ 90 h 240"/>
                  <a:gd name="T60" fmla="*/ 105 w 750"/>
                  <a:gd name="T61" fmla="*/ 120 h 240"/>
                  <a:gd name="T62" fmla="*/ 60 w 750"/>
                  <a:gd name="T63" fmla="*/ 150 h 240"/>
                  <a:gd name="T64" fmla="*/ 30 w 750"/>
                  <a:gd name="T65" fmla="*/ 180 h 240"/>
                  <a:gd name="T66" fmla="*/ 0 w 750"/>
                  <a:gd name="T67" fmla="*/ 225 h 240"/>
                  <a:gd name="T68" fmla="*/ 15 w 750"/>
                  <a:gd name="T69" fmla="*/ 240 h 2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0"/>
                  <a:gd name="T106" fmla="*/ 0 h 240"/>
                  <a:gd name="T107" fmla="*/ 750 w 750"/>
                  <a:gd name="T108" fmla="*/ 240 h 2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0" h="240">
                    <a:moveTo>
                      <a:pt x="15" y="240"/>
                    </a:moveTo>
                    <a:lnTo>
                      <a:pt x="45" y="195"/>
                    </a:lnTo>
                    <a:lnTo>
                      <a:pt x="75" y="165"/>
                    </a:lnTo>
                    <a:lnTo>
                      <a:pt x="120" y="135"/>
                    </a:lnTo>
                    <a:lnTo>
                      <a:pt x="165" y="105"/>
                    </a:lnTo>
                    <a:lnTo>
                      <a:pt x="210" y="90"/>
                    </a:lnTo>
                    <a:lnTo>
                      <a:pt x="255" y="60"/>
                    </a:lnTo>
                    <a:lnTo>
                      <a:pt x="300" y="45"/>
                    </a:lnTo>
                    <a:lnTo>
                      <a:pt x="345" y="30"/>
                    </a:lnTo>
                    <a:lnTo>
                      <a:pt x="405" y="30"/>
                    </a:lnTo>
                    <a:lnTo>
                      <a:pt x="450" y="30"/>
                    </a:lnTo>
                    <a:lnTo>
                      <a:pt x="510" y="30"/>
                    </a:lnTo>
                    <a:lnTo>
                      <a:pt x="555" y="30"/>
                    </a:lnTo>
                    <a:lnTo>
                      <a:pt x="600" y="30"/>
                    </a:lnTo>
                    <a:lnTo>
                      <a:pt x="660" y="45"/>
                    </a:lnTo>
                    <a:lnTo>
                      <a:pt x="705" y="60"/>
                    </a:lnTo>
                    <a:lnTo>
                      <a:pt x="750" y="75"/>
                    </a:lnTo>
                    <a:lnTo>
                      <a:pt x="750" y="45"/>
                    </a:lnTo>
                    <a:lnTo>
                      <a:pt x="705" y="30"/>
                    </a:lnTo>
                    <a:lnTo>
                      <a:pt x="660" y="15"/>
                    </a:lnTo>
                    <a:lnTo>
                      <a:pt x="615" y="15"/>
                    </a:lnTo>
                    <a:lnTo>
                      <a:pt x="555" y="0"/>
                    </a:lnTo>
                    <a:lnTo>
                      <a:pt x="510" y="0"/>
                    </a:lnTo>
                    <a:lnTo>
                      <a:pt x="450" y="0"/>
                    </a:lnTo>
                    <a:lnTo>
                      <a:pt x="405" y="15"/>
                    </a:lnTo>
                    <a:lnTo>
                      <a:pt x="345" y="15"/>
                    </a:lnTo>
                    <a:lnTo>
                      <a:pt x="300" y="30"/>
                    </a:lnTo>
                    <a:lnTo>
                      <a:pt x="240" y="45"/>
                    </a:lnTo>
                    <a:lnTo>
                      <a:pt x="195" y="60"/>
                    </a:lnTo>
                    <a:lnTo>
                      <a:pt x="150" y="90"/>
                    </a:lnTo>
                    <a:lnTo>
                      <a:pt x="105" y="120"/>
                    </a:lnTo>
                    <a:lnTo>
                      <a:pt x="60" y="150"/>
                    </a:lnTo>
                    <a:lnTo>
                      <a:pt x="30" y="180"/>
                    </a:lnTo>
                    <a:lnTo>
                      <a:pt x="0" y="225"/>
                    </a:lnTo>
                    <a:lnTo>
                      <a:pt x="15" y="240"/>
                    </a:lnTo>
                    <a:close/>
                  </a:path>
                </a:pathLst>
              </a:custGeom>
              <a:solidFill>
                <a:srgbClr val="000000"/>
              </a:solidFill>
              <a:ln w="9525">
                <a:noFill/>
                <a:round/>
                <a:headEnd/>
                <a:tailEnd/>
              </a:ln>
            </p:spPr>
            <p:txBody>
              <a:bodyPr/>
              <a:lstStyle/>
              <a:p>
                <a:endParaRPr lang="tr-TR"/>
              </a:p>
            </p:txBody>
          </p:sp>
          <p:sp>
            <p:nvSpPr>
              <p:cNvPr id="281" name="Freeform 345"/>
              <p:cNvSpPr>
                <a:spLocks/>
              </p:cNvSpPr>
              <p:nvPr/>
            </p:nvSpPr>
            <p:spPr bwMode="auto">
              <a:xfrm>
                <a:off x="1680" y="735"/>
                <a:ext cx="300" cy="435"/>
              </a:xfrm>
              <a:custGeom>
                <a:avLst/>
                <a:gdLst>
                  <a:gd name="T0" fmla="*/ 225 w 300"/>
                  <a:gd name="T1" fmla="*/ 420 h 435"/>
                  <a:gd name="T2" fmla="*/ 195 w 300"/>
                  <a:gd name="T3" fmla="*/ 435 h 435"/>
                  <a:gd name="T4" fmla="*/ 165 w 300"/>
                  <a:gd name="T5" fmla="*/ 435 h 435"/>
                  <a:gd name="T6" fmla="*/ 135 w 300"/>
                  <a:gd name="T7" fmla="*/ 435 h 435"/>
                  <a:gd name="T8" fmla="*/ 105 w 300"/>
                  <a:gd name="T9" fmla="*/ 420 h 435"/>
                  <a:gd name="T10" fmla="*/ 90 w 300"/>
                  <a:gd name="T11" fmla="*/ 405 h 435"/>
                  <a:gd name="T12" fmla="*/ 60 w 300"/>
                  <a:gd name="T13" fmla="*/ 375 h 435"/>
                  <a:gd name="T14" fmla="*/ 30 w 300"/>
                  <a:gd name="T15" fmla="*/ 330 h 435"/>
                  <a:gd name="T16" fmla="*/ 15 w 300"/>
                  <a:gd name="T17" fmla="*/ 300 h 435"/>
                  <a:gd name="T18" fmla="*/ 0 w 300"/>
                  <a:gd name="T19" fmla="*/ 255 h 435"/>
                  <a:gd name="T20" fmla="*/ 0 w 300"/>
                  <a:gd name="T21" fmla="*/ 210 h 435"/>
                  <a:gd name="T22" fmla="*/ 0 w 300"/>
                  <a:gd name="T23" fmla="*/ 165 h 435"/>
                  <a:gd name="T24" fmla="*/ 0 w 300"/>
                  <a:gd name="T25" fmla="*/ 135 h 435"/>
                  <a:gd name="T26" fmla="*/ 15 w 300"/>
                  <a:gd name="T27" fmla="*/ 90 h 435"/>
                  <a:gd name="T28" fmla="*/ 30 w 300"/>
                  <a:gd name="T29" fmla="*/ 60 h 435"/>
                  <a:gd name="T30" fmla="*/ 45 w 300"/>
                  <a:gd name="T31" fmla="*/ 30 h 435"/>
                  <a:gd name="T32" fmla="*/ 75 w 300"/>
                  <a:gd name="T33" fmla="*/ 15 h 435"/>
                  <a:gd name="T34" fmla="*/ 105 w 300"/>
                  <a:gd name="T35" fmla="*/ 0 h 435"/>
                  <a:gd name="T36" fmla="*/ 135 w 300"/>
                  <a:gd name="T37" fmla="*/ 0 h 435"/>
                  <a:gd name="T38" fmla="*/ 165 w 300"/>
                  <a:gd name="T39" fmla="*/ 0 h 435"/>
                  <a:gd name="T40" fmla="*/ 195 w 300"/>
                  <a:gd name="T41" fmla="*/ 15 h 435"/>
                  <a:gd name="T42" fmla="*/ 225 w 300"/>
                  <a:gd name="T43" fmla="*/ 30 h 435"/>
                  <a:gd name="T44" fmla="*/ 240 w 300"/>
                  <a:gd name="T45" fmla="*/ 60 h 435"/>
                  <a:gd name="T46" fmla="*/ 270 w 300"/>
                  <a:gd name="T47" fmla="*/ 90 h 435"/>
                  <a:gd name="T48" fmla="*/ 285 w 300"/>
                  <a:gd name="T49" fmla="*/ 135 h 435"/>
                  <a:gd name="T50" fmla="*/ 300 w 300"/>
                  <a:gd name="T51" fmla="*/ 180 h 435"/>
                  <a:gd name="T52" fmla="*/ 300 w 300"/>
                  <a:gd name="T53" fmla="*/ 225 h 435"/>
                  <a:gd name="T54" fmla="*/ 300 w 300"/>
                  <a:gd name="T55" fmla="*/ 270 h 435"/>
                  <a:gd name="T56" fmla="*/ 300 w 300"/>
                  <a:gd name="T57" fmla="*/ 300 h 435"/>
                  <a:gd name="T58" fmla="*/ 300 w 300"/>
                  <a:gd name="T59" fmla="*/ 345 h 435"/>
                  <a:gd name="T60" fmla="*/ 270 w 300"/>
                  <a:gd name="T61" fmla="*/ 375 h 435"/>
                  <a:gd name="T62" fmla="*/ 255 w 300"/>
                  <a:gd name="T63" fmla="*/ 405 h 435"/>
                  <a:gd name="T64" fmla="*/ 225 w 300"/>
                  <a:gd name="T65" fmla="*/ 420 h 4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0"/>
                  <a:gd name="T100" fmla="*/ 0 h 435"/>
                  <a:gd name="T101" fmla="*/ 300 w 300"/>
                  <a:gd name="T102" fmla="*/ 435 h 4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0" h="435">
                    <a:moveTo>
                      <a:pt x="225" y="420"/>
                    </a:moveTo>
                    <a:lnTo>
                      <a:pt x="195" y="435"/>
                    </a:lnTo>
                    <a:lnTo>
                      <a:pt x="165" y="435"/>
                    </a:lnTo>
                    <a:lnTo>
                      <a:pt x="135" y="435"/>
                    </a:lnTo>
                    <a:lnTo>
                      <a:pt x="105" y="420"/>
                    </a:lnTo>
                    <a:lnTo>
                      <a:pt x="90" y="405"/>
                    </a:lnTo>
                    <a:lnTo>
                      <a:pt x="60" y="375"/>
                    </a:lnTo>
                    <a:lnTo>
                      <a:pt x="30" y="330"/>
                    </a:lnTo>
                    <a:lnTo>
                      <a:pt x="15" y="300"/>
                    </a:lnTo>
                    <a:lnTo>
                      <a:pt x="0" y="255"/>
                    </a:lnTo>
                    <a:lnTo>
                      <a:pt x="0" y="210"/>
                    </a:lnTo>
                    <a:lnTo>
                      <a:pt x="0" y="165"/>
                    </a:lnTo>
                    <a:lnTo>
                      <a:pt x="0" y="135"/>
                    </a:lnTo>
                    <a:lnTo>
                      <a:pt x="15" y="90"/>
                    </a:lnTo>
                    <a:lnTo>
                      <a:pt x="30" y="60"/>
                    </a:lnTo>
                    <a:lnTo>
                      <a:pt x="45" y="30"/>
                    </a:lnTo>
                    <a:lnTo>
                      <a:pt x="75" y="15"/>
                    </a:lnTo>
                    <a:lnTo>
                      <a:pt x="105" y="0"/>
                    </a:lnTo>
                    <a:lnTo>
                      <a:pt x="135" y="0"/>
                    </a:lnTo>
                    <a:lnTo>
                      <a:pt x="165" y="0"/>
                    </a:lnTo>
                    <a:lnTo>
                      <a:pt x="195" y="15"/>
                    </a:lnTo>
                    <a:lnTo>
                      <a:pt x="225" y="30"/>
                    </a:lnTo>
                    <a:lnTo>
                      <a:pt x="240" y="60"/>
                    </a:lnTo>
                    <a:lnTo>
                      <a:pt x="270" y="90"/>
                    </a:lnTo>
                    <a:lnTo>
                      <a:pt x="285" y="135"/>
                    </a:lnTo>
                    <a:lnTo>
                      <a:pt x="300" y="180"/>
                    </a:lnTo>
                    <a:lnTo>
                      <a:pt x="300" y="225"/>
                    </a:lnTo>
                    <a:lnTo>
                      <a:pt x="300" y="270"/>
                    </a:lnTo>
                    <a:lnTo>
                      <a:pt x="300" y="300"/>
                    </a:lnTo>
                    <a:lnTo>
                      <a:pt x="300" y="345"/>
                    </a:lnTo>
                    <a:lnTo>
                      <a:pt x="270" y="375"/>
                    </a:lnTo>
                    <a:lnTo>
                      <a:pt x="255" y="405"/>
                    </a:lnTo>
                    <a:lnTo>
                      <a:pt x="225" y="420"/>
                    </a:lnTo>
                    <a:close/>
                  </a:path>
                </a:pathLst>
              </a:custGeom>
              <a:solidFill>
                <a:srgbClr val="CCB27F"/>
              </a:solidFill>
              <a:ln w="9525">
                <a:noFill/>
                <a:round/>
                <a:headEnd/>
                <a:tailEnd/>
              </a:ln>
            </p:spPr>
            <p:txBody>
              <a:bodyPr/>
              <a:lstStyle/>
              <a:p>
                <a:endParaRPr lang="tr-TR"/>
              </a:p>
            </p:txBody>
          </p:sp>
          <p:sp>
            <p:nvSpPr>
              <p:cNvPr id="282" name="Freeform 346"/>
              <p:cNvSpPr>
                <a:spLocks/>
              </p:cNvSpPr>
              <p:nvPr/>
            </p:nvSpPr>
            <p:spPr bwMode="auto">
              <a:xfrm>
                <a:off x="1680" y="1035"/>
                <a:ext cx="240" cy="150"/>
              </a:xfrm>
              <a:custGeom>
                <a:avLst/>
                <a:gdLst>
                  <a:gd name="T0" fmla="*/ 0 w 240"/>
                  <a:gd name="T1" fmla="*/ 0 h 150"/>
                  <a:gd name="T2" fmla="*/ 0 w 240"/>
                  <a:gd name="T3" fmla="*/ 0 h 150"/>
                  <a:gd name="T4" fmla="*/ 30 w 240"/>
                  <a:gd name="T5" fmla="*/ 45 h 150"/>
                  <a:gd name="T6" fmla="*/ 45 w 240"/>
                  <a:gd name="T7" fmla="*/ 75 h 150"/>
                  <a:gd name="T8" fmla="*/ 75 w 240"/>
                  <a:gd name="T9" fmla="*/ 105 h 150"/>
                  <a:gd name="T10" fmla="*/ 105 w 240"/>
                  <a:gd name="T11" fmla="*/ 135 h 150"/>
                  <a:gd name="T12" fmla="*/ 135 w 240"/>
                  <a:gd name="T13" fmla="*/ 135 h 150"/>
                  <a:gd name="T14" fmla="*/ 165 w 240"/>
                  <a:gd name="T15" fmla="*/ 150 h 150"/>
                  <a:gd name="T16" fmla="*/ 195 w 240"/>
                  <a:gd name="T17" fmla="*/ 150 h 150"/>
                  <a:gd name="T18" fmla="*/ 240 w 240"/>
                  <a:gd name="T19" fmla="*/ 135 h 150"/>
                  <a:gd name="T20" fmla="*/ 225 w 240"/>
                  <a:gd name="T21" fmla="*/ 105 h 150"/>
                  <a:gd name="T22" fmla="*/ 195 w 240"/>
                  <a:gd name="T23" fmla="*/ 120 h 150"/>
                  <a:gd name="T24" fmla="*/ 165 w 240"/>
                  <a:gd name="T25" fmla="*/ 120 h 150"/>
                  <a:gd name="T26" fmla="*/ 150 w 240"/>
                  <a:gd name="T27" fmla="*/ 120 h 150"/>
                  <a:gd name="T28" fmla="*/ 120 w 240"/>
                  <a:gd name="T29" fmla="*/ 105 h 150"/>
                  <a:gd name="T30" fmla="*/ 90 w 240"/>
                  <a:gd name="T31" fmla="*/ 90 h 150"/>
                  <a:gd name="T32" fmla="*/ 60 w 240"/>
                  <a:gd name="T33" fmla="*/ 60 h 150"/>
                  <a:gd name="T34" fmla="*/ 45 w 240"/>
                  <a:gd name="T35" fmla="*/ 30 h 150"/>
                  <a:gd name="T36" fmla="*/ 30 w 240"/>
                  <a:gd name="T37" fmla="*/ 0 h 150"/>
                  <a:gd name="T38" fmla="*/ 30 w 240"/>
                  <a:gd name="T39" fmla="*/ 0 h 150"/>
                  <a:gd name="T40" fmla="*/ 0 w 240"/>
                  <a:gd name="T41" fmla="*/ 0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
                  <a:gd name="T64" fmla="*/ 0 h 150"/>
                  <a:gd name="T65" fmla="*/ 240 w 240"/>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 h="150">
                    <a:moveTo>
                      <a:pt x="0" y="0"/>
                    </a:moveTo>
                    <a:lnTo>
                      <a:pt x="0" y="0"/>
                    </a:lnTo>
                    <a:lnTo>
                      <a:pt x="30" y="45"/>
                    </a:lnTo>
                    <a:lnTo>
                      <a:pt x="45" y="75"/>
                    </a:lnTo>
                    <a:lnTo>
                      <a:pt x="75" y="105"/>
                    </a:lnTo>
                    <a:lnTo>
                      <a:pt x="105" y="135"/>
                    </a:lnTo>
                    <a:lnTo>
                      <a:pt x="135" y="135"/>
                    </a:lnTo>
                    <a:lnTo>
                      <a:pt x="165" y="150"/>
                    </a:lnTo>
                    <a:lnTo>
                      <a:pt x="195" y="150"/>
                    </a:lnTo>
                    <a:lnTo>
                      <a:pt x="240" y="135"/>
                    </a:lnTo>
                    <a:lnTo>
                      <a:pt x="225" y="105"/>
                    </a:lnTo>
                    <a:lnTo>
                      <a:pt x="195" y="120"/>
                    </a:lnTo>
                    <a:lnTo>
                      <a:pt x="165" y="120"/>
                    </a:lnTo>
                    <a:lnTo>
                      <a:pt x="150" y="120"/>
                    </a:lnTo>
                    <a:lnTo>
                      <a:pt x="120" y="105"/>
                    </a:lnTo>
                    <a:lnTo>
                      <a:pt x="90" y="90"/>
                    </a:lnTo>
                    <a:lnTo>
                      <a:pt x="60" y="60"/>
                    </a:lnTo>
                    <a:lnTo>
                      <a:pt x="45" y="30"/>
                    </a:lnTo>
                    <a:lnTo>
                      <a:pt x="30" y="0"/>
                    </a:lnTo>
                    <a:lnTo>
                      <a:pt x="0" y="0"/>
                    </a:lnTo>
                    <a:close/>
                  </a:path>
                </a:pathLst>
              </a:custGeom>
              <a:solidFill>
                <a:srgbClr val="000000"/>
              </a:solidFill>
              <a:ln w="9525">
                <a:noFill/>
                <a:round/>
                <a:headEnd/>
                <a:tailEnd/>
              </a:ln>
            </p:spPr>
            <p:txBody>
              <a:bodyPr/>
              <a:lstStyle/>
              <a:p>
                <a:endParaRPr lang="tr-TR"/>
              </a:p>
            </p:txBody>
          </p:sp>
          <p:sp>
            <p:nvSpPr>
              <p:cNvPr id="283" name="Freeform 347"/>
              <p:cNvSpPr>
                <a:spLocks/>
              </p:cNvSpPr>
              <p:nvPr/>
            </p:nvSpPr>
            <p:spPr bwMode="auto">
              <a:xfrm>
                <a:off x="1665" y="735"/>
                <a:ext cx="90" cy="300"/>
              </a:xfrm>
              <a:custGeom>
                <a:avLst/>
                <a:gdLst>
                  <a:gd name="T0" fmla="*/ 90 w 90"/>
                  <a:gd name="T1" fmla="*/ 0 h 300"/>
                  <a:gd name="T2" fmla="*/ 90 w 90"/>
                  <a:gd name="T3" fmla="*/ 0 h 300"/>
                  <a:gd name="T4" fmla="*/ 60 w 90"/>
                  <a:gd name="T5" fmla="*/ 30 h 300"/>
                  <a:gd name="T6" fmla="*/ 30 w 90"/>
                  <a:gd name="T7" fmla="*/ 60 h 300"/>
                  <a:gd name="T8" fmla="*/ 15 w 90"/>
                  <a:gd name="T9" fmla="*/ 90 h 300"/>
                  <a:gd name="T10" fmla="*/ 0 w 90"/>
                  <a:gd name="T11" fmla="*/ 135 h 300"/>
                  <a:gd name="T12" fmla="*/ 0 w 90"/>
                  <a:gd name="T13" fmla="*/ 165 h 300"/>
                  <a:gd name="T14" fmla="*/ 0 w 90"/>
                  <a:gd name="T15" fmla="*/ 210 h 300"/>
                  <a:gd name="T16" fmla="*/ 15 w 90"/>
                  <a:gd name="T17" fmla="*/ 255 h 300"/>
                  <a:gd name="T18" fmla="*/ 15 w 90"/>
                  <a:gd name="T19" fmla="*/ 300 h 300"/>
                  <a:gd name="T20" fmla="*/ 45 w 90"/>
                  <a:gd name="T21" fmla="*/ 300 h 300"/>
                  <a:gd name="T22" fmla="*/ 30 w 90"/>
                  <a:gd name="T23" fmla="*/ 255 h 300"/>
                  <a:gd name="T24" fmla="*/ 30 w 90"/>
                  <a:gd name="T25" fmla="*/ 210 h 300"/>
                  <a:gd name="T26" fmla="*/ 30 w 90"/>
                  <a:gd name="T27" fmla="*/ 165 h 300"/>
                  <a:gd name="T28" fmla="*/ 30 w 90"/>
                  <a:gd name="T29" fmla="*/ 135 h 300"/>
                  <a:gd name="T30" fmla="*/ 30 w 90"/>
                  <a:gd name="T31" fmla="*/ 90 h 300"/>
                  <a:gd name="T32" fmla="*/ 45 w 90"/>
                  <a:gd name="T33" fmla="*/ 60 h 300"/>
                  <a:gd name="T34" fmla="*/ 75 w 90"/>
                  <a:gd name="T35" fmla="*/ 45 h 300"/>
                  <a:gd name="T36" fmla="*/ 90 w 90"/>
                  <a:gd name="T37" fmla="*/ 30 h 300"/>
                  <a:gd name="T38" fmla="*/ 90 w 90"/>
                  <a:gd name="T39" fmla="*/ 15 h 300"/>
                  <a:gd name="T40" fmla="*/ 90 w 90"/>
                  <a:gd name="T41" fmla="*/ 0 h 3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300"/>
                  <a:gd name="T65" fmla="*/ 90 w 90"/>
                  <a:gd name="T66" fmla="*/ 300 h 3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300">
                    <a:moveTo>
                      <a:pt x="90" y="0"/>
                    </a:moveTo>
                    <a:lnTo>
                      <a:pt x="90" y="0"/>
                    </a:lnTo>
                    <a:lnTo>
                      <a:pt x="60" y="30"/>
                    </a:lnTo>
                    <a:lnTo>
                      <a:pt x="30" y="60"/>
                    </a:lnTo>
                    <a:lnTo>
                      <a:pt x="15" y="90"/>
                    </a:lnTo>
                    <a:lnTo>
                      <a:pt x="0" y="135"/>
                    </a:lnTo>
                    <a:lnTo>
                      <a:pt x="0" y="165"/>
                    </a:lnTo>
                    <a:lnTo>
                      <a:pt x="0" y="210"/>
                    </a:lnTo>
                    <a:lnTo>
                      <a:pt x="15" y="255"/>
                    </a:lnTo>
                    <a:lnTo>
                      <a:pt x="15" y="300"/>
                    </a:lnTo>
                    <a:lnTo>
                      <a:pt x="45" y="300"/>
                    </a:lnTo>
                    <a:lnTo>
                      <a:pt x="30" y="255"/>
                    </a:lnTo>
                    <a:lnTo>
                      <a:pt x="30" y="210"/>
                    </a:lnTo>
                    <a:lnTo>
                      <a:pt x="30" y="165"/>
                    </a:lnTo>
                    <a:lnTo>
                      <a:pt x="30" y="135"/>
                    </a:lnTo>
                    <a:lnTo>
                      <a:pt x="30" y="90"/>
                    </a:lnTo>
                    <a:lnTo>
                      <a:pt x="45" y="60"/>
                    </a:lnTo>
                    <a:lnTo>
                      <a:pt x="75" y="45"/>
                    </a:lnTo>
                    <a:lnTo>
                      <a:pt x="90" y="30"/>
                    </a:lnTo>
                    <a:lnTo>
                      <a:pt x="90" y="15"/>
                    </a:lnTo>
                    <a:lnTo>
                      <a:pt x="90" y="0"/>
                    </a:lnTo>
                    <a:close/>
                  </a:path>
                </a:pathLst>
              </a:custGeom>
              <a:solidFill>
                <a:srgbClr val="000000"/>
              </a:solidFill>
              <a:ln w="9525">
                <a:noFill/>
                <a:round/>
                <a:headEnd/>
                <a:tailEnd/>
              </a:ln>
            </p:spPr>
            <p:txBody>
              <a:bodyPr/>
              <a:lstStyle/>
              <a:p>
                <a:endParaRPr lang="tr-TR"/>
              </a:p>
            </p:txBody>
          </p:sp>
          <p:sp>
            <p:nvSpPr>
              <p:cNvPr id="284" name="Freeform 348"/>
              <p:cNvSpPr>
                <a:spLocks/>
              </p:cNvSpPr>
              <p:nvPr/>
            </p:nvSpPr>
            <p:spPr bwMode="auto">
              <a:xfrm>
                <a:off x="1755" y="720"/>
                <a:ext cx="225" cy="150"/>
              </a:xfrm>
              <a:custGeom>
                <a:avLst/>
                <a:gdLst>
                  <a:gd name="T0" fmla="*/ 225 w 225"/>
                  <a:gd name="T1" fmla="*/ 150 h 150"/>
                  <a:gd name="T2" fmla="*/ 225 w 225"/>
                  <a:gd name="T3" fmla="*/ 150 h 150"/>
                  <a:gd name="T4" fmla="*/ 210 w 225"/>
                  <a:gd name="T5" fmla="*/ 105 h 150"/>
                  <a:gd name="T6" fmla="*/ 180 w 225"/>
                  <a:gd name="T7" fmla="*/ 75 h 150"/>
                  <a:gd name="T8" fmla="*/ 150 w 225"/>
                  <a:gd name="T9" fmla="*/ 45 h 150"/>
                  <a:gd name="T10" fmla="*/ 120 w 225"/>
                  <a:gd name="T11" fmla="*/ 15 h 150"/>
                  <a:gd name="T12" fmla="*/ 90 w 225"/>
                  <a:gd name="T13" fmla="*/ 0 h 150"/>
                  <a:gd name="T14" fmla="*/ 60 w 225"/>
                  <a:gd name="T15" fmla="*/ 0 h 150"/>
                  <a:gd name="T16" fmla="*/ 30 w 225"/>
                  <a:gd name="T17" fmla="*/ 0 h 150"/>
                  <a:gd name="T18" fmla="*/ 0 w 225"/>
                  <a:gd name="T19" fmla="*/ 15 h 150"/>
                  <a:gd name="T20" fmla="*/ 0 w 225"/>
                  <a:gd name="T21" fmla="*/ 30 h 150"/>
                  <a:gd name="T22" fmla="*/ 30 w 225"/>
                  <a:gd name="T23" fmla="*/ 30 h 150"/>
                  <a:gd name="T24" fmla="*/ 60 w 225"/>
                  <a:gd name="T25" fmla="*/ 30 h 150"/>
                  <a:gd name="T26" fmla="*/ 90 w 225"/>
                  <a:gd name="T27" fmla="*/ 30 h 150"/>
                  <a:gd name="T28" fmla="*/ 105 w 225"/>
                  <a:gd name="T29" fmla="*/ 45 h 150"/>
                  <a:gd name="T30" fmla="*/ 135 w 225"/>
                  <a:gd name="T31" fmla="*/ 60 h 150"/>
                  <a:gd name="T32" fmla="*/ 165 w 225"/>
                  <a:gd name="T33" fmla="*/ 90 h 150"/>
                  <a:gd name="T34" fmla="*/ 180 w 225"/>
                  <a:gd name="T35" fmla="*/ 120 h 150"/>
                  <a:gd name="T36" fmla="*/ 195 w 225"/>
                  <a:gd name="T37" fmla="*/ 150 h 150"/>
                  <a:gd name="T38" fmla="*/ 195 w 225"/>
                  <a:gd name="T39" fmla="*/ 150 h 150"/>
                  <a:gd name="T40" fmla="*/ 225 w 225"/>
                  <a:gd name="T41" fmla="*/ 150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5"/>
                  <a:gd name="T64" fmla="*/ 0 h 150"/>
                  <a:gd name="T65" fmla="*/ 225 w 225"/>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5" h="150">
                    <a:moveTo>
                      <a:pt x="225" y="150"/>
                    </a:moveTo>
                    <a:lnTo>
                      <a:pt x="225" y="150"/>
                    </a:lnTo>
                    <a:lnTo>
                      <a:pt x="210" y="105"/>
                    </a:lnTo>
                    <a:lnTo>
                      <a:pt x="180" y="75"/>
                    </a:lnTo>
                    <a:lnTo>
                      <a:pt x="150" y="45"/>
                    </a:lnTo>
                    <a:lnTo>
                      <a:pt x="120" y="15"/>
                    </a:lnTo>
                    <a:lnTo>
                      <a:pt x="90" y="0"/>
                    </a:lnTo>
                    <a:lnTo>
                      <a:pt x="60" y="0"/>
                    </a:lnTo>
                    <a:lnTo>
                      <a:pt x="30" y="0"/>
                    </a:lnTo>
                    <a:lnTo>
                      <a:pt x="0" y="15"/>
                    </a:lnTo>
                    <a:lnTo>
                      <a:pt x="0" y="30"/>
                    </a:lnTo>
                    <a:lnTo>
                      <a:pt x="30" y="30"/>
                    </a:lnTo>
                    <a:lnTo>
                      <a:pt x="60" y="30"/>
                    </a:lnTo>
                    <a:lnTo>
                      <a:pt x="90" y="30"/>
                    </a:lnTo>
                    <a:lnTo>
                      <a:pt x="105" y="45"/>
                    </a:lnTo>
                    <a:lnTo>
                      <a:pt x="135" y="60"/>
                    </a:lnTo>
                    <a:lnTo>
                      <a:pt x="165" y="90"/>
                    </a:lnTo>
                    <a:lnTo>
                      <a:pt x="180" y="120"/>
                    </a:lnTo>
                    <a:lnTo>
                      <a:pt x="195" y="150"/>
                    </a:lnTo>
                    <a:lnTo>
                      <a:pt x="225" y="150"/>
                    </a:lnTo>
                    <a:close/>
                  </a:path>
                </a:pathLst>
              </a:custGeom>
              <a:solidFill>
                <a:srgbClr val="000000"/>
              </a:solidFill>
              <a:ln w="9525">
                <a:noFill/>
                <a:round/>
                <a:headEnd/>
                <a:tailEnd/>
              </a:ln>
            </p:spPr>
            <p:txBody>
              <a:bodyPr/>
              <a:lstStyle/>
              <a:p>
                <a:endParaRPr lang="tr-TR"/>
              </a:p>
            </p:txBody>
          </p:sp>
          <p:sp>
            <p:nvSpPr>
              <p:cNvPr id="285" name="Freeform 349"/>
              <p:cNvSpPr>
                <a:spLocks/>
              </p:cNvSpPr>
              <p:nvPr/>
            </p:nvSpPr>
            <p:spPr bwMode="auto">
              <a:xfrm>
                <a:off x="1905" y="870"/>
                <a:ext cx="90" cy="300"/>
              </a:xfrm>
              <a:custGeom>
                <a:avLst/>
                <a:gdLst>
                  <a:gd name="T0" fmla="*/ 15 w 90"/>
                  <a:gd name="T1" fmla="*/ 300 h 300"/>
                  <a:gd name="T2" fmla="*/ 15 w 90"/>
                  <a:gd name="T3" fmla="*/ 300 h 300"/>
                  <a:gd name="T4" fmla="*/ 45 w 90"/>
                  <a:gd name="T5" fmla="*/ 270 h 300"/>
                  <a:gd name="T6" fmla="*/ 60 w 90"/>
                  <a:gd name="T7" fmla="*/ 240 h 300"/>
                  <a:gd name="T8" fmla="*/ 75 w 90"/>
                  <a:gd name="T9" fmla="*/ 210 h 300"/>
                  <a:gd name="T10" fmla="*/ 90 w 90"/>
                  <a:gd name="T11" fmla="*/ 165 h 300"/>
                  <a:gd name="T12" fmla="*/ 90 w 90"/>
                  <a:gd name="T13" fmla="*/ 135 h 300"/>
                  <a:gd name="T14" fmla="*/ 90 w 90"/>
                  <a:gd name="T15" fmla="*/ 90 h 300"/>
                  <a:gd name="T16" fmla="*/ 90 w 90"/>
                  <a:gd name="T17" fmla="*/ 45 h 300"/>
                  <a:gd name="T18" fmla="*/ 75 w 90"/>
                  <a:gd name="T19" fmla="*/ 0 h 300"/>
                  <a:gd name="T20" fmla="*/ 45 w 90"/>
                  <a:gd name="T21" fmla="*/ 0 h 300"/>
                  <a:gd name="T22" fmla="*/ 60 w 90"/>
                  <a:gd name="T23" fmla="*/ 45 h 300"/>
                  <a:gd name="T24" fmla="*/ 75 w 90"/>
                  <a:gd name="T25" fmla="*/ 90 h 300"/>
                  <a:gd name="T26" fmla="*/ 75 w 90"/>
                  <a:gd name="T27" fmla="*/ 135 h 300"/>
                  <a:gd name="T28" fmla="*/ 75 w 90"/>
                  <a:gd name="T29" fmla="*/ 165 h 300"/>
                  <a:gd name="T30" fmla="*/ 60 w 90"/>
                  <a:gd name="T31" fmla="*/ 195 h 300"/>
                  <a:gd name="T32" fmla="*/ 45 w 90"/>
                  <a:gd name="T33" fmla="*/ 225 h 300"/>
                  <a:gd name="T34" fmla="*/ 15 w 90"/>
                  <a:gd name="T35" fmla="*/ 255 h 300"/>
                  <a:gd name="T36" fmla="*/ 0 w 90"/>
                  <a:gd name="T37" fmla="*/ 270 h 300"/>
                  <a:gd name="T38" fmla="*/ 0 w 90"/>
                  <a:gd name="T39" fmla="*/ 270 h 300"/>
                  <a:gd name="T40" fmla="*/ 15 w 90"/>
                  <a:gd name="T41" fmla="*/ 300 h 3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300"/>
                  <a:gd name="T65" fmla="*/ 90 w 90"/>
                  <a:gd name="T66" fmla="*/ 300 h 3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300">
                    <a:moveTo>
                      <a:pt x="15" y="300"/>
                    </a:moveTo>
                    <a:lnTo>
                      <a:pt x="15" y="300"/>
                    </a:lnTo>
                    <a:lnTo>
                      <a:pt x="45" y="270"/>
                    </a:lnTo>
                    <a:lnTo>
                      <a:pt x="60" y="240"/>
                    </a:lnTo>
                    <a:lnTo>
                      <a:pt x="75" y="210"/>
                    </a:lnTo>
                    <a:lnTo>
                      <a:pt x="90" y="165"/>
                    </a:lnTo>
                    <a:lnTo>
                      <a:pt x="90" y="135"/>
                    </a:lnTo>
                    <a:lnTo>
                      <a:pt x="90" y="90"/>
                    </a:lnTo>
                    <a:lnTo>
                      <a:pt x="90" y="45"/>
                    </a:lnTo>
                    <a:lnTo>
                      <a:pt x="75" y="0"/>
                    </a:lnTo>
                    <a:lnTo>
                      <a:pt x="45" y="0"/>
                    </a:lnTo>
                    <a:lnTo>
                      <a:pt x="60" y="45"/>
                    </a:lnTo>
                    <a:lnTo>
                      <a:pt x="75" y="90"/>
                    </a:lnTo>
                    <a:lnTo>
                      <a:pt x="75" y="135"/>
                    </a:lnTo>
                    <a:lnTo>
                      <a:pt x="75" y="165"/>
                    </a:lnTo>
                    <a:lnTo>
                      <a:pt x="60" y="195"/>
                    </a:lnTo>
                    <a:lnTo>
                      <a:pt x="45" y="225"/>
                    </a:lnTo>
                    <a:lnTo>
                      <a:pt x="15" y="255"/>
                    </a:lnTo>
                    <a:lnTo>
                      <a:pt x="0" y="270"/>
                    </a:lnTo>
                    <a:lnTo>
                      <a:pt x="15" y="300"/>
                    </a:lnTo>
                    <a:close/>
                  </a:path>
                </a:pathLst>
              </a:custGeom>
              <a:solidFill>
                <a:srgbClr val="000000"/>
              </a:solidFill>
              <a:ln w="9525">
                <a:noFill/>
                <a:round/>
                <a:headEnd/>
                <a:tailEnd/>
              </a:ln>
            </p:spPr>
            <p:txBody>
              <a:bodyPr/>
              <a:lstStyle/>
              <a:p>
                <a:endParaRPr lang="tr-TR"/>
              </a:p>
            </p:txBody>
          </p:sp>
          <p:sp>
            <p:nvSpPr>
              <p:cNvPr id="286" name="Freeform 350"/>
              <p:cNvSpPr>
                <a:spLocks/>
              </p:cNvSpPr>
              <p:nvPr/>
            </p:nvSpPr>
            <p:spPr bwMode="auto">
              <a:xfrm>
                <a:off x="1695" y="825"/>
                <a:ext cx="300" cy="345"/>
              </a:xfrm>
              <a:custGeom>
                <a:avLst/>
                <a:gdLst>
                  <a:gd name="T0" fmla="*/ 210 w 300"/>
                  <a:gd name="T1" fmla="*/ 330 h 345"/>
                  <a:gd name="T2" fmla="*/ 180 w 300"/>
                  <a:gd name="T3" fmla="*/ 345 h 345"/>
                  <a:gd name="T4" fmla="*/ 150 w 300"/>
                  <a:gd name="T5" fmla="*/ 345 h 345"/>
                  <a:gd name="T6" fmla="*/ 120 w 300"/>
                  <a:gd name="T7" fmla="*/ 345 h 345"/>
                  <a:gd name="T8" fmla="*/ 105 w 300"/>
                  <a:gd name="T9" fmla="*/ 330 h 345"/>
                  <a:gd name="T10" fmla="*/ 75 w 300"/>
                  <a:gd name="T11" fmla="*/ 315 h 345"/>
                  <a:gd name="T12" fmla="*/ 45 w 300"/>
                  <a:gd name="T13" fmla="*/ 300 h 345"/>
                  <a:gd name="T14" fmla="*/ 30 w 300"/>
                  <a:gd name="T15" fmla="*/ 270 h 345"/>
                  <a:gd name="T16" fmla="*/ 15 w 300"/>
                  <a:gd name="T17" fmla="*/ 240 h 345"/>
                  <a:gd name="T18" fmla="*/ 0 w 300"/>
                  <a:gd name="T19" fmla="*/ 210 h 345"/>
                  <a:gd name="T20" fmla="*/ 0 w 300"/>
                  <a:gd name="T21" fmla="*/ 180 h 345"/>
                  <a:gd name="T22" fmla="*/ 0 w 300"/>
                  <a:gd name="T23" fmla="*/ 150 h 345"/>
                  <a:gd name="T24" fmla="*/ 15 w 300"/>
                  <a:gd name="T25" fmla="*/ 105 h 345"/>
                  <a:gd name="T26" fmla="*/ 30 w 300"/>
                  <a:gd name="T27" fmla="*/ 90 h 345"/>
                  <a:gd name="T28" fmla="*/ 45 w 300"/>
                  <a:gd name="T29" fmla="*/ 60 h 345"/>
                  <a:gd name="T30" fmla="*/ 60 w 300"/>
                  <a:gd name="T31" fmla="*/ 30 h 345"/>
                  <a:gd name="T32" fmla="*/ 90 w 300"/>
                  <a:gd name="T33" fmla="*/ 15 h 345"/>
                  <a:gd name="T34" fmla="*/ 120 w 300"/>
                  <a:gd name="T35" fmla="*/ 0 h 345"/>
                  <a:gd name="T36" fmla="*/ 150 w 300"/>
                  <a:gd name="T37" fmla="*/ 0 h 345"/>
                  <a:gd name="T38" fmla="*/ 180 w 300"/>
                  <a:gd name="T39" fmla="*/ 0 h 345"/>
                  <a:gd name="T40" fmla="*/ 210 w 300"/>
                  <a:gd name="T41" fmla="*/ 0 h 345"/>
                  <a:gd name="T42" fmla="*/ 225 w 300"/>
                  <a:gd name="T43" fmla="*/ 15 h 345"/>
                  <a:gd name="T44" fmla="*/ 255 w 300"/>
                  <a:gd name="T45" fmla="*/ 45 h 345"/>
                  <a:gd name="T46" fmla="*/ 270 w 300"/>
                  <a:gd name="T47" fmla="*/ 60 h 345"/>
                  <a:gd name="T48" fmla="*/ 285 w 300"/>
                  <a:gd name="T49" fmla="*/ 90 h 345"/>
                  <a:gd name="T50" fmla="*/ 300 w 300"/>
                  <a:gd name="T51" fmla="*/ 135 h 345"/>
                  <a:gd name="T52" fmla="*/ 300 w 300"/>
                  <a:gd name="T53" fmla="*/ 165 h 345"/>
                  <a:gd name="T54" fmla="*/ 300 w 300"/>
                  <a:gd name="T55" fmla="*/ 195 h 345"/>
                  <a:gd name="T56" fmla="*/ 300 w 300"/>
                  <a:gd name="T57" fmla="*/ 225 h 345"/>
                  <a:gd name="T58" fmla="*/ 285 w 300"/>
                  <a:gd name="T59" fmla="*/ 255 h 345"/>
                  <a:gd name="T60" fmla="*/ 270 w 300"/>
                  <a:gd name="T61" fmla="*/ 285 h 345"/>
                  <a:gd name="T62" fmla="*/ 240 w 300"/>
                  <a:gd name="T63" fmla="*/ 315 h 345"/>
                  <a:gd name="T64" fmla="*/ 210 w 300"/>
                  <a:gd name="T65" fmla="*/ 330 h 3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0"/>
                  <a:gd name="T100" fmla="*/ 0 h 345"/>
                  <a:gd name="T101" fmla="*/ 300 w 300"/>
                  <a:gd name="T102" fmla="*/ 345 h 3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0" h="345">
                    <a:moveTo>
                      <a:pt x="210" y="330"/>
                    </a:moveTo>
                    <a:lnTo>
                      <a:pt x="180" y="345"/>
                    </a:lnTo>
                    <a:lnTo>
                      <a:pt x="150" y="345"/>
                    </a:lnTo>
                    <a:lnTo>
                      <a:pt x="120" y="345"/>
                    </a:lnTo>
                    <a:lnTo>
                      <a:pt x="105" y="330"/>
                    </a:lnTo>
                    <a:lnTo>
                      <a:pt x="75" y="315"/>
                    </a:lnTo>
                    <a:lnTo>
                      <a:pt x="45" y="300"/>
                    </a:lnTo>
                    <a:lnTo>
                      <a:pt x="30" y="270"/>
                    </a:lnTo>
                    <a:lnTo>
                      <a:pt x="15" y="240"/>
                    </a:lnTo>
                    <a:lnTo>
                      <a:pt x="0" y="210"/>
                    </a:lnTo>
                    <a:lnTo>
                      <a:pt x="0" y="180"/>
                    </a:lnTo>
                    <a:lnTo>
                      <a:pt x="0" y="150"/>
                    </a:lnTo>
                    <a:lnTo>
                      <a:pt x="15" y="105"/>
                    </a:lnTo>
                    <a:lnTo>
                      <a:pt x="30" y="90"/>
                    </a:lnTo>
                    <a:lnTo>
                      <a:pt x="45" y="60"/>
                    </a:lnTo>
                    <a:lnTo>
                      <a:pt x="60" y="30"/>
                    </a:lnTo>
                    <a:lnTo>
                      <a:pt x="90" y="15"/>
                    </a:lnTo>
                    <a:lnTo>
                      <a:pt x="120" y="0"/>
                    </a:lnTo>
                    <a:lnTo>
                      <a:pt x="150" y="0"/>
                    </a:lnTo>
                    <a:lnTo>
                      <a:pt x="180" y="0"/>
                    </a:lnTo>
                    <a:lnTo>
                      <a:pt x="210" y="0"/>
                    </a:lnTo>
                    <a:lnTo>
                      <a:pt x="225" y="15"/>
                    </a:lnTo>
                    <a:lnTo>
                      <a:pt x="255" y="45"/>
                    </a:lnTo>
                    <a:lnTo>
                      <a:pt x="270" y="60"/>
                    </a:lnTo>
                    <a:lnTo>
                      <a:pt x="285" y="90"/>
                    </a:lnTo>
                    <a:lnTo>
                      <a:pt x="300" y="135"/>
                    </a:lnTo>
                    <a:lnTo>
                      <a:pt x="300" y="165"/>
                    </a:lnTo>
                    <a:lnTo>
                      <a:pt x="300" y="195"/>
                    </a:lnTo>
                    <a:lnTo>
                      <a:pt x="300" y="225"/>
                    </a:lnTo>
                    <a:lnTo>
                      <a:pt x="285" y="255"/>
                    </a:lnTo>
                    <a:lnTo>
                      <a:pt x="270" y="285"/>
                    </a:lnTo>
                    <a:lnTo>
                      <a:pt x="240" y="315"/>
                    </a:lnTo>
                    <a:lnTo>
                      <a:pt x="210" y="330"/>
                    </a:lnTo>
                    <a:close/>
                  </a:path>
                </a:pathLst>
              </a:custGeom>
              <a:solidFill>
                <a:srgbClr val="FFFFFF"/>
              </a:solidFill>
              <a:ln w="9525">
                <a:noFill/>
                <a:round/>
                <a:headEnd/>
                <a:tailEnd/>
              </a:ln>
            </p:spPr>
            <p:txBody>
              <a:bodyPr/>
              <a:lstStyle/>
              <a:p>
                <a:endParaRPr lang="tr-TR"/>
              </a:p>
            </p:txBody>
          </p:sp>
          <p:sp>
            <p:nvSpPr>
              <p:cNvPr id="287" name="Freeform 351"/>
              <p:cNvSpPr>
                <a:spLocks/>
              </p:cNvSpPr>
              <p:nvPr/>
            </p:nvSpPr>
            <p:spPr bwMode="auto">
              <a:xfrm>
                <a:off x="1695" y="1065"/>
                <a:ext cx="225" cy="120"/>
              </a:xfrm>
              <a:custGeom>
                <a:avLst/>
                <a:gdLst>
                  <a:gd name="T0" fmla="*/ 0 w 225"/>
                  <a:gd name="T1" fmla="*/ 15 h 120"/>
                  <a:gd name="T2" fmla="*/ 0 w 225"/>
                  <a:gd name="T3" fmla="*/ 15 h 120"/>
                  <a:gd name="T4" fmla="*/ 15 w 225"/>
                  <a:gd name="T5" fmla="*/ 45 h 120"/>
                  <a:gd name="T6" fmla="*/ 45 w 225"/>
                  <a:gd name="T7" fmla="*/ 75 h 120"/>
                  <a:gd name="T8" fmla="*/ 60 w 225"/>
                  <a:gd name="T9" fmla="*/ 90 h 120"/>
                  <a:gd name="T10" fmla="*/ 90 w 225"/>
                  <a:gd name="T11" fmla="*/ 105 h 120"/>
                  <a:gd name="T12" fmla="*/ 120 w 225"/>
                  <a:gd name="T13" fmla="*/ 120 h 120"/>
                  <a:gd name="T14" fmla="*/ 150 w 225"/>
                  <a:gd name="T15" fmla="*/ 120 h 120"/>
                  <a:gd name="T16" fmla="*/ 180 w 225"/>
                  <a:gd name="T17" fmla="*/ 120 h 120"/>
                  <a:gd name="T18" fmla="*/ 225 w 225"/>
                  <a:gd name="T19" fmla="*/ 105 h 120"/>
                  <a:gd name="T20" fmla="*/ 210 w 225"/>
                  <a:gd name="T21" fmla="*/ 75 h 120"/>
                  <a:gd name="T22" fmla="*/ 180 w 225"/>
                  <a:gd name="T23" fmla="*/ 90 h 120"/>
                  <a:gd name="T24" fmla="*/ 150 w 225"/>
                  <a:gd name="T25" fmla="*/ 90 h 120"/>
                  <a:gd name="T26" fmla="*/ 135 w 225"/>
                  <a:gd name="T27" fmla="*/ 90 h 120"/>
                  <a:gd name="T28" fmla="*/ 105 w 225"/>
                  <a:gd name="T29" fmla="*/ 90 h 120"/>
                  <a:gd name="T30" fmla="*/ 75 w 225"/>
                  <a:gd name="T31" fmla="*/ 75 h 120"/>
                  <a:gd name="T32" fmla="*/ 60 w 225"/>
                  <a:gd name="T33" fmla="*/ 60 h 120"/>
                  <a:gd name="T34" fmla="*/ 45 w 225"/>
                  <a:gd name="T35" fmla="*/ 30 h 120"/>
                  <a:gd name="T36" fmla="*/ 30 w 225"/>
                  <a:gd name="T37" fmla="*/ 0 h 120"/>
                  <a:gd name="T38" fmla="*/ 30 w 225"/>
                  <a:gd name="T39" fmla="*/ 0 h 120"/>
                  <a:gd name="T40" fmla="*/ 0 w 225"/>
                  <a:gd name="T41" fmla="*/ 15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5"/>
                  <a:gd name="T64" fmla="*/ 0 h 120"/>
                  <a:gd name="T65" fmla="*/ 225 w 225"/>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5" h="120">
                    <a:moveTo>
                      <a:pt x="0" y="15"/>
                    </a:moveTo>
                    <a:lnTo>
                      <a:pt x="0" y="15"/>
                    </a:lnTo>
                    <a:lnTo>
                      <a:pt x="15" y="45"/>
                    </a:lnTo>
                    <a:lnTo>
                      <a:pt x="45" y="75"/>
                    </a:lnTo>
                    <a:lnTo>
                      <a:pt x="60" y="90"/>
                    </a:lnTo>
                    <a:lnTo>
                      <a:pt x="90" y="105"/>
                    </a:lnTo>
                    <a:lnTo>
                      <a:pt x="120" y="120"/>
                    </a:lnTo>
                    <a:lnTo>
                      <a:pt x="150" y="120"/>
                    </a:lnTo>
                    <a:lnTo>
                      <a:pt x="180" y="120"/>
                    </a:lnTo>
                    <a:lnTo>
                      <a:pt x="225" y="105"/>
                    </a:lnTo>
                    <a:lnTo>
                      <a:pt x="210" y="75"/>
                    </a:lnTo>
                    <a:lnTo>
                      <a:pt x="180" y="90"/>
                    </a:lnTo>
                    <a:lnTo>
                      <a:pt x="150" y="90"/>
                    </a:lnTo>
                    <a:lnTo>
                      <a:pt x="135" y="90"/>
                    </a:lnTo>
                    <a:lnTo>
                      <a:pt x="105" y="90"/>
                    </a:lnTo>
                    <a:lnTo>
                      <a:pt x="75" y="75"/>
                    </a:lnTo>
                    <a:lnTo>
                      <a:pt x="60" y="60"/>
                    </a:lnTo>
                    <a:lnTo>
                      <a:pt x="45" y="30"/>
                    </a:lnTo>
                    <a:lnTo>
                      <a:pt x="30" y="0"/>
                    </a:lnTo>
                    <a:lnTo>
                      <a:pt x="0" y="15"/>
                    </a:lnTo>
                    <a:close/>
                  </a:path>
                </a:pathLst>
              </a:custGeom>
              <a:solidFill>
                <a:srgbClr val="000000"/>
              </a:solidFill>
              <a:ln w="9525">
                <a:noFill/>
                <a:round/>
                <a:headEnd/>
                <a:tailEnd/>
              </a:ln>
            </p:spPr>
            <p:txBody>
              <a:bodyPr/>
              <a:lstStyle/>
              <a:p>
                <a:endParaRPr lang="tr-TR"/>
              </a:p>
            </p:txBody>
          </p:sp>
          <p:sp>
            <p:nvSpPr>
              <p:cNvPr id="288" name="Freeform 352"/>
              <p:cNvSpPr>
                <a:spLocks/>
              </p:cNvSpPr>
              <p:nvPr/>
            </p:nvSpPr>
            <p:spPr bwMode="auto">
              <a:xfrm>
                <a:off x="1680" y="825"/>
                <a:ext cx="105" cy="255"/>
              </a:xfrm>
              <a:custGeom>
                <a:avLst/>
                <a:gdLst>
                  <a:gd name="T0" fmla="*/ 105 w 105"/>
                  <a:gd name="T1" fmla="*/ 0 h 255"/>
                  <a:gd name="T2" fmla="*/ 105 w 105"/>
                  <a:gd name="T3" fmla="*/ 0 h 255"/>
                  <a:gd name="T4" fmla="*/ 75 w 105"/>
                  <a:gd name="T5" fmla="*/ 30 h 255"/>
                  <a:gd name="T6" fmla="*/ 45 w 105"/>
                  <a:gd name="T7" fmla="*/ 45 h 255"/>
                  <a:gd name="T8" fmla="*/ 30 w 105"/>
                  <a:gd name="T9" fmla="*/ 75 h 255"/>
                  <a:gd name="T10" fmla="*/ 15 w 105"/>
                  <a:gd name="T11" fmla="*/ 105 h 255"/>
                  <a:gd name="T12" fmla="*/ 15 w 105"/>
                  <a:gd name="T13" fmla="*/ 135 h 255"/>
                  <a:gd name="T14" fmla="*/ 0 w 105"/>
                  <a:gd name="T15" fmla="*/ 180 h 255"/>
                  <a:gd name="T16" fmla="*/ 15 w 105"/>
                  <a:gd name="T17" fmla="*/ 210 h 255"/>
                  <a:gd name="T18" fmla="*/ 15 w 105"/>
                  <a:gd name="T19" fmla="*/ 255 h 255"/>
                  <a:gd name="T20" fmla="*/ 45 w 105"/>
                  <a:gd name="T21" fmla="*/ 240 h 255"/>
                  <a:gd name="T22" fmla="*/ 30 w 105"/>
                  <a:gd name="T23" fmla="*/ 210 h 255"/>
                  <a:gd name="T24" fmla="*/ 30 w 105"/>
                  <a:gd name="T25" fmla="*/ 180 h 255"/>
                  <a:gd name="T26" fmla="*/ 30 w 105"/>
                  <a:gd name="T27" fmla="*/ 150 h 255"/>
                  <a:gd name="T28" fmla="*/ 30 w 105"/>
                  <a:gd name="T29" fmla="*/ 120 h 255"/>
                  <a:gd name="T30" fmla="*/ 45 w 105"/>
                  <a:gd name="T31" fmla="*/ 90 h 255"/>
                  <a:gd name="T32" fmla="*/ 60 w 105"/>
                  <a:gd name="T33" fmla="*/ 60 h 255"/>
                  <a:gd name="T34" fmla="*/ 90 w 105"/>
                  <a:gd name="T35" fmla="*/ 45 h 255"/>
                  <a:gd name="T36" fmla="*/ 105 w 105"/>
                  <a:gd name="T37" fmla="*/ 30 h 255"/>
                  <a:gd name="T38" fmla="*/ 105 w 105"/>
                  <a:gd name="T39" fmla="*/ 30 h 255"/>
                  <a:gd name="T40" fmla="*/ 105 w 105"/>
                  <a:gd name="T41" fmla="*/ 0 h 2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255"/>
                  <a:gd name="T65" fmla="*/ 105 w 105"/>
                  <a:gd name="T66" fmla="*/ 255 h 2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255">
                    <a:moveTo>
                      <a:pt x="105" y="0"/>
                    </a:moveTo>
                    <a:lnTo>
                      <a:pt x="105" y="0"/>
                    </a:lnTo>
                    <a:lnTo>
                      <a:pt x="75" y="30"/>
                    </a:lnTo>
                    <a:lnTo>
                      <a:pt x="45" y="45"/>
                    </a:lnTo>
                    <a:lnTo>
                      <a:pt x="30" y="75"/>
                    </a:lnTo>
                    <a:lnTo>
                      <a:pt x="15" y="105"/>
                    </a:lnTo>
                    <a:lnTo>
                      <a:pt x="15" y="135"/>
                    </a:lnTo>
                    <a:lnTo>
                      <a:pt x="0" y="180"/>
                    </a:lnTo>
                    <a:lnTo>
                      <a:pt x="15" y="210"/>
                    </a:lnTo>
                    <a:lnTo>
                      <a:pt x="15" y="255"/>
                    </a:lnTo>
                    <a:lnTo>
                      <a:pt x="45" y="240"/>
                    </a:lnTo>
                    <a:lnTo>
                      <a:pt x="30" y="210"/>
                    </a:lnTo>
                    <a:lnTo>
                      <a:pt x="30" y="180"/>
                    </a:lnTo>
                    <a:lnTo>
                      <a:pt x="30" y="150"/>
                    </a:lnTo>
                    <a:lnTo>
                      <a:pt x="30" y="120"/>
                    </a:lnTo>
                    <a:lnTo>
                      <a:pt x="45" y="90"/>
                    </a:lnTo>
                    <a:lnTo>
                      <a:pt x="60" y="60"/>
                    </a:lnTo>
                    <a:lnTo>
                      <a:pt x="90" y="45"/>
                    </a:lnTo>
                    <a:lnTo>
                      <a:pt x="105" y="30"/>
                    </a:lnTo>
                    <a:lnTo>
                      <a:pt x="105" y="0"/>
                    </a:lnTo>
                    <a:close/>
                  </a:path>
                </a:pathLst>
              </a:custGeom>
              <a:solidFill>
                <a:srgbClr val="000000"/>
              </a:solidFill>
              <a:ln w="9525">
                <a:noFill/>
                <a:round/>
                <a:headEnd/>
                <a:tailEnd/>
              </a:ln>
            </p:spPr>
            <p:txBody>
              <a:bodyPr/>
              <a:lstStyle/>
              <a:p>
                <a:endParaRPr lang="tr-TR"/>
              </a:p>
            </p:txBody>
          </p:sp>
          <p:sp>
            <p:nvSpPr>
              <p:cNvPr id="289" name="Freeform 353"/>
              <p:cNvSpPr>
                <a:spLocks/>
              </p:cNvSpPr>
              <p:nvPr/>
            </p:nvSpPr>
            <p:spPr bwMode="auto">
              <a:xfrm>
                <a:off x="1785" y="810"/>
                <a:ext cx="210" cy="120"/>
              </a:xfrm>
              <a:custGeom>
                <a:avLst/>
                <a:gdLst>
                  <a:gd name="T0" fmla="*/ 210 w 210"/>
                  <a:gd name="T1" fmla="*/ 105 h 120"/>
                  <a:gd name="T2" fmla="*/ 210 w 210"/>
                  <a:gd name="T3" fmla="*/ 105 h 120"/>
                  <a:gd name="T4" fmla="*/ 195 w 210"/>
                  <a:gd name="T5" fmla="*/ 75 h 120"/>
                  <a:gd name="T6" fmla="*/ 180 w 210"/>
                  <a:gd name="T7" fmla="*/ 45 h 120"/>
                  <a:gd name="T8" fmla="*/ 150 w 210"/>
                  <a:gd name="T9" fmla="*/ 30 h 120"/>
                  <a:gd name="T10" fmla="*/ 120 w 210"/>
                  <a:gd name="T11" fmla="*/ 15 h 120"/>
                  <a:gd name="T12" fmla="*/ 90 w 210"/>
                  <a:gd name="T13" fmla="*/ 0 h 120"/>
                  <a:gd name="T14" fmla="*/ 60 w 210"/>
                  <a:gd name="T15" fmla="*/ 0 h 120"/>
                  <a:gd name="T16" fmla="*/ 30 w 210"/>
                  <a:gd name="T17" fmla="*/ 0 h 120"/>
                  <a:gd name="T18" fmla="*/ 0 w 210"/>
                  <a:gd name="T19" fmla="*/ 15 h 120"/>
                  <a:gd name="T20" fmla="*/ 0 w 210"/>
                  <a:gd name="T21" fmla="*/ 45 h 120"/>
                  <a:gd name="T22" fmla="*/ 30 w 210"/>
                  <a:gd name="T23" fmla="*/ 30 h 120"/>
                  <a:gd name="T24" fmla="*/ 60 w 210"/>
                  <a:gd name="T25" fmla="*/ 30 h 120"/>
                  <a:gd name="T26" fmla="*/ 90 w 210"/>
                  <a:gd name="T27" fmla="*/ 30 h 120"/>
                  <a:gd name="T28" fmla="*/ 105 w 210"/>
                  <a:gd name="T29" fmla="*/ 30 h 120"/>
                  <a:gd name="T30" fmla="*/ 135 w 210"/>
                  <a:gd name="T31" fmla="*/ 45 h 120"/>
                  <a:gd name="T32" fmla="*/ 150 w 210"/>
                  <a:gd name="T33" fmla="*/ 60 h 120"/>
                  <a:gd name="T34" fmla="*/ 180 w 210"/>
                  <a:gd name="T35" fmla="*/ 90 h 120"/>
                  <a:gd name="T36" fmla="*/ 195 w 210"/>
                  <a:gd name="T37" fmla="*/ 120 h 120"/>
                  <a:gd name="T38" fmla="*/ 195 w 210"/>
                  <a:gd name="T39" fmla="*/ 120 h 120"/>
                  <a:gd name="T40" fmla="*/ 210 w 210"/>
                  <a:gd name="T41" fmla="*/ 105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0"/>
                  <a:gd name="T64" fmla="*/ 0 h 120"/>
                  <a:gd name="T65" fmla="*/ 210 w 210"/>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0" h="120">
                    <a:moveTo>
                      <a:pt x="210" y="105"/>
                    </a:moveTo>
                    <a:lnTo>
                      <a:pt x="210" y="105"/>
                    </a:lnTo>
                    <a:lnTo>
                      <a:pt x="195" y="75"/>
                    </a:lnTo>
                    <a:lnTo>
                      <a:pt x="180" y="45"/>
                    </a:lnTo>
                    <a:lnTo>
                      <a:pt x="150" y="30"/>
                    </a:lnTo>
                    <a:lnTo>
                      <a:pt x="120" y="15"/>
                    </a:lnTo>
                    <a:lnTo>
                      <a:pt x="90" y="0"/>
                    </a:lnTo>
                    <a:lnTo>
                      <a:pt x="60" y="0"/>
                    </a:lnTo>
                    <a:lnTo>
                      <a:pt x="30" y="0"/>
                    </a:lnTo>
                    <a:lnTo>
                      <a:pt x="0" y="15"/>
                    </a:lnTo>
                    <a:lnTo>
                      <a:pt x="0" y="45"/>
                    </a:lnTo>
                    <a:lnTo>
                      <a:pt x="30" y="30"/>
                    </a:lnTo>
                    <a:lnTo>
                      <a:pt x="60" y="30"/>
                    </a:lnTo>
                    <a:lnTo>
                      <a:pt x="90" y="30"/>
                    </a:lnTo>
                    <a:lnTo>
                      <a:pt x="105" y="30"/>
                    </a:lnTo>
                    <a:lnTo>
                      <a:pt x="135" y="45"/>
                    </a:lnTo>
                    <a:lnTo>
                      <a:pt x="150" y="60"/>
                    </a:lnTo>
                    <a:lnTo>
                      <a:pt x="180" y="90"/>
                    </a:lnTo>
                    <a:lnTo>
                      <a:pt x="195" y="120"/>
                    </a:lnTo>
                    <a:lnTo>
                      <a:pt x="210" y="105"/>
                    </a:lnTo>
                    <a:close/>
                  </a:path>
                </a:pathLst>
              </a:custGeom>
              <a:solidFill>
                <a:srgbClr val="000000"/>
              </a:solidFill>
              <a:ln w="9525">
                <a:noFill/>
                <a:round/>
                <a:headEnd/>
                <a:tailEnd/>
              </a:ln>
            </p:spPr>
            <p:txBody>
              <a:bodyPr/>
              <a:lstStyle/>
              <a:p>
                <a:endParaRPr lang="tr-TR"/>
              </a:p>
            </p:txBody>
          </p:sp>
          <p:sp>
            <p:nvSpPr>
              <p:cNvPr id="290" name="Freeform 354"/>
              <p:cNvSpPr>
                <a:spLocks/>
              </p:cNvSpPr>
              <p:nvPr/>
            </p:nvSpPr>
            <p:spPr bwMode="auto">
              <a:xfrm>
                <a:off x="1905" y="915"/>
                <a:ext cx="105" cy="255"/>
              </a:xfrm>
              <a:custGeom>
                <a:avLst/>
                <a:gdLst>
                  <a:gd name="T0" fmla="*/ 15 w 105"/>
                  <a:gd name="T1" fmla="*/ 255 h 255"/>
                  <a:gd name="T2" fmla="*/ 15 w 105"/>
                  <a:gd name="T3" fmla="*/ 255 h 255"/>
                  <a:gd name="T4" fmla="*/ 45 w 105"/>
                  <a:gd name="T5" fmla="*/ 225 h 255"/>
                  <a:gd name="T6" fmla="*/ 60 w 105"/>
                  <a:gd name="T7" fmla="*/ 210 h 255"/>
                  <a:gd name="T8" fmla="*/ 75 w 105"/>
                  <a:gd name="T9" fmla="*/ 180 h 255"/>
                  <a:gd name="T10" fmla="*/ 90 w 105"/>
                  <a:gd name="T11" fmla="*/ 150 h 255"/>
                  <a:gd name="T12" fmla="*/ 105 w 105"/>
                  <a:gd name="T13" fmla="*/ 105 h 255"/>
                  <a:gd name="T14" fmla="*/ 105 w 105"/>
                  <a:gd name="T15" fmla="*/ 75 h 255"/>
                  <a:gd name="T16" fmla="*/ 105 w 105"/>
                  <a:gd name="T17" fmla="*/ 45 h 255"/>
                  <a:gd name="T18" fmla="*/ 90 w 105"/>
                  <a:gd name="T19" fmla="*/ 0 h 255"/>
                  <a:gd name="T20" fmla="*/ 75 w 105"/>
                  <a:gd name="T21" fmla="*/ 15 h 255"/>
                  <a:gd name="T22" fmla="*/ 75 w 105"/>
                  <a:gd name="T23" fmla="*/ 45 h 255"/>
                  <a:gd name="T24" fmla="*/ 75 w 105"/>
                  <a:gd name="T25" fmla="*/ 75 h 255"/>
                  <a:gd name="T26" fmla="*/ 75 w 105"/>
                  <a:gd name="T27" fmla="*/ 105 h 255"/>
                  <a:gd name="T28" fmla="*/ 75 w 105"/>
                  <a:gd name="T29" fmla="*/ 135 h 255"/>
                  <a:gd name="T30" fmla="*/ 60 w 105"/>
                  <a:gd name="T31" fmla="*/ 165 h 255"/>
                  <a:gd name="T32" fmla="*/ 45 w 105"/>
                  <a:gd name="T33" fmla="*/ 195 h 255"/>
                  <a:gd name="T34" fmla="*/ 30 w 105"/>
                  <a:gd name="T35" fmla="*/ 210 h 255"/>
                  <a:gd name="T36" fmla="*/ 0 w 105"/>
                  <a:gd name="T37" fmla="*/ 225 h 255"/>
                  <a:gd name="T38" fmla="*/ 0 w 105"/>
                  <a:gd name="T39" fmla="*/ 225 h 255"/>
                  <a:gd name="T40" fmla="*/ 15 w 105"/>
                  <a:gd name="T41" fmla="*/ 255 h 2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255"/>
                  <a:gd name="T65" fmla="*/ 105 w 105"/>
                  <a:gd name="T66" fmla="*/ 255 h 2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255">
                    <a:moveTo>
                      <a:pt x="15" y="255"/>
                    </a:moveTo>
                    <a:lnTo>
                      <a:pt x="15" y="255"/>
                    </a:lnTo>
                    <a:lnTo>
                      <a:pt x="45" y="225"/>
                    </a:lnTo>
                    <a:lnTo>
                      <a:pt x="60" y="210"/>
                    </a:lnTo>
                    <a:lnTo>
                      <a:pt x="75" y="180"/>
                    </a:lnTo>
                    <a:lnTo>
                      <a:pt x="90" y="150"/>
                    </a:lnTo>
                    <a:lnTo>
                      <a:pt x="105" y="105"/>
                    </a:lnTo>
                    <a:lnTo>
                      <a:pt x="105" y="75"/>
                    </a:lnTo>
                    <a:lnTo>
                      <a:pt x="105" y="45"/>
                    </a:lnTo>
                    <a:lnTo>
                      <a:pt x="90" y="0"/>
                    </a:lnTo>
                    <a:lnTo>
                      <a:pt x="75" y="15"/>
                    </a:lnTo>
                    <a:lnTo>
                      <a:pt x="75" y="45"/>
                    </a:lnTo>
                    <a:lnTo>
                      <a:pt x="75" y="75"/>
                    </a:lnTo>
                    <a:lnTo>
                      <a:pt x="75" y="105"/>
                    </a:lnTo>
                    <a:lnTo>
                      <a:pt x="75" y="135"/>
                    </a:lnTo>
                    <a:lnTo>
                      <a:pt x="60" y="165"/>
                    </a:lnTo>
                    <a:lnTo>
                      <a:pt x="45" y="195"/>
                    </a:lnTo>
                    <a:lnTo>
                      <a:pt x="30" y="210"/>
                    </a:lnTo>
                    <a:lnTo>
                      <a:pt x="0" y="225"/>
                    </a:lnTo>
                    <a:lnTo>
                      <a:pt x="15" y="255"/>
                    </a:lnTo>
                    <a:close/>
                  </a:path>
                </a:pathLst>
              </a:custGeom>
              <a:solidFill>
                <a:srgbClr val="000000"/>
              </a:solidFill>
              <a:ln w="9525">
                <a:noFill/>
                <a:round/>
                <a:headEnd/>
                <a:tailEnd/>
              </a:ln>
            </p:spPr>
            <p:txBody>
              <a:bodyPr/>
              <a:lstStyle/>
              <a:p>
                <a:endParaRPr lang="tr-TR"/>
              </a:p>
            </p:txBody>
          </p:sp>
          <p:sp>
            <p:nvSpPr>
              <p:cNvPr id="291" name="Freeform 355"/>
              <p:cNvSpPr>
                <a:spLocks/>
              </p:cNvSpPr>
              <p:nvPr/>
            </p:nvSpPr>
            <p:spPr bwMode="auto">
              <a:xfrm>
                <a:off x="1830" y="975"/>
                <a:ext cx="30" cy="75"/>
              </a:xfrm>
              <a:custGeom>
                <a:avLst/>
                <a:gdLst>
                  <a:gd name="T0" fmla="*/ 15 w 30"/>
                  <a:gd name="T1" fmla="*/ 75 h 75"/>
                  <a:gd name="T2" fmla="*/ 0 w 30"/>
                  <a:gd name="T3" fmla="*/ 60 h 75"/>
                  <a:gd name="T4" fmla="*/ 0 w 30"/>
                  <a:gd name="T5" fmla="*/ 60 h 75"/>
                  <a:gd name="T6" fmla="*/ 0 w 30"/>
                  <a:gd name="T7" fmla="*/ 45 h 75"/>
                  <a:gd name="T8" fmla="*/ 0 w 30"/>
                  <a:gd name="T9" fmla="*/ 30 h 75"/>
                  <a:gd name="T10" fmla="*/ 0 w 30"/>
                  <a:gd name="T11" fmla="*/ 30 h 75"/>
                  <a:gd name="T12" fmla="*/ 0 w 30"/>
                  <a:gd name="T13" fmla="*/ 15 h 75"/>
                  <a:gd name="T14" fmla="*/ 0 w 30"/>
                  <a:gd name="T15" fmla="*/ 0 h 75"/>
                  <a:gd name="T16" fmla="*/ 15 w 30"/>
                  <a:gd name="T17" fmla="*/ 0 h 75"/>
                  <a:gd name="T18" fmla="*/ 15 w 30"/>
                  <a:gd name="T19" fmla="*/ 0 h 75"/>
                  <a:gd name="T20" fmla="*/ 30 w 30"/>
                  <a:gd name="T21" fmla="*/ 15 h 75"/>
                  <a:gd name="T22" fmla="*/ 30 w 30"/>
                  <a:gd name="T23" fmla="*/ 30 h 75"/>
                  <a:gd name="T24" fmla="*/ 30 w 30"/>
                  <a:gd name="T25" fmla="*/ 30 h 75"/>
                  <a:gd name="T26" fmla="*/ 30 w 30"/>
                  <a:gd name="T27" fmla="*/ 45 h 75"/>
                  <a:gd name="T28" fmla="*/ 30 w 30"/>
                  <a:gd name="T29" fmla="*/ 60 h 75"/>
                  <a:gd name="T30" fmla="*/ 15 w 30"/>
                  <a:gd name="T31" fmla="*/ 60 h 75"/>
                  <a:gd name="T32" fmla="*/ 15 w 30"/>
                  <a:gd name="T33" fmla="*/ 75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75"/>
                  <a:gd name="T53" fmla="*/ 30 w 30"/>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75">
                    <a:moveTo>
                      <a:pt x="15" y="75"/>
                    </a:moveTo>
                    <a:lnTo>
                      <a:pt x="0" y="60"/>
                    </a:lnTo>
                    <a:lnTo>
                      <a:pt x="0" y="45"/>
                    </a:lnTo>
                    <a:lnTo>
                      <a:pt x="0" y="30"/>
                    </a:lnTo>
                    <a:lnTo>
                      <a:pt x="0" y="15"/>
                    </a:lnTo>
                    <a:lnTo>
                      <a:pt x="0" y="0"/>
                    </a:lnTo>
                    <a:lnTo>
                      <a:pt x="15" y="0"/>
                    </a:lnTo>
                    <a:lnTo>
                      <a:pt x="30" y="15"/>
                    </a:lnTo>
                    <a:lnTo>
                      <a:pt x="30" y="30"/>
                    </a:lnTo>
                    <a:lnTo>
                      <a:pt x="30" y="45"/>
                    </a:lnTo>
                    <a:lnTo>
                      <a:pt x="30" y="60"/>
                    </a:lnTo>
                    <a:lnTo>
                      <a:pt x="15" y="60"/>
                    </a:lnTo>
                    <a:lnTo>
                      <a:pt x="15" y="75"/>
                    </a:lnTo>
                    <a:close/>
                  </a:path>
                </a:pathLst>
              </a:custGeom>
              <a:solidFill>
                <a:srgbClr val="000000"/>
              </a:solidFill>
              <a:ln w="9525">
                <a:noFill/>
                <a:round/>
                <a:headEnd/>
                <a:tailEnd/>
              </a:ln>
            </p:spPr>
            <p:txBody>
              <a:bodyPr/>
              <a:lstStyle/>
              <a:p>
                <a:endParaRPr lang="tr-TR"/>
              </a:p>
            </p:txBody>
          </p:sp>
          <p:sp>
            <p:nvSpPr>
              <p:cNvPr id="292" name="Freeform 356"/>
              <p:cNvSpPr>
                <a:spLocks/>
              </p:cNvSpPr>
              <p:nvPr/>
            </p:nvSpPr>
            <p:spPr bwMode="auto">
              <a:xfrm>
                <a:off x="1815" y="1005"/>
                <a:ext cx="30" cy="45"/>
              </a:xfrm>
              <a:custGeom>
                <a:avLst/>
                <a:gdLst>
                  <a:gd name="T0" fmla="*/ 0 w 30"/>
                  <a:gd name="T1" fmla="*/ 0 h 45"/>
                  <a:gd name="T2" fmla="*/ 0 w 30"/>
                  <a:gd name="T3" fmla="*/ 0 h 45"/>
                  <a:gd name="T4" fmla="*/ 0 w 30"/>
                  <a:gd name="T5" fmla="*/ 15 h 45"/>
                  <a:gd name="T6" fmla="*/ 0 w 30"/>
                  <a:gd name="T7" fmla="*/ 30 h 45"/>
                  <a:gd name="T8" fmla="*/ 15 w 30"/>
                  <a:gd name="T9" fmla="*/ 45 h 45"/>
                  <a:gd name="T10" fmla="*/ 30 w 30"/>
                  <a:gd name="T11" fmla="*/ 45 h 45"/>
                  <a:gd name="T12" fmla="*/ 30 w 30"/>
                  <a:gd name="T13" fmla="*/ 30 h 45"/>
                  <a:gd name="T14" fmla="*/ 30 w 30"/>
                  <a:gd name="T15" fmla="*/ 30 h 45"/>
                  <a:gd name="T16" fmla="*/ 15 w 30"/>
                  <a:gd name="T17" fmla="*/ 15 h 45"/>
                  <a:gd name="T18" fmla="*/ 15 w 30"/>
                  <a:gd name="T19" fmla="*/ 15 h 45"/>
                  <a:gd name="T20" fmla="*/ 15 w 30"/>
                  <a:gd name="T21" fmla="*/ 0 h 45"/>
                  <a:gd name="T22" fmla="*/ 15 w 30"/>
                  <a:gd name="T23" fmla="*/ 0 h 45"/>
                  <a:gd name="T24" fmla="*/ 0 w 30"/>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45"/>
                  <a:gd name="T41" fmla="*/ 30 w 30"/>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45">
                    <a:moveTo>
                      <a:pt x="0" y="0"/>
                    </a:moveTo>
                    <a:lnTo>
                      <a:pt x="0" y="0"/>
                    </a:lnTo>
                    <a:lnTo>
                      <a:pt x="0" y="15"/>
                    </a:lnTo>
                    <a:lnTo>
                      <a:pt x="0" y="30"/>
                    </a:lnTo>
                    <a:lnTo>
                      <a:pt x="15" y="45"/>
                    </a:lnTo>
                    <a:lnTo>
                      <a:pt x="30" y="45"/>
                    </a:lnTo>
                    <a:lnTo>
                      <a:pt x="30" y="30"/>
                    </a:lnTo>
                    <a:lnTo>
                      <a:pt x="15" y="15"/>
                    </a:lnTo>
                    <a:lnTo>
                      <a:pt x="15" y="0"/>
                    </a:lnTo>
                    <a:lnTo>
                      <a:pt x="0" y="0"/>
                    </a:lnTo>
                    <a:close/>
                  </a:path>
                </a:pathLst>
              </a:custGeom>
              <a:solidFill>
                <a:srgbClr val="000000"/>
              </a:solidFill>
              <a:ln w="9525">
                <a:noFill/>
                <a:round/>
                <a:headEnd/>
                <a:tailEnd/>
              </a:ln>
            </p:spPr>
            <p:txBody>
              <a:bodyPr/>
              <a:lstStyle/>
              <a:p>
                <a:endParaRPr lang="tr-TR"/>
              </a:p>
            </p:txBody>
          </p:sp>
          <p:sp>
            <p:nvSpPr>
              <p:cNvPr id="293" name="Freeform 357"/>
              <p:cNvSpPr>
                <a:spLocks/>
              </p:cNvSpPr>
              <p:nvPr/>
            </p:nvSpPr>
            <p:spPr bwMode="auto">
              <a:xfrm>
                <a:off x="1815" y="960"/>
                <a:ext cx="30" cy="45"/>
              </a:xfrm>
              <a:custGeom>
                <a:avLst/>
                <a:gdLst>
                  <a:gd name="T0" fmla="*/ 30 w 30"/>
                  <a:gd name="T1" fmla="*/ 0 h 45"/>
                  <a:gd name="T2" fmla="*/ 30 w 30"/>
                  <a:gd name="T3" fmla="*/ 0 h 45"/>
                  <a:gd name="T4" fmla="*/ 15 w 30"/>
                  <a:gd name="T5" fmla="*/ 15 h 45"/>
                  <a:gd name="T6" fmla="*/ 0 w 30"/>
                  <a:gd name="T7" fmla="*/ 30 h 45"/>
                  <a:gd name="T8" fmla="*/ 0 w 30"/>
                  <a:gd name="T9" fmla="*/ 45 h 45"/>
                  <a:gd name="T10" fmla="*/ 0 w 30"/>
                  <a:gd name="T11" fmla="*/ 45 h 45"/>
                  <a:gd name="T12" fmla="*/ 15 w 30"/>
                  <a:gd name="T13" fmla="*/ 45 h 45"/>
                  <a:gd name="T14" fmla="*/ 15 w 30"/>
                  <a:gd name="T15" fmla="*/ 45 h 45"/>
                  <a:gd name="T16" fmla="*/ 15 w 30"/>
                  <a:gd name="T17" fmla="*/ 30 h 45"/>
                  <a:gd name="T18" fmla="*/ 30 w 30"/>
                  <a:gd name="T19" fmla="*/ 30 h 45"/>
                  <a:gd name="T20" fmla="*/ 30 w 30"/>
                  <a:gd name="T21" fmla="*/ 30 h 45"/>
                  <a:gd name="T22" fmla="*/ 30 w 30"/>
                  <a:gd name="T23" fmla="*/ 30 h 45"/>
                  <a:gd name="T24" fmla="*/ 30 w 30"/>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45"/>
                  <a:gd name="T41" fmla="*/ 30 w 30"/>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45">
                    <a:moveTo>
                      <a:pt x="30" y="0"/>
                    </a:moveTo>
                    <a:lnTo>
                      <a:pt x="30" y="0"/>
                    </a:lnTo>
                    <a:lnTo>
                      <a:pt x="15" y="15"/>
                    </a:lnTo>
                    <a:lnTo>
                      <a:pt x="0" y="30"/>
                    </a:lnTo>
                    <a:lnTo>
                      <a:pt x="0" y="45"/>
                    </a:lnTo>
                    <a:lnTo>
                      <a:pt x="15" y="45"/>
                    </a:lnTo>
                    <a:lnTo>
                      <a:pt x="15" y="30"/>
                    </a:lnTo>
                    <a:lnTo>
                      <a:pt x="30" y="30"/>
                    </a:lnTo>
                    <a:lnTo>
                      <a:pt x="30" y="0"/>
                    </a:lnTo>
                    <a:close/>
                  </a:path>
                </a:pathLst>
              </a:custGeom>
              <a:solidFill>
                <a:srgbClr val="000000"/>
              </a:solidFill>
              <a:ln w="9525">
                <a:noFill/>
                <a:round/>
                <a:headEnd/>
                <a:tailEnd/>
              </a:ln>
            </p:spPr>
            <p:txBody>
              <a:bodyPr/>
              <a:lstStyle/>
              <a:p>
                <a:endParaRPr lang="tr-TR"/>
              </a:p>
            </p:txBody>
          </p:sp>
          <p:sp>
            <p:nvSpPr>
              <p:cNvPr id="294" name="Freeform 358"/>
              <p:cNvSpPr>
                <a:spLocks/>
              </p:cNvSpPr>
              <p:nvPr/>
            </p:nvSpPr>
            <p:spPr bwMode="auto">
              <a:xfrm>
                <a:off x="1845" y="960"/>
                <a:ext cx="30" cy="45"/>
              </a:xfrm>
              <a:custGeom>
                <a:avLst/>
                <a:gdLst>
                  <a:gd name="T0" fmla="*/ 30 w 30"/>
                  <a:gd name="T1" fmla="*/ 45 h 45"/>
                  <a:gd name="T2" fmla="*/ 30 w 30"/>
                  <a:gd name="T3" fmla="*/ 45 h 45"/>
                  <a:gd name="T4" fmla="*/ 30 w 30"/>
                  <a:gd name="T5" fmla="*/ 45 h 45"/>
                  <a:gd name="T6" fmla="*/ 30 w 30"/>
                  <a:gd name="T7" fmla="*/ 30 h 45"/>
                  <a:gd name="T8" fmla="*/ 15 w 30"/>
                  <a:gd name="T9" fmla="*/ 15 h 45"/>
                  <a:gd name="T10" fmla="*/ 0 w 30"/>
                  <a:gd name="T11" fmla="*/ 0 h 45"/>
                  <a:gd name="T12" fmla="*/ 0 w 30"/>
                  <a:gd name="T13" fmla="*/ 30 h 45"/>
                  <a:gd name="T14" fmla="*/ 0 w 30"/>
                  <a:gd name="T15" fmla="*/ 30 h 45"/>
                  <a:gd name="T16" fmla="*/ 0 w 30"/>
                  <a:gd name="T17" fmla="*/ 30 h 45"/>
                  <a:gd name="T18" fmla="*/ 0 w 30"/>
                  <a:gd name="T19" fmla="*/ 45 h 45"/>
                  <a:gd name="T20" fmla="*/ 0 w 30"/>
                  <a:gd name="T21" fmla="*/ 45 h 45"/>
                  <a:gd name="T22" fmla="*/ 0 w 30"/>
                  <a:gd name="T23" fmla="*/ 45 h 45"/>
                  <a:gd name="T24" fmla="*/ 30 w 30"/>
                  <a:gd name="T25" fmla="*/ 45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45"/>
                  <a:gd name="T41" fmla="*/ 30 w 30"/>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45">
                    <a:moveTo>
                      <a:pt x="30" y="45"/>
                    </a:moveTo>
                    <a:lnTo>
                      <a:pt x="30" y="45"/>
                    </a:lnTo>
                    <a:lnTo>
                      <a:pt x="30" y="30"/>
                    </a:lnTo>
                    <a:lnTo>
                      <a:pt x="15" y="15"/>
                    </a:lnTo>
                    <a:lnTo>
                      <a:pt x="0" y="0"/>
                    </a:lnTo>
                    <a:lnTo>
                      <a:pt x="0" y="30"/>
                    </a:lnTo>
                    <a:lnTo>
                      <a:pt x="0" y="45"/>
                    </a:lnTo>
                    <a:lnTo>
                      <a:pt x="30" y="45"/>
                    </a:lnTo>
                    <a:close/>
                  </a:path>
                </a:pathLst>
              </a:custGeom>
              <a:solidFill>
                <a:srgbClr val="000000"/>
              </a:solidFill>
              <a:ln w="9525">
                <a:noFill/>
                <a:round/>
                <a:headEnd/>
                <a:tailEnd/>
              </a:ln>
            </p:spPr>
            <p:txBody>
              <a:bodyPr/>
              <a:lstStyle/>
              <a:p>
                <a:endParaRPr lang="tr-TR"/>
              </a:p>
            </p:txBody>
          </p:sp>
          <p:sp>
            <p:nvSpPr>
              <p:cNvPr id="295" name="Freeform 359"/>
              <p:cNvSpPr>
                <a:spLocks/>
              </p:cNvSpPr>
              <p:nvPr/>
            </p:nvSpPr>
            <p:spPr bwMode="auto">
              <a:xfrm>
                <a:off x="1845" y="1005"/>
                <a:ext cx="30" cy="45"/>
              </a:xfrm>
              <a:custGeom>
                <a:avLst/>
                <a:gdLst>
                  <a:gd name="T0" fmla="*/ 0 w 30"/>
                  <a:gd name="T1" fmla="*/ 45 h 45"/>
                  <a:gd name="T2" fmla="*/ 0 w 30"/>
                  <a:gd name="T3" fmla="*/ 45 h 45"/>
                  <a:gd name="T4" fmla="*/ 15 w 30"/>
                  <a:gd name="T5" fmla="*/ 45 h 45"/>
                  <a:gd name="T6" fmla="*/ 30 w 30"/>
                  <a:gd name="T7" fmla="*/ 30 h 45"/>
                  <a:gd name="T8" fmla="*/ 30 w 30"/>
                  <a:gd name="T9" fmla="*/ 15 h 45"/>
                  <a:gd name="T10" fmla="*/ 30 w 30"/>
                  <a:gd name="T11" fmla="*/ 0 h 45"/>
                  <a:gd name="T12" fmla="*/ 0 w 30"/>
                  <a:gd name="T13" fmla="*/ 0 h 45"/>
                  <a:gd name="T14" fmla="*/ 0 w 30"/>
                  <a:gd name="T15" fmla="*/ 15 h 45"/>
                  <a:gd name="T16" fmla="*/ 0 w 30"/>
                  <a:gd name="T17" fmla="*/ 30 h 45"/>
                  <a:gd name="T18" fmla="*/ 0 w 30"/>
                  <a:gd name="T19" fmla="*/ 30 h 45"/>
                  <a:gd name="T20" fmla="*/ 0 w 30"/>
                  <a:gd name="T21" fmla="*/ 30 h 45"/>
                  <a:gd name="T22" fmla="*/ 0 w 30"/>
                  <a:gd name="T23" fmla="*/ 30 h 45"/>
                  <a:gd name="T24" fmla="*/ 0 w 30"/>
                  <a:gd name="T25" fmla="*/ 45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45"/>
                  <a:gd name="T41" fmla="*/ 30 w 30"/>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45">
                    <a:moveTo>
                      <a:pt x="0" y="45"/>
                    </a:moveTo>
                    <a:lnTo>
                      <a:pt x="0" y="45"/>
                    </a:lnTo>
                    <a:lnTo>
                      <a:pt x="15" y="45"/>
                    </a:lnTo>
                    <a:lnTo>
                      <a:pt x="30" y="30"/>
                    </a:lnTo>
                    <a:lnTo>
                      <a:pt x="30" y="15"/>
                    </a:lnTo>
                    <a:lnTo>
                      <a:pt x="30" y="0"/>
                    </a:lnTo>
                    <a:lnTo>
                      <a:pt x="0" y="0"/>
                    </a:lnTo>
                    <a:lnTo>
                      <a:pt x="0" y="15"/>
                    </a:lnTo>
                    <a:lnTo>
                      <a:pt x="0" y="30"/>
                    </a:lnTo>
                    <a:lnTo>
                      <a:pt x="0" y="45"/>
                    </a:lnTo>
                    <a:close/>
                  </a:path>
                </a:pathLst>
              </a:custGeom>
              <a:solidFill>
                <a:srgbClr val="000000"/>
              </a:solidFill>
              <a:ln w="9525">
                <a:noFill/>
                <a:round/>
                <a:headEnd/>
                <a:tailEnd/>
              </a:ln>
            </p:spPr>
            <p:txBody>
              <a:bodyPr/>
              <a:lstStyle/>
              <a:p>
                <a:endParaRPr lang="tr-TR"/>
              </a:p>
            </p:txBody>
          </p:sp>
          <p:sp>
            <p:nvSpPr>
              <p:cNvPr id="296" name="Freeform 360"/>
              <p:cNvSpPr>
                <a:spLocks/>
              </p:cNvSpPr>
              <p:nvPr/>
            </p:nvSpPr>
            <p:spPr bwMode="auto">
              <a:xfrm>
                <a:off x="1695" y="1020"/>
                <a:ext cx="510" cy="615"/>
              </a:xfrm>
              <a:custGeom>
                <a:avLst/>
                <a:gdLst>
                  <a:gd name="T0" fmla="*/ 15 w 510"/>
                  <a:gd name="T1" fmla="*/ 0 h 615"/>
                  <a:gd name="T2" fmla="*/ 45 w 510"/>
                  <a:gd name="T3" fmla="*/ 0 h 615"/>
                  <a:gd name="T4" fmla="*/ 60 w 510"/>
                  <a:gd name="T5" fmla="*/ 15 h 615"/>
                  <a:gd name="T6" fmla="*/ 90 w 510"/>
                  <a:gd name="T7" fmla="*/ 30 h 615"/>
                  <a:gd name="T8" fmla="*/ 105 w 510"/>
                  <a:gd name="T9" fmla="*/ 45 h 615"/>
                  <a:gd name="T10" fmla="*/ 135 w 510"/>
                  <a:gd name="T11" fmla="*/ 60 h 615"/>
                  <a:gd name="T12" fmla="*/ 150 w 510"/>
                  <a:gd name="T13" fmla="*/ 75 h 615"/>
                  <a:gd name="T14" fmla="*/ 180 w 510"/>
                  <a:gd name="T15" fmla="*/ 105 h 615"/>
                  <a:gd name="T16" fmla="*/ 195 w 510"/>
                  <a:gd name="T17" fmla="*/ 120 h 615"/>
                  <a:gd name="T18" fmla="*/ 210 w 510"/>
                  <a:gd name="T19" fmla="*/ 135 h 615"/>
                  <a:gd name="T20" fmla="*/ 240 w 510"/>
                  <a:gd name="T21" fmla="*/ 150 h 615"/>
                  <a:gd name="T22" fmla="*/ 255 w 510"/>
                  <a:gd name="T23" fmla="*/ 180 h 615"/>
                  <a:gd name="T24" fmla="*/ 270 w 510"/>
                  <a:gd name="T25" fmla="*/ 195 h 615"/>
                  <a:gd name="T26" fmla="*/ 285 w 510"/>
                  <a:gd name="T27" fmla="*/ 210 h 615"/>
                  <a:gd name="T28" fmla="*/ 300 w 510"/>
                  <a:gd name="T29" fmla="*/ 240 h 615"/>
                  <a:gd name="T30" fmla="*/ 330 w 510"/>
                  <a:gd name="T31" fmla="*/ 255 h 615"/>
                  <a:gd name="T32" fmla="*/ 345 w 510"/>
                  <a:gd name="T33" fmla="*/ 270 h 615"/>
                  <a:gd name="T34" fmla="*/ 360 w 510"/>
                  <a:gd name="T35" fmla="*/ 285 h 615"/>
                  <a:gd name="T36" fmla="*/ 375 w 510"/>
                  <a:gd name="T37" fmla="*/ 315 h 615"/>
                  <a:gd name="T38" fmla="*/ 405 w 510"/>
                  <a:gd name="T39" fmla="*/ 330 h 615"/>
                  <a:gd name="T40" fmla="*/ 420 w 510"/>
                  <a:gd name="T41" fmla="*/ 360 h 615"/>
                  <a:gd name="T42" fmla="*/ 450 w 510"/>
                  <a:gd name="T43" fmla="*/ 375 h 615"/>
                  <a:gd name="T44" fmla="*/ 465 w 510"/>
                  <a:gd name="T45" fmla="*/ 405 h 615"/>
                  <a:gd name="T46" fmla="*/ 480 w 510"/>
                  <a:gd name="T47" fmla="*/ 435 h 615"/>
                  <a:gd name="T48" fmla="*/ 495 w 510"/>
                  <a:gd name="T49" fmla="*/ 465 h 615"/>
                  <a:gd name="T50" fmla="*/ 510 w 510"/>
                  <a:gd name="T51" fmla="*/ 495 h 615"/>
                  <a:gd name="T52" fmla="*/ 510 w 510"/>
                  <a:gd name="T53" fmla="*/ 510 h 615"/>
                  <a:gd name="T54" fmla="*/ 495 w 510"/>
                  <a:gd name="T55" fmla="*/ 540 h 615"/>
                  <a:gd name="T56" fmla="*/ 480 w 510"/>
                  <a:gd name="T57" fmla="*/ 570 h 615"/>
                  <a:gd name="T58" fmla="*/ 465 w 510"/>
                  <a:gd name="T59" fmla="*/ 600 h 615"/>
                  <a:gd name="T60" fmla="*/ 450 w 510"/>
                  <a:gd name="T61" fmla="*/ 615 h 615"/>
                  <a:gd name="T62" fmla="*/ 420 w 510"/>
                  <a:gd name="T63" fmla="*/ 615 h 615"/>
                  <a:gd name="T64" fmla="*/ 390 w 510"/>
                  <a:gd name="T65" fmla="*/ 615 h 615"/>
                  <a:gd name="T66" fmla="*/ 375 w 510"/>
                  <a:gd name="T67" fmla="*/ 615 h 615"/>
                  <a:gd name="T68" fmla="*/ 345 w 510"/>
                  <a:gd name="T69" fmla="*/ 615 h 615"/>
                  <a:gd name="T70" fmla="*/ 330 w 510"/>
                  <a:gd name="T71" fmla="*/ 615 h 615"/>
                  <a:gd name="T72" fmla="*/ 315 w 510"/>
                  <a:gd name="T73" fmla="*/ 615 h 615"/>
                  <a:gd name="T74" fmla="*/ 285 w 510"/>
                  <a:gd name="T75" fmla="*/ 615 h 615"/>
                  <a:gd name="T76" fmla="*/ 270 w 510"/>
                  <a:gd name="T77" fmla="*/ 615 h 615"/>
                  <a:gd name="T78" fmla="*/ 255 w 510"/>
                  <a:gd name="T79" fmla="*/ 600 h 615"/>
                  <a:gd name="T80" fmla="*/ 225 w 510"/>
                  <a:gd name="T81" fmla="*/ 600 h 615"/>
                  <a:gd name="T82" fmla="*/ 210 w 510"/>
                  <a:gd name="T83" fmla="*/ 600 h 615"/>
                  <a:gd name="T84" fmla="*/ 195 w 510"/>
                  <a:gd name="T85" fmla="*/ 600 h 615"/>
                  <a:gd name="T86" fmla="*/ 165 w 510"/>
                  <a:gd name="T87" fmla="*/ 600 h 615"/>
                  <a:gd name="T88" fmla="*/ 150 w 510"/>
                  <a:gd name="T89" fmla="*/ 585 h 615"/>
                  <a:gd name="T90" fmla="*/ 135 w 510"/>
                  <a:gd name="T91" fmla="*/ 585 h 615"/>
                  <a:gd name="T92" fmla="*/ 105 w 510"/>
                  <a:gd name="T93" fmla="*/ 585 h 615"/>
                  <a:gd name="T94" fmla="*/ 90 w 510"/>
                  <a:gd name="T95" fmla="*/ 570 h 615"/>
                  <a:gd name="T96" fmla="*/ 60 w 510"/>
                  <a:gd name="T97" fmla="*/ 570 h 615"/>
                  <a:gd name="T98" fmla="*/ 45 w 510"/>
                  <a:gd name="T99" fmla="*/ 555 h 615"/>
                  <a:gd name="T100" fmla="*/ 15 w 510"/>
                  <a:gd name="T101" fmla="*/ 540 h 615"/>
                  <a:gd name="T102" fmla="*/ 0 w 510"/>
                  <a:gd name="T103" fmla="*/ 510 h 615"/>
                  <a:gd name="T104" fmla="*/ 0 w 510"/>
                  <a:gd name="T105" fmla="*/ 480 h 615"/>
                  <a:gd name="T106" fmla="*/ 0 w 510"/>
                  <a:gd name="T107" fmla="*/ 450 h 615"/>
                  <a:gd name="T108" fmla="*/ 15 w 510"/>
                  <a:gd name="T109" fmla="*/ 420 h 615"/>
                  <a:gd name="T110" fmla="*/ 30 w 510"/>
                  <a:gd name="T111" fmla="*/ 390 h 615"/>
                  <a:gd name="T112" fmla="*/ 60 w 510"/>
                  <a:gd name="T113" fmla="*/ 375 h 615"/>
                  <a:gd name="T114" fmla="*/ 15 w 510"/>
                  <a:gd name="T115" fmla="*/ 0 h 6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0"/>
                  <a:gd name="T175" fmla="*/ 0 h 615"/>
                  <a:gd name="T176" fmla="*/ 510 w 510"/>
                  <a:gd name="T177" fmla="*/ 615 h 6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0" h="615">
                    <a:moveTo>
                      <a:pt x="15" y="0"/>
                    </a:moveTo>
                    <a:lnTo>
                      <a:pt x="45" y="0"/>
                    </a:lnTo>
                    <a:lnTo>
                      <a:pt x="60" y="15"/>
                    </a:lnTo>
                    <a:lnTo>
                      <a:pt x="90" y="30"/>
                    </a:lnTo>
                    <a:lnTo>
                      <a:pt x="105" y="45"/>
                    </a:lnTo>
                    <a:lnTo>
                      <a:pt x="135" y="60"/>
                    </a:lnTo>
                    <a:lnTo>
                      <a:pt x="150" y="75"/>
                    </a:lnTo>
                    <a:lnTo>
                      <a:pt x="180" y="105"/>
                    </a:lnTo>
                    <a:lnTo>
                      <a:pt x="195" y="120"/>
                    </a:lnTo>
                    <a:lnTo>
                      <a:pt x="210" y="135"/>
                    </a:lnTo>
                    <a:lnTo>
                      <a:pt x="240" y="150"/>
                    </a:lnTo>
                    <a:lnTo>
                      <a:pt x="255" y="180"/>
                    </a:lnTo>
                    <a:lnTo>
                      <a:pt x="270" y="195"/>
                    </a:lnTo>
                    <a:lnTo>
                      <a:pt x="285" y="210"/>
                    </a:lnTo>
                    <a:lnTo>
                      <a:pt x="300" y="240"/>
                    </a:lnTo>
                    <a:lnTo>
                      <a:pt x="330" y="255"/>
                    </a:lnTo>
                    <a:lnTo>
                      <a:pt x="345" y="270"/>
                    </a:lnTo>
                    <a:lnTo>
                      <a:pt x="360" y="285"/>
                    </a:lnTo>
                    <a:lnTo>
                      <a:pt x="375" y="315"/>
                    </a:lnTo>
                    <a:lnTo>
                      <a:pt x="405" y="330"/>
                    </a:lnTo>
                    <a:lnTo>
                      <a:pt x="420" y="360"/>
                    </a:lnTo>
                    <a:lnTo>
                      <a:pt x="450" y="375"/>
                    </a:lnTo>
                    <a:lnTo>
                      <a:pt x="465" y="405"/>
                    </a:lnTo>
                    <a:lnTo>
                      <a:pt x="480" y="435"/>
                    </a:lnTo>
                    <a:lnTo>
                      <a:pt x="495" y="465"/>
                    </a:lnTo>
                    <a:lnTo>
                      <a:pt x="510" y="495"/>
                    </a:lnTo>
                    <a:lnTo>
                      <a:pt x="510" y="510"/>
                    </a:lnTo>
                    <a:lnTo>
                      <a:pt x="495" y="540"/>
                    </a:lnTo>
                    <a:lnTo>
                      <a:pt x="480" y="570"/>
                    </a:lnTo>
                    <a:lnTo>
                      <a:pt x="465" y="600"/>
                    </a:lnTo>
                    <a:lnTo>
                      <a:pt x="450" y="615"/>
                    </a:lnTo>
                    <a:lnTo>
                      <a:pt x="420" y="615"/>
                    </a:lnTo>
                    <a:lnTo>
                      <a:pt x="390" y="615"/>
                    </a:lnTo>
                    <a:lnTo>
                      <a:pt x="375" y="615"/>
                    </a:lnTo>
                    <a:lnTo>
                      <a:pt x="345" y="615"/>
                    </a:lnTo>
                    <a:lnTo>
                      <a:pt x="330" y="615"/>
                    </a:lnTo>
                    <a:lnTo>
                      <a:pt x="315" y="615"/>
                    </a:lnTo>
                    <a:lnTo>
                      <a:pt x="285" y="615"/>
                    </a:lnTo>
                    <a:lnTo>
                      <a:pt x="270" y="615"/>
                    </a:lnTo>
                    <a:lnTo>
                      <a:pt x="255" y="600"/>
                    </a:lnTo>
                    <a:lnTo>
                      <a:pt x="225" y="600"/>
                    </a:lnTo>
                    <a:lnTo>
                      <a:pt x="210" y="600"/>
                    </a:lnTo>
                    <a:lnTo>
                      <a:pt x="195" y="600"/>
                    </a:lnTo>
                    <a:lnTo>
                      <a:pt x="165" y="600"/>
                    </a:lnTo>
                    <a:lnTo>
                      <a:pt x="150" y="585"/>
                    </a:lnTo>
                    <a:lnTo>
                      <a:pt x="135" y="585"/>
                    </a:lnTo>
                    <a:lnTo>
                      <a:pt x="105" y="585"/>
                    </a:lnTo>
                    <a:lnTo>
                      <a:pt x="90" y="570"/>
                    </a:lnTo>
                    <a:lnTo>
                      <a:pt x="60" y="570"/>
                    </a:lnTo>
                    <a:lnTo>
                      <a:pt x="45" y="555"/>
                    </a:lnTo>
                    <a:lnTo>
                      <a:pt x="15" y="540"/>
                    </a:lnTo>
                    <a:lnTo>
                      <a:pt x="0" y="510"/>
                    </a:lnTo>
                    <a:lnTo>
                      <a:pt x="0" y="480"/>
                    </a:lnTo>
                    <a:lnTo>
                      <a:pt x="0" y="450"/>
                    </a:lnTo>
                    <a:lnTo>
                      <a:pt x="15" y="420"/>
                    </a:lnTo>
                    <a:lnTo>
                      <a:pt x="30" y="390"/>
                    </a:lnTo>
                    <a:lnTo>
                      <a:pt x="60" y="375"/>
                    </a:lnTo>
                    <a:lnTo>
                      <a:pt x="15" y="0"/>
                    </a:lnTo>
                    <a:close/>
                  </a:path>
                </a:pathLst>
              </a:custGeom>
              <a:solidFill>
                <a:srgbClr val="CCB27F"/>
              </a:solidFill>
              <a:ln w="9525">
                <a:noFill/>
                <a:round/>
                <a:headEnd/>
                <a:tailEnd/>
              </a:ln>
            </p:spPr>
            <p:txBody>
              <a:bodyPr/>
              <a:lstStyle/>
              <a:p>
                <a:endParaRPr lang="tr-TR"/>
              </a:p>
            </p:txBody>
          </p:sp>
          <p:sp>
            <p:nvSpPr>
              <p:cNvPr id="297" name="Freeform 361"/>
              <p:cNvSpPr>
                <a:spLocks/>
              </p:cNvSpPr>
              <p:nvPr/>
            </p:nvSpPr>
            <p:spPr bwMode="auto">
              <a:xfrm>
                <a:off x="1710" y="1005"/>
                <a:ext cx="330" cy="285"/>
              </a:xfrm>
              <a:custGeom>
                <a:avLst/>
                <a:gdLst>
                  <a:gd name="T0" fmla="*/ 330 w 330"/>
                  <a:gd name="T1" fmla="*/ 270 h 285"/>
                  <a:gd name="T2" fmla="*/ 330 w 330"/>
                  <a:gd name="T3" fmla="*/ 270 h 285"/>
                  <a:gd name="T4" fmla="*/ 315 w 330"/>
                  <a:gd name="T5" fmla="*/ 255 h 285"/>
                  <a:gd name="T6" fmla="*/ 300 w 330"/>
                  <a:gd name="T7" fmla="*/ 240 h 285"/>
                  <a:gd name="T8" fmla="*/ 285 w 330"/>
                  <a:gd name="T9" fmla="*/ 225 h 285"/>
                  <a:gd name="T10" fmla="*/ 270 w 330"/>
                  <a:gd name="T11" fmla="*/ 210 h 285"/>
                  <a:gd name="T12" fmla="*/ 240 w 330"/>
                  <a:gd name="T13" fmla="*/ 180 h 285"/>
                  <a:gd name="T14" fmla="*/ 225 w 330"/>
                  <a:gd name="T15" fmla="*/ 165 h 285"/>
                  <a:gd name="T16" fmla="*/ 210 w 330"/>
                  <a:gd name="T17" fmla="*/ 150 h 285"/>
                  <a:gd name="T18" fmla="*/ 180 w 330"/>
                  <a:gd name="T19" fmla="*/ 120 h 285"/>
                  <a:gd name="T20" fmla="*/ 165 w 330"/>
                  <a:gd name="T21" fmla="*/ 105 h 285"/>
                  <a:gd name="T22" fmla="*/ 150 w 330"/>
                  <a:gd name="T23" fmla="*/ 90 h 285"/>
                  <a:gd name="T24" fmla="*/ 120 w 330"/>
                  <a:gd name="T25" fmla="*/ 75 h 285"/>
                  <a:gd name="T26" fmla="*/ 105 w 330"/>
                  <a:gd name="T27" fmla="*/ 60 h 285"/>
                  <a:gd name="T28" fmla="*/ 75 w 330"/>
                  <a:gd name="T29" fmla="*/ 45 h 285"/>
                  <a:gd name="T30" fmla="*/ 60 w 330"/>
                  <a:gd name="T31" fmla="*/ 30 h 285"/>
                  <a:gd name="T32" fmla="*/ 30 w 330"/>
                  <a:gd name="T33" fmla="*/ 15 h 285"/>
                  <a:gd name="T34" fmla="*/ 0 w 330"/>
                  <a:gd name="T35" fmla="*/ 0 h 285"/>
                  <a:gd name="T36" fmla="*/ 0 w 330"/>
                  <a:gd name="T37" fmla="*/ 15 h 285"/>
                  <a:gd name="T38" fmla="*/ 15 w 330"/>
                  <a:gd name="T39" fmla="*/ 30 h 285"/>
                  <a:gd name="T40" fmla="*/ 45 w 330"/>
                  <a:gd name="T41" fmla="*/ 45 h 285"/>
                  <a:gd name="T42" fmla="*/ 75 w 330"/>
                  <a:gd name="T43" fmla="*/ 60 h 285"/>
                  <a:gd name="T44" fmla="*/ 90 w 330"/>
                  <a:gd name="T45" fmla="*/ 75 h 285"/>
                  <a:gd name="T46" fmla="*/ 105 w 330"/>
                  <a:gd name="T47" fmla="*/ 90 h 285"/>
                  <a:gd name="T48" fmla="*/ 135 w 330"/>
                  <a:gd name="T49" fmla="*/ 105 h 285"/>
                  <a:gd name="T50" fmla="*/ 150 w 330"/>
                  <a:gd name="T51" fmla="*/ 120 h 285"/>
                  <a:gd name="T52" fmla="*/ 165 w 330"/>
                  <a:gd name="T53" fmla="*/ 135 h 285"/>
                  <a:gd name="T54" fmla="*/ 195 w 330"/>
                  <a:gd name="T55" fmla="*/ 165 h 285"/>
                  <a:gd name="T56" fmla="*/ 210 w 330"/>
                  <a:gd name="T57" fmla="*/ 180 h 285"/>
                  <a:gd name="T58" fmla="*/ 225 w 330"/>
                  <a:gd name="T59" fmla="*/ 195 h 285"/>
                  <a:gd name="T60" fmla="*/ 240 w 330"/>
                  <a:gd name="T61" fmla="*/ 225 h 285"/>
                  <a:gd name="T62" fmla="*/ 270 w 330"/>
                  <a:gd name="T63" fmla="*/ 240 h 285"/>
                  <a:gd name="T64" fmla="*/ 285 w 330"/>
                  <a:gd name="T65" fmla="*/ 255 h 285"/>
                  <a:gd name="T66" fmla="*/ 300 w 330"/>
                  <a:gd name="T67" fmla="*/ 270 h 285"/>
                  <a:gd name="T68" fmla="*/ 315 w 330"/>
                  <a:gd name="T69" fmla="*/ 285 h 285"/>
                  <a:gd name="T70" fmla="*/ 315 w 330"/>
                  <a:gd name="T71" fmla="*/ 285 h 285"/>
                  <a:gd name="T72" fmla="*/ 330 w 330"/>
                  <a:gd name="T73" fmla="*/ 270 h 2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0"/>
                  <a:gd name="T112" fmla="*/ 0 h 285"/>
                  <a:gd name="T113" fmla="*/ 330 w 330"/>
                  <a:gd name="T114" fmla="*/ 285 h 2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0" h="285">
                    <a:moveTo>
                      <a:pt x="330" y="270"/>
                    </a:moveTo>
                    <a:lnTo>
                      <a:pt x="330" y="270"/>
                    </a:lnTo>
                    <a:lnTo>
                      <a:pt x="315" y="255"/>
                    </a:lnTo>
                    <a:lnTo>
                      <a:pt x="300" y="240"/>
                    </a:lnTo>
                    <a:lnTo>
                      <a:pt x="285" y="225"/>
                    </a:lnTo>
                    <a:lnTo>
                      <a:pt x="270" y="210"/>
                    </a:lnTo>
                    <a:lnTo>
                      <a:pt x="240" y="180"/>
                    </a:lnTo>
                    <a:lnTo>
                      <a:pt x="225" y="165"/>
                    </a:lnTo>
                    <a:lnTo>
                      <a:pt x="210" y="150"/>
                    </a:lnTo>
                    <a:lnTo>
                      <a:pt x="180" y="120"/>
                    </a:lnTo>
                    <a:lnTo>
                      <a:pt x="165" y="105"/>
                    </a:lnTo>
                    <a:lnTo>
                      <a:pt x="150" y="90"/>
                    </a:lnTo>
                    <a:lnTo>
                      <a:pt x="120" y="75"/>
                    </a:lnTo>
                    <a:lnTo>
                      <a:pt x="105" y="60"/>
                    </a:lnTo>
                    <a:lnTo>
                      <a:pt x="75" y="45"/>
                    </a:lnTo>
                    <a:lnTo>
                      <a:pt x="60" y="30"/>
                    </a:lnTo>
                    <a:lnTo>
                      <a:pt x="30" y="15"/>
                    </a:lnTo>
                    <a:lnTo>
                      <a:pt x="0" y="0"/>
                    </a:lnTo>
                    <a:lnTo>
                      <a:pt x="0" y="15"/>
                    </a:lnTo>
                    <a:lnTo>
                      <a:pt x="15" y="30"/>
                    </a:lnTo>
                    <a:lnTo>
                      <a:pt x="45" y="45"/>
                    </a:lnTo>
                    <a:lnTo>
                      <a:pt x="75" y="60"/>
                    </a:lnTo>
                    <a:lnTo>
                      <a:pt x="90" y="75"/>
                    </a:lnTo>
                    <a:lnTo>
                      <a:pt x="105" y="90"/>
                    </a:lnTo>
                    <a:lnTo>
                      <a:pt x="135" y="105"/>
                    </a:lnTo>
                    <a:lnTo>
                      <a:pt x="150" y="120"/>
                    </a:lnTo>
                    <a:lnTo>
                      <a:pt x="165" y="135"/>
                    </a:lnTo>
                    <a:lnTo>
                      <a:pt x="195" y="165"/>
                    </a:lnTo>
                    <a:lnTo>
                      <a:pt x="210" y="180"/>
                    </a:lnTo>
                    <a:lnTo>
                      <a:pt x="225" y="195"/>
                    </a:lnTo>
                    <a:lnTo>
                      <a:pt x="240" y="225"/>
                    </a:lnTo>
                    <a:lnTo>
                      <a:pt x="270" y="240"/>
                    </a:lnTo>
                    <a:lnTo>
                      <a:pt x="285" y="255"/>
                    </a:lnTo>
                    <a:lnTo>
                      <a:pt x="300" y="270"/>
                    </a:lnTo>
                    <a:lnTo>
                      <a:pt x="315" y="285"/>
                    </a:lnTo>
                    <a:lnTo>
                      <a:pt x="330" y="270"/>
                    </a:lnTo>
                    <a:close/>
                  </a:path>
                </a:pathLst>
              </a:custGeom>
              <a:solidFill>
                <a:srgbClr val="000000"/>
              </a:solidFill>
              <a:ln w="9525">
                <a:noFill/>
                <a:round/>
                <a:headEnd/>
                <a:tailEnd/>
              </a:ln>
            </p:spPr>
            <p:txBody>
              <a:bodyPr/>
              <a:lstStyle/>
              <a:p>
                <a:endParaRPr lang="tr-TR"/>
              </a:p>
            </p:txBody>
          </p:sp>
          <p:sp>
            <p:nvSpPr>
              <p:cNvPr id="298" name="Freeform 362"/>
              <p:cNvSpPr>
                <a:spLocks/>
              </p:cNvSpPr>
              <p:nvPr/>
            </p:nvSpPr>
            <p:spPr bwMode="auto">
              <a:xfrm>
                <a:off x="2025" y="1275"/>
                <a:ext cx="180" cy="210"/>
              </a:xfrm>
              <a:custGeom>
                <a:avLst/>
                <a:gdLst>
                  <a:gd name="T0" fmla="*/ 180 w 180"/>
                  <a:gd name="T1" fmla="*/ 195 h 210"/>
                  <a:gd name="T2" fmla="*/ 180 w 180"/>
                  <a:gd name="T3" fmla="*/ 195 h 210"/>
                  <a:gd name="T4" fmla="*/ 165 w 180"/>
                  <a:gd name="T5" fmla="*/ 165 h 210"/>
                  <a:gd name="T6" fmla="*/ 150 w 180"/>
                  <a:gd name="T7" fmla="*/ 150 h 210"/>
                  <a:gd name="T8" fmla="*/ 120 w 180"/>
                  <a:gd name="T9" fmla="*/ 120 h 210"/>
                  <a:gd name="T10" fmla="*/ 105 w 180"/>
                  <a:gd name="T11" fmla="*/ 90 h 210"/>
                  <a:gd name="T12" fmla="*/ 75 w 180"/>
                  <a:gd name="T13" fmla="*/ 75 h 210"/>
                  <a:gd name="T14" fmla="*/ 60 w 180"/>
                  <a:gd name="T15" fmla="*/ 45 h 210"/>
                  <a:gd name="T16" fmla="*/ 45 w 180"/>
                  <a:gd name="T17" fmla="*/ 30 h 210"/>
                  <a:gd name="T18" fmla="*/ 15 w 180"/>
                  <a:gd name="T19" fmla="*/ 0 h 210"/>
                  <a:gd name="T20" fmla="*/ 0 w 180"/>
                  <a:gd name="T21" fmla="*/ 15 h 210"/>
                  <a:gd name="T22" fmla="*/ 15 w 180"/>
                  <a:gd name="T23" fmla="*/ 45 h 210"/>
                  <a:gd name="T24" fmla="*/ 45 w 180"/>
                  <a:gd name="T25" fmla="*/ 60 h 210"/>
                  <a:gd name="T26" fmla="*/ 60 w 180"/>
                  <a:gd name="T27" fmla="*/ 90 h 210"/>
                  <a:gd name="T28" fmla="*/ 90 w 180"/>
                  <a:gd name="T29" fmla="*/ 105 h 210"/>
                  <a:gd name="T30" fmla="*/ 105 w 180"/>
                  <a:gd name="T31" fmla="*/ 135 h 210"/>
                  <a:gd name="T32" fmla="*/ 135 w 180"/>
                  <a:gd name="T33" fmla="*/ 150 h 210"/>
                  <a:gd name="T34" fmla="*/ 135 w 180"/>
                  <a:gd name="T35" fmla="*/ 180 h 210"/>
                  <a:gd name="T36" fmla="*/ 150 w 180"/>
                  <a:gd name="T37" fmla="*/ 210 h 210"/>
                  <a:gd name="T38" fmla="*/ 150 w 180"/>
                  <a:gd name="T39" fmla="*/ 210 h 210"/>
                  <a:gd name="T40" fmla="*/ 180 w 180"/>
                  <a:gd name="T41" fmla="*/ 195 h 2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210"/>
                  <a:gd name="T65" fmla="*/ 180 w 180"/>
                  <a:gd name="T66" fmla="*/ 210 h 2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210">
                    <a:moveTo>
                      <a:pt x="180" y="195"/>
                    </a:moveTo>
                    <a:lnTo>
                      <a:pt x="180" y="195"/>
                    </a:lnTo>
                    <a:lnTo>
                      <a:pt x="165" y="165"/>
                    </a:lnTo>
                    <a:lnTo>
                      <a:pt x="150" y="150"/>
                    </a:lnTo>
                    <a:lnTo>
                      <a:pt x="120" y="120"/>
                    </a:lnTo>
                    <a:lnTo>
                      <a:pt x="105" y="90"/>
                    </a:lnTo>
                    <a:lnTo>
                      <a:pt x="75" y="75"/>
                    </a:lnTo>
                    <a:lnTo>
                      <a:pt x="60" y="45"/>
                    </a:lnTo>
                    <a:lnTo>
                      <a:pt x="45" y="30"/>
                    </a:lnTo>
                    <a:lnTo>
                      <a:pt x="15" y="0"/>
                    </a:lnTo>
                    <a:lnTo>
                      <a:pt x="0" y="15"/>
                    </a:lnTo>
                    <a:lnTo>
                      <a:pt x="15" y="45"/>
                    </a:lnTo>
                    <a:lnTo>
                      <a:pt x="45" y="60"/>
                    </a:lnTo>
                    <a:lnTo>
                      <a:pt x="60" y="90"/>
                    </a:lnTo>
                    <a:lnTo>
                      <a:pt x="90" y="105"/>
                    </a:lnTo>
                    <a:lnTo>
                      <a:pt x="105" y="135"/>
                    </a:lnTo>
                    <a:lnTo>
                      <a:pt x="135" y="150"/>
                    </a:lnTo>
                    <a:lnTo>
                      <a:pt x="135" y="180"/>
                    </a:lnTo>
                    <a:lnTo>
                      <a:pt x="150" y="210"/>
                    </a:lnTo>
                    <a:lnTo>
                      <a:pt x="180" y="195"/>
                    </a:lnTo>
                    <a:close/>
                  </a:path>
                </a:pathLst>
              </a:custGeom>
              <a:solidFill>
                <a:srgbClr val="000000"/>
              </a:solidFill>
              <a:ln w="9525">
                <a:noFill/>
                <a:round/>
                <a:headEnd/>
                <a:tailEnd/>
              </a:ln>
            </p:spPr>
            <p:txBody>
              <a:bodyPr/>
              <a:lstStyle/>
              <a:p>
                <a:endParaRPr lang="tr-TR"/>
              </a:p>
            </p:txBody>
          </p:sp>
          <p:sp>
            <p:nvSpPr>
              <p:cNvPr id="299" name="Freeform 363"/>
              <p:cNvSpPr>
                <a:spLocks/>
              </p:cNvSpPr>
              <p:nvPr/>
            </p:nvSpPr>
            <p:spPr bwMode="auto">
              <a:xfrm>
                <a:off x="2085" y="1470"/>
                <a:ext cx="120" cy="180"/>
              </a:xfrm>
              <a:custGeom>
                <a:avLst/>
                <a:gdLst>
                  <a:gd name="T0" fmla="*/ 0 w 120"/>
                  <a:gd name="T1" fmla="*/ 180 h 180"/>
                  <a:gd name="T2" fmla="*/ 0 w 120"/>
                  <a:gd name="T3" fmla="*/ 180 h 180"/>
                  <a:gd name="T4" fmla="*/ 30 w 120"/>
                  <a:gd name="T5" fmla="*/ 180 h 180"/>
                  <a:gd name="T6" fmla="*/ 60 w 120"/>
                  <a:gd name="T7" fmla="*/ 165 h 180"/>
                  <a:gd name="T8" fmla="*/ 90 w 120"/>
                  <a:gd name="T9" fmla="*/ 150 h 180"/>
                  <a:gd name="T10" fmla="*/ 105 w 120"/>
                  <a:gd name="T11" fmla="*/ 120 h 180"/>
                  <a:gd name="T12" fmla="*/ 120 w 120"/>
                  <a:gd name="T13" fmla="*/ 105 h 180"/>
                  <a:gd name="T14" fmla="*/ 120 w 120"/>
                  <a:gd name="T15" fmla="*/ 60 h 180"/>
                  <a:gd name="T16" fmla="*/ 120 w 120"/>
                  <a:gd name="T17" fmla="*/ 30 h 180"/>
                  <a:gd name="T18" fmla="*/ 120 w 120"/>
                  <a:gd name="T19" fmla="*/ 0 h 180"/>
                  <a:gd name="T20" fmla="*/ 90 w 120"/>
                  <a:gd name="T21" fmla="*/ 15 h 180"/>
                  <a:gd name="T22" fmla="*/ 105 w 120"/>
                  <a:gd name="T23" fmla="*/ 45 h 180"/>
                  <a:gd name="T24" fmla="*/ 105 w 120"/>
                  <a:gd name="T25" fmla="*/ 60 h 180"/>
                  <a:gd name="T26" fmla="*/ 105 w 120"/>
                  <a:gd name="T27" fmla="*/ 90 h 180"/>
                  <a:gd name="T28" fmla="*/ 90 w 120"/>
                  <a:gd name="T29" fmla="*/ 120 h 180"/>
                  <a:gd name="T30" fmla="*/ 75 w 120"/>
                  <a:gd name="T31" fmla="*/ 135 h 180"/>
                  <a:gd name="T32" fmla="*/ 45 w 120"/>
                  <a:gd name="T33" fmla="*/ 150 h 180"/>
                  <a:gd name="T34" fmla="*/ 30 w 120"/>
                  <a:gd name="T35" fmla="*/ 150 h 180"/>
                  <a:gd name="T36" fmla="*/ 0 w 120"/>
                  <a:gd name="T37" fmla="*/ 165 h 180"/>
                  <a:gd name="T38" fmla="*/ 0 w 120"/>
                  <a:gd name="T39" fmla="*/ 165 h 180"/>
                  <a:gd name="T40" fmla="*/ 0 w 120"/>
                  <a:gd name="T41" fmla="*/ 180 h 1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80"/>
                  <a:gd name="T65" fmla="*/ 120 w 120"/>
                  <a:gd name="T66" fmla="*/ 180 h 1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80">
                    <a:moveTo>
                      <a:pt x="0" y="180"/>
                    </a:moveTo>
                    <a:lnTo>
                      <a:pt x="0" y="180"/>
                    </a:lnTo>
                    <a:lnTo>
                      <a:pt x="30" y="180"/>
                    </a:lnTo>
                    <a:lnTo>
                      <a:pt x="60" y="165"/>
                    </a:lnTo>
                    <a:lnTo>
                      <a:pt x="90" y="150"/>
                    </a:lnTo>
                    <a:lnTo>
                      <a:pt x="105" y="120"/>
                    </a:lnTo>
                    <a:lnTo>
                      <a:pt x="120" y="105"/>
                    </a:lnTo>
                    <a:lnTo>
                      <a:pt x="120" y="60"/>
                    </a:lnTo>
                    <a:lnTo>
                      <a:pt x="120" y="30"/>
                    </a:lnTo>
                    <a:lnTo>
                      <a:pt x="120" y="0"/>
                    </a:lnTo>
                    <a:lnTo>
                      <a:pt x="90" y="15"/>
                    </a:lnTo>
                    <a:lnTo>
                      <a:pt x="105" y="45"/>
                    </a:lnTo>
                    <a:lnTo>
                      <a:pt x="105" y="60"/>
                    </a:lnTo>
                    <a:lnTo>
                      <a:pt x="105" y="90"/>
                    </a:lnTo>
                    <a:lnTo>
                      <a:pt x="90" y="120"/>
                    </a:lnTo>
                    <a:lnTo>
                      <a:pt x="75" y="135"/>
                    </a:lnTo>
                    <a:lnTo>
                      <a:pt x="45" y="150"/>
                    </a:lnTo>
                    <a:lnTo>
                      <a:pt x="30" y="150"/>
                    </a:lnTo>
                    <a:lnTo>
                      <a:pt x="0" y="165"/>
                    </a:lnTo>
                    <a:lnTo>
                      <a:pt x="0" y="180"/>
                    </a:lnTo>
                    <a:close/>
                  </a:path>
                </a:pathLst>
              </a:custGeom>
              <a:solidFill>
                <a:srgbClr val="000000"/>
              </a:solidFill>
              <a:ln w="9525">
                <a:noFill/>
                <a:round/>
                <a:headEnd/>
                <a:tailEnd/>
              </a:ln>
            </p:spPr>
            <p:txBody>
              <a:bodyPr/>
              <a:lstStyle/>
              <a:p>
                <a:endParaRPr lang="tr-TR"/>
              </a:p>
            </p:txBody>
          </p:sp>
          <p:sp>
            <p:nvSpPr>
              <p:cNvPr id="300" name="Freeform 364"/>
              <p:cNvSpPr>
                <a:spLocks/>
              </p:cNvSpPr>
              <p:nvPr/>
            </p:nvSpPr>
            <p:spPr bwMode="auto">
              <a:xfrm>
                <a:off x="1755" y="1575"/>
                <a:ext cx="330" cy="75"/>
              </a:xfrm>
              <a:custGeom>
                <a:avLst/>
                <a:gdLst>
                  <a:gd name="T0" fmla="*/ 0 w 330"/>
                  <a:gd name="T1" fmla="*/ 30 h 75"/>
                  <a:gd name="T2" fmla="*/ 0 w 330"/>
                  <a:gd name="T3" fmla="*/ 30 h 75"/>
                  <a:gd name="T4" fmla="*/ 30 w 330"/>
                  <a:gd name="T5" fmla="*/ 30 h 75"/>
                  <a:gd name="T6" fmla="*/ 45 w 330"/>
                  <a:gd name="T7" fmla="*/ 30 h 75"/>
                  <a:gd name="T8" fmla="*/ 75 w 330"/>
                  <a:gd name="T9" fmla="*/ 45 h 75"/>
                  <a:gd name="T10" fmla="*/ 90 w 330"/>
                  <a:gd name="T11" fmla="*/ 45 h 75"/>
                  <a:gd name="T12" fmla="*/ 105 w 330"/>
                  <a:gd name="T13" fmla="*/ 45 h 75"/>
                  <a:gd name="T14" fmla="*/ 120 w 330"/>
                  <a:gd name="T15" fmla="*/ 45 h 75"/>
                  <a:gd name="T16" fmla="*/ 150 w 330"/>
                  <a:gd name="T17" fmla="*/ 60 h 75"/>
                  <a:gd name="T18" fmla="*/ 165 w 330"/>
                  <a:gd name="T19" fmla="*/ 60 h 75"/>
                  <a:gd name="T20" fmla="*/ 180 w 330"/>
                  <a:gd name="T21" fmla="*/ 60 h 75"/>
                  <a:gd name="T22" fmla="*/ 210 w 330"/>
                  <a:gd name="T23" fmla="*/ 60 h 75"/>
                  <a:gd name="T24" fmla="*/ 225 w 330"/>
                  <a:gd name="T25" fmla="*/ 60 h 75"/>
                  <a:gd name="T26" fmla="*/ 255 w 330"/>
                  <a:gd name="T27" fmla="*/ 75 h 75"/>
                  <a:gd name="T28" fmla="*/ 270 w 330"/>
                  <a:gd name="T29" fmla="*/ 75 h 75"/>
                  <a:gd name="T30" fmla="*/ 285 w 330"/>
                  <a:gd name="T31" fmla="*/ 75 h 75"/>
                  <a:gd name="T32" fmla="*/ 315 w 330"/>
                  <a:gd name="T33" fmla="*/ 75 h 75"/>
                  <a:gd name="T34" fmla="*/ 330 w 330"/>
                  <a:gd name="T35" fmla="*/ 75 h 75"/>
                  <a:gd name="T36" fmla="*/ 330 w 330"/>
                  <a:gd name="T37" fmla="*/ 60 h 75"/>
                  <a:gd name="T38" fmla="*/ 315 w 330"/>
                  <a:gd name="T39" fmla="*/ 60 h 75"/>
                  <a:gd name="T40" fmla="*/ 285 w 330"/>
                  <a:gd name="T41" fmla="*/ 45 h 75"/>
                  <a:gd name="T42" fmla="*/ 270 w 330"/>
                  <a:gd name="T43" fmla="*/ 45 h 75"/>
                  <a:gd name="T44" fmla="*/ 255 w 330"/>
                  <a:gd name="T45" fmla="*/ 45 h 75"/>
                  <a:gd name="T46" fmla="*/ 225 w 330"/>
                  <a:gd name="T47" fmla="*/ 45 h 75"/>
                  <a:gd name="T48" fmla="*/ 210 w 330"/>
                  <a:gd name="T49" fmla="*/ 45 h 75"/>
                  <a:gd name="T50" fmla="*/ 195 w 330"/>
                  <a:gd name="T51" fmla="*/ 45 h 75"/>
                  <a:gd name="T52" fmla="*/ 165 w 330"/>
                  <a:gd name="T53" fmla="*/ 30 h 75"/>
                  <a:gd name="T54" fmla="*/ 150 w 330"/>
                  <a:gd name="T55" fmla="*/ 30 h 75"/>
                  <a:gd name="T56" fmla="*/ 135 w 330"/>
                  <a:gd name="T57" fmla="*/ 30 h 75"/>
                  <a:gd name="T58" fmla="*/ 105 w 330"/>
                  <a:gd name="T59" fmla="*/ 30 h 75"/>
                  <a:gd name="T60" fmla="*/ 90 w 330"/>
                  <a:gd name="T61" fmla="*/ 30 h 75"/>
                  <a:gd name="T62" fmla="*/ 75 w 330"/>
                  <a:gd name="T63" fmla="*/ 15 h 75"/>
                  <a:gd name="T64" fmla="*/ 45 w 330"/>
                  <a:gd name="T65" fmla="*/ 15 h 75"/>
                  <a:gd name="T66" fmla="*/ 30 w 330"/>
                  <a:gd name="T67" fmla="*/ 15 h 75"/>
                  <a:gd name="T68" fmla="*/ 15 w 330"/>
                  <a:gd name="T69" fmla="*/ 0 h 75"/>
                  <a:gd name="T70" fmla="*/ 15 w 330"/>
                  <a:gd name="T71" fmla="*/ 0 h 75"/>
                  <a:gd name="T72" fmla="*/ 0 w 330"/>
                  <a:gd name="T73" fmla="*/ 3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0"/>
                  <a:gd name="T112" fmla="*/ 0 h 75"/>
                  <a:gd name="T113" fmla="*/ 330 w 330"/>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0" h="75">
                    <a:moveTo>
                      <a:pt x="0" y="30"/>
                    </a:moveTo>
                    <a:lnTo>
                      <a:pt x="0" y="30"/>
                    </a:lnTo>
                    <a:lnTo>
                      <a:pt x="30" y="30"/>
                    </a:lnTo>
                    <a:lnTo>
                      <a:pt x="45" y="30"/>
                    </a:lnTo>
                    <a:lnTo>
                      <a:pt x="75" y="45"/>
                    </a:lnTo>
                    <a:lnTo>
                      <a:pt x="90" y="45"/>
                    </a:lnTo>
                    <a:lnTo>
                      <a:pt x="105" y="45"/>
                    </a:lnTo>
                    <a:lnTo>
                      <a:pt x="120" y="45"/>
                    </a:lnTo>
                    <a:lnTo>
                      <a:pt x="150" y="60"/>
                    </a:lnTo>
                    <a:lnTo>
                      <a:pt x="165" y="60"/>
                    </a:lnTo>
                    <a:lnTo>
                      <a:pt x="180" y="60"/>
                    </a:lnTo>
                    <a:lnTo>
                      <a:pt x="210" y="60"/>
                    </a:lnTo>
                    <a:lnTo>
                      <a:pt x="225" y="60"/>
                    </a:lnTo>
                    <a:lnTo>
                      <a:pt x="255" y="75"/>
                    </a:lnTo>
                    <a:lnTo>
                      <a:pt x="270" y="75"/>
                    </a:lnTo>
                    <a:lnTo>
                      <a:pt x="285" y="75"/>
                    </a:lnTo>
                    <a:lnTo>
                      <a:pt x="315" y="75"/>
                    </a:lnTo>
                    <a:lnTo>
                      <a:pt x="330" y="75"/>
                    </a:lnTo>
                    <a:lnTo>
                      <a:pt x="330" y="60"/>
                    </a:lnTo>
                    <a:lnTo>
                      <a:pt x="315" y="60"/>
                    </a:lnTo>
                    <a:lnTo>
                      <a:pt x="285" y="45"/>
                    </a:lnTo>
                    <a:lnTo>
                      <a:pt x="270" y="45"/>
                    </a:lnTo>
                    <a:lnTo>
                      <a:pt x="255" y="45"/>
                    </a:lnTo>
                    <a:lnTo>
                      <a:pt x="225" y="45"/>
                    </a:lnTo>
                    <a:lnTo>
                      <a:pt x="210" y="45"/>
                    </a:lnTo>
                    <a:lnTo>
                      <a:pt x="195" y="45"/>
                    </a:lnTo>
                    <a:lnTo>
                      <a:pt x="165" y="30"/>
                    </a:lnTo>
                    <a:lnTo>
                      <a:pt x="150" y="30"/>
                    </a:lnTo>
                    <a:lnTo>
                      <a:pt x="135" y="30"/>
                    </a:lnTo>
                    <a:lnTo>
                      <a:pt x="105" y="30"/>
                    </a:lnTo>
                    <a:lnTo>
                      <a:pt x="90" y="30"/>
                    </a:lnTo>
                    <a:lnTo>
                      <a:pt x="75" y="15"/>
                    </a:lnTo>
                    <a:lnTo>
                      <a:pt x="45" y="15"/>
                    </a:lnTo>
                    <a:lnTo>
                      <a:pt x="30" y="15"/>
                    </a:lnTo>
                    <a:lnTo>
                      <a:pt x="15" y="0"/>
                    </a:lnTo>
                    <a:lnTo>
                      <a:pt x="0" y="30"/>
                    </a:lnTo>
                    <a:close/>
                  </a:path>
                </a:pathLst>
              </a:custGeom>
              <a:solidFill>
                <a:srgbClr val="000000"/>
              </a:solidFill>
              <a:ln w="9525">
                <a:noFill/>
                <a:round/>
                <a:headEnd/>
                <a:tailEnd/>
              </a:ln>
            </p:spPr>
            <p:txBody>
              <a:bodyPr/>
              <a:lstStyle/>
              <a:p>
                <a:endParaRPr lang="tr-TR"/>
              </a:p>
            </p:txBody>
          </p:sp>
          <p:sp>
            <p:nvSpPr>
              <p:cNvPr id="301" name="Freeform 365"/>
              <p:cNvSpPr>
                <a:spLocks/>
              </p:cNvSpPr>
              <p:nvPr/>
            </p:nvSpPr>
            <p:spPr bwMode="auto">
              <a:xfrm>
                <a:off x="1680" y="1380"/>
                <a:ext cx="90" cy="225"/>
              </a:xfrm>
              <a:custGeom>
                <a:avLst/>
                <a:gdLst>
                  <a:gd name="T0" fmla="*/ 75 w 90"/>
                  <a:gd name="T1" fmla="*/ 0 h 225"/>
                  <a:gd name="T2" fmla="*/ 45 w 90"/>
                  <a:gd name="T3" fmla="*/ 30 h 225"/>
                  <a:gd name="T4" fmla="*/ 15 w 90"/>
                  <a:gd name="T5" fmla="*/ 60 h 225"/>
                  <a:gd name="T6" fmla="*/ 0 w 90"/>
                  <a:gd name="T7" fmla="*/ 90 h 225"/>
                  <a:gd name="T8" fmla="*/ 0 w 90"/>
                  <a:gd name="T9" fmla="*/ 120 h 225"/>
                  <a:gd name="T10" fmla="*/ 15 w 90"/>
                  <a:gd name="T11" fmla="*/ 150 h 225"/>
                  <a:gd name="T12" fmla="*/ 15 w 90"/>
                  <a:gd name="T13" fmla="*/ 195 h 225"/>
                  <a:gd name="T14" fmla="*/ 45 w 90"/>
                  <a:gd name="T15" fmla="*/ 210 h 225"/>
                  <a:gd name="T16" fmla="*/ 75 w 90"/>
                  <a:gd name="T17" fmla="*/ 225 h 225"/>
                  <a:gd name="T18" fmla="*/ 90 w 90"/>
                  <a:gd name="T19" fmla="*/ 195 h 225"/>
                  <a:gd name="T20" fmla="*/ 60 w 90"/>
                  <a:gd name="T21" fmla="*/ 195 h 225"/>
                  <a:gd name="T22" fmla="*/ 45 w 90"/>
                  <a:gd name="T23" fmla="*/ 180 h 225"/>
                  <a:gd name="T24" fmla="*/ 30 w 90"/>
                  <a:gd name="T25" fmla="*/ 150 h 225"/>
                  <a:gd name="T26" fmla="*/ 30 w 90"/>
                  <a:gd name="T27" fmla="*/ 120 h 225"/>
                  <a:gd name="T28" fmla="*/ 30 w 90"/>
                  <a:gd name="T29" fmla="*/ 90 h 225"/>
                  <a:gd name="T30" fmla="*/ 45 w 90"/>
                  <a:gd name="T31" fmla="*/ 60 h 225"/>
                  <a:gd name="T32" fmla="*/ 60 w 90"/>
                  <a:gd name="T33" fmla="*/ 45 h 225"/>
                  <a:gd name="T34" fmla="*/ 90 w 90"/>
                  <a:gd name="T35" fmla="*/ 15 h 225"/>
                  <a:gd name="T36" fmla="*/ 75 w 90"/>
                  <a:gd name="T37" fmla="*/ 0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225"/>
                  <a:gd name="T59" fmla="*/ 90 w 90"/>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225">
                    <a:moveTo>
                      <a:pt x="75" y="0"/>
                    </a:moveTo>
                    <a:lnTo>
                      <a:pt x="45" y="30"/>
                    </a:lnTo>
                    <a:lnTo>
                      <a:pt x="15" y="60"/>
                    </a:lnTo>
                    <a:lnTo>
                      <a:pt x="0" y="90"/>
                    </a:lnTo>
                    <a:lnTo>
                      <a:pt x="0" y="120"/>
                    </a:lnTo>
                    <a:lnTo>
                      <a:pt x="15" y="150"/>
                    </a:lnTo>
                    <a:lnTo>
                      <a:pt x="15" y="195"/>
                    </a:lnTo>
                    <a:lnTo>
                      <a:pt x="45" y="210"/>
                    </a:lnTo>
                    <a:lnTo>
                      <a:pt x="75" y="225"/>
                    </a:lnTo>
                    <a:lnTo>
                      <a:pt x="90" y="195"/>
                    </a:lnTo>
                    <a:lnTo>
                      <a:pt x="60" y="195"/>
                    </a:lnTo>
                    <a:lnTo>
                      <a:pt x="45" y="180"/>
                    </a:lnTo>
                    <a:lnTo>
                      <a:pt x="30" y="150"/>
                    </a:lnTo>
                    <a:lnTo>
                      <a:pt x="30" y="120"/>
                    </a:lnTo>
                    <a:lnTo>
                      <a:pt x="30" y="90"/>
                    </a:lnTo>
                    <a:lnTo>
                      <a:pt x="45" y="60"/>
                    </a:lnTo>
                    <a:lnTo>
                      <a:pt x="60" y="45"/>
                    </a:lnTo>
                    <a:lnTo>
                      <a:pt x="90" y="15"/>
                    </a:lnTo>
                    <a:lnTo>
                      <a:pt x="75" y="0"/>
                    </a:lnTo>
                    <a:close/>
                  </a:path>
                </a:pathLst>
              </a:custGeom>
              <a:solidFill>
                <a:srgbClr val="000000"/>
              </a:solidFill>
              <a:ln w="9525">
                <a:noFill/>
                <a:round/>
                <a:headEnd/>
                <a:tailEnd/>
              </a:ln>
            </p:spPr>
            <p:txBody>
              <a:bodyPr/>
              <a:lstStyle/>
              <a:p>
                <a:endParaRPr lang="tr-TR"/>
              </a:p>
            </p:txBody>
          </p:sp>
          <p:sp>
            <p:nvSpPr>
              <p:cNvPr id="302" name="Freeform 366"/>
              <p:cNvSpPr>
                <a:spLocks/>
              </p:cNvSpPr>
              <p:nvPr/>
            </p:nvSpPr>
            <p:spPr bwMode="auto">
              <a:xfrm>
                <a:off x="1425" y="750"/>
                <a:ext cx="315" cy="450"/>
              </a:xfrm>
              <a:custGeom>
                <a:avLst/>
                <a:gdLst>
                  <a:gd name="T0" fmla="*/ 180 w 315"/>
                  <a:gd name="T1" fmla="*/ 435 h 450"/>
                  <a:gd name="T2" fmla="*/ 150 w 315"/>
                  <a:gd name="T3" fmla="*/ 450 h 450"/>
                  <a:gd name="T4" fmla="*/ 120 w 315"/>
                  <a:gd name="T5" fmla="*/ 435 h 450"/>
                  <a:gd name="T6" fmla="*/ 90 w 315"/>
                  <a:gd name="T7" fmla="*/ 435 h 450"/>
                  <a:gd name="T8" fmla="*/ 60 w 315"/>
                  <a:gd name="T9" fmla="*/ 405 h 450"/>
                  <a:gd name="T10" fmla="*/ 45 w 315"/>
                  <a:gd name="T11" fmla="*/ 375 h 450"/>
                  <a:gd name="T12" fmla="*/ 30 w 315"/>
                  <a:gd name="T13" fmla="*/ 345 h 450"/>
                  <a:gd name="T14" fmla="*/ 15 w 315"/>
                  <a:gd name="T15" fmla="*/ 315 h 450"/>
                  <a:gd name="T16" fmla="*/ 0 w 315"/>
                  <a:gd name="T17" fmla="*/ 270 h 450"/>
                  <a:gd name="T18" fmla="*/ 0 w 315"/>
                  <a:gd name="T19" fmla="*/ 225 h 450"/>
                  <a:gd name="T20" fmla="*/ 15 w 315"/>
                  <a:gd name="T21" fmla="*/ 180 h 450"/>
                  <a:gd name="T22" fmla="*/ 15 w 315"/>
                  <a:gd name="T23" fmla="*/ 135 h 450"/>
                  <a:gd name="T24" fmla="*/ 30 w 315"/>
                  <a:gd name="T25" fmla="*/ 105 h 450"/>
                  <a:gd name="T26" fmla="*/ 60 w 315"/>
                  <a:gd name="T27" fmla="*/ 75 h 450"/>
                  <a:gd name="T28" fmla="*/ 75 w 315"/>
                  <a:gd name="T29" fmla="*/ 45 h 450"/>
                  <a:gd name="T30" fmla="*/ 105 w 315"/>
                  <a:gd name="T31" fmla="*/ 15 h 450"/>
                  <a:gd name="T32" fmla="*/ 135 w 315"/>
                  <a:gd name="T33" fmla="*/ 0 h 450"/>
                  <a:gd name="T34" fmla="*/ 165 w 315"/>
                  <a:gd name="T35" fmla="*/ 0 h 450"/>
                  <a:gd name="T36" fmla="*/ 195 w 315"/>
                  <a:gd name="T37" fmla="*/ 0 h 450"/>
                  <a:gd name="T38" fmla="*/ 225 w 315"/>
                  <a:gd name="T39" fmla="*/ 15 h 450"/>
                  <a:gd name="T40" fmla="*/ 255 w 315"/>
                  <a:gd name="T41" fmla="*/ 45 h 450"/>
                  <a:gd name="T42" fmla="*/ 270 w 315"/>
                  <a:gd name="T43" fmla="*/ 60 h 450"/>
                  <a:gd name="T44" fmla="*/ 285 w 315"/>
                  <a:gd name="T45" fmla="*/ 105 h 450"/>
                  <a:gd name="T46" fmla="*/ 300 w 315"/>
                  <a:gd name="T47" fmla="*/ 135 h 450"/>
                  <a:gd name="T48" fmla="*/ 315 w 315"/>
                  <a:gd name="T49" fmla="*/ 180 h 450"/>
                  <a:gd name="T50" fmla="*/ 315 w 315"/>
                  <a:gd name="T51" fmla="*/ 225 h 450"/>
                  <a:gd name="T52" fmla="*/ 300 w 315"/>
                  <a:gd name="T53" fmla="*/ 270 h 450"/>
                  <a:gd name="T54" fmla="*/ 300 w 315"/>
                  <a:gd name="T55" fmla="*/ 315 h 450"/>
                  <a:gd name="T56" fmla="*/ 285 w 315"/>
                  <a:gd name="T57" fmla="*/ 345 h 450"/>
                  <a:gd name="T58" fmla="*/ 255 w 315"/>
                  <a:gd name="T59" fmla="*/ 375 h 450"/>
                  <a:gd name="T60" fmla="*/ 240 w 315"/>
                  <a:gd name="T61" fmla="*/ 405 h 450"/>
                  <a:gd name="T62" fmla="*/ 210 w 315"/>
                  <a:gd name="T63" fmla="*/ 435 h 450"/>
                  <a:gd name="T64" fmla="*/ 180 w 315"/>
                  <a:gd name="T65" fmla="*/ 435 h 4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450"/>
                  <a:gd name="T101" fmla="*/ 315 w 315"/>
                  <a:gd name="T102" fmla="*/ 450 h 4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450">
                    <a:moveTo>
                      <a:pt x="180" y="435"/>
                    </a:moveTo>
                    <a:lnTo>
                      <a:pt x="150" y="450"/>
                    </a:lnTo>
                    <a:lnTo>
                      <a:pt x="120" y="435"/>
                    </a:lnTo>
                    <a:lnTo>
                      <a:pt x="90" y="435"/>
                    </a:lnTo>
                    <a:lnTo>
                      <a:pt x="60" y="405"/>
                    </a:lnTo>
                    <a:lnTo>
                      <a:pt x="45" y="375"/>
                    </a:lnTo>
                    <a:lnTo>
                      <a:pt x="30" y="345"/>
                    </a:lnTo>
                    <a:lnTo>
                      <a:pt x="15" y="315"/>
                    </a:lnTo>
                    <a:lnTo>
                      <a:pt x="0" y="270"/>
                    </a:lnTo>
                    <a:lnTo>
                      <a:pt x="0" y="225"/>
                    </a:lnTo>
                    <a:lnTo>
                      <a:pt x="15" y="180"/>
                    </a:lnTo>
                    <a:lnTo>
                      <a:pt x="15" y="135"/>
                    </a:lnTo>
                    <a:lnTo>
                      <a:pt x="30" y="105"/>
                    </a:lnTo>
                    <a:lnTo>
                      <a:pt x="60" y="75"/>
                    </a:lnTo>
                    <a:lnTo>
                      <a:pt x="75" y="45"/>
                    </a:lnTo>
                    <a:lnTo>
                      <a:pt x="105" y="15"/>
                    </a:lnTo>
                    <a:lnTo>
                      <a:pt x="135" y="0"/>
                    </a:lnTo>
                    <a:lnTo>
                      <a:pt x="165" y="0"/>
                    </a:lnTo>
                    <a:lnTo>
                      <a:pt x="195" y="0"/>
                    </a:lnTo>
                    <a:lnTo>
                      <a:pt x="225" y="15"/>
                    </a:lnTo>
                    <a:lnTo>
                      <a:pt x="255" y="45"/>
                    </a:lnTo>
                    <a:lnTo>
                      <a:pt x="270" y="60"/>
                    </a:lnTo>
                    <a:lnTo>
                      <a:pt x="285" y="105"/>
                    </a:lnTo>
                    <a:lnTo>
                      <a:pt x="300" y="135"/>
                    </a:lnTo>
                    <a:lnTo>
                      <a:pt x="315" y="180"/>
                    </a:lnTo>
                    <a:lnTo>
                      <a:pt x="315" y="225"/>
                    </a:lnTo>
                    <a:lnTo>
                      <a:pt x="300" y="270"/>
                    </a:lnTo>
                    <a:lnTo>
                      <a:pt x="300" y="315"/>
                    </a:lnTo>
                    <a:lnTo>
                      <a:pt x="285" y="345"/>
                    </a:lnTo>
                    <a:lnTo>
                      <a:pt x="255" y="375"/>
                    </a:lnTo>
                    <a:lnTo>
                      <a:pt x="240" y="405"/>
                    </a:lnTo>
                    <a:lnTo>
                      <a:pt x="210" y="435"/>
                    </a:lnTo>
                    <a:lnTo>
                      <a:pt x="180" y="435"/>
                    </a:lnTo>
                    <a:close/>
                  </a:path>
                </a:pathLst>
              </a:custGeom>
              <a:solidFill>
                <a:srgbClr val="CCB27F"/>
              </a:solidFill>
              <a:ln w="9525">
                <a:noFill/>
                <a:round/>
                <a:headEnd/>
                <a:tailEnd/>
              </a:ln>
            </p:spPr>
            <p:txBody>
              <a:bodyPr/>
              <a:lstStyle/>
              <a:p>
                <a:endParaRPr lang="tr-TR"/>
              </a:p>
            </p:txBody>
          </p:sp>
          <p:sp>
            <p:nvSpPr>
              <p:cNvPr id="303" name="Freeform 367"/>
              <p:cNvSpPr>
                <a:spLocks/>
              </p:cNvSpPr>
              <p:nvPr/>
            </p:nvSpPr>
            <p:spPr bwMode="auto">
              <a:xfrm>
                <a:off x="1425" y="1020"/>
                <a:ext cx="180" cy="195"/>
              </a:xfrm>
              <a:custGeom>
                <a:avLst/>
                <a:gdLst>
                  <a:gd name="T0" fmla="*/ 0 w 180"/>
                  <a:gd name="T1" fmla="*/ 0 h 195"/>
                  <a:gd name="T2" fmla="*/ 0 w 180"/>
                  <a:gd name="T3" fmla="*/ 0 h 195"/>
                  <a:gd name="T4" fmla="*/ 0 w 180"/>
                  <a:gd name="T5" fmla="*/ 45 h 195"/>
                  <a:gd name="T6" fmla="*/ 15 w 180"/>
                  <a:gd name="T7" fmla="*/ 75 h 195"/>
                  <a:gd name="T8" fmla="*/ 30 w 180"/>
                  <a:gd name="T9" fmla="*/ 120 h 195"/>
                  <a:gd name="T10" fmla="*/ 60 w 180"/>
                  <a:gd name="T11" fmla="*/ 150 h 195"/>
                  <a:gd name="T12" fmla="*/ 90 w 180"/>
                  <a:gd name="T13" fmla="*/ 165 h 195"/>
                  <a:gd name="T14" fmla="*/ 120 w 180"/>
                  <a:gd name="T15" fmla="*/ 180 h 195"/>
                  <a:gd name="T16" fmla="*/ 150 w 180"/>
                  <a:gd name="T17" fmla="*/ 195 h 195"/>
                  <a:gd name="T18" fmla="*/ 180 w 180"/>
                  <a:gd name="T19" fmla="*/ 180 h 195"/>
                  <a:gd name="T20" fmla="*/ 180 w 180"/>
                  <a:gd name="T21" fmla="*/ 165 h 195"/>
                  <a:gd name="T22" fmla="*/ 150 w 180"/>
                  <a:gd name="T23" fmla="*/ 165 h 195"/>
                  <a:gd name="T24" fmla="*/ 120 w 180"/>
                  <a:gd name="T25" fmla="*/ 165 h 195"/>
                  <a:gd name="T26" fmla="*/ 90 w 180"/>
                  <a:gd name="T27" fmla="*/ 150 h 195"/>
                  <a:gd name="T28" fmla="*/ 75 w 180"/>
                  <a:gd name="T29" fmla="*/ 135 h 195"/>
                  <a:gd name="T30" fmla="*/ 60 w 180"/>
                  <a:gd name="T31" fmla="*/ 105 h 195"/>
                  <a:gd name="T32" fmla="*/ 30 w 180"/>
                  <a:gd name="T33" fmla="*/ 75 h 195"/>
                  <a:gd name="T34" fmla="*/ 30 w 180"/>
                  <a:gd name="T35" fmla="*/ 45 h 195"/>
                  <a:gd name="T36" fmla="*/ 15 w 180"/>
                  <a:gd name="T37" fmla="*/ 0 h 195"/>
                  <a:gd name="T38" fmla="*/ 15 w 180"/>
                  <a:gd name="T39" fmla="*/ 0 h 195"/>
                  <a:gd name="T40" fmla="*/ 0 w 180"/>
                  <a:gd name="T41" fmla="*/ 0 h 1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195"/>
                  <a:gd name="T65" fmla="*/ 180 w 180"/>
                  <a:gd name="T66" fmla="*/ 195 h 1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195">
                    <a:moveTo>
                      <a:pt x="0" y="0"/>
                    </a:moveTo>
                    <a:lnTo>
                      <a:pt x="0" y="0"/>
                    </a:lnTo>
                    <a:lnTo>
                      <a:pt x="0" y="45"/>
                    </a:lnTo>
                    <a:lnTo>
                      <a:pt x="15" y="75"/>
                    </a:lnTo>
                    <a:lnTo>
                      <a:pt x="30" y="120"/>
                    </a:lnTo>
                    <a:lnTo>
                      <a:pt x="60" y="150"/>
                    </a:lnTo>
                    <a:lnTo>
                      <a:pt x="90" y="165"/>
                    </a:lnTo>
                    <a:lnTo>
                      <a:pt x="120" y="180"/>
                    </a:lnTo>
                    <a:lnTo>
                      <a:pt x="150" y="195"/>
                    </a:lnTo>
                    <a:lnTo>
                      <a:pt x="180" y="180"/>
                    </a:lnTo>
                    <a:lnTo>
                      <a:pt x="180" y="165"/>
                    </a:lnTo>
                    <a:lnTo>
                      <a:pt x="150" y="165"/>
                    </a:lnTo>
                    <a:lnTo>
                      <a:pt x="120" y="165"/>
                    </a:lnTo>
                    <a:lnTo>
                      <a:pt x="90" y="150"/>
                    </a:lnTo>
                    <a:lnTo>
                      <a:pt x="75" y="135"/>
                    </a:lnTo>
                    <a:lnTo>
                      <a:pt x="60" y="105"/>
                    </a:lnTo>
                    <a:lnTo>
                      <a:pt x="30" y="75"/>
                    </a:lnTo>
                    <a:lnTo>
                      <a:pt x="30" y="45"/>
                    </a:lnTo>
                    <a:lnTo>
                      <a:pt x="15" y="0"/>
                    </a:lnTo>
                    <a:lnTo>
                      <a:pt x="0" y="0"/>
                    </a:lnTo>
                    <a:close/>
                  </a:path>
                </a:pathLst>
              </a:custGeom>
              <a:solidFill>
                <a:srgbClr val="000000"/>
              </a:solidFill>
              <a:ln w="9525">
                <a:noFill/>
                <a:round/>
                <a:headEnd/>
                <a:tailEnd/>
              </a:ln>
            </p:spPr>
            <p:txBody>
              <a:bodyPr/>
              <a:lstStyle/>
              <a:p>
                <a:endParaRPr lang="tr-TR"/>
              </a:p>
            </p:txBody>
          </p:sp>
          <p:sp>
            <p:nvSpPr>
              <p:cNvPr id="304" name="Freeform 368"/>
              <p:cNvSpPr>
                <a:spLocks/>
              </p:cNvSpPr>
              <p:nvPr/>
            </p:nvSpPr>
            <p:spPr bwMode="auto">
              <a:xfrm>
                <a:off x="1425" y="750"/>
                <a:ext cx="135" cy="270"/>
              </a:xfrm>
              <a:custGeom>
                <a:avLst/>
                <a:gdLst>
                  <a:gd name="T0" fmla="*/ 135 w 135"/>
                  <a:gd name="T1" fmla="*/ 0 h 270"/>
                  <a:gd name="T2" fmla="*/ 135 w 135"/>
                  <a:gd name="T3" fmla="*/ 0 h 270"/>
                  <a:gd name="T4" fmla="*/ 105 w 135"/>
                  <a:gd name="T5" fmla="*/ 15 h 270"/>
                  <a:gd name="T6" fmla="*/ 75 w 135"/>
                  <a:gd name="T7" fmla="*/ 30 h 270"/>
                  <a:gd name="T8" fmla="*/ 45 w 135"/>
                  <a:gd name="T9" fmla="*/ 60 h 270"/>
                  <a:gd name="T10" fmla="*/ 30 w 135"/>
                  <a:gd name="T11" fmla="*/ 90 h 270"/>
                  <a:gd name="T12" fmla="*/ 15 w 135"/>
                  <a:gd name="T13" fmla="*/ 135 h 270"/>
                  <a:gd name="T14" fmla="*/ 0 w 135"/>
                  <a:gd name="T15" fmla="*/ 180 h 270"/>
                  <a:gd name="T16" fmla="*/ 0 w 135"/>
                  <a:gd name="T17" fmla="*/ 225 h 270"/>
                  <a:gd name="T18" fmla="*/ 0 w 135"/>
                  <a:gd name="T19" fmla="*/ 270 h 270"/>
                  <a:gd name="T20" fmla="*/ 15 w 135"/>
                  <a:gd name="T21" fmla="*/ 270 h 270"/>
                  <a:gd name="T22" fmla="*/ 15 w 135"/>
                  <a:gd name="T23" fmla="*/ 225 h 270"/>
                  <a:gd name="T24" fmla="*/ 15 w 135"/>
                  <a:gd name="T25" fmla="*/ 180 h 270"/>
                  <a:gd name="T26" fmla="*/ 30 w 135"/>
                  <a:gd name="T27" fmla="*/ 135 h 270"/>
                  <a:gd name="T28" fmla="*/ 45 w 135"/>
                  <a:gd name="T29" fmla="*/ 105 h 270"/>
                  <a:gd name="T30" fmla="*/ 60 w 135"/>
                  <a:gd name="T31" fmla="*/ 75 h 270"/>
                  <a:gd name="T32" fmla="*/ 90 w 135"/>
                  <a:gd name="T33" fmla="*/ 45 h 270"/>
                  <a:gd name="T34" fmla="*/ 105 w 135"/>
                  <a:gd name="T35" fmla="*/ 30 h 270"/>
                  <a:gd name="T36" fmla="*/ 135 w 135"/>
                  <a:gd name="T37" fmla="*/ 15 h 270"/>
                  <a:gd name="T38" fmla="*/ 135 w 135"/>
                  <a:gd name="T39" fmla="*/ 15 h 270"/>
                  <a:gd name="T40" fmla="*/ 135 w 135"/>
                  <a:gd name="T41" fmla="*/ 0 h 2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270"/>
                  <a:gd name="T65" fmla="*/ 135 w 135"/>
                  <a:gd name="T66" fmla="*/ 270 h 2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270">
                    <a:moveTo>
                      <a:pt x="135" y="0"/>
                    </a:moveTo>
                    <a:lnTo>
                      <a:pt x="135" y="0"/>
                    </a:lnTo>
                    <a:lnTo>
                      <a:pt x="105" y="15"/>
                    </a:lnTo>
                    <a:lnTo>
                      <a:pt x="75" y="30"/>
                    </a:lnTo>
                    <a:lnTo>
                      <a:pt x="45" y="60"/>
                    </a:lnTo>
                    <a:lnTo>
                      <a:pt x="30" y="90"/>
                    </a:lnTo>
                    <a:lnTo>
                      <a:pt x="15" y="135"/>
                    </a:lnTo>
                    <a:lnTo>
                      <a:pt x="0" y="180"/>
                    </a:lnTo>
                    <a:lnTo>
                      <a:pt x="0" y="225"/>
                    </a:lnTo>
                    <a:lnTo>
                      <a:pt x="0" y="270"/>
                    </a:lnTo>
                    <a:lnTo>
                      <a:pt x="15" y="270"/>
                    </a:lnTo>
                    <a:lnTo>
                      <a:pt x="15" y="225"/>
                    </a:lnTo>
                    <a:lnTo>
                      <a:pt x="15" y="180"/>
                    </a:lnTo>
                    <a:lnTo>
                      <a:pt x="30" y="135"/>
                    </a:lnTo>
                    <a:lnTo>
                      <a:pt x="45" y="105"/>
                    </a:lnTo>
                    <a:lnTo>
                      <a:pt x="60" y="75"/>
                    </a:lnTo>
                    <a:lnTo>
                      <a:pt x="90" y="45"/>
                    </a:lnTo>
                    <a:lnTo>
                      <a:pt x="105" y="30"/>
                    </a:lnTo>
                    <a:lnTo>
                      <a:pt x="135" y="15"/>
                    </a:lnTo>
                    <a:lnTo>
                      <a:pt x="135" y="0"/>
                    </a:lnTo>
                    <a:close/>
                  </a:path>
                </a:pathLst>
              </a:custGeom>
              <a:solidFill>
                <a:srgbClr val="000000"/>
              </a:solidFill>
              <a:ln w="9525">
                <a:noFill/>
                <a:round/>
                <a:headEnd/>
                <a:tailEnd/>
              </a:ln>
            </p:spPr>
            <p:txBody>
              <a:bodyPr/>
              <a:lstStyle/>
              <a:p>
                <a:endParaRPr lang="tr-TR"/>
              </a:p>
            </p:txBody>
          </p:sp>
          <p:sp>
            <p:nvSpPr>
              <p:cNvPr id="305" name="Freeform 369"/>
              <p:cNvSpPr>
                <a:spLocks/>
              </p:cNvSpPr>
              <p:nvPr/>
            </p:nvSpPr>
            <p:spPr bwMode="auto">
              <a:xfrm>
                <a:off x="1560" y="735"/>
                <a:ext cx="180" cy="195"/>
              </a:xfrm>
              <a:custGeom>
                <a:avLst/>
                <a:gdLst>
                  <a:gd name="T0" fmla="*/ 180 w 180"/>
                  <a:gd name="T1" fmla="*/ 195 h 195"/>
                  <a:gd name="T2" fmla="*/ 180 w 180"/>
                  <a:gd name="T3" fmla="*/ 195 h 195"/>
                  <a:gd name="T4" fmla="*/ 180 w 180"/>
                  <a:gd name="T5" fmla="*/ 150 h 195"/>
                  <a:gd name="T6" fmla="*/ 165 w 180"/>
                  <a:gd name="T7" fmla="*/ 105 h 195"/>
                  <a:gd name="T8" fmla="*/ 150 w 180"/>
                  <a:gd name="T9" fmla="*/ 75 h 195"/>
                  <a:gd name="T10" fmla="*/ 120 w 180"/>
                  <a:gd name="T11" fmla="*/ 45 h 195"/>
                  <a:gd name="T12" fmla="*/ 90 w 180"/>
                  <a:gd name="T13" fmla="*/ 30 h 195"/>
                  <a:gd name="T14" fmla="*/ 60 w 180"/>
                  <a:gd name="T15" fmla="*/ 15 h 195"/>
                  <a:gd name="T16" fmla="*/ 30 w 180"/>
                  <a:gd name="T17" fmla="*/ 0 h 195"/>
                  <a:gd name="T18" fmla="*/ 0 w 180"/>
                  <a:gd name="T19" fmla="*/ 15 h 195"/>
                  <a:gd name="T20" fmla="*/ 0 w 180"/>
                  <a:gd name="T21" fmla="*/ 30 h 195"/>
                  <a:gd name="T22" fmla="*/ 30 w 180"/>
                  <a:gd name="T23" fmla="*/ 30 h 195"/>
                  <a:gd name="T24" fmla="*/ 60 w 180"/>
                  <a:gd name="T25" fmla="*/ 30 h 195"/>
                  <a:gd name="T26" fmla="*/ 90 w 180"/>
                  <a:gd name="T27" fmla="*/ 45 h 195"/>
                  <a:gd name="T28" fmla="*/ 105 w 180"/>
                  <a:gd name="T29" fmla="*/ 60 h 195"/>
                  <a:gd name="T30" fmla="*/ 135 w 180"/>
                  <a:gd name="T31" fmla="*/ 90 h 195"/>
                  <a:gd name="T32" fmla="*/ 150 w 180"/>
                  <a:gd name="T33" fmla="*/ 120 h 195"/>
                  <a:gd name="T34" fmla="*/ 150 w 180"/>
                  <a:gd name="T35" fmla="*/ 150 h 195"/>
                  <a:gd name="T36" fmla="*/ 165 w 180"/>
                  <a:gd name="T37" fmla="*/ 195 h 195"/>
                  <a:gd name="T38" fmla="*/ 165 w 180"/>
                  <a:gd name="T39" fmla="*/ 195 h 195"/>
                  <a:gd name="T40" fmla="*/ 180 w 180"/>
                  <a:gd name="T41" fmla="*/ 195 h 1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195"/>
                  <a:gd name="T65" fmla="*/ 180 w 180"/>
                  <a:gd name="T66" fmla="*/ 195 h 1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195">
                    <a:moveTo>
                      <a:pt x="180" y="195"/>
                    </a:moveTo>
                    <a:lnTo>
                      <a:pt x="180" y="195"/>
                    </a:lnTo>
                    <a:lnTo>
                      <a:pt x="180" y="150"/>
                    </a:lnTo>
                    <a:lnTo>
                      <a:pt x="165" y="105"/>
                    </a:lnTo>
                    <a:lnTo>
                      <a:pt x="150" y="75"/>
                    </a:lnTo>
                    <a:lnTo>
                      <a:pt x="120" y="45"/>
                    </a:lnTo>
                    <a:lnTo>
                      <a:pt x="90" y="30"/>
                    </a:lnTo>
                    <a:lnTo>
                      <a:pt x="60" y="15"/>
                    </a:lnTo>
                    <a:lnTo>
                      <a:pt x="30" y="0"/>
                    </a:lnTo>
                    <a:lnTo>
                      <a:pt x="0" y="15"/>
                    </a:lnTo>
                    <a:lnTo>
                      <a:pt x="0" y="30"/>
                    </a:lnTo>
                    <a:lnTo>
                      <a:pt x="30" y="30"/>
                    </a:lnTo>
                    <a:lnTo>
                      <a:pt x="60" y="30"/>
                    </a:lnTo>
                    <a:lnTo>
                      <a:pt x="90" y="45"/>
                    </a:lnTo>
                    <a:lnTo>
                      <a:pt x="105" y="60"/>
                    </a:lnTo>
                    <a:lnTo>
                      <a:pt x="135" y="90"/>
                    </a:lnTo>
                    <a:lnTo>
                      <a:pt x="150" y="120"/>
                    </a:lnTo>
                    <a:lnTo>
                      <a:pt x="150" y="150"/>
                    </a:lnTo>
                    <a:lnTo>
                      <a:pt x="165" y="195"/>
                    </a:lnTo>
                    <a:lnTo>
                      <a:pt x="180" y="195"/>
                    </a:lnTo>
                    <a:close/>
                  </a:path>
                </a:pathLst>
              </a:custGeom>
              <a:solidFill>
                <a:srgbClr val="000000"/>
              </a:solidFill>
              <a:ln w="9525">
                <a:noFill/>
                <a:round/>
                <a:headEnd/>
                <a:tailEnd/>
              </a:ln>
            </p:spPr>
            <p:txBody>
              <a:bodyPr/>
              <a:lstStyle/>
              <a:p>
                <a:endParaRPr lang="tr-TR"/>
              </a:p>
            </p:txBody>
          </p:sp>
          <p:sp>
            <p:nvSpPr>
              <p:cNvPr id="306" name="Freeform 370"/>
              <p:cNvSpPr>
                <a:spLocks/>
              </p:cNvSpPr>
              <p:nvPr/>
            </p:nvSpPr>
            <p:spPr bwMode="auto">
              <a:xfrm>
                <a:off x="1605" y="930"/>
                <a:ext cx="135" cy="270"/>
              </a:xfrm>
              <a:custGeom>
                <a:avLst/>
                <a:gdLst>
                  <a:gd name="T0" fmla="*/ 0 w 135"/>
                  <a:gd name="T1" fmla="*/ 270 h 270"/>
                  <a:gd name="T2" fmla="*/ 0 w 135"/>
                  <a:gd name="T3" fmla="*/ 270 h 270"/>
                  <a:gd name="T4" fmla="*/ 30 w 135"/>
                  <a:gd name="T5" fmla="*/ 255 h 270"/>
                  <a:gd name="T6" fmla="*/ 60 w 135"/>
                  <a:gd name="T7" fmla="*/ 240 h 270"/>
                  <a:gd name="T8" fmla="*/ 90 w 135"/>
                  <a:gd name="T9" fmla="*/ 210 h 270"/>
                  <a:gd name="T10" fmla="*/ 105 w 135"/>
                  <a:gd name="T11" fmla="*/ 165 h 270"/>
                  <a:gd name="T12" fmla="*/ 135 w 135"/>
                  <a:gd name="T13" fmla="*/ 135 h 270"/>
                  <a:gd name="T14" fmla="*/ 135 w 135"/>
                  <a:gd name="T15" fmla="*/ 90 h 270"/>
                  <a:gd name="T16" fmla="*/ 135 w 135"/>
                  <a:gd name="T17" fmla="*/ 45 h 270"/>
                  <a:gd name="T18" fmla="*/ 135 w 135"/>
                  <a:gd name="T19" fmla="*/ 0 h 270"/>
                  <a:gd name="T20" fmla="*/ 120 w 135"/>
                  <a:gd name="T21" fmla="*/ 0 h 270"/>
                  <a:gd name="T22" fmla="*/ 120 w 135"/>
                  <a:gd name="T23" fmla="*/ 45 h 270"/>
                  <a:gd name="T24" fmla="*/ 120 w 135"/>
                  <a:gd name="T25" fmla="*/ 90 h 270"/>
                  <a:gd name="T26" fmla="*/ 105 w 135"/>
                  <a:gd name="T27" fmla="*/ 120 h 270"/>
                  <a:gd name="T28" fmla="*/ 90 w 135"/>
                  <a:gd name="T29" fmla="*/ 165 h 270"/>
                  <a:gd name="T30" fmla="*/ 75 w 135"/>
                  <a:gd name="T31" fmla="*/ 195 h 270"/>
                  <a:gd name="T32" fmla="*/ 45 w 135"/>
                  <a:gd name="T33" fmla="*/ 210 h 270"/>
                  <a:gd name="T34" fmla="*/ 30 w 135"/>
                  <a:gd name="T35" fmla="*/ 240 h 270"/>
                  <a:gd name="T36" fmla="*/ 0 w 135"/>
                  <a:gd name="T37" fmla="*/ 255 h 270"/>
                  <a:gd name="T38" fmla="*/ 0 w 135"/>
                  <a:gd name="T39" fmla="*/ 255 h 270"/>
                  <a:gd name="T40" fmla="*/ 0 w 135"/>
                  <a:gd name="T41" fmla="*/ 270 h 2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270"/>
                  <a:gd name="T65" fmla="*/ 135 w 135"/>
                  <a:gd name="T66" fmla="*/ 270 h 2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270">
                    <a:moveTo>
                      <a:pt x="0" y="270"/>
                    </a:moveTo>
                    <a:lnTo>
                      <a:pt x="0" y="270"/>
                    </a:lnTo>
                    <a:lnTo>
                      <a:pt x="30" y="255"/>
                    </a:lnTo>
                    <a:lnTo>
                      <a:pt x="60" y="240"/>
                    </a:lnTo>
                    <a:lnTo>
                      <a:pt x="90" y="210"/>
                    </a:lnTo>
                    <a:lnTo>
                      <a:pt x="105" y="165"/>
                    </a:lnTo>
                    <a:lnTo>
                      <a:pt x="135" y="135"/>
                    </a:lnTo>
                    <a:lnTo>
                      <a:pt x="135" y="90"/>
                    </a:lnTo>
                    <a:lnTo>
                      <a:pt x="135" y="45"/>
                    </a:lnTo>
                    <a:lnTo>
                      <a:pt x="135" y="0"/>
                    </a:lnTo>
                    <a:lnTo>
                      <a:pt x="120" y="0"/>
                    </a:lnTo>
                    <a:lnTo>
                      <a:pt x="120" y="45"/>
                    </a:lnTo>
                    <a:lnTo>
                      <a:pt x="120" y="90"/>
                    </a:lnTo>
                    <a:lnTo>
                      <a:pt x="105" y="120"/>
                    </a:lnTo>
                    <a:lnTo>
                      <a:pt x="90" y="165"/>
                    </a:lnTo>
                    <a:lnTo>
                      <a:pt x="75" y="195"/>
                    </a:lnTo>
                    <a:lnTo>
                      <a:pt x="45" y="210"/>
                    </a:lnTo>
                    <a:lnTo>
                      <a:pt x="30" y="240"/>
                    </a:lnTo>
                    <a:lnTo>
                      <a:pt x="0" y="255"/>
                    </a:lnTo>
                    <a:lnTo>
                      <a:pt x="0" y="270"/>
                    </a:lnTo>
                    <a:close/>
                  </a:path>
                </a:pathLst>
              </a:custGeom>
              <a:solidFill>
                <a:srgbClr val="000000"/>
              </a:solidFill>
              <a:ln w="9525">
                <a:noFill/>
                <a:round/>
                <a:headEnd/>
                <a:tailEnd/>
              </a:ln>
            </p:spPr>
            <p:txBody>
              <a:bodyPr/>
              <a:lstStyle/>
              <a:p>
                <a:endParaRPr lang="tr-TR"/>
              </a:p>
            </p:txBody>
          </p:sp>
          <p:sp>
            <p:nvSpPr>
              <p:cNvPr id="307" name="Freeform 371"/>
              <p:cNvSpPr>
                <a:spLocks/>
              </p:cNvSpPr>
              <p:nvPr/>
            </p:nvSpPr>
            <p:spPr bwMode="auto">
              <a:xfrm>
                <a:off x="1440" y="855"/>
                <a:ext cx="300" cy="345"/>
              </a:xfrm>
              <a:custGeom>
                <a:avLst/>
                <a:gdLst>
                  <a:gd name="T0" fmla="*/ 165 w 300"/>
                  <a:gd name="T1" fmla="*/ 330 h 345"/>
                  <a:gd name="T2" fmla="*/ 135 w 300"/>
                  <a:gd name="T3" fmla="*/ 345 h 345"/>
                  <a:gd name="T4" fmla="*/ 105 w 300"/>
                  <a:gd name="T5" fmla="*/ 330 h 345"/>
                  <a:gd name="T6" fmla="*/ 75 w 300"/>
                  <a:gd name="T7" fmla="*/ 330 h 345"/>
                  <a:gd name="T8" fmla="*/ 60 w 300"/>
                  <a:gd name="T9" fmla="*/ 315 h 345"/>
                  <a:gd name="T10" fmla="*/ 30 w 300"/>
                  <a:gd name="T11" fmla="*/ 285 h 345"/>
                  <a:gd name="T12" fmla="*/ 15 w 300"/>
                  <a:gd name="T13" fmla="*/ 270 h 345"/>
                  <a:gd name="T14" fmla="*/ 0 w 300"/>
                  <a:gd name="T15" fmla="*/ 240 h 345"/>
                  <a:gd name="T16" fmla="*/ 0 w 300"/>
                  <a:gd name="T17" fmla="*/ 195 h 345"/>
                  <a:gd name="T18" fmla="*/ 0 w 300"/>
                  <a:gd name="T19" fmla="*/ 165 h 345"/>
                  <a:gd name="T20" fmla="*/ 0 w 300"/>
                  <a:gd name="T21" fmla="*/ 135 h 345"/>
                  <a:gd name="T22" fmla="*/ 15 w 300"/>
                  <a:gd name="T23" fmla="*/ 105 h 345"/>
                  <a:gd name="T24" fmla="*/ 30 w 300"/>
                  <a:gd name="T25" fmla="*/ 75 h 345"/>
                  <a:gd name="T26" fmla="*/ 45 w 300"/>
                  <a:gd name="T27" fmla="*/ 45 h 345"/>
                  <a:gd name="T28" fmla="*/ 60 w 300"/>
                  <a:gd name="T29" fmla="*/ 30 h 345"/>
                  <a:gd name="T30" fmla="*/ 90 w 300"/>
                  <a:gd name="T31" fmla="*/ 15 h 345"/>
                  <a:gd name="T32" fmla="*/ 120 w 300"/>
                  <a:gd name="T33" fmla="*/ 0 h 345"/>
                  <a:gd name="T34" fmla="*/ 150 w 300"/>
                  <a:gd name="T35" fmla="*/ 0 h 345"/>
                  <a:gd name="T36" fmla="*/ 180 w 300"/>
                  <a:gd name="T37" fmla="*/ 0 h 345"/>
                  <a:gd name="T38" fmla="*/ 210 w 300"/>
                  <a:gd name="T39" fmla="*/ 15 h 345"/>
                  <a:gd name="T40" fmla="*/ 240 w 300"/>
                  <a:gd name="T41" fmla="*/ 15 h 345"/>
                  <a:gd name="T42" fmla="*/ 255 w 300"/>
                  <a:gd name="T43" fmla="*/ 45 h 345"/>
                  <a:gd name="T44" fmla="*/ 285 w 300"/>
                  <a:gd name="T45" fmla="*/ 75 h 345"/>
                  <a:gd name="T46" fmla="*/ 285 w 300"/>
                  <a:gd name="T47" fmla="*/ 105 h 345"/>
                  <a:gd name="T48" fmla="*/ 300 w 300"/>
                  <a:gd name="T49" fmla="*/ 135 h 345"/>
                  <a:gd name="T50" fmla="*/ 300 w 300"/>
                  <a:gd name="T51" fmla="*/ 165 h 345"/>
                  <a:gd name="T52" fmla="*/ 300 w 300"/>
                  <a:gd name="T53" fmla="*/ 195 h 345"/>
                  <a:gd name="T54" fmla="*/ 285 w 300"/>
                  <a:gd name="T55" fmla="*/ 240 h 345"/>
                  <a:gd name="T56" fmla="*/ 270 w 300"/>
                  <a:gd name="T57" fmla="*/ 255 h 345"/>
                  <a:gd name="T58" fmla="*/ 255 w 300"/>
                  <a:gd name="T59" fmla="*/ 285 h 345"/>
                  <a:gd name="T60" fmla="*/ 225 w 300"/>
                  <a:gd name="T61" fmla="*/ 315 h 345"/>
                  <a:gd name="T62" fmla="*/ 195 w 300"/>
                  <a:gd name="T63" fmla="*/ 330 h 345"/>
                  <a:gd name="T64" fmla="*/ 165 w 300"/>
                  <a:gd name="T65" fmla="*/ 330 h 3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0"/>
                  <a:gd name="T100" fmla="*/ 0 h 345"/>
                  <a:gd name="T101" fmla="*/ 300 w 300"/>
                  <a:gd name="T102" fmla="*/ 345 h 3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0" h="345">
                    <a:moveTo>
                      <a:pt x="165" y="330"/>
                    </a:moveTo>
                    <a:lnTo>
                      <a:pt x="135" y="345"/>
                    </a:lnTo>
                    <a:lnTo>
                      <a:pt x="105" y="330"/>
                    </a:lnTo>
                    <a:lnTo>
                      <a:pt x="75" y="330"/>
                    </a:lnTo>
                    <a:lnTo>
                      <a:pt x="60" y="315"/>
                    </a:lnTo>
                    <a:lnTo>
                      <a:pt x="30" y="285"/>
                    </a:lnTo>
                    <a:lnTo>
                      <a:pt x="15" y="270"/>
                    </a:lnTo>
                    <a:lnTo>
                      <a:pt x="0" y="240"/>
                    </a:lnTo>
                    <a:lnTo>
                      <a:pt x="0" y="195"/>
                    </a:lnTo>
                    <a:lnTo>
                      <a:pt x="0" y="165"/>
                    </a:lnTo>
                    <a:lnTo>
                      <a:pt x="0" y="135"/>
                    </a:lnTo>
                    <a:lnTo>
                      <a:pt x="15" y="105"/>
                    </a:lnTo>
                    <a:lnTo>
                      <a:pt x="30" y="75"/>
                    </a:lnTo>
                    <a:lnTo>
                      <a:pt x="45" y="45"/>
                    </a:lnTo>
                    <a:lnTo>
                      <a:pt x="60" y="30"/>
                    </a:lnTo>
                    <a:lnTo>
                      <a:pt x="90" y="15"/>
                    </a:lnTo>
                    <a:lnTo>
                      <a:pt x="120" y="0"/>
                    </a:lnTo>
                    <a:lnTo>
                      <a:pt x="150" y="0"/>
                    </a:lnTo>
                    <a:lnTo>
                      <a:pt x="180" y="0"/>
                    </a:lnTo>
                    <a:lnTo>
                      <a:pt x="210" y="15"/>
                    </a:lnTo>
                    <a:lnTo>
                      <a:pt x="240" y="15"/>
                    </a:lnTo>
                    <a:lnTo>
                      <a:pt x="255" y="45"/>
                    </a:lnTo>
                    <a:lnTo>
                      <a:pt x="285" y="75"/>
                    </a:lnTo>
                    <a:lnTo>
                      <a:pt x="285" y="105"/>
                    </a:lnTo>
                    <a:lnTo>
                      <a:pt x="300" y="135"/>
                    </a:lnTo>
                    <a:lnTo>
                      <a:pt x="300" y="165"/>
                    </a:lnTo>
                    <a:lnTo>
                      <a:pt x="300" y="195"/>
                    </a:lnTo>
                    <a:lnTo>
                      <a:pt x="285" y="240"/>
                    </a:lnTo>
                    <a:lnTo>
                      <a:pt x="270" y="255"/>
                    </a:lnTo>
                    <a:lnTo>
                      <a:pt x="255" y="285"/>
                    </a:lnTo>
                    <a:lnTo>
                      <a:pt x="225" y="315"/>
                    </a:lnTo>
                    <a:lnTo>
                      <a:pt x="195" y="330"/>
                    </a:lnTo>
                    <a:lnTo>
                      <a:pt x="165" y="330"/>
                    </a:lnTo>
                    <a:close/>
                  </a:path>
                </a:pathLst>
              </a:custGeom>
              <a:solidFill>
                <a:srgbClr val="FFFFFF"/>
              </a:solidFill>
              <a:ln w="9525">
                <a:noFill/>
                <a:round/>
                <a:headEnd/>
                <a:tailEnd/>
              </a:ln>
            </p:spPr>
            <p:txBody>
              <a:bodyPr/>
              <a:lstStyle/>
              <a:p>
                <a:endParaRPr lang="tr-TR"/>
              </a:p>
            </p:txBody>
          </p:sp>
          <p:sp>
            <p:nvSpPr>
              <p:cNvPr id="308" name="Freeform 372"/>
              <p:cNvSpPr>
                <a:spLocks/>
              </p:cNvSpPr>
              <p:nvPr/>
            </p:nvSpPr>
            <p:spPr bwMode="auto">
              <a:xfrm>
                <a:off x="1425" y="1050"/>
                <a:ext cx="180" cy="165"/>
              </a:xfrm>
              <a:custGeom>
                <a:avLst/>
                <a:gdLst>
                  <a:gd name="T0" fmla="*/ 0 w 180"/>
                  <a:gd name="T1" fmla="*/ 0 h 165"/>
                  <a:gd name="T2" fmla="*/ 0 w 180"/>
                  <a:gd name="T3" fmla="*/ 0 h 165"/>
                  <a:gd name="T4" fmla="*/ 0 w 180"/>
                  <a:gd name="T5" fmla="*/ 45 h 165"/>
                  <a:gd name="T6" fmla="*/ 15 w 180"/>
                  <a:gd name="T7" fmla="*/ 75 h 165"/>
                  <a:gd name="T8" fmla="*/ 30 w 180"/>
                  <a:gd name="T9" fmla="*/ 105 h 165"/>
                  <a:gd name="T10" fmla="*/ 60 w 180"/>
                  <a:gd name="T11" fmla="*/ 120 h 165"/>
                  <a:gd name="T12" fmla="*/ 90 w 180"/>
                  <a:gd name="T13" fmla="*/ 135 h 165"/>
                  <a:gd name="T14" fmla="*/ 120 w 180"/>
                  <a:gd name="T15" fmla="*/ 150 h 165"/>
                  <a:gd name="T16" fmla="*/ 150 w 180"/>
                  <a:gd name="T17" fmla="*/ 165 h 165"/>
                  <a:gd name="T18" fmla="*/ 180 w 180"/>
                  <a:gd name="T19" fmla="*/ 150 h 165"/>
                  <a:gd name="T20" fmla="*/ 180 w 180"/>
                  <a:gd name="T21" fmla="*/ 135 h 165"/>
                  <a:gd name="T22" fmla="*/ 150 w 180"/>
                  <a:gd name="T23" fmla="*/ 135 h 165"/>
                  <a:gd name="T24" fmla="*/ 120 w 180"/>
                  <a:gd name="T25" fmla="*/ 135 h 165"/>
                  <a:gd name="T26" fmla="*/ 90 w 180"/>
                  <a:gd name="T27" fmla="*/ 120 h 165"/>
                  <a:gd name="T28" fmla="*/ 75 w 180"/>
                  <a:gd name="T29" fmla="*/ 105 h 165"/>
                  <a:gd name="T30" fmla="*/ 60 w 180"/>
                  <a:gd name="T31" fmla="*/ 90 h 165"/>
                  <a:gd name="T32" fmla="*/ 45 w 180"/>
                  <a:gd name="T33" fmla="*/ 60 h 165"/>
                  <a:gd name="T34" fmla="*/ 30 w 180"/>
                  <a:gd name="T35" fmla="*/ 45 h 165"/>
                  <a:gd name="T36" fmla="*/ 15 w 180"/>
                  <a:gd name="T37" fmla="*/ 0 h 165"/>
                  <a:gd name="T38" fmla="*/ 15 w 180"/>
                  <a:gd name="T39" fmla="*/ 0 h 165"/>
                  <a:gd name="T40" fmla="*/ 0 w 180"/>
                  <a:gd name="T41" fmla="*/ 0 h 1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165"/>
                  <a:gd name="T65" fmla="*/ 180 w 180"/>
                  <a:gd name="T66" fmla="*/ 165 h 1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165">
                    <a:moveTo>
                      <a:pt x="0" y="0"/>
                    </a:moveTo>
                    <a:lnTo>
                      <a:pt x="0" y="0"/>
                    </a:lnTo>
                    <a:lnTo>
                      <a:pt x="0" y="45"/>
                    </a:lnTo>
                    <a:lnTo>
                      <a:pt x="15" y="75"/>
                    </a:lnTo>
                    <a:lnTo>
                      <a:pt x="30" y="105"/>
                    </a:lnTo>
                    <a:lnTo>
                      <a:pt x="60" y="120"/>
                    </a:lnTo>
                    <a:lnTo>
                      <a:pt x="90" y="135"/>
                    </a:lnTo>
                    <a:lnTo>
                      <a:pt x="120" y="150"/>
                    </a:lnTo>
                    <a:lnTo>
                      <a:pt x="150" y="165"/>
                    </a:lnTo>
                    <a:lnTo>
                      <a:pt x="180" y="150"/>
                    </a:lnTo>
                    <a:lnTo>
                      <a:pt x="180" y="135"/>
                    </a:lnTo>
                    <a:lnTo>
                      <a:pt x="150" y="135"/>
                    </a:lnTo>
                    <a:lnTo>
                      <a:pt x="120" y="135"/>
                    </a:lnTo>
                    <a:lnTo>
                      <a:pt x="90" y="120"/>
                    </a:lnTo>
                    <a:lnTo>
                      <a:pt x="75" y="105"/>
                    </a:lnTo>
                    <a:lnTo>
                      <a:pt x="60" y="90"/>
                    </a:lnTo>
                    <a:lnTo>
                      <a:pt x="45" y="60"/>
                    </a:lnTo>
                    <a:lnTo>
                      <a:pt x="30" y="45"/>
                    </a:lnTo>
                    <a:lnTo>
                      <a:pt x="15" y="0"/>
                    </a:lnTo>
                    <a:lnTo>
                      <a:pt x="0" y="0"/>
                    </a:lnTo>
                    <a:close/>
                  </a:path>
                </a:pathLst>
              </a:custGeom>
              <a:solidFill>
                <a:srgbClr val="000000"/>
              </a:solidFill>
              <a:ln w="9525">
                <a:noFill/>
                <a:round/>
                <a:headEnd/>
                <a:tailEnd/>
              </a:ln>
            </p:spPr>
            <p:txBody>
              <a:bodyPr/>
              <a:lstStyle/>
              <a:p>
                <a:endParaRPr lang="tr-TR"/>
              </a:p>
            </p:txBody>
          </p:sp>
          <p:sp>
            <p:nvSpPr>
              <p:cNvPr id="309" name="Freeform 373"/>
              <p:cNvSpPr>
                <a:spLocks/>
              </p:cNvSpPr>
              <p:nvPr/>
            </p:nvSpPr>
            <p:spPr bwMode="auto">
              <a:xfrm>
                <a:off x="1425" y="840"/>
                <a:ext cx="135" cy="210"/>
              </a:xfrm>
              <a:custGeom>
                <a:avLst/>
                <a:gdLst>
                  <a:gd name="T0" fmla="*/ 135 w 135"/>
                  <a:gd name="T1" fmla="*/ 0 h 210"/>
                  <a:gd name="T2" fmla="*/ 135 w 135"/>
                  <a:gd name="T3" fmla="*/ 0 h 210"/>
                  <a:gd name="T4" fmla="*/ 105 w 135"/>
                  <a:gd name="T5" fmla="*/ 15 h 210"/>
                  <a:gd name="T6" fmla="*/ 75 w 135"/>
                  <a:gd name="T7" fmla="*/ 30 h 210"/>
                  <a:gd name="T8" fmla="*/ 45 w 135"/>
                  <a:gd name="T9" fmla="*/ 60 h 210"/>
                  <a:gd name="T10" fmla="*/ 30 w 135"/>
                  <a:gd name="T11" fmla="*/ 75 h 210"/>
                  <a:gd name="T12" fmla="*/ 15 w 135"/>
                  <a:gd name="T13" fmla="*/ 120 h 210"/>
                  <a:gd name="T14" fmla="*/ 0 w 135"/>
                  <a:gd name="T15" fmla="*/ 150 h 210"/>
                  <a:gd name="T16" fmla="*/ 0 w 135"/>
                  <a:gd name="T17" fmla="*/ 180 h 210"/>
                  <a:gd name="T18" fmla="*/ 0 w 135"/>
                  <a:gd name="T19" fmla="*/ 210 h 210"/>
                  <a:gd name="T20" fmla="*/ 15 w 135"/>
                  <a:gd name="T21" fmla="*/ 210 h 210"/>
                  <a:gd name="T22" fmla="*/ 15 w 135"/>
                  <a:gd name="T23" fmla="*/ 180 h 210"/>
                  <a:gd name="T24" fmla="*/ 30 w 135"/>
                  <a:gd name="T25" fmla="*/ 150 h 210"/>
                  <a:gd name="T26" fmla="*/ 30 w 135"/>
                  <a:gd name="T27" fmla="*/ 120 h 210"/>
                  <a:gd name="T28" fmla="*/ 45 w 135"/>
                  <a:gd name="T29" fmla="*/ 90 h 210"/>
                  <a:gd name="T30" fmla="*/ 75 w 135"/>
                  <a:gd name="T31" fmla="*/ 75 h 210"/>
                  <a:gd name="T32" fmla="*/ 90 w 135"/>
                  <a:gd name="T33" fmla="*/ 45 h 210"/>
                  <a:gd name="T34" fmla="*/ 120 w 135"/>
                  <a:gd name="T35" fmla="*/ 30 h 210"/>
                  <a:gd name="T36" fmla="*/ 135 w 135"/>
                  <a:gd name="T37" fmla="*/ 30 h 210"/>
                  <a:gd name="T38" fmla="*/ 135 w 135"/>
                  <a:gd name="T39" fmla="*/ 30 h 210"/>
                  <a:gd name="T40" fmla="*/ 135 w 135"/>
                  <a:gd name="T41" fmla="*/ 0 h 2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210"/>
                  <a:gd name="T65" fmla="*/ 135 w 135"/>
                  <a:gd name="T66" fmla="*/ 210 h 2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210">
                    <a:moveTo>
                      <a:pt x="135" y="0"/>
                    </a:moveTo>
                    <a:lnTo>
                      <a:pt x="135" y="0"/>
                    </a:lnTo>
                    <a:lnTo>
                      <a:pt x="105" y="15"/>
                    </a:lnTo>
                    <a:lnTo>
                      <a:pt x="75" y="30"/>
                    </a:lnTo>
                    <a:lnTo>
                      <a:pt x="45" y="60"/>
                    </a:lnTo>
                    <a:lnTo>
                      <a:pt x="30" y="75"/>
                    </a:lnTo>
                    <a:lnTo>
                      <a:pt x="15" y="120"/>
                    </a:lnTo>
                    <a:lnTo>
                      <a:pt x="0" y="150"/>
                    </a:lnTo>
                    <a:lnTo>
                      <a:pt x="0" y="180"/>
                    </a:lnTo>
                    <a:lnTo>
                      <a:pt x="0" y="210"/>
                    </a:lnTo>
                    <a:lnTo>
                      <a:pt x="15" y="210"/>
                    </a:lnTo>
                    <a:lnTo>
                      <a:pt x="15" y="180"/>
                    </a:lnTo>
                    <a:lnTo>
                      <a:pt x="30" y="150"/>
                    </a:lnTo>
                    <a:lnTo>
                      <a:pt x="30" y="120"/>
                    </a:lnTo>
                    <a:lnTo>
                      <a:pt x="45" y="90"/>
                    </a:lnTo>
                    <a:lnTo>
                      <a:pt x="75" y="75"/>
                    </a:lnTo>
                    <a:lnTo>
                      <a:pt x="90" y="45"/>
                    </a:lnTo>
                    <a:lnTo>
                      <a:pt x="120" y="30"/>
                    </a:lnTo>
                    <a:lnTo>
                      <a:pt x="135" y="30"/>
                    </a:lnTo>
                    <a:lnTo>
                      <a:pt x="135" y="0"/>
                    </a:lnTo>
                    <a:close/>
                  </a:path>
                </a:pathLst>
              </a:custGeom>
              <a:solidFill>
                <a:srgbClr val="000000"/>
              </a:solidFill>
              <a:ln w="9525">
                <a:noFill/>
                <a:round/>
                <a:headEnd/>
                <a:tailEnd/>
              </a:ln>
            </p:spPr>
            <p:txBody>
              <a:bodyPr/>
              <a:lstStyle/>
              <a:p>
                <a:endParaRPr lang="tr-TR"/>
              </a:p>
            </p:txBody>
          </p:sp>
          <p:sp>
            <p:nvSpPr>
              <p:cNvPr id="310" name="Freeform 374"/>
              <p:cNvSpPr>
                <a:spLocks/>
              </p:cNvSpPr>
              <p:nvPr/>
            </p:nvSpPr>
            <p:spPr bwMode="auto">
              <a:xfrm>
                <a:off x="1560" y="840"/>
                <a:ext cx="195" cy="150"/>
              </a:xfrm>
              <a:custGeom>
                <a:avLst/>
                <a:gdLst>
                  <a:gd name="T0" fmla="*/ 195 w 195"/>
                  <a:gd name="T1" fmla="*/ 150 h 150"/>
                  <a:gd name="T2" fmla="*/ 195 w 195"/>
                  <a:gd name="T3" fmla="*/ 150 h 150"/>
                  <a:gd name="T4" fmla="*/ 180 w 195"/>
                  <a:gd name="T5" fmla="*/ 105 h 150"/>
                  <a:gd name="T6" fmla="*/ 165 w 195"/>
                  <a:gd name="T7" fmla="*/ 75 h 150"/>
                  <a:gd name="T8" fmla="*/ 150 w 195"/>
                  <a:gd name="T9" fmla="*/ 45 h 150"/>
                  <a:gd name="T10" fmla="*/ 120 w 195"/>
                  <a:gd name="T11" fmla="*/ 30 h 150"/>
                  <a:gd name="T12" fmla="*/ 90 w 195"/>
                  <a:gd name="T13" fmla="*/ 15 h 150"/>
                  <a:gd name="T14" fmla="*/ 75 w 195"/>
                  <a:gd name="T15" fmla="*/ 0 h 150"/>
                  <a:gd name="T16" fmla="*/ 30 w 195"/>
                  <a:gd name="T17" fmla="*/ 0 h 150"/>
                  <a:gd name="T18" fmla="*/ 0 w 195"/>
                  <a:gd name="T19" fmla="*/ 0 h 150"/>
                  <a:gd name="T20" fmla="*/ 0 w 195"/>
                  <a:gd name="T21" fmla="*/ 30 h 150"/>
                  <a:gd name="T22" fmla="*/ 30 w 195"/>
                  <a:gd name="T23" fmla="*/ 30 h 150"/>
                  <a:gd name="T24" fmla="*/ 60 w 195"/>
                  <a:gd name="T25" fmla="*/ 30 h 150"/>
                  <a:gd name="T26" fmla="*/ 90 w 195"/>
                  <a:gd name="T27" fmla="*/ 30 h 150"/>
                  <a:gd name="T28" fmla="*/ 105 w 195"/>
                  <a:gd name="T29" fmla="*/ 45 h 150"/>
                  <a:gd name="T30" fmla="*/ 135 w 195"/>
                  <a:gd name="T31" fmla="*/ 60 h 150"/>
                  <a:gd name="T32" fmla="*/ 150 w 195"/>
                  <a:gd name="T33" fmla="*/ 90 h 150"/>
                  <a:gd name="T34" fmla="*/ 165 w 195"/>
                  <a:gd name="T35" fmla="*/ 120 h 150"/>
                  <a:gd name="T36" fmla="*/ 165 w 195"/>
                  <a:gd name="T37" fmla="*/ 150 h 150"/>
                  <a:gd name="T38" fmla="*/ 165 w 195"/>
                  <a:gd name="T39" fmla="*/ 150 h 150"/>
                  <a:gd name="T40" fmla="*/ 195 w 195"/>
                  <a:gd name="T41" fmla="*/ 150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150"/>
                  <a:gd name="T65" fmla="*/ 195 w 195"/>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150">
                    <a:moveTo>
                      <a:pt x="195" y="150"/>
                    </a:moveTo>
                    <a:lnTo>
                      <a:pt x="195" y="150"/>
                    </a:lnTo>
                    <a:lnTo>
                      <a:pt x="180" y="105"/>
                    </a:lnTo>
                    <a:lnTo>
                      <a:pt x="165" y="75"/>
                    </a:lnTo>
                    <a:lnTo>
                      <a:pt x="150" y="45"/>
                    </a:lnTo>
                    <a:lnTo>
                      <a:pt x="120" y="30"/>
                    </a:lnTo>
                    <a:lnTo>
                      <a:pt x="90" y="15"/>
                    </a:lnTo>
                    <a:lnTo>
                      <a:pt x="75" y="0"/>
                    </a:lnTo>
                    <a:lnTo>
                      <a:pt x="30" y="0"/>
                    </a:lnTo>
                    <a:lnTo>
                      <a:pt x="0" y="0"/>
                    </a:lnTo>
                    <a:lnTo>
                      <a:pt x="0" y="30"/>
                    </a:lnTo>
                    <a:lnTo>
                      <a:pt x="30" y="30"/>
                    </a:lnTo>
                    <a:lnTo>
                      <a:pt x="60" y="30"/>
                    </a:lnTo>
                    <a:lnTo>
                      <a:pt x="90" y="30"/>
                    </a:lnTo>
                    <a:lnTo>
                      <a:pt x="105" y="45"/>
                    </a:lnTo>
                    <a:lnTo>
                      <a:pt x="135" y="60"/>
                    </a:lnTo>
                    <a:lnTo>
                      <a:pt x="150" y="90"/>
                    </a:lnTo>
                    <a:lnTo>
                      <a:pt x="165" y="120"/>
                    </a:lnTo>
                    <a:lnTo>
                      <a:pt x="165" y="150"/>
                    </a:lnTo>
                    <a:lnTo>
                      <a:pt x="195" y="150"/>
                    </a:lnTo>
                    <a:close/>
                  </a:path>
                </a:pathLst>
              </a:custGeom>
              <a:solidFill>
                <a:srgbClr val="000000"/>
              </a:solidFill>
              <a:ln w="9525">
                <a:noFill/>
                <a:round/>
                <a:headEnd/>
                <a:tailEnd/>
              </a:ln>
            </p:spPr>
            <p:txBody>
              <a:bodyPr/>
              <a:lstStyle/>
              <a:p>
                <a:endParaRPr lang="tr-TR"/>
              </a:p>
            </p:txBody>
          </p:sp>
          <p:sp>
            <p:nvSpPr>
              <p:cNvPr id="311" name="Freeform 375"/>
              <p:cNvSpPr>
                <a:spLocks/>
              </p:cNvSpPr>
              <p:nvPr/>
            </p:nvSpPr>
            <p:spPr bwMode="auto">
              <a:xfrm>
                <a:off x="1605" y="990"/>
                <a:ext cx="150" cy="210"/>
              </a:xfrm>
              <a:custGeom>
                <a:avLst/>
                <a:gdLst>
                  <a:gd name="T0" fmla="*/ 0 w 150"/>
                  <a:gd name="T1" fmla="*/ 210 h 210"/>
                  <a:gd name="T2" fmla="*/ 0 w 150"/>
                  <a:gd name="T3" fmla="*/ 210 h 210"/>
                  <a:gd name="T4" fmla="*/ 30 w 150"/>
                  <a:gd name="T5" fmla="*/ 195 h 210"/>
                  <a:gd name="T6" fmla="*/ 60 w 150"/>
                  <a:gd name="T7" fmla="*/ 180 h 210"/>
                  <a:gd name="T8" fmla="*/ 90 w 150"/>
                  <a:gd name="T9" fmla="*/ 165 h 210"/>
                  <a:gd name="T10" fmla="*/ 105 w 150"/>
                  <a:gd name="T11" fmla="*/ 135 h 210"/>
                  <a:gd name="T12" fmla="*/ 135 w 150"/>
                  <a:gd name="T13" fmla="*/ 105 h 210"/>
                  <a:gd name="T14" fmla="*/ 135 w 150"/>
                  <a:gd name="T15" fmla="*/ 60 h 210"/>
                  <a:gd name="T16" fmla="*/ 150 w 150"/>
                  <a:gd name="T17" fmla="*/ 30 h 210"/>
                  <a:gd name="T18" fmla="*/ 150 w 150"/>
                  <a:gd name="T19" fmla="*/ 0 h 210"/>
                  <a:gd name="T20" fmla="*/ 120 w 150"/>
                  <a:gd name="T21" fmla="*/ 0 h 210"/>
                  <a:gd name="T22" fmla="*/ 120 w 150"/>
                  <a:gd name="T23" fmla="*/ 30 h 210"/>
                  <a:gd name="T24" fmla="*/ 120 w 150"/>
                  <a:gd name="T25" fmla="*/ 60 h 210"/>
                  <a:gd name="T26" fmla="*/ 105 w 150"/>
                  <a:gd name="T27" fmla="*/ 90 h 210"/>
                  <a:gd name="T28" fmla="*/ 90 w 150"/>
                  <a:gd name="T29" fmla="*/ 120 h 210"/>
                  <a:gd name="T30" fmla="*/ 75 w 150"/>
                  <a:gd name="T31" fmla="*/ 150 h 210"/>
                  <a:gd name="T32" fmla="*/ 45 w 150"/>
                  <a:gd name="T33" fmla="*/ 165 h 210"/>
                  <a:gd name="T34" fmla="*/ 30 w 150"/>
                  <a:gd name="T35" fmla="*/ 180 h 210"/>
                  <a:gd name="T36" fmla="*/ 0 w 150"/>
                  <a:gd name="T37" fmla="*/ 195 h 210"/>
                  <a:gd name="T38" fmla="*/ 0 w 150"/>
                  <a:gd name="T39" fmla="*/ 195 h 210"/>
                  <a:gd name="T40" fmla="*/ 0 w 150"/>
                  <a:gd name="T41" fmla="*/ 210 h 2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210"/>
                  <a:gd name="T65" fmla="*/ 150 w 150"/>
                  <a:gd name="T66" fmla="*/ 210 h 2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210">
                    <a:moveTo>
                      <a:pt x="0" y="210"/>
                    </a:moveTo>
                    <a:lnTo>
                      <a:pt x="0" y="210"/>
                    </a:lnTo>
                    <a:lnTo>
                      <a:pt x="30" y="195"/>
                    </a:lnTo>
                    <a:lnTo>
                      <a:pt x="60" y="180"/>
                    </a:lnTo>
                    <a:lnTo>
                      <a:pt x="90" y="165"/>
                    </a:lnTo>
                    <a:lnTo>
                      <a:pt x="105" y="135"/>
                    </a:lnTo>
                    <a:lnTo>
                      <a:pt x="135" y="105"/>
                    </a:lnTo>
                    <a:lnTo>
                      <a:pt x="135" y="60"/>
                    </a:lnTo>
                    <a:lnTo>
                      <a:pt x="150" y="30"/>
                    </a:lnTo>
                    <a:lnTo>
                      <a:pt x="150" y="0"/>
                    </a:lnTo>
                    <a:lnTo>
                      <a:pt x="120" y="0"/>
                    </a:lnTo>
                    <a:lnTo>
                      <a:pt x="120" y="30"/>
                    </a:lnTo>
                    <a:lnTo>
                      <a:pt x="120" y="60"/>
                    </a:lnTo>
                    <a:lnTo>
                      <a:pt x="105" y="90"/>
                    </a:lnTo>
                    <a:lnTo>
                      <a:pt x="90" y="120"/>
                    </a:lnTo>
                    <a:lnTo>
                      <a:pt x="75" y="150"/>
                    </a:lnTo>
                    <a:lnTo>
                      <a:pt x="45" y="165"/>
                    </a:lnTo>
                    <a:lnTo>
                      <a:pt x="30" y="180"/>
                    </a:lnTo>
                    <a:lnTo>
                      <a:pt x="0" y="195"/>
                    </a:lnTo>
                    <a:lnTo>
                      <a:pt x="0" y="210"/>
                    </a:lnTo>
                    <a:close/>
                  </a:path>
                </a:pathLst>
              </a:custGeom>
              <a:solidFill>
                <a:srgbClr val="000000"/>
              </a:solidFill>
              <a:ln w="9525">
                <a:noFill/>
                <a:round/>
                <a:headEnd/>
                <a:tailEnd/>
              </a:ln>
            </p:spPr>
            <p:txBody>
              <a:bodyPr/>
              <a:lstStyle/>
              <a:p>
                <a:endParaRPr lang="tr-TR"/>
              </a:p>
            </p:txBody>
          </p:sp>
          <p:sp>
            <p:nvSpPr>
              <p:cNvPr id="312" name="Freeform 376"/>
              <p:cNvSpPr>
                <a:spLocks/>
              </p:cNvSpPr>
              <p:nvPr/>
            </p:nvSpPr>
            <p:spPr bwMode="auto">
              <a:xfrm>
                <a:off x="1560" y="1005"/>
                <a:ext cx="45" cy="60"/>
              </a:xfrm>
              <a:custGeom>
                <a:avLst/>
                <a:gdLst>
                  <a:gd name="T0" fmla="*/ 15 w 45"/>
                  <a:gd name="T1" fmla="*/ 60 h 60"/>
                  <a:gd name="T2" fmla="*/ 0 w 45"/>
                  <a:gd name="T3" fmla="*/ 60 h 60"/>
                  <a:gd name="T4" fmla="*/ 0 w 45"/>
                  <a:gd name="T5" fmla="*/ 45 h 60"/>
                  <a:gd name="T6" fmla="*/ 0 w 45"/>
                  <a:gd name="T7" fmla="*/ 45 h 60"/>
                  <a:gd name="T8" fmla="*/ 0 w 45"/>
                  <a:gd name="T9" fmla="*/ 30 h 60"/>
                  <a:gd name="T10" fmla="*/ 0 w 45"/>
                  <a:gd name="T11" fmla="*/ 15 h 60"/>
                  <a:gd name="T12" fmla="*/ 15 w 45"/>
                  <a:gd name="T13" fmla="*/ 0 h 60"/>
                  <a:gd name="T14" fmla="*/ 15 w 45"/>
                  <a:gd name="T15" fmla="*/ 0 h 60"/>
                  <a:gd name="T16" fmla="*/ 30 w 45"/>
                  <a:gd name="T17" fmla="*/ 0 h 60"/>
                  <a:gd name="T18" fmla="*/ 30 w 45"/>
                  <a:gd name="T19" fmla="*/ 0 h 60"/>
                  <a:gd name="T20" fmla="*/ 45 w 45"/>
                  <a:gd name="T21" fmla="*/ 15 h 60"/>
                  <a:gd name="T22" fmla="*/ 45 w 45"/>
                  <a:gd name="T23" fmla="*/ 30 h 60"/>
                  <a:gd name="T24" fmla="*/ 45 w 45"/>
                  <a:gd name="T25" fmla="*/ 30 h 60"/>
                  <a:gd name="T26" fmla="*/ 30 w 45"/>
                  <a:gd name="T27" fmla="*/ 45 h 60"/>
                  <a:gd name="T28" fmla="*/ 30 w 45"/>
                  <a:gd name="T29" fmla="*/ 60 h 60"/>
                  <a:gd name="T30" fmla="*/ 15 w 45"/>
                  <a:gd name="T31" fmla="*/ 60 h 60"/>
                  <a:gd name="T32" fmla="*/ 15 w 45"/>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60"/>
                  <a:gd name="T53" fmla="*/ 45 w 45"/>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60">
                    <a:moveTo>
                      <a:pt x="15" y="60"/>
                    </a:moveTo>
                    <a:lnTo>
                      <a:pt x="0" y="60"/>
                    </a:lnTo>
                    <a:lnTo>
                      <a:pt x="0" y="45"/>
                    </a:lnTo>
                    <a:lnTo>
                      <a:pt x="0" y="30"/>
                    </a:lnTo>
                    <a:lnTo>
                      <a:pt x="0" y="15"/>
                    </a:lnTo>
                    <a:lnTo>
                      <a:pt x="15" y="0"/>
                    </a:lnTo>
                    <a:lnTo>
                      <a:pt x="30" y="0"/>
                    </a:lnTo>
                    <a:lnTo>
                      <a:pt x="45" y="15"/>
                    </a:lnTo>
                    <a:lnTo>
                      <a:pt x="45" y="30"/>
                    </a:lnTo>
                    <a:lnTo>
                      <a:pt x="30" y="45"/>
                    </a:lnTo>
                    <a:lnTo>
                      <a:pt x="30" y="60"/>
                    </a:lnTo>
                    <a:lnTo>
                      <a:pt x="15" y="60"/>
                    </a:lnTo>
                    <a:close/>
                  </a:path>
                </a:pathLst>
              </a:custGeom>
              <a:solidFill>
                <a:srgbClr val="000000"/>
              </a:solidFill>
              <a:ln w="9525">
                <a:noFill/>
                <a:round/>
                <a:headEnd/>
                <a:tailEnd/>
              </a:ln>
            </p:spPr>
            <p:txBody>
              <a:bodyPr/>
              <a:lstStyle/>
              <a:p>
                <a:endParaRPr lang="tr-TR"/>
              </a:p>
            </p:txBody>
          </p:sp>
          <p:sp>
            <p:nvSpPr>
              <p:cNvPr id="313" name="Freeform 377"/>
              <p:cNvSpPr>
                <a:spLocks/>
              </p:cNvSpPr>
              <p:nvPr/>
            </p:nvSpPr>
            <p:spPr bwMode="auto">
              <a:xfrm>
                <a:off x="1545" y="1020"/>
                <a:ext cx="30" cy="60"/>
              </a:xfrm>
              <a:custGeom>
                <a:avLst/>
                <a:gdLst>
                  <a:gd name="T0" fmla="*/ 0 w 30"/>
                  <a:gd name="T1" fmla="*/ 15 h 60"/>
                  <a:gd name="T2" fmla="*/ 0 w 30"/>
                  <a:gd name="T3" fmla="*/ 0 h 60"/>
                  <a:gd name="T4" fmla="*/ 0 w 30"/>
                  <a:gd name="T5" fmla="*/ 30 h 60"/>
                  <a:gd name="T6" fmla="*/ 0 w 30"/>
                  <a:gd name="T7" fmla="*/ 30 h 60"/>
                  <a:gd name="T8" fmla="*/ 15 w 30"/>
                  <a:gd name="T9" fmla="*/ 45 h 60"/>
                  <a:gd name="T10" fmla="*/ 30 w 30"/>
                  <a:gd name="T11" fmla="*/ 60 h 60"/>
                  <a:gd name="T12" fmla="*/ 30 w 30"/>
                  <a:gd name="T13" fmla="*/ 30 h 60"/>
                  <a:gd name="T14" fmla="*/ 30 w 30"/>
                  <a:gd name="T15" fmla="*/ 30 h 60"/>
                  <a:gd name="T16" fmla="*/ 30 w 30"/>
                  <a:gd name="T17" fmla="*/ 30 h 60"/>
                  <a:gd name="T18" fmla="*/ 30 w 30"/>
                  <a:gd name="T19" fmla="*/ 30 h 60"/>
                  <a:gd name="T20" fmla="*/ 30 w 30"/>
                  <a:gd name="T21" fmla="*/ 15 h 60"/>
                  <a:gd name="T22" fmla="*/ 30 w 30"/>
                  <a:gd name="T23" fmla="*/ 15 h 60"/>
                  <a:gd name="T24" fmla="*/ 0 w 30"/>
                  <a:gd name="T25" fmla="*/ 15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60"/>
                  <a:gd name="T41" fmla="*/ 30 w 30"/>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60">
                    <a:moveTo>
                      <a:pt x="0" y="15"/>
                    </a:moveTo>
                    <a:lnTo>
                      <a:pt x="0" y="0"/>
                    </a:lnTo>
                    <a:lnTo>
                      <a:pt x="0" y="30"/>
                    </a:lnTo>
                    <a:lnTo>
                      <a:pt x="15" y="45"/>
                    </a:lnTo>
                    <a:lnTo>
                      <a:pt x="30" y="60"/>
                    </a:lnTo>
                    <a:lnTo>
                      <a:pt x="30" y="30"/>
                    </a:lnTo>
                    <a:lnTo>
                      <a:pt x="30" y="15"/>
                    </a:lnTo>
                    <a:lnTo>
                      <a:pt x="0" y="15"/>
                    </a:lnTo>
                    <a:close/>
                  </a:path>
                </a:pathLst>
              </a:custGeom>
              <a:solidFill>
                <a:srgbClr val="000000"/>
              </a:solidFill>
              <a:ln w="9525">
                <a:noFill/>
                <a:round/>
                <a:headEnd/>
                <a:tailEnd/>
              </a:ln>
            </p:spPr>
            <p:txBody>
              <a:bodyPr/>
              <a:lstStyle/>
              <a:p>
                <a:endParaRPr lang="tr-TR"/>
              </a:p>
            </p:txBody>
          </p:sp>
          <p:sp>
            <p:nvSpPr>
              <p:cNvPr id="314" name="Freeform 378"/>
              <p:cNvSpPr>
                <a:spLocks/>
              </p:cNvSpPr>
              <p:nvPr/>
            </p:nvSpPr>
            <p:spPr bwMode="auto">
              <a:xfrm>
                <a:off x="1545" y="990"/>
                <a:ext cx="45" cy="45"/>
              </a:xfrm>
              <a:custGeom>
                <a:avLst/>
                <a:gdLst>
                  <a:gd name="T0" fmla="*/ 45 w 45"/>
                  <a:gd name="T1" fmla="*/ 0 h 45"/>
                  <a:gd name="T2" fmla="*/ 45 w 45"/>
                  <a:gd name="T3" fmla="*/ 0 h 45"/>
                  <a:gd name="T4" fmla="*/ 30 w 45"/>
                  <a:gd name="T5" fmla="*/ 0 h 45"/>
                  <a:gd name="T6" fmla="*/ 15 w 45"/>
                  <a:gd name="T7" fmla="*/ 15 h 45"/>
                  <a:gd name="T8" fmla="*/ 0 w 45"/>
                  <a:gd name="T9" fmla="*/ 15 h 45"/>
                  <a:gd name="T10" fmla="*/ 0 w 45"/>
                  <a:gd name="T11" fmla="*/ 45 h 45"/>
                  <a:gd name="T12" fmla="*/ 30 w 45"/>
                  <a:gd name="T13" fmla="*/ 45 h 45"/>
                  <a:gd name="T14" fmla="*/ 30 w 45"/>
                  <a:gd name="T15" fmla="*/ 30 h 45"/>
                  <a:gd name="T16" fmla="*/ 30 w 45"/>
                  <a:gd name="T17" fmla="*/ 30 h 45"/>
                  <a:gd name="T18" fmla="*/ 30 w 45"/>
                  <a:gd name="T19" fmla="*/ 30 h 45"/>
                  <a:gd name="T20" fmla="*/ 45 w 45"/>
                  <a:gd name="T21" fmla="*/ 30 h 45"/>
                  <a:gd name="T22" fmla="*/ 45 w 45"/>
                  <a:gd name="T23" fmla="*/ 30 h 45"/>
                  <a:gd name="T24" fmla="*/ 45 w 45"/>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5"/>
                  <a:gd name="T41" fmla="*/ 45 w 4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5">
                    <a:moveTo>
                      <a:pt x="45" y="0"/>
                    </a:moveTo>
                    <a:lnTo>
                      <a:pt x="45" y="0"/>
                    </a:lnTo>
                    <a:lnTo>
                      <a:pt x="30" y="0"/>
                    </a:lnTo>
                    <a:lnTo>
                      <a:pt x="15" y="15"/>
                    </a:lnTo>
                    <a:lnTo>
                      <a:pt x="0" y="15"/>
                    </a:lnTo>
                    <a:lnTo>
                      <a:pt x="0" y="45"/>
                    </a:lnTo>
                    <a:lnTo>
                      <a:pt x="30" y="45"/>
                    </a:lnTo>
                    <a:lnTo>
                      <a:pt x="30" y="30"/>
                    </a:lnTo>
                    <a:lnTo>
                      <a:pt x="45" y="30"/>
                    </a:lnTo>
                    <a:lnTo>
                      <a:pt x="45" y="0"/>
                    </a:lnTo>
                    <a:close/>
                  </a:path>
                </a:pathLst>
              </a:custGeom>
              <a:solidFill>
                <a:srgbClr val="000000"/>
              </a:solidFill>
              <a:ln w="9525">
                <a:noFill/>
                <a:round/>
                <a:headEnd/>
                <a:tailEnd/>
              </a:ln>
            </p:spPr>
            <p:txBody>
              <a:bodyPr/>
              <a:lstStyle/>
              <a:p>
                <a:endParaRPr lang="tr-TR"/>
              </a:p>
            </p:txBody>
          </p:sp>
          <p:sp>
            <p:nvSpPr>
              <p:cNvPr id="315" name="Freeform 379"/>
              <p:cNvSpPr>
                <a:spLocks/>
              </p:cNvSpPr>
              <p:nvPr/>
            </p:nvSpPr>
            <p:spPr bwMode="auto">
              <a:xfrm>
                <a:off x="1590" y="990"/>
                <a:ext cx="15" cy="60"/>
              </a:xfrm>
              <a:custGeom>
                <a:avLst/>
                <a:gdLst>
                  <a:gd name="T0" fmla="*/ 15 w 15"/>
                  <a:gd name="T1" fmla="*/ 60 h 60"/>
                  <a:gd name="T2" fmla="*/ 15 w 15"/>
                  <a:gd name="T3" fmla="*/ 60 h 60"/>
                  <a:gd name="T4" fmla="*/ 15 w 15"/>
                  <a:gd name="T5" fmla="*/ 45 h 60"/>
                  <a:gd name="T6" fmla="*/ 15 w 15"/>
                  <a:gd name="T7" fmla="*/ 30 h 60"/>
                  <a:gd name="T8" fmla="*/ 15 w 15"/>
                  <a:gd name="T9" fmla="*/ 15 h 60"/>
                  <a:gd name="T10" fmla="*/ 0 w 15"/>
                  <a:gd name="T11" fmla="*/ 0 h 60"/>
                  <a:gd name="T12" fmla="*/ 0 w 15"/>
                  <a:gd name="T13" fmla="*/ 30 h 60"/>
                  <a:gd name="T14" fmla="*/ 0 w 15"/>
                  <a:gd name="T15" fmla="*/ 30 h 60"/>
                  <a:gd name="T16" fmla="*/ 0 w 15"/>
                  <a:gd name="T17" fmla="*/ 30 h 60"/>
                  <a:gd name="T18" fmla="*/ 0 w 15"/>
                  <a:gd name="T19" fmla="*/ 45 h 60"/>
                  <a:gd name="T20" fmla="*/ 0 w 15"/>
                  <a:gd name="T21" fmla="*/ 45 h 60"/>
                  <a:gd name="T22" fmla="*/ 0 w 15"/>
                  <a:gd name="T23" fmla="*/ 45 h 60"/>
                  <a:gd name="T24" fmla="*/ 15 w 15"/>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60"/>
                  <a:gd name="T41" fmla="*/ 15 w 15"/>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60">
                    <a:moveTo>
                      <a:pt x="15" y="60"/>
                    </a:moveTo>
                    <a:lnTo>
                      <a:pt x="15" y="60"/>
                    </a:lnTo>
                    <a:lnTo>
                      <a:pt x="15" y="45"/>
                    </a:lnTo>
                    <a:lnTo>
                      <a:pt x="15" y="30"/>
                    </a:lnTo>
                    <a:lnTo>
                      <a:pt x="15" y="15"/>
                    </a:lnTo>
                    <a:lnTo>
                      <a:pt x="0" y="0"/>
                    </a:lnTo>
                    <a:lnTo>
                      <a:pt x="0" y="30"/>
                    </a:lnTo>
                    <a:lnTo>
                      <a:pt x="0" y="45"/>
                    </a:lnTo>
                    <a:lnTo>
                      <a:pt x="15" y="60"/>
                    </a:lnTo>
                    <a:close/>
                  </a:path>
                </a:pathLst>
              </a:custGeom>
              <a:solidFill>
                <a:srgbClr val="000000"/>
              </a:solidFill>
              <a:ln w="9525">
                <a:noFill/>
                <a:round/>
                <a:headEnd/>
                <a:tailEnd/>
              </a:ln>
            </p:spPr>
            <p:txBody>
              <a:bodyPr/>
              <a:lstStyle/>
              <a:p>
                <a:endParaRPr lang="tr-TR"/>
              </a:p>
            </p:txBody>
          </p:sp>
          <p:sp>
            <p:nvSpPr>
              <p:cNvPr id="316" name="Freeform 380"/>
              <p:cNvSpPr>
                <a:spLocks/>
              </p:cNvSpPr>
              <p:nvPr/>
            </p:nvSpPr>
            <p:spPr bwMode="auto">
              <a:xfrm>
                <a:off x="1560" y="1035"/>
                <a:ext cx="45" cy="45"/>
              </a:xfrm>
              <a:custGeom>
                <a:avLst/>
                <a:gdLst>
                  <a:gd name="T0" fmla="*/ 15 w 45"/>
                  <a:gd name="T1" fmla="*/ 45 h 45"/>
                  <a:gd name="T2" fmla="*/ 0 w 45"/>
                  <a:gd name="T3" fmla="*/ 45 h 45"/>
                  <a:gd name="T4" fmla="*/ 15 w 45"/>
                  <a:gd name="T5" fmla="*/ 45 h 45"/>
                  <a:gd name="T6" fmla="*/ 30 w 45"/>
                  <a:gd name="T7" fmla="*/ 30 h 45"/>
                  <a:gd name="T8" fmla="*/ 45 w 45"/>
                  <a:gd name="T9" fmla="*/ 15 h 45"/>
                  <a:gd name="T10" fmla="*/ 45 w 45"/>
                  <a:gd name="T11" fmla="*/ 15 h 45"/>
                  <a:gd name="T12" fmla="*/ 30 w 45"/>
                  <a:gd name="T13" fmla="*/ 0 h 45"/>
                  <a:gd name="T14" fmla="*/ 30 w 45"/>
                  <a:gd name="T15" fmla="*/ 15 h 45"/>
                  <a:gd name="T16" fmla="*/ 15 w 45"/>
                  <a:gd name="T17" fmla="*/ 15 h 45"/>
                  <a:gd name="T18" fmla="*/ 15 w 45"/>
                  <a:gd name="T19" fmla="*/ 15 h 45"/>
                  <a:gd name="T20" fmla="*/ 15 w 45"/>
                  <a:gd name="T21" fmla="*/ 15 h 45"/>
                  <a:gd name="T22" fmla="*/ 15 w 45"/>
                  <a:gd name="T23" fmla="*/ 15 h 45"/>
                  <a:gd name="T24" fmla="*/ 15 w 45"/>
                  <a:gd name="T25" fmla="*/ 45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5"/>
                  <a:gd name="T41" fmla="*/ 45 w 4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5">
                    <a:moveTo>
                      <a:pt x="15" y="45"/>
                    </a:moveTo>
                    <a:lnTo>
                      <a:pt x="0" y="45"/>
                    </a:lnTo>
                    <a:lnTo>
                      <a:pt x="15" y="45"/>
                    </a:lnTo>
                    <a:lnTo>
                      <a:pt x="30" y="30"/>
                    </a:lnTo>
                    <a:lnTo>
                      <a:pt x="45" y="15"/>
                    </a:lnTo>
                    <a:lnTo>
                      <a:pt x="30" y="0"/>
                    </a:lnTo>
                    <a:lnTo>
                      <a:pt x="30" y="15"/>
                    </a:lnTo>
                    <a:lnTo>
                      <a:pt x="15" y="15"/>
                    </a:lnTo>
                    <a:lnTo>
                      <a:pt x="15" y="45"/>
                    </a:lnTo>
                    <a:close/>
                  </a:path>
                </a:pathLst>
              </a:custGeom>
              <a:solidFill>
                <a:srgbClr val="000000"/>
              </a:solidFill>
              <a:ln w="9525">
                <a:noFill/>
                <a:round/>
                <a:headEnd/>
                <a:tailEnd/>
              </a:ln>
            </p:spPr>
            <p:txBody>
              <a:bodyPr/>
              <a:lstStyle/>
              <a:p>
                <a:endParaRPr lang="tr-TR"/>
              </a:p>
            </p:txBody>
          </p:sp>
          <p:sp>
            <p:nvSpPr>
              <p:cNvPr id="317" name="Freeform 381"/>
              <p:cNvSpPr>
                <a:spLocks/>
              </p:cNvSpPr>
              <p:nvPr/>
            </p:nvSpPr>
            <p:spPr bwMode="auto">
              <a:xfrm>
                <a:off x="990" y="660"/>
                <a:ext cx="135" cy="345"/>
              </a:xfrm>
              <a:custGeom>
                <a:avLst/>
                <a:gdLst>
                  <a:gd name="T0" fmla="*/ 90 w 135"/>
                  <a:gd name="T1" fmla="*/ 0 h 345"/>
                  <a:gd name="T2" fmla="*/ 90 w 135"/>
                  <a:gd name="T3" fmla="*/ 30 h 345"/>
                  <a:gd name="T4" fmla="*/ 90 w 135"/>
                  <a:gd name="T5" fmla="*/ 105 h 345"/>
                  <a:gd name="T6" fmla="*/ 105 w 135"/>
                  <a:gd name="T7" fmla="*/ 210 h 345"/>
                  <a:gd name="T8" fmla="*/ 135 w 135"/>
                  <a:gd name="T9" fmla="*/ 345 h 345"/>
                  <a:gd name="T10" fmla="*/ 0 w 135"/>
                  <a:gd name="T11" fmla="*/ 285 h 345"/>
                  <a:gd name="T12" fmla="*/ 0 w 135"/>
                  <a:gd name="T13" fmla="*/ 180 h 345"/>
                  <a:gd name="T14" fmla="*/ 0 w 135"/>
                  <a:gd name="T15" fmla="*/ 120 h 345"/>
                  <a:gd name="T16" fmla="*/ 0 w 135"/>
                  <a:gd name="T17" fmla="*/ 75 h 345"/>
                  <a:gd name="T18" fmla="*/ 0 w 135"/>
                  <a:gd name="T19" fmla="*/ 75 h 345"/>
                  <a:gd name="T20" fmla="*/ 90 w 135"/>
                  <a:gd name="T21" fmla="*/ 0 h 3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
                  <a:gd name="T34" fmla="*/ 0 h 345"/>
                  <a:gd name="T35" fmla="*/ 135 w 135"/>
                  <a:gd name="T36" fmla="*/ 345 h 3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 h="345">
                    <a:moveTo>
                      <a:pt x="90" y="0"/>
                    </a:moveTo>
                    <a:lnTo>
                      <a:pt x="90" y="30"/>
                    </a:lnTo>
                    <a:lnTo>
                      <a:pt x="90" y="105"/>
                    </a:lnTo>
                    <a:lnTo>
                      <a:pt x="105" y="210"/>
                    </a:lnTo>
                    <a:lnTo>
                      <a:pt x="135" y="345"/>
                    </a:lnTo>
                    <a:lnTo>
                      <a:pt x="0" y="285"/>
                    </a:lnTo>
                    <a:lnTo>
                      <a:pt x="0" y="180"/>
                    </a:lnTo>
                    <a:lnTo>
                      <a:pt x="0" y="120"/>
                    </a:lnTo>
                    <a:lnTo>
                      <a:pt x="0" y="75"/>
                    </a:lnTo>
                    <a:lnTo>
                      <a:pt x="90" y="0"/>
                    </a:lnTo>
                    <a:close/>
                  </a:path>
                </a:pathLst>
              </a:custGeom>
              <a:solidFill>
                <a:srgbClr val="7F664C"/>
              </a:solidFill>
              <a:ln w="9525">
                <a:noFill/>
                <a:round/>
                <a:headEnd/>
                <a:tailEnd/>
              </a:ln>
            </p:spPr>
            <p:txBody>
              <a:bodyPr/>
              <a:lstStyle/>
              <a:p>
                <a:endParaRPr lang="tr-TR"/>
              </a:p>
            </p:txBody>
          </p:sp>
          <p:sp>
            <p:nvSpPr>
              <p:cNvPr id="318" name="Freeform 382"/>
              <p:cNvSpPr>
                <a:spLocks/>
              </p:cNvSpPr>
              <p:nvPr/>
            </p:nvSpPr>
            <p:spPr bwMode="auto">
              <a:xfrm>
                <a:off x="1065" y="660"/>
                <a:ext cx="75" cy="360"/>
              </a:xfrm>
              <a:custGeom>
                <a:avLst/>
                <a:gdLst>
                  <a:gd name="T0" fmla="*/ 45 w 75"/>
                  <a:gd name="T1" fmla="*/ 360 h 360"/>
                  <a:gd name="T2" fmla="*/ 60 w 75"/>
                  <a:gd name="T3" fmla="*/ 345 h 360"/>
                  <a:gd name="T4" fmla="*/ 45 w 75"/>
                  <a:gd name="T5" fmla="*/ 210 h 360"/>
                  <a:gd name="T6" fmla="*/ 30 w 75"/>
                  <a:gd name="T7" fmla="*/ 105 h 360"/>
                  <a:gd name="T8" fmla="*/ 30 w 75"/>
                  <a:gd name="T9" fmla="*/ 30 h 360"/>
                  <a:gd name="T10" fmla="*/ 30 w 75"/>
                  <a:gd name="T11" fmla="*/ 0 h 360"/>
                  <a:gd name="T12" fmla="*/ 0 w 75"/>
                  <a:gd name="T13" fmla="*/ 0 h 360"/>
                  <a:gd name="T14" fmla="*/ 15 w 75"/>
                  <a:gd name="T15" fmla="*/ 30 h 360"/>
                  <a:gd name="T16" fmla="*/ 15 w 75"/>
                  <a:gd name="T17" fmla="*/ 105 h 360"/>
                  <a:gd name="T18" fmla="*/ 15 w 75"/>
                  <a:gd name="T19" fmla="*/ 210 h 360"/>
                  <a:gd name="T20" fmla="*/ 45 w 75"/>
                  <a:gd name="T21" fmla="*/ 345 h 360"/>
                  <a:gd name="T22" fmla="*/ 60 w 75"/>
                  <a:gd name="T23" fmla="*/ 330 h 360"/>
                  <a:gd name="T24" fmla="*/ 45 w 75"/>
                  <a:gd name="T25" fmla="*/ 360 h 360"/>
                  <a:gd name="T26" fmla="*/ 75 w 75"/>
                  <a:gd name="T27" fmla="*/ 360 h 360"/>
                  <a:gd name="T28" fmla="*/ 60 w 75"/>
                  <a:gd name="T29" fmla="*/ 345 h 360"/>
                  <a:gd name="T30" fmla="*/ 45 w 75"/>
                  <a:gd name="T31" fmla="*/ 360 h 3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360"/>
                  <a:gd name="T50" fmla="*/ 75 w 75"/>
                  <a:gd name="T51" fmla="*/ 360 h 3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360">
                    <a:moveTo>
                      <a:pt x="45" y="360"/>
                    </a:moveTo>
                    <a:lnTo>
                      <a:pt x="60" y="345"/>
                    </a:lnTo>
                    <a:lnTo>
                      <a:pt x="45" y="210"/>
                    </a:lnTo>
                    <a:lnTo>
                      <a:pt x="30" y="105"/>
                    </a:lnTo>
                    <a:lnTo>
                      <a:pt x="30" y="30"/>
                    </a:lnTo>
                    <a:lnTo>
                      <a:pt x="30" y="0"/>
                    </a:lnTo>
                    <a:lnTo>
                      <a:pt x="0" y="0"/>
                    </a:lnTo>
                    <a:lnTo>
                      <a:pt x="15" y="30"/>
                    </a:lnTo>
                    <a:lnTo>
                      <a:pt x="15" y="105"/>
                    </a:lnTo>
                    <a:lnTo>
                      <a:pt x="15" y="210"/>
                    </a:lnTo>
                    <a:lnTo>
                      <a:pt x="45" y="345"/>
                    </a:lnTo>
                    <a:lnTo>
                      <a:pt x="60" y="330"/>
                    </a:lnTo>
                    <a:lnTo>
                      <a:pt x="45" y="360"/>
                    </a:lnTo>
                    <a:lnTo>
                      <a:pt x="75" y="360"/>
                    </a:lnTo>
                    <a:lnTo>
                      <a:pt x="60" y="345"/>
                    </a:lnTo>
                    <a:lnTo>
                      <a:pt x="45" y="360"/>
                    </a:lnTo>
                    <a:close/>
                  </a:path>
                </a:pathLst>
              </a:custGeom>
              <a:solidFill>
                <a:srgbClr val="000000"/>
              </a:solidFill>
              <a:ln w="9525">
                <a:noFill/>
                <a:round/>
                <a:headEnd/>
                <a:tailEnd/>
              </a:ln>
            </p:spPr>
            <p:txBody>
              <a:bodyPr/>
              <a:lstStyle/>
              <a:p>
                <a:endParaRPr lang="tr-TR"/>
              </a:p>
            </p:txBody>
          </p:sp>
          <p:sp>
            <p:nvSpPr>
              <p:cNvPr id="319" name="Freeform 383"/>
              <p:cNvSpPr>
                <a:spLocks/>
              </p:cNvSpPr>
              <p:nvPr/>
            </p:nvSpPr>
            <p:spPr bwMode="auto">
              <a:xfrm>
                <a:off x="975" y="945"/>
                <a:ext cx="150" cy="75"/>
              </a:xfrm>
              <a:custGeom>
                <a:avLst/>
                <a:gdLst>
                  <a:gd name="T0" fmla="*/ 0 w 150"/>
                  <a:gd name="T1" fmla="*/ 0 h 75"/>
                  <a:gd name="T2" fmla="*/ 15 w 150"/>
                  <a:gd name="T3" fmla="*/ 15 h 75"/>
                  <a:gd name="T4" fmla="*/ 135 w 150"/>
                  <a:gd name="T5" fmla="*/ 75 h 75"/>
                  <a:gd name="T6" fmla="*/ 150 w 150"/>
                  <a:gd name="T7" fmla="*/ 45 h 75"/>
                  <a:gd name="T8" fmla="*/ 15 w 150"/>
                  <a:gd name="T9" fmla="*/ 0 h 75"/>
                  <a:gd name="T10" fmla="*/ 30 w 150"/>
                  <a:gd name="T11" fmla="*/ 0 h 75"/>
                  <a:gd name="T12" fmla="*/ 0 w 150"/>
                  <a:gd name="T13" fmla="*/ 0 h 75"/>
                  <a:gd name="T14" fmla="*/ 0 w 150"/>
                  <a:gd name="T15" fmla="*/ 15 h 75"/>
                  <a:gd name="T16" fmla="*/ 15 w 150"/>
                  <a:gd name="T17" fmla="*/ 15 h 75"/>
                  <a:gd name="T18" fmla="*/ 0 w 150"/>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75"/>
                  <a:gd name="T32" fmla="*/ 150 w 150"/>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75">
                    <a:moveTo>
                      <a:pt x="0" y="0"/>
                    </a:moveTo>
                    <a:lnTo>
                      <a:pt x="15" y="15"/>
                    </a:lnTo>
                    <a:lnTo>
                      <a:pt x="135" y="75"/>
                    </a:lnTo>
                    <a:lnTo>
                      <a:pt x="150" y="45"/>
                    </a:lnTo>
                    <a:lnTo>
                      <a:pt x="15" y="0"/>
                    </a:lnTo>
                    <a:lnTo>
                      <a:pt x="30" y="0"/>
                    </a:lnTo>
                    <a:lnTo>
                      <a:pt x="0" y="0"/>
                    </a:lnTo>
                    <a:lnTo>
                      <a:pt x="0" y="15"/>
                    </a:lnTo>
                    <a:lnTo>
                      <a:pt x="15" y="15"/>
                    </a:lnTo>
                    <a:lnTo>
                      <a:pt x="0" y="0"/>
                    </a:lnTo>
                    <a:close/>
                  </a:path>
                </a:pathLst>
              </a:custGeom>
              <a:solidFill>
                <a:srgbClr val="000000"/>
              </a:solidFill>
              <a:ln w="9525">
                <a:noFill/>
                <a:round/>
                <a:headEnd/>
                <a:tailEnd/>
              </a:ln>
            </p:spPr>
            <p:txBody>
              <a:bodyPr/>
              <a:lstStyle/>
              <a:p>
                <a:endParaRPr lang="tr-TR"/>
              </a:p>
            </p:txBody>
          </p:sp>
          <p:sp>
            <p:nvSpPr>
              <p:cNvPr id="320" name="Freeform 384"/>
              <p:cNvSpPr>
                <a:spLocks/>
              </p:cNvSpPr>
              <p:nvPr/>
            </p:nvSpPr>
            <p:spPr bwMode="auto">
              <a:xfrm>
                <a:off x="975" y="735"/>
                <a:ext cx="30" cy="210"/>
              </a:xfrm>
              <a:custGeom>
                <a:avLst/>
                <a:gdLst>
                  <a:gd name="T0" fmla="*/ 15 w 30"/>
                  <a:gd name="T1" fmla="*/ 0 h 210"/>
                  <a:gd name="T2" fmla="*/ 15 w 30"/>
                  <a:gd name="T3" fmla="*/ 0 h 210"/>
                  <a:gd name="T4" fmla="*/ 15 w 30"/>
                  <a:gd name="T5" fmla="*/ 45 h 210"/>
                  <a:gd name="T6" fmla="*/ 15 w 30"/>
                  <a:gd name="T7" fmla="*/ 105 h 210"/>
                  <a:gd name="T8" fmla="*/ 0 w 30"/>
                  <a:gd name="T9" fmla="*/ 210 h 210"/>
                  <a:gd name="T10" fmla="*/ 30 w 30"/>
                  <a:gd name="T11" fmla="*/ 210 h 210"/>
                  <a:gd name="T12" fmla="*/ 30 w 30"/>
                  <a:gd name="T13" fmla="*/ 105 h 210"/>
                  <a:gd name="T14" fmla="*/ 30 w 30"/>
                  <a:gd name="T15" fmla="*/ 45 h 210"/>
                  <a:gd name="T16" fmla="*/ 30 w 30"/>
                  <a:gd name="T17" fmla="*/ 0 h 210"/>
                  <a:gd name="T18" fmla="*/ 30 w 30"/>
                  <a:gd name="T19" fmla="*/ 0 h 210"/>
                  <a:gd name="T20" fmla="*/ 15 w 30"/>
                  <a:gd name="T21" fmla="*/ 0 h 2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10"/>
                  <a:gd name="T35" fmla="*/ 30 w 30"/>
                  <a:gd name="T36" fmla="*/ 210 h 2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10">
                    <a:moveTo>
                      <a:pt x="15" y="0"/>
                    </a:moveTo>
                    <a:lnTo>
                      <a:pt x="15" y="0"/>
                    </a:lnTo>
                    <a:lnTo>
                      <a:pt x="15" y="45"/>
                    </a:lnTo>
                    <a:lnTo>
                      <a:pt x="15" y="105"/>
                    </a:lnTo>
                    <a:lnTo>
                      <a:pt x="0" y="210"/>
                    </a:lnTo>
                    <a:lnTo>
                      <a:pt x="30" y="210"/>
                    </a:lnTo>
                    <a:lnTo>
                      <a:pt x="30" y="105"/>
                    </a:lnTo>
                    <a:lnTo>
                      <a:pt x="30" y="45"/>
                    </a:lnTo>
                    <a:lnTo>
                      <a:pt x="30" y="0"/>
                    </a:lnTo>
                    <a:lnTo>
                      <a:pt x="15" y="0"/>
                    </a:lnTo>
                    <a:close/>
                  </a:path>
                </a:pathLst>
              </a:custGeom>
              <a:solidFill>
                <a:srgbClr val="000000"/>
              </a:solidFill>
              <a:ln w="9525">
                <a:noFill/>
                <a:round/>
                <a:headEnd/>
                <a:tailEnd/>
              </a:ln>
            </p:spPr>
            <p:txBody>
              <a:bodyPr/>
              <a:lstStyle/>
              <a:p>
                <a:endParaRPr lang="tr-TR"/>
              </a:p>
            </p:txBody>
          </p:sp>
          <p:sp>
            <p:nvSpPr>
              <p:cNvPr id="321" name="Freeform 385"/>
              <p:cNvSpPr>
                <a:spLocks/>
              </p:cNvSpPr>
              <p:nvPr/>
            </p:nvSpPr>
            <p:spPr bwMode="auto">
              <a:xfrm>
                <a:off x="2100" y="3465"/>
                <a:ext cx="1110" cy="810"/>
              </a:xfrm>
              <a:custGeom>
                <a:avLst/>
                <a:gdLst>
                  <a:gd name="T0" fmla="*/ 60 w 1110"/>
                  <a:gd name="T1" fmla="*/ 135 h 810"/>
                  <a:gd name="T2" fmla="*/ 45 w 1110"/>
                  <a:gd name="T3" fmla="*/ 135 h 810"/>
                  <a:gd name="T4" fmla="*/ 15 w 1110"/>
                  <a:gd name="T5" fmla="*/ 120 h 810"/>
                  <a:gd name="T6" fmla="*/ 0 w 1110"/>
                  <a:gd name="T7" fmla="*/ 75 h 810"/>
                  <a:gd name="T8" fmla="*/ 30 w 1110"/>
                  <a:gd name="T9" fmla="*/ 30 h 810"/>
                  <a:gd name="T10" fmla="*/ 60 w 1110"/>
                  <a:gd name="T11" fmla="*/ 15 h 810"/>
                  <a:gd name="T12" fmla="*/ 105 w 1110"/>
                  <a:gd name="T13" fmla="*/ 0 h 810"/>
                  <a:gd name="T14" fmla="*/ 150 w 1110"/>
                  <a:gd name="T15" fmla="*/ 15 h 810"/>
                  <a:gd name="T16" fmla="*/ 210 w 1110"/>
                  <a:gd name="T17" fmla="*/ 30 h 810"/>
                  <a:gd name="T18" fmla="*/ 315 w 1110"/>
                  <a:gd name="T19" fmla="*/ 45 h 810"/>
                  <a:gd name="T20" fmla="*/ 405 w 1110"/>
                  <a:gd name="T21" fmla="*/ 60 h 810"/>
                  <a:gd name="T22" fmla="*/ 495 w 1110"/>
                  <a:gd name="T23" fmla="*/ 75 h 810"/>
                  <a:gd name="T24" fmla="*/ 585 w 1110"/>
                  <a:gd name="T25" fmla="*/ 105 h 810"/>
                  <a:gd name="T26" fmla="*/ 675 w 1110"/>
                  <a:gd name="T27" fmla="*/ 120 h 810"/>
                  <a:gd name="T28" fmla="*/ 765 w 1110"/>
                  <a:gd name="T29" fmla="*/ 150 h 810"/>
                  <a:gd name="T30" fmla="*/ 870 w 1110"/>
                  <a:gd name="T31" fmla="*/ 195 h 810"/>
                  <a:gd name="T32" fmla="*/ 945 w 1110"/>
                  <a:gd name="T33" fmla="*/ 255 h 810"/>
                  <a:gd name="T34" fmla="*/ 1005 w 1110"/>
                  <a:gd name="T35" fmla="*/ 315 h 810"/>
                  <a:gd name="T36" fmla="*/ 1050 w 1110"/>
                  <a:gd name="T37" fmla="*/ 420 h 810"/>
                  <a:gd name="T38" fmla="*/ 1050 w 1110"/>
                  <a:gd name="T39" fmla="*/ 525 h 810"/>
                  <a:gd name="T40" fmla="*/ 1050 w 1110"/>
                  <a:gd name="T41" fmla="*/ 570 h 810"/>
                  <a:gd name="T42" fmla="*/ 1080 w 1110"/>
                  <a:gd name="T43" fmla="*/ 600 h 810"/>
                  <a:gd name="T44" fmla="*/ 1095 w 1110"/>
                  <a:gd name="T45" fmla="*/ 630 h 810"/>
                  <a:gd name="T46" fmla="*/ 1110 w 1110"/>
                  <a:gd name="T47" fmla="*/ 660 h 810"/>
                  <a:gd name="T48" fmla="*/ 1110 w 1110"/>
                  <a:gd name="T49" fmla="*/ 705 h 810"/>
                  <a:gd name="T50" fmla="*/ 1080 w 1110"/>
                  <a:gd name="T51" fmla="*/ 750 h 810"/>
                  <a:gd name="T52" fmla="*/ 1050 w 1110"/>
                  <a:gd name="T53" fmla="*/ 795 h 810"/>
                  <a:gd name="T54" fmla="*/ 1005 w 1110"/>
                  <a:gd name="T55" fmla="*/ 810 h 810"/>
                  <a:gd name="T56" fmla="*/ 945 w 1110"/>
                  <a:gd name="T57" fmla="*/ 810 h 810"/>
                  <a:gd name="T58" fmla="*/ 900 w 1110"/>
                  <a:gd name="T59" fmla="*/ 795 h 810"/>
                  <a:gd name="T60" fmla="*/ 870 w 1110"/>
                  <a:gd name="T61" fmla="*/ 750 h 810"/>
                  <a:gd name="T62" fmla="*/ 840 w 1110"/>
                  <a:gd name="T63" fmla="*/ 705 h 810"/>
                  <a:gd name="T64" fmla="*/ 840 w 1110"/>
                  <a:gd name="T65" fmla="*/ 660 h 810"/>
                  <a:gd name="T66" fmla="*/ 855 w 1110"/>
                  <a:gd name="T67" fmla="*/ 615 h 810"/>
                  <a:gd name="T68" fmla="*/ 885 w 1110"/>
                  <a:gd name="T69" fmla="*/ 585 h 810"/>
                  <a:gd name="T70" fmla="*/ 915 w 1110"/>
                  <a:gd name="T71" fmla="*/ 555 h 810"/>
                  <a:gd name="T72" fmla="*/ 930 w 1110"/>
                  <a:gd name="T73" fmla="*/ 510 h 810"/>
                  <a:gd name="T74" fmla="*/ 915 w 1110"/>
                  <a:gd name="T75" fmla="*/ 435 h 810"/>
                  <a:gd name="T76" fmla="*/ 885 w 1110"/>
                  <a:gd name="T77" fmla="*/ 360 h 810"/>
                  <a:gd name="T78" fmla="*/ 840 w 1110"/>
                  <a:gd name="T79" fmla="*/ 315 h 810"/>
                  <a:gd name="T80" fmla="*/ 765 w 1110"/>
                  <a:gd name="T81" fmla="*/ 285 h 810"/>
                  <a:gd name="T82" fmla="*/ 675 w 1110"/>
                  <a:gd name="T83" fmla="*/ 240 h 810"/>
                  <a:gd name="T84" fmla="*/ 570 w 1110"/>
                  <a:gd name="T85" fmla="*/ 225 h 810"/>
                  <a:gd name="T86" fmla="*/ 480 w 1110"/>
                  <a:gd name="T87" fmla="*/ 210 h 810"/>
                  <a:gd name="T88" fmla="*/ 390 w 1110"/>
                  <a:gd name="T89" fmla="*/ 195 h 810"/>
                  <a:gd name="T90" fmla="*/ 300 w 1110"/>
                  <a:gd name="T91" fmla="*/ 180 h 810"/>
                  <a:gd name="T92" fmla="*/ 210 w 1110"/>
                  <a:gd name="T93" fmla="*/ 165 h 810"/>
                  <a:gd name="T94" fmla="*/ 120 w 1110"/>
                  <a:gd name="T95" fmla="*/ 150 h 8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10"/>
                  <a:gd name="T145" fmla="*/ 0 h 810"/>
                  <a:gd name="T146" fmla="*/ 1110 w 1110"/>
                  <a:gd name="T147" fmla="*/ 810 h 8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10" h="810">
                    <a:moveTo>
                      <a:pt x="75" y="135"/>
                    </a:moveTo>
                    <a:lnTo>
                      <a:pt x="60" y="135"/>
                    </a:lnTo>
                    <a:lnTo>
                      <a:pt x="45" y="135"/>
                    </a:lnTo>
                    <a:lnTo>
                      <a:pt x="15" y="120"/>
                    </a:lnTo>
                    <a:lnTo>
                      <a:pt x="0" y="90"/>
                    </a:lnTo>
                    <a:lnTo>
                      <a:pt x="0" y="75"/>
                    </a:lnTo>
                    <a:lnTo>
                      <a:pt x="15" y="45"/>
                    </a:lnTo>
                    <a:lnTo>
                      <a:pt x="30" y="30"/>
                    </a:lnTo>
                    <a:lnTo>
                      <a:pt x="45" y="15"/>
                    </a:lnTo>
                    <a:lnTo>
                      <a:pt x="60" y="15"/>
                    </a:lnTo>
                    <a:lnTo>
                      <a:pt x="75" y="0"/>
                    </a:lnTo>
                    <a:lnTo>
                      <a:pt x="105" y="0"/>
                    </a:lnTo>
                    <a:lnTo>
                      <a:pt x="120" y="0"/>
                    </a:lnTo>
                    <a:lnTo>
                      <a:pt x="150" y="15"/>
                    </a:lnTo>
                    <a:lnTo>
                      <a:pt x="165" y="15"/>
                    </a:lnTo>
                    <a:lnTo>
                      <a:pt x="210" y="30"/>
                    </a:lnTo>
                    <a:lnTo>
                      <a:pt x="270" y="30"/>
                    </a:lnTo>
                    <a:lnTo>
                      <a:pt x="315" y="45"/>
                    </a:lnTo>
                    <a:lnTo>
                      <a:pt x="360" y="60"/>
                    </a:lnTo>
                    <a:lnTo>
                      <a:pt x="405" y="60"/>
                    </a:lnTo>
                    <a:lnTo>
                      <a:pt x="450" y="75"/>
                    </a:lnTo>
                    <a:lnTo>
                      <a:pt x="495" y="75"/>
                    </a:lnTo>
                    <a:lnTo>
                      <a:pt x="540" y="90"/>
                    </a:lnTo>
                    <a:lnTo>
                      <a:pt x="585" y="105"/>
                    </a:lnTo>
                    <a:lnTo>
                      <a:pt x="630" y="105"/>
                    </a:lnTo>
                    <a:lnTo>
                      <a:pt x="675" y="120"/>
                    </a:lnTo>
                    <a:lnTo>
                      <a:pt x="720" y="135"/>
                    </a:lnTo>
                    <a:lnTo>
                      <a:pt x="765" y="150"/>
                    </a:lnTo>
                    <a:lnTo>
                      <a:pt x="810" y="180"/>
                    </a:lnTo>
                    <a:lnTo>
                      <a:pt x="870" y="195"/>
                    </a:lnTo>
                    <a:lnTo>
                      <a:pt x="915" y="225"/>
                    </a:lnTo>
                    <a:lnTo>
                      <a:pt x="945" y="255"/>
                    </a:lnTo>
                    <a:lnTo>
                      <a:pt x="975" y="285"/>
                    </a:lnTo>
                    <a:lnTo>
                      <a:pt x="1005" y="315"/>
                    </a:lnTo>
                    <a:lnTo>
                      <a:pt x="1020" y="375"/>
                    </a:lnTo>
                    <a:lnTo>
                      <a:pt x="1050" y="420"/>
                    </a:lnTo>
                    <a:lnTo>
                      <a:pt x="1050" y="465"/>
                    </a:lnTo>
                    <a:lnTo>
                      <a:pt x="1050" y="525"/>
                    </a:lnTo>
                    <a:lnTo>
                      <a:pt x="1035" y="570"/>
                    </a:lnTo>
                    <a:lnTo>
                      <a:pt x="1050" y="570"/>
                    </a:lnTo>
                    <a:lnTo>
                      <a:pt x="1065" y="585"/>
                    </a:lnTo>
                    <a:lnTo>
                      <a:pt x="1080" y="600"/>
                    </a:lnTo>
                    <a:lnTo>
                      <a:pt x="1095" y="615"/>
                    </a:lnTo>
                    <a:lnTo>
                      <a:pt x="1095" y="630"/>
                    </a:lnTo>
                    <a:lnTo>
                      <a:pt x="1110" y="645"/>
                    </a:lnTo>
                    <a:lnTo>
                      <a:pt x="1110" y="660"/>
                    </a:lnTo>
                    <a:lnTo>
                      <a:pt x="1110" y="690"/>
                    </a:lnTo>
                    <a:lnTo>
                      <a:pt x="1110" y="705"/>
                    </a:lnTo>
                    <a:lnTo>
                      <a:pt x="1095" y="735"/>
                    </a:lnTo>
                    <a:lnTo>
                      <a:pt x="1080" y="750"/>
                    </a:lnTo>
                    <a:lnTo>
                      <a:pt x="1065" y="780"/>
                    </a:lnTo>
                    <a:lnTo>
                      <a:pt x="1050" y="795"/>
                    </a:lnTo>
                    <a:lnTo>
                      <a:pt x="1035" y="810"/>
                    </a:lnTo>
                    <a:lnTo>
                      <a:pt x="1005" y="810"/>
                    </a:lnTo>
                    <a:lnTo>
                      <a:pt x="975" y="810"/>
                    </a:lnTo>
                    <a:lnTo>
                      <a:pt x="945" y="810"/>
                    </a:lnTo>
                    <a:lnTo>
                      <a:pt x="930" y="810"/>
                    </a:lnTo>
                    <a:lnTo>
                      <a:pt x="900" y="795"/>
                    </a:lnTo>
                    <a:lnTo>
                      <a:pt x="885" y="780"/>
                    </a:lnTo>
                    <a:lnTo>
                      <a:pt x="870" y="750"/>
                    </a:lnTo>
                    <a:lnTo>
                      <a:pt x="855" y="735"/>
                    </a:lnTo>
                    <a:lnTo>
                      <a:pt x="840" y="705"/>
                    </a:lnTo>
                    <a:lnTo>
                      <a:pt x="840" y="690"/>
                    </a:lnTo>
                    <a:lnTo>
                      <a:pt x="840" y="660"/>
                    </a:lnTo>
                    <a:lnTo>
                      <a:pt x="855" y="645"/>
                    </a:lnTo>
                    <a:lnTo>
                      <a:pt x="855" y="615"/>
                    </a:lnTo>
                    <a:lnTo>
                      <a:pt x="870" y="600"/>
                    </a:lnTo>
                    <a:lnTo>
                      <a:pt x="885" y="585"/>
                    </a:lnTo>
                    <a:lnTo>
                      <a:pt x="900" y="570"/>
                    </a:lnTo>
                    <a:lnTo>
                      <a:pt x="915" y="555"/>
                    </a:lnTo>
                    <a:lnTo>
                      <a:pt x="930" y="555"/>
                    </a:lnTo>
                    <a:lnTo>
                      <a:pt x="930" y="510"/>
                    </a:lnTo>
                    <a:lnTo>
                      <a:pt x="930" y="465"/>
                    </a:lnTo>
                    <a:lnTo>
                      <a:pt x="915" y="435"/>
                    </a:lnTo>
                    <a:lnTo>
                      <a:pt x="900" y="390"/>
                    </a:lnTo>
                    <a:lnTo>
                      <a:pt x="885" y="360"/>
                    </a:lnTo>
                    <a:lnTo>
                      <a:pt x="870" y="345"/>
                    </a:lnTo>
                    <a:lnTo>
                      <a:pt x="840" y="315"/>
                    </a:lnTo>
                    <a:lnTo>
                      <a:pt x="810" y="300"/>
                    </a:lnTo>
                    <a:lnTo>
                      <a:pt x="765" y="285"/>
                    </a:lnTo>
                    <a:lnTo>
                      <a:pt x="720" y="255"/>
                    </a:lnTo>
                    <a:lnTo>
                      <a:pt x="675" y="240"/>
                    </a:lnTo>
                    <a:lnTo>
                      <a:pt x="630" y="240"/>
                    </a:lnTo>
                    <a:lnTo>
                      <a:pt x="570" y="225"/>
                    </a:lnTo>
                    <a:lnTo>
                      <a:pt x="525" y="210"/>
                    </a:lnTo>
                    <a:lnTo>
                      <a:pt x="480" y="210"/>
                    </a:lnTo>
                    <a:lnTo>
                      <a:pt x="435" y="195"/>
                    </a:lnTo>
                    <a:lnTo>
                      <a:pt x="390" y="195"/>
                    </a:lnTo>
                    <a:lnTo>
                      <a:pt x="345" y="195"/>
                    </a:lnTo>
                    <a:lnTo>
                      <a:pt x="300" y="180"/>
                    </a:lnTo>
                    <a:lnTo>
                      <a:pt x="255" y="180"/>
                    </a:lnTo>
                    <a:lnTo>
                      <a:pt x="210" y="165"/>
                    </a:lnTo>
                    <a:lnTo>
                      <a:pt x="165" y="165"/>
                    </a:lnTo>
                    <a:lnTo>
                      <a:pt x="120" y="150"/>
                    </a:lnTo>
                    <a:lnTo>
                      <a:pt x="75" y="135"/>
                    </a:lnTo>
                    <a:close/>
                  </a:path>
                </a:pathLst>
              </a:custGeom>
              <a:solidFill>
                <a:srgbClr val="FF0000"/>
              </a:solidFill>
              <a:ln w="9525">
                <a:noFill/>
                <a:round/>
                <a:headEnd/>
                <a:tailEnd/>
              </a:ln>
            </p:spPr>
            <p:txBody>
              <a:bodyPr/>
              <a:lstStyle/>
              <a:p>
                <a:endParaRPr lang="tr-TR"/>
              </a:p>
            </p:txBody>
          </p:sp>
          <p:sp>
            <p:nvSpPr>
              <p:cNvPr id="322" name="Freeform 386"/>
              <p:cNvSpPr>
                <a:spLocks/>
              </p:cNvSpPr>
              <p:nvPr/>
            </p:nvSpPr>
            <p:spPr bwMode="auto">
              <a:xfrm>
                <a:off x="2130" y="3585"/>
                <a:ext cx="45" cy="30"/>
              </a:xfrm>
              <a:custGeom>
                <a:avLst/>
                <a:gdLst>
                  <a:gd name="T0" fmla="*/ 0 w 45"/>
                  <a:gd name="T1" fmla="*/ 30 h 30"/>
                  <a:gd name="T2" fmla="*/ 0 w 45"/>
                  <a:gd name="T3" fmla="*/ 30 h 30"/>
                  <a:gd name="T4" fmla="*/ 15 w 45"/>
                  <a:gd name="T5" fmla="*/ 30 h 30"/>
                  <a:gd name="T6" fmla="*/ 30 w 45"/>
                  <a:gd name="T7" fmla="*/ 30 h 30"/>
                  <a:gd name="T8" fmla="*/ 30 w 45"/>
                  <a:gd name="T9" fmla="*/ 30 h 30"/>
                  <a:gd name="T10" fmla="*/ 45 w 45"/>
                  <a:gd name="T11" fmla="*/ 30 h 30"/>
                  <a:gd name="T12" fmla="*/ 45 w 45"/>
                  <a:gd name="T13" fmla="*/ 15 h 30"/>
                  <a:gd name="T14" fmla="*/ 30 w 45"/>
                  <a:gd name="T15" fmla="*/ 15 h 30"/>
                  <a:gd name="T16" fmla="*/ 30 w 45"/>
                  <a:gd name="T17" fmla="*/ 0 h 30"/>
                  <a:gd name="T18" fmla="*/ 15 w 45"/>
                  <a:gd name="T19" fmla="*/ 0 h 30"/>
                  <a:gd name="T20" fmla="*/ 15 w 45"/>
                  <a:gd name="T21" fmla="*/ 0 h 30"/>
                  <a:gd name="T22" fmla="*/ 15 w 45"/>
                  <a:gd name="T23" fmla="*/ 0 h 30"/>
                  <a:gd name="T24" fmla="*/ 0 w 45"/>
                  <a:gd name="T25" fmla="*/ 3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30"/>
                  <a:gd name="T41" fmla="*/ 45 w 45"/>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30">
                    <a:moveTo>
                      <a:pt x="0" y="30"/>
                    </a:moveTo>
                    <a:lnTo>
                      <a:pt x="0" y="30"/>
                    </a:lnTo>
                    <a:lnTo>
                      <a:pt x="15" y="30"/>
                    </a:lnTo>
                    <a:lnTo>
                      <a:pt x="30" y="30"/>
                    </a:lnTo>
                    <a:lnTo>
                      <a:pt x="45" y="30"/>
                    </a:lnTo>
                    <a:lnTo>
                      <a:pt x="45" y="15"/>
                    </a:lnTo>
                    <a:lnTo>
                      <a:pt x="30" y="15"/>
                    </a:lnTo>
                    <a:lnTo>
                      <a:pt x="30" y="0"/>
                    </a:lnTo>
                    <a:lnTo>
                      <a:pt x="15" y="0"/>
                    </a:lnTo>
                    <a:lnTo>
                      <a:pt x="0" y="30"/>
                    </a:lnTo>
                    <a:close/>
                  </a:path>
                </a:pathLst>
              </a:custGeom>
              <a:solidFill>
                <a:srgbClr val="000000"/>
              </a:solidFill>
              <a:ln w="9525">
                <a:noFill/>
                <a:round/>
                <a:headEnd/>
                <a:tailEnd/>
              </a:ln>
            </p:spPr>
            <p:txBody>
              <a:bodyPr/>
              <a:lstStyle/>
              <a:p>
                <a:endParaRPr lang="tr-TR"/>
              </a:p>
            </p:txBody>
          </p:sp>
          <p:sp>
            <p:nvSpPr>
              <p:cNvPr id="323" name="Freeform 387"/>
              <p:cNvSpPr>
                <a:spLocks/>
              </p:cNvSpPr>
              <p:nvPr/>
            </p:nvSpPr>
            <p:spPr bwMode="auto">
              <a:xfrm>
                <a:off x="2100" y="3510"/>
                <a:ext cx="45" cy="105"/>
              </a:xfrm>
              <a:custGeom>
                <a:avLst/>
                <a:gdLst>
                  <a:gd name="T0" fmla="*/ 0 w 45"/>
                  <a:gd name="T1" fmla="*/ 0 h 105"/>
                  <a:gd name="T2" fmla="*/ 0 w 45"/>
                  <a:gd name="T3" fmla="*/ 0 h 105"/>
                  <a:gd name="T4" fmla="*/ 0 w 45"/>
                  <a:gd name="T5" fmla="*/ 15 h 105"/>
                  <a:gd name="T6" fmla="*/ 0 w 45"/>
                  <a:gd name="T7" fmla="*/ 45 h 105"/>
                  <a:gd name="T8" fmla="*/ 0 w 45"/>
                  <a:gd name="T9" fmla="*/ 75 h 105"/>
                  <a:gd name="T10" fmla="*/ 30 w 45"/>
                  <a:gd name="T11" fmla="*/ 105 h 105"/>
                  <a:gd name="T12" fmla="*/ 45 w 45"/>
                  <a:gd name="T13" fmla="*/ 75 h 105"/>
                  <a:gd name="T14" fmla="*/ 15 w 45"/>
                  <a:gd name="T15" fmla="*/ 60 h 105"/>
                  <a:gd name="T16" fmla="*/ 15 w 45"/>
                  <a:gd name="T17" fmla="*/ 45 h 105"/>
                  <a:gd name="T18" fmla="*/ 15 w 45"/>
                  <a:gd name="T19" fmla="*/ 30 h 105"/>
                  <a:gd name="T20" fmla="*/ 30 w 45"/>
                  <a:gd name="T21" fmla="*/ 0 h 105"/>
                  <a:gd name="T22" fmla="*/ 30 w 45"/>
                  <a:gd name="T23" fmla="*/ 0 h 105"/>
                  <a:gd name="T24" fmla="*/ 0 w 45"/>
                  <a:gd name="T25" fmla="*/ 0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5"/>
                  <a:gd name="T41" fmla="*/ 45 w 45"/>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5">
                    <a:moveTo>
                      <a:pt x="0" y="0"/>
                    </a:moveTo>
                    <a:lnTo>
                      <a:pt x="0" y="0"/>
                    </a:lnTo>
                    <a:lnTo>
                      <a:pt x="0" y="15"/>
                    </a:lnTo>
                    <a:lnTo>
                      <a:pt x="0" y="45"/>
                    </a:lnTo>
                    <a:lnTo>
                      <a:pt x="0" y="75"/>
                    </a:lnTo>
                    <a:lnTo>
                      <a:pt x="30" y="105"/>
                    </a:lnTo>
                    <a:lnTo>
                      <a:pt x="45" y="75"/>
                    </a:lnTo>
                    <a:lnTo>
                      <a:pt x="15" y="60"/>
                    </a:lnTo>
                    <a:lnTo>
                      <a:pt x="15" y="45"/>
                    </a:lnTo>
                    <a:lnTo>
                      <a:pt x="15" y="30"/>
                    </a:lnTo>
                    <a:lnTo>
                      <a:pt x="30" y="0"/>
                    </a:lnTo>
                    <a:lnTo>
                      <a:pt x="0" y="0"/>
                    </a:lnTo>
                    <a:close/>
                  </a:path>
                </a:pathLst>
              </a:custGeom>
              <a:solidFill>
                <a:srgbClr val="000000"/>
              </a:solidFill>
              <a:ln w="9525">
                <a:noFill/>
                <a:round/>
                <a:headEnd/>
                <a:tailEnd/>
              </a:ln>
            </p:spPr>
            <p:txBody>
              <a:bodyPr/>
              <a:lstStyle/>
              <a:p>
                <a:endParaRPr lang="tr-TR"/>
              </a:p>
            </p:txBody>
          </p:sp>
          <p:sp>
            <p:nvSpPr>
              <p:cNvPr id="324" name="Freeform 388"/>
              <p:cNvSpPr>
                <a:spLocks/>
              </p:cNvSpPr>
              <p:nvPr/>
            </p:nvSpPr>
            <p:spPr bwMode="auto">
              <a:xfrm>
                <a:off x="2100" y="3450"/>
                <a:ext cx="165" cy="60"/>
              </a:xfrm>
              <a:custGeom>
                <a:avLst/>
                <a:gdLst>
                  <a:gd name="T0" fmla="*/ 165 w 165"/>
                  <a:gd name="T1" fmla="*/ 15 h 60"/>
                  <a:gd name="T2" fmla="*/ 165 w 165"/>
                  <a:gd name="T3" fmla="*/ 15 h 60"/>
                  <a:gd name="T4" fmla="*/ 150 w 165"/>
                  <a:gd name="T5" fmla="*/ 15 h 60"/>
                  <a:gd name="T6" fmla="*/ 120 w 165"/>
                  <a:gd name="T7" fmla="*/ 15 h 60"/>
                  <a:gd name="T8" fmla="*/ 105 w 165"/>
                  <a:gd name="T9" fmla="*/ 0 h 60"/>
                  <a:gd name="T10" fmla="*/ 75 w 165"/>
                  <a:gd name="T11" fmla="*/ 15 h 60"/>
                  <a:gd name="T12" fmla="*/ 60 w 165"/>
                  <a:gd name="T13" fmla="*/ 15 h 60"/>
                  <a:gd name="T14" fmla="*/ 45 w 165"/>
                  <a:gd name="T15" fmla="*/ 30 h 60"/>
                  <a:gd name="T16" fmla="*/ 15 w 165"/>
                  <a:gd name="T17" fmla="*/ 45 h 60"/>
                  <a:gd name="T18" fmla="*/ 0 w 165"/>
                  <a:gd name="T19" fmla="*/ 60 h 60"/>
                  <a:gd name="T20" fmla="*/ 30 w 165"/>
                  <a:gd name="T21" fmla="*/ 60 h 60"/>
                  <a:gd name="T22" fmla="*/ 30 w 165"/>
                  <a:gd name="T23" fmla="*/ 45 h 60"/>
                  <a:gd name="T24" fmla="*/ 45 w 165"/>
                  <a:gd name="T25" fmla="*/ 45 h 60"/>
                  <a:gd name="T26" fmla="*/ 60 w 165"/>
                  <a:gd name="T27" fmla="*/ 30 h 60"/>
                  <a:gd name="T28" fmla="*/ 75 w 165"/>
                  <a:gd name="T29" fmla="*/ 30 h 60"/>
                  <a:gd name="T30" fmla="*/ 105 w 165"/>
                  <a:gd name="T31" fmla="*/ 30 h 60"/>
                  <a:gd name="T32" fmla="*/ 120 w 165"/>
                  <a:gd name="T33" fmla="*/ 30 h 60"/>
                  <a:gd name="T34" fmla="*/ 150 w 165"/>
                  <a:gd name="T35" fmla="*/ 30 h 60"/>
                  <a:gd name="T36" fmla="*/ 165 w 165"/>
                  <a:gd name="T37" fmla="*/ 45 h 60"/>
                  <a:gd name="T38" fmla="*/ 165 w 165"/>
                  <a:gd name="T39" fmla="*/ 45 h 60"/>
                  <a:gd name="T40" fmla="*/ 165 w 165"/>
                  <a:gd name="T41" fmla="*/ 15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60"/>
                  <a:gd name="T65" fmla="*/ 165 w 165"/>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60">
                    <a:moveTo>
                      <a:pt x="165" y="15"/>
                    </a:moveTo>
                    <a:lnTo>
                      <a:pt x="165" y="15"/>
                    </a:lnTo>
                    <a:lnTo>
                      <a:pt x="150" y="15"/>
                    </a:lnTo>
                    <a:lnTo>
                      <a:pt x="120" y="15"/>
                    </a:lnTo>
                    <a:lnTo>
                      <a:pt x="105" y="0"/>
                    </a:lnTo>
                    <a:lnTo>
                      <a:pt x="75" y="15"/>
                    </a:lnTo>
                    <a:lnTo>
                      <a:pt x="60" y="15"/>
                    </a:lnTo>
                    <a:lnTo>
                      <a:pt x="45" y="30"/>
                    </a:lnTo>
                    <a:lnTo>
                      <a:pt x="15" y="45"/>
                    </a:lnTo>
                    <a:lnTo>
                      <a:pt x="0" y="60"/>
                    </a:lnTo>
                    <a:lnTo>
                      <a:pt x="30" y="60"/>
                    </a:lnTo>
                    <a:lnTo>
                      <a:pt x="30" y="45"/>
                    </a:lnTo>
                    <a:lnTo>
                      <a:pt x="45" y="45"/>
                    </a:lnTo>
                    <a:lnTo>
                      <a:pt x="60" y="30"/>
                    </a:lnTo>
                    <a:lnTo>
                      <a:pt x="75" y="30"/>
                    </a:lnTo>
                    <a:lnTo>
                      <a:pt x="105" y="30"/>
                    </a:lnTo>
                    <a:lnTo>
                      <a:pt x="120" y="30"/>
                    </a:lnTo>
                    <a:lnTo>
                      <a:pt x="150" y="30"/>
                    </a:lnTo>
                    <a:lnTo>
                      <a:pt x="165" y="45"/>
                    </a:lnTo>
                    <a:lnTo>
                      <a:pt x="165" y="15"/>
                    </a:lnTo>
                    <a:close/>
                  </a:path>
                </a:pathLst>
              </a:custGeom>
              <a:solidFill>
                <a:srgbClr val="000000"/>
              </a:solidFill>
              <a:ln w="9525">
                <a:noFill/>
                <a:round/>
                <a:headEnd/>
                <a:tailEnd/>
              </a:ln>
            </p:spPr>
            <p:txBody>
              <a:bodyPr/>
              <a:lstStyle/>
              <a:p>
                <a:endParaRPr lang="tr-TR"/>
              </a:p>
            </p:txBody>
          </p:sp>
          <p:sp>
            <p:nvSpPr>
              <p:cNvPr id="325" name="Freeform 389"/>
              <p:cNvSpPr>
                <a:spLocks/>
              </p:cNvSpPr>
              <p:nvPr/>
            </p:nvSpPr>
            <p:spPr bwMode="auto">
              <a:xfrm>
                <a:off x="2265" y="3465"/>
                <a:ext cx="750" cy="240"/>
              </a:xfrm>
              <a:custGeom>
                <a:avLst/>
                <a:gdLst>
                  <a:gd name="T0" fmla="*/ 750 w 750"/>
                  <a:gd name="T1" fmla="*/ 210 h 240"/>
                  <a:gd name="T2" fmla="*/ 750 w 750"/>
                  <a:gd name="T3" fmla="*/ 210 h 240"/>
                  <a:gd name="T4" fmla="*/ 705 w 750"/>
                  <a:gd name="T5" fmla="*/ 195 h 240"/>
                  <a:gd name="T6" fmla="*/ 660 w 750"/>
                  <a:gd name="T7" fmla="*/ 165 h 240"/>
                  <a:gd name="T8" fmla="*/ 600 w 750"/>
                  <a:gd name="T9" fmla="*/ 150 h 240"/>
                  <a:gd name="T10" fmla="*/ 555 w 750"/>
                  <a:gd name="T11" fmla="*/ 120 h 240"/>
                  <a:gd name="T12" fmla="*/ 510 w 750"/>
                  <a:gd name="T13" fmla="*/ 120 h 240"/>
                  <a:gd name="T14" fmla="*/ 465 w 750"/>
                  <a:gd name="T15" fmla="*/ 105 h 240"/>
                  <a:gd name="T16" fmla="*/ 420 w 750"/>
                  <a:gd name="T17" fmla="*/ 90 h 240"/>
                  <a:gd name="T18" fmla="*/ 375 w 750"/>
                  <a:gd name="T19" fmla="*/ 75 h 240"/>
                  <a:gd name="T20" fmla="*/ 330 w 750"/>
                  <a:gd name="T21" fmla="*/ 75 h 240"/>
                  <a:gd name="T22" fmla="*/ 285 w 750"/>
                  <a:gd name="T23" fmla="*/ 60 h 240"/>
                  <a:gd name="T24" fmla="*/ 240 w 750"/>
                  <a:gd name="T25" fmla="*/ 60 h 240"/>
                  <a:gd name="T26" fmla="*/ 195 w 750"/>
                  <a:gd name="T27" fmla="*/ 45 h 240"/>
                  <a:gd name="T28" fmla="*/ 150 w 750"/>
                  <a:gd name="T29" fmla="*/ 30 h 240"/>
                  <a:gd name="T30" fmla="*/ 105 w 750"/>
                  <a:gd name="T31" fmla="*/ 30 h 240"/>
                  <a:gd name="T32" fmla="*/ 60 w 750"/>
                  <a:gd name="T33" fmla="*/ 15 h 240"/>
                  <a:gd name="T34" fmla="*/ 0 w 750"/>
                  <a:gd name="T35" fmla="*/ 0 h 240"/>
                  <a:gd name="T36" fmla="*/ 0 w 750"/>
                  <a:gd name="T37" fmla="*/ 30 h 240"/>
                  <a:gd name="T38" fmla="*/ 45 w 750"/>
                  <a:gd name="T39" fmla="*/ 45 h 240"/>
                  <a:gd name="T40" fmla="*/ 90 w 750"/>
                  <a:gd name="T41" fmla="*/ 45 h 240"/>
                  <a:gd name="T42" fmla="*/ 135 w 750"/>
                  <a:gd name="T43" fmla="*/ 60 h 240"/>
                  <a:gd name="T44" fmla="*/ 195 w 750"/>
                  <a:gd name="T45" fmla="*/ 60 h 240"/>
                  <a:gd name="T46" fmla="*/ 240 w 750"/>
                  <a:gd name="T47" fmla="*/ 75 h 240"/>
                  <a:gd name="T48" fmla="*/ 285 w 750"/>
                  <a:gd name="T49" fmla="*/ 75 h 240"/>
                  <a:gd name="T50" fmla="*/ 330 w 750"/>
                  <a:gd name="T51" fmla="*/ 90 h 240"/>
                  <a:gd name="T52" fmla="*/ 375 w 750"/>
                  <a:gd name="T53" fmla="*/ 105 h 240"/>
                  <a:gd name="T54" fmla="*/ 420 w 750"/>
                  <a:gd name="T55" fmla="*/ 105 h 240"/>
                  <a:gd name="T56" fmla="*/ 465 w 750"/>
                  <a:gd name="T57" fmla="*/ 120 h 240"/>
                  <a:gd name="T58" fmla="*/ 510 w 750"/>
                  <a:gd name="T59" fmla="*/ 135 h 240"/>
                  <a:gd name="T60" fmla="*/ 555 w 750"/>
                  <a:gd name="T61" fmla="*/ 150 h 240"/>
                  <a:gd name="T62" fmla="*/ 600 w 750"/>
                  <a:gd name="T63" fmla="*/ 165 h 240"/>
                  <a:gd name="T64" fmla="*/ 645 w 750"/>
                  <a:gd name="T65" fmla="*/ 180 h 240"/>
                  <a:gd name="T66" fmla="*/ 690 w 750"/>
                  <a:gd name="T67" fmla="*/ 210 h 240"/>
                  <a:gd name="T68" fmla="*/ 750 w 750"/>
                  <a:gd name="T69" fmla="*/ 240 h 240"/>
                  <a:gd name="T70" fmla="*/ 750 w 750"/>
                  <a:gd name="T71" fmla="*/ 240 h 240"/>
                  <a:gd name="T72" fmla="*/ 750 w 750"/>
                  <a:gd name="T73" fmla="*/ 210 h 2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0"/>
                  <a:gd name="T112" fmla="*/ 0 h 240"/>
                  <a:gd name="T113" fmla="*/ 750 w 750"/>
                  <a:gd name="T114" fmla="*/ 240 h 2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0" h="240">
                    <a:moveTo>
                      <a:pt x="750" y="210"/>
                    </a:moveTo>
                    <a:lnTo>
                      <a:pt x="750" y="210"/>
                    </a:lnTo>
                    <a:lnTo>
                      <a:pt x="705" y="195"/>
                    </a:lnTo>
                    <a:lnTo>
                      <a:pt x="660" y="165"/>
                    </a:lnTo>
                    <a:lnTo>
                      <a:pt x="600" y="150"/>
                    </a:lnTo>
                    <a:lnTo>
                      <a:pt x="555" y="120"/>
                    </a:lnTo>
                    <a:lnTo>
                      <a:pt x="510" y="120"/>
                    </a:lnTo>
                    <a:lnTo>
                      <a:pt x="465" y="105"/>
                    </a:lnTo>
                    <a:lnTo>
                      <a:pt x="420" y="90"/>
                    </a:lnTo>
                    <a:lnTo>
                      <a:pt x="375" y="75"/>
                    </a:lnTo>
                    <a:lnTo>
                      <a:pt x="330" y="75"/>
                    </a:lnTo>
                    <a:lnTo>
                      <a:pt x="285" y="60"/>
                    </a:lnTo>
                    <a:lnTo>
                      <a:pt x="240" y="60"/>
                    </a:lnTo>
                    <a:lnTo>
                      <a:pt x="195" y="45"/>
                    </a:lnTo>
                    <a:lnTo>
                      <a:pt x="150" y="30"/>
                    </a:lnTo>
                    <a:lnTo>
                      <a:pt x="105" y="30"/>
                    </a:lnTo>
                    <a:lnTo>
                      <a:pt x="60" y="15"/>
                    </a:lnTo>
                    <a:lnTo>
                      <a:pt x="0" y="0"/>
                    </a:lnTo>
                    <a:lnTo>
                      <a:pt x="0" y="30"/>
                    </a:lnTo>
                    <a:lnTo>
                      <a:pt x="45" y="45"/>
                    </a:lnTo>
                    <a:lnTo>
                      <a:pt x="90" y="45"/>
                    </a:lnTo>
                    <a:lnTo>
                      <a:pt x="135" y="60"/>
                    </a:lnTo>
                    <a:lnTo>
                      <a:pt x="195" y="60"/>
                    </a:lnTo>
                    <a:lnTo>
                      <a:pt x="240" y="75"/>
                    </a:lnTo>
                    <a:lnTo>
                      <a:pt x="285" y="75"/>
                    </a:lnTo>
                    <a:lnTo>
                      <a:pt x="330" y="90"/>
                    </a:lnTo>
                    <a:lnTo>
                      <a:pt x="375" y="105"/>
                    </a:lnTo>
                    <a:lnTo>
                      <a:pt x="420" y="105"/>
                    </a:lnTo>
                    <a:lnTo>
                      <a:pt x="465" y="120"/>
                    </a:lnTo>
                    <a:lnTo>
                      <a:pt x="510" y="135"/>
                    </a:lnTo>
                    <a:lnTo>
                      <a:pt x="555" y="150"/>
                    </a:lnTo>
                    <a:lnTo>
                      <a:pt x="600" y="165"/>
                    </a:lnTo>
                    <a:lnTo>
                      <a:pt x="645" y="180"/>
                    </a:lnTo>
                    <a:lnTo>
                      <a:pt x="690" y="210"/>
                    </a:lnTo>
                    <a:lnTo>
                      <a:pt x="750" y="240"/>
                    </a:lnTo>
                    <a:lnTo>
                      <a:pt x="750" y="210"/>
                    </a:lnTo>
                    <a:close/>
                  </a:path>
                </a:pathLst>
              </a:custGeom>
              <a:solidFill>
                <a:srgbClr val="000000"/>
              </a:solidFill>
              <a:ln w="9525">
                <a:noFill/>
                <a:round/>
                <a:headEnd/>
                <a:tailEnd/>
              </a:ln>
            </p:spPr>
            <p:txBody>
              <a:bodyPr/>
              <a:lstStyle/>
              <a:p>
                <a:endParaRPr lang="tr-TR"/>
              </a:p>
            </p:txBody>
          </p:sp>
          <p:sp>
            <p:nvSpPr>
              <p:cNvPr id="326" name="Freeform 390"/>
              <p:cNvSpPr>
                <a:spLocks/>
              </p:cNvSpPr>
              <p:nvPr/>
            </p:nvSpPr>
            <p:spPr bwMode="auto">
              <a:xfrm>
                <a:off x="3015" y="3675"/>
                <a:ext cx="150" cy="360"/>
              </a:xfrm>
              <a:custGeom>
                <a:avLst/>
                <a:gdLst>
                  <a:gd name="T0" fmla="*/ 135 w 150"/>
                  <a:gd name="T1" fmla="*/ 345 h 360"/>
                  <a:gd name="T2" fmla="*/ 135 w 150"/>
                  <a:gd name="T3" fmla="*/ 360 h 360"/>
                  <a:gd name="T4" fmla="*/ 150 w 150"/>
                  <a:gd name="T5" fmla="*/ 315 h 360"/>
                  <a:gd name="T6" fmla="*/ 150 w 150"/>
                  <a:gd name="T7" fmla="*/ 255 h 360"/>
                  <a:gd name="T8" fmla="*/ 135 w 150"/>
                  <a:gd name="T9" fmla="*/ 210 h 360"/>
                  <a:gd name="T10" fmla="*/ 120 w 150"/>
                  <a:gd name="T11" fmla="*/ 150 h 360"/>
                  <a:gd name="T12" fmla="*/ 105 w 150"/>
                  <a:gd name="T13" fmla="*/ 105 h 360"/>
                  <a:gd name="T14" fmla="*/ 75 w 150"/>
                  <a:gd name="T15" fmla="*/ 60 h 360"/>
                  <a:gd name="T16" fmla="*/ 45 w 150"/>
                  <a:gd name="T17" fmla="*/ 30 h 360"/>
                  <a:gd name="T18" fmla="*/ 0 w 150"/>
                  <a:gd name="T19" fmla="*/ 0 h 360"/>
                  <a:gd name="T20" fmla="*/ 0 w 150"/>
                  <a:gd name="T21" fmla="*/ 30 h 360"/>
                  <a:gd name="T22" fmla="*/ 30 w 150"/>
                  <a:gd name="T23" fmla="*/ 45 h 360"/>
                  <a:gd name="T24" fmla="*/ 45 w 150"/>
                  <a:gd name="T25" fmla="*/ 75 h 360"/>
                  <a:gd name="T26" fmla="*/ 75 w 150"/>
                  <a:gd name="T27" fmla="*/ 120 h 360"/>
                  <a:gd name="T28" fmla="*/ 105 w 150"/>
                  <a:gd name="T29" fmla="*/ 165 h 360"/>
                  <a:gd name="T30" fmla="*/ 120 w 150"/>
                  <a:gd name="T31" fmla="*/ 210 h 360"/>
                  <a:gd name="T32" fmla="*/ 120 w 150"/>
                  <a:gd name="T33" fmla="*/ 255 h 360"/>
                  <a:gd name="T34" fmla="*/ 120 w 150"/>
                  <a:gd name="T35" fmla="*/ 315 h 360"/>
                  <a:gd name="T36" fmla="*/ 120 w 150"/>
                  <a:gd name="T37" fmla="*/ 345 h 360"/>
                  <a:gd name="T38" fmla="*/ 120 w 150"/>
                  <a:gd name="T39" fmla="*/ 360 h 360"/>
                  <a:gd name="T40" fmla="*/ 120 w 150"/>
                  <a:gd name="T41" fmla="*/ 345 h 360"/>
                  <a:gd name="T42" fmla="*/ 105 w 150"/>
                  <a:gd name="T43" fmla="*/ 360 h 360"/>
                  <a:gd name="T44" fmla="*/ 120 w 150"/>
                  <a:gd name="T45" fmla="*/ 360 h 360"/>
                  <a:gd name="T46" fmla="*/ 135 w 150"/>
                  <a:gd name="T47" fmla="*/ 345 h 3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360"/>
                  <a:gd name="T74" fmla="*/ 150 w 150"/>
                  <a:gd name="T75" fmla="*/ 360 h 3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360">
                    <a:moveTo>
                      <a:pt x="135" y="345"/>
                    </a:moveTo>
                    <a:lnTo>
                      <a:pt x="135" y="360"/>
                    </a:lnTo>
                    <a:lnTo>
                      <a:pt x="150" y="315"/>
                    </a:lnTo>
                    <a:lnTo>
                      <a:pt x="150" y="255"/>
                    </a:lnTo>
                    <a:lnTo>
                      <a:pt x="135" y="210"/>
                    </a:lnTo>
                    <a:lnTo>
                      <a:pt x="120" y="150"/>
                    </a:lnTo>
                    <a:lnTo>
                      <a:pt x="105" y="105"/>
                    </a:lnTo>
                    <a:lnTo>
                      <a:pt x="75" y="60"/>
                    </a:lnTo>
                    <a:lnTo>
                      <a:pt x="45" y="30"/>
                    </a:lnTo>
                    <a:lnTo>
                      <a:pt x="0" y="0"/>
                    </a:lnTo>
                    <a:lnTo>
                      <a:pt x="0" y="30"/>
                    </a:lnTo>
                    <a:lnTo>
                      <a:pt x="30" y="45"/>
                    </a:lnTo>
                    <a:lnTo>
                      <a:pt x="45" y="75"/>
                    </a:lnTo>
                    <a:lnTo>
                      <a:pt x="75" y="120"/>
                    </a:lnTo>
                    <a:lnTo>
                      <a:pt x="105" y="165"/>
                    </a:lnTo>
                    <a:lnTo>
                      <a:pt x="120" y="210"/>
                    </a:lnTo>
                    <a:lnTo>
                      <a:pt x="120" y="255"/>
                    </a:lnTo>
                    <a:lnTo>
                      <a:pt x="120" y="315"/>
                    </a:lnTo>
                    <a:lnTo>
                      <a:pt x="120" y="345"/>
                    </a:lnTo>
                    <a:lnTo>
                      <a:pt x="120" y="360"/>
                    </a:lnTo>
                    <a:lnTo>
                      <a:pt x="120" y="345"/>
                    </a:lnTo>
                    <a:lnTo>
                      <a:pt x="105" y="360"/>
                    </a:lnTo>
                    <a:lnTo>
                      <a:pt x="120" y="360"/>
                    </a:lnTo>
                    <a:lnTo>
                      <a:pt x="135" y="345"/>
                    </a:lnTo>
                    <a:close/>
                  </a:path>
                </a:pathLst>
              </a:custGeom>
              <a:solidFill>
                <a:srgbClr val="000000"/>
              </a:solidFill>
              <a:ln w="9525">
                <a:noFill/>
                <a:round/>
                <a:headEnd/>
                <a:tailEnd/>
              </a:ln>
            </p:spPr>
            <p:txBody>
              <a:bodyPr/>
              <a:lstStyle/>
              <a:p>
                <a:endParaRPr lang="tr-TR"/>
              </a:p>
            </p:txBody>
          </p:sp>
          <p:sp>
            <p:nvSpPr>
              <p:cNvPr id="327" name="Freeform 391"/>
              <p:cNvSpPr>
                <a:spLocks/>
              </p:cNvSpPr>
              <p:nvPr/>
            </p:nvSpPr>
            <p:spPr bwMode="auto">
              <a:xfrm>
                <a:off x="3135" y="4020"/>
                <a:ext cx="90" cy="135"/>
              </a:xfrm>
              <a:custGeom>
                <a:avLst/>
                <a:gdLst>
                  <a:gd name="T0" fmla="*/ 90 w 90"/>
                  <a:gd name="T1" fmla="*/ 135 h 135"/>
                  <a:gd name="T2" fmla="*/ 90 w 90"/>
                  <a:gd name="T3" fmla="*/ 135 h 135"/>
                  <a:gd name="T4" fmla="*/ 90 w 90"/>
                  <a:gd name="T5" fmla="*/ 105 h 135"/>
                  <a:gd name="T6" fmla="*/ 75 w 90"/>
                  <a:gd name="T7" fmla="*/ 90 h 135"/>
                  <a:gd name="T8" fmla="*/ 75 w 90"/>
                  <a:gd name="T9" fmla="*/ 75 h 135"/>
                  <a:gd name="T10" fmla="*/ 60 w 90"/>
                  <a:gd name="T11" fmla="*/ 45 h 135"/>
                  <a:gd name="T12" fmla="*/ 60 w 90"/>
                  <a:gd name="T13" fmla="*/ 30 h 135"/>
                  <a:gd name="T14" fmla="*/ 45 w 90"/>
                  <a:gd name="T15" fmla="*/ 15 h 135"/>
                  <a:gd name="T16" fmla="*/ 30 w 90"/>
                  <a:gd name="T17" fmla="*/ 15 h 135"/>
                  <a:gd name="T18" fmla="*/ 15 w 90"/>
                  <a:gd name="T19" fmla="*/ 0 h 135"/>
                  <a:gd name="T20" fmla="*/ 0 w 90"/>
                  <a:gd name="T21" fmla="*/ 15 h 135"/>
                  <a:gd name="T22" fmla="*/ 15 w 90"/>
                  <a:gd name="T23" fmla="*/ 30 h 135"/>
                  <a:gd name="T24" fmla="*/ 30 w 90"/>
                  <a:gd name="T25" fmla="*/ 45 h 135"/>
                  <a:gd name="T26" fmla="*/ 30 w 90"/>
                  <a:gd name="T27" fmla="*/ 45 h 135"/>
                  <a:gd name="T28" fmla="*/ 45 w 90"/>
                  <a:gd name="T29" fmla="*/ 60 h 135"/>
                  <a:gd name="T30" fmla="*/ 60 w 90"/>
                  <a:gd name="T31" fmla="*/ 75 h 135"/>
                  <a:gd name="T32" fmla="*/ 60 w 90"/>
                  <a:gd name="T33" fmla="*/ 90 h 135"/>
                  <a:gd name="T34" fmla="*/ 60 w 90"/>
                  <a:gd name="T35" fmla="*/ 105 h 135"/>
                  <a:gd name="T36" fmla="*/ 60 w 90"/>
                  <a:gd name="T37" fmla="*/ 135 h 135"/>
                  <a:gd name="T38" fmla="*/ 60 w 90"/>
                  <a:gd name="T39" fmla="*/ 135 h 135"/>
                  <a:gd name="T40" fmla="*/ 90 w 90"/>
                  <a:gd name="T41" fmla="*/ 135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135"/>
                  <a:gd name="T65" fmla="*/ 90 w 9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135">
                    <a:moveTo>
                      <a:pt x="90" y="135"/>
                    </a:moveTo>
                    <a:lnTo>
                      <a:pt x="90" y="135"/>
                    </a:lnTo>
                    <a:lnTo>
                      <a:pt x="90" y="105"/>
                    </a:lnTo>
                    <a:lnTo>
                      <a:pt x="75" y="90"/>
                    </a:lnTo>
                    <a:lnTo>
                      <a:pt x="75" y="75"/>
                    </a:lnTo>
                    <a:lnTo>
                      <a:pt x="60" y="45"/>
                    </a:lnTo>
                    <a:lnTo>
                      <a:pt x="60" y="30"/>
                    </a:lnTo>
                    <a:lnTo>
                      <a:pt x="45" y="15"/>
                    </a:lnTo>
                    <a:lnTo>
                      <a:pt x="30" y="15"/>
                    </a:lnTo>
                    <a:lnTo>
                      <a:pt x="15" y="0"/>
                    </a:lnTo>
                    <a:lnTo>
                      <a:pt x="0" y="15"/>
                    </a:lnTo>
                    <a:lnTo>
                      <a:pt x="15" y="30"/>
                    </a:lnTo>
                    <a:lnTo>
                      <a:pt x="30" y="45"/>
                    </a:lnTo>
                    <a:lnTo>
                      <a:pt x="45" y="60"/>
                    </a:lnTo>
                    <a:lnTo>
                      <a:pt x="60" y="75"/>
                    </a:lnTo>
                    <a:lnTo>
                      <a:pt x="60" y="90"/>
                    </a:lnTo>
                    <a:lnTo>
                      <a:pt x="60" y="105"/>
                    </a:lnTo>
                    <a:lnTo>
                      <a:pt x="60" y="135"/>
                    </a:lnTo>
                    <a:lnTo>
                      <a:pt x="90" y="135"/>
                    </a:lnTo>
                    <a:close/>
                  </a:path>
                </a:pathLst>
              </a:custGeom>
              <a:solidFill>
                <a:srgbClr val="000000"/>
              </a:solidFill>
              <a:ln w="9525">
                <a:noFill/>
                <a:round/>
                <a:headEnd/>
                <a:tailEnd/>
              </a:ln>
            </p:spPr>
            <p:txBody>
              <a:bodyPr/>
              <a:lstStyle/>
              <a:p>
                <a:endParaRPr lang="tr-TR"/>
              </a:p>
            </p:txBody>
          </p:sp>
          <p:sp>
            <p:nvSpPr>
              <p:cNvPr id="328" name="Freeform 392"/>
              <p:cNvSpPr>
                <a:spLocks/>
              </p:cNvSpPr>
              <p:nvPr/>
            </p:nvSpPr>
            <p:spPr bwMode="auto">
              <a:xfrm>
                <a:off x="3075" y="4155"/>
                <a:ext cx="150" cy="135"/>
              </a:xfrm>
              <a:custGeom>
                <a:avLst/>
                <a:gdLst>
                  <a:gd name="T0" fmla="*/ 0 w 150"/>
                  <a:gd name="T1" fmla="*/ 135 h 135"/>
                  <a:gd name="T2" fmla="*/ 0 w 150"/>
                  <a:gd name="T3" fmla="*/ 135 h 135"/>
                  <a:gd name="T4" fmla="*/ 30 w 150"/>
                  <a:gd name="T5" fmla="*/ 135 h 135"/>
                  <a:gd name="T6" fmla="*/ 60 w 150"/>
                  <a:gd name="T7" fmla="*/ 120 h 135"/>
                  <a:gd name="T8" fmla="*/ 75 w 150"/>
                  <a:gd name="T9" fmla="*/ 105 h 135"/>
                  <a:gd name="T10" fmla="*/ 105 w 150"/>
                  <a:gd name="T11" fmla="*/ 90 h 135"/>
                  <a:gd name="T12" fmla="*/ 120 w 150"/>
                  <a:gd name="T13" fmla="*/ 75 h 135"/>
                  <a:gd name="T14" fmla="*/ 135 w 150"/>
                  <a:gd name="T15" fmla="*/ 45 h 135"/>
                  <a:gd name="T16" fmla="*/ 150 w 150"/>
                  <a:gd name="T17" fmla="*/ 15 h 135"/>
                  <a:gd name="T18" fmla="*/ 150 w 150"/>
                  <a:gd name="T19" fmla="*/ 0 h 135"/>
                  <a:gd name="T20" fmla="*/ 120 w 150"/>
                  <a:gd name="T21" fmla="*/ 0 h 135"/>
                  <a:gd name="T22" fmla="*/ 120 w 150"/>
                  <a:gd name="T23" fmla="*/ 15 h 135"/>
                  <a:gd name="T24" fmla="*/ 120 w 150"/>
                  <a:gd name="T25" fmla="*/ 45 h 135"/>
                  <a:gd name="T26" fmla="*/ 105 w 150"/>
                  <a:gd name="T27" fmla="*/ 60 h 135"/>
                  <a:gd name="T28" fmla="*/ 90 w 150"/>
                  <a:gd name="T29" fmla="*/ 75 h 135"/>
                  <a:gd name="T30" fmla="*/ 75 w 150"/>
                  <a:gd name="T31" fmla="*/ 90 h 135"/>
                  <a:gd name="T32" fmla="*/ 45 w 150"/>
                  <a:gd name="T33" fmla="*/ 105 h 135"/>
                  <a:gd name="T34" fmla="*/ 30 w 150"/>
                  <a:gd name="T35" fmla="*/ 120 h 135"/>
                  <a:gd name="T36" fmla="*/ 0 w 150"/>
                  <a:gd name="T37" fmla="*/ 120 h 135"/>
                  <a:gd name="T38" fmla="*/ 0 w 150"/>
                  <a:gd name="T39" fmla="*/ 120 h 135"/>
                  <a:gd name="T40" fmla="*/ 0 w 150"/>
                  <a:gd name="T41" fmla="*/ 135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135"/>
                  <a:gd name="T65" fmla="*/ 150 w 15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135">
                    <a:moveTo>
                      <a:pt x="0" y="135"/>
                    </a:moveTo>
                    <a:lnTo>
                      <a:pt x="0" y="135"/>
                    </a:lnTo>
                    <a:lnTo>
                      <a:pt x="30" y="135"/>
                    </a:lnTo>
                    <a:lnTo>
                      <a:pt x="60" y="120"/>
                    </a:lnTo>
                    <a:lnTo>
                      <a:pt x="75" y="105"/>
                    </a:lnTo>
                    <a:lnTo>
                      <a:pt x="105" y="90"/>
                    </a:lnTo>
                    <a:lnTo>
                      <a:pt x="120" y="75"/>
                    </a:lnTo>
                    <a:lnTo>
                      <a:pt x="135" y="45"/>
                    </a:lnTo>
                    <a:lnTo>
                      <a:pt x="150" y="15"/>
                    </a:lnTo>
                    <a:lnTo>
                      <a:pt x="150" y="0"/>
                    </a:lnTo>
                    <a:lnTo>
                      <a:pt x="120" y="0"/>
                    </a:lnTo>
                    <a:lnTo>
                      <a:pt x="120" y="15"/>
                    </a:lnTo>
                    <a:lnTo>
                      <a:pt x="120" y="45"/>
                    </a:lnTo>
                    <a:lnTo>
                      <a:pt x="105" y="60"/>
                    </a:lnTo>
                    <a:lnTo>
                      <a:pt x="90" y="75"/>
                    </a:lnTo>
                    <a:lnTo>
                      <a:pt x="75" y="90"/>
                    </a:lnTo>
                    <a:lnTo>
                      <a:pt x="45" y="105"/>
                    </a:lnTo>
                    <a:lnTo>
                      <a:pt x="30" y="120"/>
                    </a:lnTo>
                    <a:lnTo>
                      <a:pt x="0" y="120"/>
                    </a:lnTo>
                    <a:lnTo>
                      <a:pt x="0" y="135"/>
                    </a:lnTo>
                    <a:close/>
                  </a:path>
                </a:pathLst>
              </a:custGeom>
              <a:solidFill>
                <a:srgbClr val="000000"/>
              </a:solidFill>
              <a:ln w="9525">
                <a:noFill/>
                <a:round/>
                <a:headEnd/>
                <a:tailEnd/>
              </a:ln>
            </p:spPr>
            <p:txBody>
              <a:bodyPr/>
              <a:lstStyle/>
              <a:p>
                <a:endParaRPr lang="tr-TR"/>
              </a:p>
            </p:txBody>
          </p:sp>
          <p:sp>
            <p:nvSpPr>
              <p:cNvPr id="329" name="Freeform 393"/>
              <p:cNvSpPr>
                <a:spLocks/>
              </p:cNvSpPr>
              <p:nvPr/>
            </p:nvSpPr>
            <p:spPr bwMode="auto">
              <a:xfrm>
                <a:off x="2925" y="4155"/>
                <a:ext cx="150" cy="135"/>
              </a:xfrm>
              <a:custGeom>
                <a:avLst/>
                <a:gdLst>
                  <a:gd name="T0" fmla="*/ 0 w 150"/>
                  <a:gd name="T1" fmla="*/ 0 h 135"/>
                  <a:gd name="T2" fmla="*/ 0 w 150"/>
                  <a:gd name="T3" fmla="*/ 0 h 135"/>
                  <a:gd name="T4" fmla="*/ 15 w 150"/>
                  <a:gd name="T5" fmla="*/ 15 h 135"/>
                  <a:gd name="T6" fmla="*/ 15 w 150"/>
                  <a:gd name="T7" fmla="*/ 45 h 135"/>
                  <a:gd name="T8" fmla="*/ 30 w 150"/>
                  <a:gd name="T9" fmla="*/ 75 h 135"/>
                  <a:gd name="T10" fmla="*/ 45 w 150"/>
                  <a:gd name="T11" fmla="*/ 90 h 135"/>
                  <a:gd name="T12" fmla="*/ 75 w 150"/>
                  <a:gd name="T13" fmla="*/ 105 h 135"/>
                  <a:gd name="T14" fmla="*/ 90 w 150"/>
                  <a:gd name="T15" fmla="*/ 120 h 135"/>
                  <a:gd name="T16" fmla="*/ 120 w 150"/>
                  <a:gd name="T17" fmla="*/ 135 h 135"/>
                  <a:gd name="T18" fmla="*/ 150 w 150"/>
                  <a:gd name="T19" fmla="*/ 135 h 135"/>
                  <a:gd name="T20" fmla="*/ 150 w 150"/>
                  <a:gd name="T21" fmla="*/ 120 h 135"/>
                  <a:gd name="T22" fmla="*/ 120 w 150"/>
                  <a:gd name="T23" fmla="*/ 120 h 135"/>
                  <a:gd name="T24" fmla="*/ 105 w 150"/>
                  <a:gd name="T25" fmla="*/ 105 h 135"/>
                  <a:gd name="T26" fmla="*/ 75 w 150"/>
                  <a:gd name="T27" fmla="*/ 90 h 135"/>
                  <a:gd name="T28" fmla="*/ 60 w 150"/>
                  <a:gd name="T29" fmla="*/ 75 h 135"/>
                  <a:gd name="T30" fmla="*/ 45 w 150"/>
                  <a:gd name="T31" fmla="*/ 60 h 135"/>
                  <a:gd name="T32" fmla="*/ 45 w 150"/>
                  <a:gd name="T33" fmla="*/ 45 h 135"/>
                  <a:gd name="T34" fmla="*/ 30 w 150"/>
                  <a:gd name="T35" fmla="*/ 15 h 135"/>
                  <a:gd name="T36" fmla="*/ 30 w 150"/>
                  <a:gd name="T37" fmla="*/ 0 h 135"/>
                  <a:gd name="T38" fmla="*/ 30 w 150"/>
                  <a:gd name="T39" fmla="*/ 0 h 135"/>
                  <a:gd name="T40" fmla="*/ 0 w 150"/>
                  <a:gd name="T41" fmla="*/ 0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135"/>
                  <a:gd name="T65" fmla="*/ 150 w 15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135">
                    <a:moveTo>
                      <a:pt x="0" y="0"/>
                    </a:moveTo>
                    <a:lnTo>
                      <a:pt x="0" y="0"/>
                    </a:lnTo>
                    <a:lnTo>
                      <a:pt x="15" y="15"/>
                    </a:lnTo>
                    <a:lnTo>
                      <a:pt x="15" y="45"/>
                    </a:lnTo>
                    <a:lnTo>
                      <a:pt x="30" y="75"/>
                    </a:lnTo>
                    <a:lnTo>
                      <a:pt x="45" y="90"/>
                    </a:lnTo>
                    <a:lnTo>
                      <a:pt x="75" y="105"/>
                    </a:lnTo>
                    <a:lnTo>
                      <a:pt x="90" y="120"/>
                    </a:lnTo>
                    <a:lnTo>
                      <a:pt x="120" y="135"/>
                    </a:lnTo>
                    <a:lnTo>
                      <a:pt x="150" y="135"/>
                    </a:lnTo>
                    <a:lnTo>
                      <a:pt x="150" y="120"/>
                    </a:lnTo>
                    <a:lnTo>
                      <a:pt x="120" y="120"/>
                    </a:lnTo>
                    <a:lnTo>
                      <a:pt x="105" y="105"/>
                    </a:lnTo>
                    <a:lnTo>
                      <a:pt x="75" y="90"/>
                    </a:lnTo>
                    <a:lnTo>
                      <a:pt x="60" y="75"/>
                    </a:lnTo>
                    <a:lnTo>
                      <a:pt x="45" y="60"/>
                    </a:lnTo>
                    <a:lnTo>
                      <a:pt x="45" y="45"/>
                    </a:lnTo>
                    <a:lnTo>
                      <a:pt x="30" y="15"/>
                    </a:lnTo>
                    <a:lnTo>
                      <a:pt x="30" y="0"/>
                    </a:lnTo>
                    <a:lnTo>
                      <a:pt x="0" y="0"/>
                    </a:lnTo>
                    <a:close/>
                  </a:path>
                </a:pathLst>
              </a:custGeom>
              <a:solidFill>
                <a:srgbClr val="000000"/>
              </a:solidFill>
              <a:ln w="9525">
                <a:noFill/>
                <a:round/>
                <a:headEnd/>
                <a:tailEnd/>
              </a:ln>
            </p:spPr>
            <p:txBody>
              <a:bodyPr/>
              <a:lstStyle/>
              <a:p>
                <a:endParaRPr lang="tr-TR"/>
              </a:p>
            </p:txBody>
          </p:sp>
          <p:sp>
            <p:nvSpPr>
              <p:cNvPr id="330" name="Freeform 394"/>
              <p:cNvSpPr>
                <a:spLocks/>
              </p:cNvSpPr>
              <p:nvPr/>
            </p:nvSpPr>
            <p:spPr bwMode="auto">
              <a:xfrm>
                <a:off x="2925" y="4005"/>
                <a:ext cx="120" cy="150"/>
              </a:xfrm>
              <a:custGeom>
                <a:avLst/>
                <a:gdLst>
                  <a:gd name="T0" fmla="*/ 105 w 120"/>
                  <a:gd name="T1" fmla="*/ 15 h 150"/>
                  <a:gd name="T2" fmla="*/ 105 w 120"/>
                  <a:gd name="T3" fmla="*/ 0 h 150"/>
                  <a:gd name="T4" fmla="*/ 90 w 120"/>
                  <a:gd name="T5" fmla="*/ 15 h 150"/>
                  <a:gd name="T6" fmla="*/ 60 w 120"/>
                  <a:gd name="T7" fmla="*/ 30 h 150"/>
                  <a:gd name="T8" fmla="*/ 45 w 120"/>
                  <a:gd name="T9" fmla="*/ 45 h 150"/>
                  <a:gd name="T10" fmla="*/ 30 w 120"/>
                  <a:gd name="T11" fmla="*/ 60 h 150"/>
                  <a:gd name="T12" fmla="*/ 15 w 120"/>
                  <a:gd name="T13" fmla="*/ 75 h 150"/>
                  <a:gd name="T14" fmla="*/ 15 w 120"/>
                  <a:gd name="T15" fmla="*/ 90 h 150"/>
                  <a:gd name="T16" fmla="*/ 0 w 120"/>
                  <a:gd name="T17" fmla="*/ 120 h 150"/>
                  <a:gd name="T18" fmla="*/ 0 w 120"/>
                  <a:gd name="T19" fmla="*/ 150 h 150"/>
                  <a:gd name="T20" fmla="*/ 30 w 120"/>
                  <a:gd name="T21" fmla="*/ 150 h 150"/>
                  <a:gd name="T22" fmla="*/ 30 w 120"/>
                  <a:gd name="T23" fmla="*/ 120 h 150"/>
                  <a:gd name="T24" fmla="*/ 30 w 120"/>
                  <a:gd name="T25" fmla="*/ 105 h 150"/>
                  <a:gd name="T26" fmla="*/ 45 w 120"/>
                  <a:gd name="T27" fmla="*/ 90 h 150"/>
                  <a:gd name="T28" fmla="*/ 45 w 120"/>
                  <a:gd name="T29" fmla="*/ 75 h 150"/>
                  <a:gd name="T30" fmla="*/ 60 w 120"/>
                  <a:gd name="T31" fmla="*/ 60 h 150"/>
                  <a:gd name="T32" fmla="*/ 75 w 120"/>
                  <a:gd name="T33" fmla="*/ 45 h 150"/>
                  <a:gd name="T34" fmla="*/ 90 w 120"/>
                  <a:gd name="T35" fmla="*/ 30 h 150"/>
                  <a:gd name="T36" fmla="*/ 105 w 120"/>
                  <a:gd name="T37" fmla="*/ 30 h 150"/>
                  <a:gd name="T38" fmla="*/ 120 w 120"/>
                  <a:gd name="T39" fmla="*/ 15 h 150"/>
                  <a:gd name="T40" fmla="*/ 105 w 120"/>
                  <a:gd name="T41" fmla="*/ 30 h 150"/>
                  <a:gd name="T42" fmla="*/ 120 w 120"/>
                  <a:gd name="T43" fmla="*/ 30 h 150"/>
                  <a:gd name="T44" fmla="*/ 120 w 120"/>
                  <a:gd name="T45" fmla="*/ 15 h 150"/>
                  <a:gd name="T46" fmla="*/ 105 w 120"/>
                  <a:gd name="T47" fmla="*/ 15 h 1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50"/>
                  <a:gd name="T74" fmla="*/ 120 w 120"/>
                  <a:gd name="T75" fmla="*/ 150 h 1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50">
                    <a:moveTo>
                      <a:pt x="105" y="15"/>
                    </a:moveTo>
                    <a:lnTo>
                      <a:pt x="105" y="0"/>
                    </a:lnTo>
                    <a:lnTo>
                      <a:pt x="90" y="15"/>
                    </a:lnTo>
                    <a:lnTo>
                      <a:pt x="60" y="30"/>
                    </a:lnTo>
                    <a:lnTo>
                      <a:pt x="45" y="45"/>
                    </a:lnTo>
                    <a:lnTo>
                      <a:pt x="30" y="60"/>
                    </a:lnTo>
                    <a:lnTo>
                      <a:pt x="15" y="75"/>
                    </a:lnTo>
                    <a:lnTo>
                      <a:pt x="15" y="90"/>
                    </a:lnTo>
                    <a:lnTo>
                      <a:pt x="0" y="120"/>
                    </a:lnTo>
                    <a:lnTo>
                      <a:pt x="0" y="150"/>
                    </a:lnTo>
                    <a:lnTo>
                      <a:pt x="30" y="150"/>
                    </a:lnTo>
                    <a:lnTo>
                      <a:pt x="30" y="120"/>
                    </a:lnTo>
                    <a:lnTo>
                      <a:pt x="30" y="105"/>
                    </a:lnTo>
                    <a:lnTo>
                      <a:pt x="45" y="90"/>
                    </a:lnTo>
                    <a:lnTo>
                      <a:pt x="45" y="75"/>
                    </a:lnTo>
                    <a:lnTo>
                      <a:pt x="60" y="60"/>
                    </a:lnTo>
                    <a:lnTo>
                      <a:pt x="75" y="45"/>
                    </a:lnTo>
                    <a:lnTo>
                      <a:pt x="90" y="30"/>
                    </a:lnTo>
                    <a:lnTo>
                      <a:pt x="105" y="30"/>
                    </a:lnTo>
                    <a:lnTo>
                      <a:pt x="120" y="15"/>
                    </a:lnTo>
                    <a:lnTo>
                      <a:pt x="105" y="30"/>
                    </a:lnTo>
                    <a:lnTo>
                      <a:pt x="120" y="30"/>
                    </a:lnTo>
                    <a:lnTo>
                      <a:pt x="120" y="15"/>
                    </a:lnTo>
                    <a:lnTo>
                      <a:pt x="105" y="15"/>
                    </a:lnTo>
                    <a:close/>
                  </a:path>
                </a:pathLst>
              </a:custGeom>
              <a:solidFill>
                <a:srgbClr val="000000"/>
              </a:solidFill>
              <a:ln w="9525">
                <a:noFill/>
                <a:round/>
                <a:headEnd/>
                <a:tailEnd/>
              </a:ln>
            </p:spPr>
            <p:txBody>
              <a:bodyPr/>
              <a:lstStyle/>
              <a:p>
                <a:endParaRPr lang="tr-TR"/>
              </a:p>
            </p:txBody>
          </p:sp>
          <p:sp>
            <p:nvSpPr>
              <p:cNvPr id="331" name="Freeform 395"/>
              <p:cNvSpPr>
                <a:spLocks/>
              </p:cNvSpPr>
              <p:nvPr/>
            </p:nvSpPr>
            <p:spPr bwMode="auto">
              <a:xfrm>
                <a:off x="2910" y="3750"/>
                <a:ext cx="135" cy="270"/>
              </a:xfrm>
              <a:custGeom>
                <a:avLst/>
                <a:gdLst>
                  <a:gd name="T0" fmla="*/ 0 w 135"/>
                  <a:gd name="T1" fmla="*/ 30 h 270"/>
                  <a:gd name="T2" fmla="*/ 0 w 135"/>
                  <a:gd name="T3" fmla="*/ 30 h 270"/>
                  <a:gd name="T4" fmla="*/ 15 w 135"/>
                  <a:gd name="T5" fmla="*/ 45 h 270"/>
                  <a:gd name="T6" fmla="*/ 45 w 135"/>
                  <a:gd name="T7" fmla="*/ 60 h 270"/>
                  <a:gd name="T8" fmla="*/ 60 w 135"/>
                  <a:gd name="T9" fmla="*/ 90 h 270"/>
                  <a:gd name="T10" fmla="*/ 90 w 135"/>
                  <a:gd name="T11" fmla="*/ 120 h 270"/>
                  <a:gd name="T12" fmla="*/ 105 w 135"/>
                  <a:gd name="T13" fmla="*/ 150 h 270"/>
                  <a:gd name="T14" fmla="*/ 105 w 135"/>
                  <a:gd name="T15" fmla="*/ 195 h 270"/>
                  <a:gd name="T16" fmla="*/ 120 w 135"/>
                  <a:gd name="T17" fmla="*/ 225 h 270"/>
                  <a:gd name="T18" fmla="*/ 120 w 135"/>
                  <a:gd name="T19" fmla="*/ 270 h 270"/>
                  <a:gd name="T20" fmla="*/ 135 w 135"/>
                  <a:gd name="T21" fmla="*/ 270 h 270"/>
                  <a:gd name="T22" fmla="*/ 135 w 135"/>
                  <a:gd name="T23" fmla="*/ 225 h 270"/>
                  <a:gd name="T24" fmla="*/ 135 w 135"/>
                  <a:gd name="T25" fmla="*/ 180 h 270"/>
                  <a:gd name="T26" fmla="*/ 120 w 135"/>
                  <a:gd name="T27" fmla="*/ 150 h 270"/>
                  <a:gd name="T28" fmla="*/ 105 w 135"/>
                  <a:gd name="T29" fmla="*/ 105 h 270"/>
                  <a:gd name="T30" fmla="*/ 90 w 135"/>
                  <a:gd name="T31" fmla="*/ 75 h 270"/>
                  <a:gd name="T32" fmla="*/ 60 w 135"/>
                  <a:gd name="T33" fmla="*/ 45 h 270"/>
                  <a:gd name="T34" fmla="*/ 30 w 135"/>
                  <a:gd name="T35" fmla="*/ 30 h 270"/>
                  <a:gd name="T36" fmla="*/ 0 w 135"/>
                  <a:gd name="T37" fmla="*/ 0 h 270"/>
                  <a:gd name="T38" fmla="*/ 0 w 135"/>
                  <a:gd name="T39" fmla="*/ 0 h 270"/>
                  <a:gd name="T40" fmla="*/ 0 w 135"/>
                  <a:gd name="T41" fmla="*/ 30 h 2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270"/>
                  <a:gd name="T65" fmla="*/ 135 w 135"/>
                  <a:gd name="T66" fmla="*/ 270 h 2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270">
                    <a:moveTo>
                      <a:pt x="0" y="30"/>
                    </a:moveTo>
                    <a:lnTo>
                      <a:pt x="0" y="30"/>
                    </a:lnTo>
                    <a:lnTo>
                      <a:pt x="15" y="45"/>
                    </a:lnTo>
                    <a:lnTo>
                      <a:pt x="45" y="60"/>
                    </a:lnTo>
                    <a:lnTo>
                      <a:pt x="60" y="90"/>
                    </a:lnTo>
                    <a:lnTo>
                      <a:pt x="90" y="120"/>
                    </a:lnTo>
                    <a:lnTo>
                      <a:pt x="105" y="150"/>
                    </a:lnTo>
                    <a:lnTo>
                      <a:pt x="105" y="195"/>
                    </a:lnTo>
                    <a:lnTo>
                      <a:pt x="120" y="225"/>
                    </a:lnTo>
                    <a:lnTo>
                      <a:pt x="120" y="270"/>
                    </a:lnTo>
                    <a:lnTo>
                      <a:pt x="135" y="270"/>
                    </a:lnTo>
                    <a:lnTo>
                      <a:pt x="135" y="225"/>
                    </a:lnTo>
                    <a:lnTo>
                      <a:pt x="135" y="180"/>
                    </a:lnTo>
                    <a:lnTo>
                      <a:pt x="120" y="150"/>
                    </a:lnTo>
                    <a:lnTo>
                      <a:pt x="105" y="105"/>
                    </a:lnTo>
                    <a:lnTo>
                      <a:pt x="90" y="75"/>
                    </a:lnTo>
                    <a:lnTo>
                      <a:pt x="60" y="45"/>
                    </a:lnTo>
                    <a:lnTo>
                      <a:pt x="30" y="30"/>
                    </a:lnTo>
                    <a:lnTo>
                      <a:pt x="0" y="0"/>
                    </a:lnTo>
                    <a:lnTo>
                      <a:pt x="0" y="30"/>
                    </a:lnTo>
                    <a:close/>
                  </a:path>
                </a:pathLst>
              </a:custGeom>
              <a:solidFill>
                <a:srgbClr val="000000"/>
              </a:solidFill>
              <a:ln w="9525">
                <a:noFill/>
                <a:round/>
                <a:headEnd/>
                <a:tailEnd/>
              </a:ln>
            </p:spPr>
            <p:txBody>
              <a:bodyPr/>
              <a:lstStyle/>
              <a:p>
                <a:endParaRPr lang="tr-TR"/>
              </a:p>
            </p:txBody>
          </p:sp>
          <p:sp>
            <p:nvSpPr>
              <p:cNvPr id="332" name="Freeform 396"/>
              <p:cNvSpPr>
                <a:spLocks/>
              </p:cNvSpPr>
              <p:nvPr/>
            </p:nvSpPr>
            <p:spPr bwMode="auto">
              <a:xfrm>
                <a:off x="2175" y="3600"/>
                <a:ext cx="735" cy="180"/>
              </a:xfrm>
              <a:custGeom>
                <a:avLst/>
                <a:gdLst>
                  <a:gd name="T0" fmla="*/ 0 w 735"/>
                  <a:gd name="T1" fmla="*/ 15 h 180"/>
                  <a:gd name="T2" fmla="*/ 0 w 735"/>
                  <a:gd name="T3" fmla="*/ 15 h 180"/>
                  <a:gd name="T4" fmla="*/ 45 w 735"/>
                  <a:gd name="T5" fmla="*/ 30 h 180"/>
                  <a:gd name="T6" fmla="*/ 90 w 735"/>
                  <a:gd name="T7" fmla="*/ 30 h 180"/>
                  <a:gd name="T8" fmla="*/ 135 w 735"/>
                  <a:gd name="T9" fmla="*/ 45 h 180"/>
                  <a:gd name="T10" fmla="*/ 180 w 735"/>
                  <a:gd name="T11" fmla="*/ 45 h 180"/>
                  <a:gd name="T12" fmla="*/ 225 w 735"/>
                  <a:gd name="T13" fmla="*/ 60 h 180"/>
                  <a:gd name="T14" fmla="*/ 270 w 735"/>
                  <a:gd name="T15" fmla="*/ 60 h 180"/>
                  <a:gd name="T16" fmla="*/ 315 w 735"/>
                  <a:gd name="T17" fmla="*/ 75 h 180"/>
                  <a:gd name="T18" fmla="*/ 360 w 735"/>
                  <a:gd name="T19" fmla="*/ 75 h 180"/>
                  <a:gd name="T20" fmla="*/ 405 w 735"/>
                  <a:gd name="T21" fmla="*/ 75 h 180"/>
                  <a:gd name="T22" fmla="*/ 450 w 735"/>
                  <a:gd name="T23" fmla="*/ 90 h 180"/>
                  <a:gd name="T24" fmla="*/ 495 w 735"/>
                  <a:gd name="T25" fmla="*/ 105 h 180"/>
                  <a:gd name="T26" fmla="*/ 540 w 735"/>
                  <a:gd name="T27" fmla="*/ 105 h 180"/>
                  <a:gd name="T28" fmla="*/ 585 w 735"/>
                  <a:gd name="T29" fmla="*/ 120 h 180"/>
                  <a:gd name="T30" fmla="*/ 630 w 735"/>
                  <a:gd name="T31" fmla="*/ 135 h 180"/>
                  <a:gd name="T32" fmla="*/ 690 w 735"/>
                  <a:gd name="T33" fmla="*/ 150 h 180"/>
                  <a:gd name="T34" fmla="*/ 735 w 735"/>
                  <a:gd name="T35" fmla="*/ 180 h 180"/>
                  <a:gd name="T36" fmla="*/ 735 w 735"/>
                  <a:gd name="T37" fmla="*/ 150 h 180"/>
                  <a:gd name="T38" fmla="*/ 690 w 735"/>
                  <a:gd name="T39" fmla="*/ 135 h 180"/>
                  <a:gd name="T40" fmla="*/ 645 w 735"/>
                  <a:gd name="T41" fmla="*/ 120 h 180"/>
                  <a:gd name="T42" fmla="*/ 600 w 735"/>
                  <a:gd name="T43" fmla="*/ 105 h 180"/>
                  <a:gd name="T44" fmla="*/ 555 w 735"/>
                  <a:gd name="T45" fmla="*/ 90 h 180"/>
                  <a:gd name="T46" fmla="*/ 510 w 735"/>
                  <a:gd name="T47" fmla="*/ 75 h 180"/>
                  <a:gd name="T48" fmla="*/ 465 w 735"/>
                  <a:gd name="T49" fmla="*/ 75 h 180"/>
                  <a:gd name="T50" fmla="*/ 405 w 735"/>
                  <a:gd name="T51" fmla="*/ 60 h 180"/>
                  <a:gd name="T52" fmla="*/ 360 w 735"/>
                  <a:gd name="T53" fmla="*/ 60 h 180"/>
                  <a:gd name="T54" fmla="*/ 315 w 735"/>
                  <a:gd name="T55" fmla="*/ 45 h 180"/>
                  <a:gd name="T56" fmla="*/ 270 w 735"/>
                  <a:gd name="T57" fmla="*/ 45 h 180"/>
                  <a:gd name="T58" fmla="*/ 225 w 735"/>
                  <a:gd name="T59" fmla="*/ 30 h 180"/>
                  <a:gd name="T60" fmla="*/ 180 w 735"/>
                  <a:gd name="T61" fmla="*/ 30 h 180"/>
                  <a:gd name="T62" fmla="*/ 135 w 735"/>
                  <a:gd name="T63" fmla="*/ 30 h 180"/>
                  <a:gd name="T64" fmla="*/ 90 w 735"/>
                  <a:gd name="T65" fmla="*/ 15 h 180"/>
                  <a:gd name="T66" fmla="*/ 45 w 735"/>
                  <a:gd name="T67" fmla="*/ 0 h 180"/>
                  <a:gd name="T68" fmla="*/ 0 w 735"/>
                  <a:gd name="T69" fmla="*/ 0 h 180"/>
                  <a:gd name="T70" fmla="*/ 0 w 735"/>
                  <a:gd name="T71" fmla="*/ 0 h 180"/>
                  <a:gd name="T72" fmla="*/ 0 w 735"/>
                  <a:gd name="T73" fmla="*/ 0 h 180"/>
                  <a:gd name="T74" fmla="*/ 0 w 735"/>
                  <a:gd name="T75" fmla="*/ 0 h 180"/>
                  <a:gd name="T76" fmla="*/ 0 w 735"/>
                  <a:gd name="T77" fmla="*/ 0 h 180"/>
                  <a:gd name="T78" fmla="*/ 0 w 735"/>
                  <a:gd name="T79" fmla="*/ 15 h 1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5"/>
                  <a:gd name="T121" fmla="*/ 0 h 180"/>
                  <a:gd name="T122" fmla="*/ 735 w 735"/>
                  <a:gd name="T123" fmla="*/ 180 h 1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5" h="180">
                    <a:moveTo>
                      <a:pt x="0" y="15"/>
                    </a:moveTo>
                    <a:lnTo>
                      <a:pt x="0" y="15"/>
                    </a:lnTo>
                    <a:lnTo>
                      <a:pt x="45" y="30"/>
                    </a:lnTo>
                    <a:lnTo>
                      <a:pt x="90" y="30"/>
                    </a:lnTo>
                    <a:lnTo>
                      <a:pt x="135" y="45"/>
                    </a:lnTo>
                    <a:lnTo>
                      <a:pt x="180" y="45"/>
                    </a:lnTo>
                    <a:lnTo>
                      <a:pt x="225" y="60"/>
                    </a:lnTo>
                    <a:lnTo>
                      <a:pt x="270" y="60"/>
                    </a:lnTo>
                    <a:lnTo>
                      <a:pt x="315" y="75"/>
                    </a:lnTo>
                    <a:lnTo>
                      <a:pt x="360" y="75"/>
                    </a:lnTo>
                    <a:lnTo>
                      <a:pt x="405" y="75"/>
                    </a:lnTo>
                    <a:lnTo>
                      <a:pt x="450" y="90"/>
                    </a:lnTo>
                    <a:lnTo>
                      <a:pt x="495" y="105"/>
                    </a:lnTo>
                    <a:lnTo>
                      <a:pt x="540" y="105"/>
                    </a:lnTo>
                    <a:lnTo>
                      <a:pt x="585" y="120"/>
                    </a:lnTo>
                    <a:lnTo>
                      <a:pt x="630" y="135"/>
                    </a:lnTo>
                    <a:lnTo>
                      <a:pt x="690" y="150"/>
                    </a:lnTo>
                    <a:lnTo>
                      <a:pt x="735" y="180"/>
                    </a:lnTo>
                    <a:lnTo>
                      <a:pt x="735" y="150"/>
                    </a:lnTo>
                    <a:lnTo>
                      <a:pt x="690" y="135"/>
                    </a:lnTo>
                    <a:lnTo>
                      <a:pt x="645" y="120"/>
                    </a:lnTo>
                    <a:lnTo>
                      <a:pt x="600" y="105"/>
                    </a:lnTo>
                    <a:lnTo>
                      <a:pt x="555" y="90"/>
                    </a:lnTo>
                    <a:lnTo>
                      <a:pt x="510" y="75"/>
                    </a:lnTo>
                    <a:lnTo>
                      <a:pt x="465" y="75"/>
                    </a:lnTo>
                    <a:lnTo>
                      <a:pt x="405" y="60"/>
                    </a:lnTo>
                    <a:lnTo>
                      <a:pt x="360" y="60"/>
                    </a:lnTo>
                    <a:lnTo>
                      <a:pt x="315" y="45"/>
                    </a:lnTo>
                    <a:lnTo>
                      <a:pt x="270" y="45"/>
                    </a:lnTo>
                    <a:lnTo>
                      <a:pt x="225" y="30"/>
                    </a:lnTo>
                    <a:lnTo>
                      <a:pt x="180" y="30"/>
                    </a:lnTo>
                    <a:lnTo>
                      <a:pt x="135" y="30"/>
                    </a:lnTo>
                    <a:lnTo>
                      <a:pt x="90" y="15"/>
                    </a:lnTo>
                    <a:lnTo>
                      <a:pt x="45" y="0"/>
                    </a:lnTo>
                    <a:lnTo>
                      <a:pt x="0" y="0"/>
                    </a:lnTo>
                    <a:lnTo>
                      <a:pt x="0" y="15"/>
                    </a:lnTo>
                    <a:close/>
                  </a:path>
                </a:pathLst>
              </a:custGeom>
              <a:solidFill>
                <a:srgbClr val="000000"/>
              </a:solidFill>
              <a:ln w="9525">
                <a:noFill/>
                <a:round/>
                <a:headEnd/>
                <a:tailEnd/>
              </a:ln>
            </p:spPr>
            <p:txBody>
              <a:bodyPr/>
              <a:lstStyle/>
              <a:p>
                <a:endParaRPr lang="tr-TR"/>
              </a:p>
            </p:txBody>
          </p:sp>
          <p:sp>
            <p:nvSpPr>
              <p:cNvPr id="333" name="Freeform 397"/>
              <p:cNvSpPr>
                <a:spLocks/>
              </p:cNvSpPr>
              <p:nvPr/>
            </p:nvSpPr>
            <p:spPr bwMode="auto">
              <a:xfrm>
                <a:off x="3015" y="4080"/>
                <a:ext cx="120" cy="135"/>
              </a:xfrm>
              <a:custGeom>
                <a:avLst/>
                <a:gdLst>
                  <a:gd name="T0" fmla="*/ 60 w 120"/>
                  <a:gd name="T1" fmla="*/ 135 h 135"/>
                  <a:gd name="T2" fmla="*/ 45 w 120"/>
                  <a:gd name="T3" fmla="*/ 135 h 135"/>
                  <a:gd name="T4" fmla="*/ 45 w 120"/>
                  <a:gd name="T5" fmla="*/ 120 h 135"/>
                  <a:gd name="T6" fmla="*/ 30 w 120"/>
                  <a:gd name="T7" fmla="*/ 120 h 135"/>
                  <a:gd name="T8" fmla="*/ 15 w 120"/>
                  <a:gd name="T9" fmla="*/ 120 h 135"/>
                  <a:gd name="T10" fmla="*/ 15 w 120"/>
                  <a:gd name="T11" fmla="*/ 105 h 135"/>
                  <a:gd name="T12" fmla="*/ 0 w 120"/>
                  <a:gd name="T13" fmla="*/ 90 h 135"/>
                  <a:gd name="T14" fmla="*/ 0 w 120"/>
                  <a:gd name="T15" fmla="*/ 75 h 135"/>
                  <a:gd name="T16" fmla="*/ 0 w 120"/>
                  <a:gd name="T17" fmla="*/ 75 h 135"/>
                  <a:gd name="T18" fmla="*/ 0 w 120"/>
                  <a:gd name="T19" fmla="*/ 60 h 135"/>
                  <a:gd name="T20" fmla="*/ 0 w 120"/>
                  <a:gd name="T21" fmla="*/ 45 h 135"/>
                  <a:gd name="T22" fmla="*/ 15 w 120"/>
                  <a:gd name="T23" fmla="*/ 30 h 135"/>
                  <a:gd name="T24" fmla="*/ 15 w 120"/>
                  <a:gd name="T25" fmla="*/ 15 h 135"/>
                  <a:gd name="T26" fmla="*/ 30 w 120"/>
                  <a:gd name="T27" fmla="*/ 15 h 135"/>
                  <a:gd name="T28" fmla="*/ 45 w 120"/>
                  <a:gd name="T29" fmla="*/ 15 h 135"/>
                  <a:gd name="T30" fmla="*/ 45 w 120"/>
                  <a:gd name="T31" fmla="*/ 0 h 135"/>
                  <a:gd name="T32" fmla="*/ 60 w 120"/>
                  <a:gd name="T33" fmla="*/ 0 h 135"/>
                  <a:gd name="T34" fmla="*/ 75 w 120"/>
                  <a:gd name="T35" fmla="*/ 0 h 135"/>
                  <a:gd name="T36" fmla="*/ 90 w 120"/>
                  <a:gd name="T37" fmla="*/ 15 h 135"/>
                  <a:gd name="T38" fmla="*/ 90 w 120"/>
                  <a:gd name="T39" fmla="*/ 15 h 135"/>
                  <a:gd name="T40" fmla="*/ 105 w 120"/>
                  <a:gd name="T41" fmla="*/ 15 h 135"/>
                  <a:gd name="T42" fmla="*/ 105 w 120"/>
                  <a:gd name="T43" fmla="*/ 30 h 135"/>
                  <a:gd name="T44" fmla="*/ 120 w 120"/>
                  <a:gd name="T45" fmla="*/ 45 h 135"/>
                  <a:gd name="T46" fmla="*/ 120 w 120"/>
                  <a:gd name="T47" fmla="*/ 60 h 135"/>
                  <a:gd name="T48" fmla="*/ 120 w 120"/>
                  <a:gd name="T49" fmla="*/ 75 h 135"/>
                  <a:gd name="T50" fmla="*/ 120 w 120"/>
                  <a:gd name="T51" fmla="*/ 75 h 135"/>
                  <a:gd name="T52" fmla="*/ 120 w 120"/>
                  <a:gd name="T53" fmla="*/ 90 h 135"/>
                  <a:gd name="T54" fmla="*/ 105 w 120"/>
                  <a:gd name="T55" fmla="*/ 105 h 135"/>
                  <a:gd name="T56" fmla="*/ 105 w 120"/>
                  <a:gd name="T57" fmla="*/ 120 h 135"/>
                  <a:gd name="T58" fmla="*/ 90 w 120"/>
                  <a:gd name="T59" fmla="*/ 120 h 135"/>
                  <a:gd name="T60" fmla="*/ 90 w 120"/>
                  <a:gd name="T61" fmla="*/ 120 h 135"/>
                  <a:gd name="T62" fmla="*/ 75 w 120"/>
                  <a:gd name="T63" fmla="*/ 135 h 135"/>
                  <a:gd name="T64" fmla="*/ 60 w 120"/>
                  <a:gd name="T65" fmla="*/ 135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135"/>
                  <a:gd name="T101" fmla="*/ 120 w 120"/>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135">
                    <a:moveTo>
                      <a:pt x="60" y="135"/>
                    </a:moveTo>
                    <a:lnTo>
                      <a:pt x="45" y="135"/>
                    </a:lnTo>
                    <a:lnTo>
                      <a:pt x="45" y="120"/>
                    </a:lnTo>
                    <a:lnTo>
                      <a:pt x="30" y="120"/>
                    </a:lnTo>
                    <a:lnTo>
                      <a:pt x="15" y="120"/>
                    </a:lnTo>
                    <a:lnTo>
                      <a:pt x="15" y="105"/>
                    </a:lnTo>
                    <a:lnTo>
                      <a:pt x="0" y="90"/>
                    </a:lnTo>
                    <a:lnTo>
                      <a:pt x="0" y="75"/>
                    </a:lnTo>
                    <a:lnTo>
                      <a:pt x="0" y="60"/>
                    </a:lnTo>
                    <a:lnTo>
                      <a:pt x="0" y="45"/>
                    </a:lnTo>
                    <a:lnTo>
                      <a:pt x="15" y="30"/>
                    </a:lnTo>
                    <a:lnTo>
                      <a:pt x="15" y="15"/>
                    </a:lnTo>
                    <a:lnTo>
                      <a:pt x="30" y="15"/>
                    </a:lnTo>
                    <a:lnTo>
                      <a:pt x="45" y="15"/>
                    </a:lnTo>
                    <a:lnTo>
                      <a:pt x="45" y="0"/>
                    </a:lnTo>
                    <a:lnTo>
                      <a:pt x="60" y="0"/>
                    </a:lnTo>
                    <a:lnTo>
                      <a:pt x="75" y="0"/>
                    </a:lnTo>
                    <a:lnTo>
                      <a:pt x="90" y="15"/>
                    </a:lnTo>
                    <a:lnTo>
                      <a:pt x="105" y="15"/>
                    </a:lnTo>
                    <a:lnTo>
                      <a:pt x="105" y="30"/>
                    </a:lnTo>
                    <a:lnTo>
                      <a:pt x="120" y="45"/>
                    </a:lnTo>
                    <a:lnTo>
                      <a:pt x="120" y="60"/>
                    </a:lnTo>
                    <a:lnTo>
                      <a:pt x="120" y="75"/>
                    </a:lnTo>
                    <a:lnTo>
                      <a:pt x="120" y="90"/>
                    </a:lnTo>
                    <a:lnTo>
                      <a:pt x="105" y="105"/>
                    </a:lnTo>
                    <a:lnTo>
                      <a:pt x="105" y="120"/>
                    </a:lnTo>
                    <a:lnTo>
                      <a:pt x="90" y="120"/>
                    </a:lnTo>
                    <a:lnTo>
                      <a:pt x="75" y="135"/>
                    </a:lnTo>
                    <a:lnTo>
                      <a:pt x="60" y="135"/>
                    </a:lnTo>
                    <a:close/>
                  </a:path>
                </a:pathLst>
              </a:custGeom>
              <a:solidFill>
                <a:srgbClr val="000000"/>
              </a:solidFill>
              <a:ln w="9525">
                <a:noFill/>
                <a:round/>
                <a:headEnd/>
                <a:tailEnd/>
              </a:ln>
            </p:spPr>
            <p:txBody>
              <a:bodyPr/>
              <a:lstStyle/>
              <a:p>
                <a:endParaRPr lang="tr-TR"/>
              </a:p>
            </p:txBody>
          </p:sp>
          <p:sp>
            <p:nvSpPr>
              <p:cNvPr id="334" name="Freeform 398"/>
              <p:cNvSpPr>
                <a:spLocks/>
              </p:cNvSpPr>
              <p:nvPr/>
            </p:nvSpPr>
            <p:spPr bwMode="auto">
              <a:xfrm>
                <a:off x="3000" y="4155"/>
                <a:ext cx="75" cy="75"/>
              </a:xfrm>
              <a:custGeom>
                <a:avLst/>
                <a:gdLst>
                  <a:gd name="T0" fmla="*/ 0 w 75"/>
                  <a:gd name="T1" fmla="*/ 0 h 75"/>
                  <a:gd name="T2" fmla="*/ 0 w 75"/>
                  <a:gd name="T3" fmla="*/ 0 h 75"/>
                  <a:gd name="T4" fmla="*/ 0 w 75"/>
                  <a:gd name="T5" fmla="*/ 0 h 75"/>
                  <a:gd name="T6" fmla="*/ 15 w 75"/>
                  <a:gd name="T7" fmla="*/ 15 h 75"/>
                  <a:gd name="T8" fmla="*/ 15 w 75"/>
                  <a:gd name="T9" fmla="*/ 30 h 75"/>
                  <a:gd name="T10" fmla="*/ 30 w 75"/>
                  <a:gd name="T11" fmla="*/ 45 h 75"/>
                  <a:gd name="T12" fmla="*/ 30 w 75"/>
                  <a:gd name="T13" fmla="*/ 60 h 75"/>
                  <a:gd name="T14" fmla="*/ 45 w 75"/>
                  <a:gd name="T15" fmla="*/ 60 h 75"/>
                  <a:gd name="T16" fmla="*/ 60 w 75"/>
                  <a:gd name="T17" fmla="*/ 60 h 75"/>
                  <a:gd name="T18" fmla="*/ 75 w 75"/>
                  <a:gd name="T19" fmla="*/ 75 h 75"/>
                  <a:gd name="T20" fmla="*/ 75 w 75"/>
                  <a:gd name="T21" fmla="*/ 45 h 75"/>
                  <a:gd name="T22" fmla="*/ 60 w 75"/>
                  <a:gd name="T23" fmla="*/ 45 h 75"/>
                  <a:gd name="T24" fmla="*/ 60 w 75"/>
                  <a:gd name="T25" fmla="*/ 45 h 75"/>
                  <a:gd name="T26" fmla="*/ 45 w 75"/>
                  <a:gd name="T27" fmla="*/ 30 h 75"/>
                  <a:gd name="T28" fmla="*/ 45 w 75"/>
                  <a:gd name="T29" fmla="*/ 30 h 75"/>
                  <a:gd name="T30" fmla="*/ 30 w 75"/>
                  <a:gd name="T31" fmla="*/ 15 h 75"/>
                  <a:gd name="T32" fmla="*/ 30 w 75"/>
                  <a:gd name="T33" fmla="*/ 15 h 75"/>
                  <a:gd name="T34" fmla="*/ 30 w 75"/>
                  <a:gd name="T35" fmla="*/ 0 h 75"/>
                  <a:gd name="T36" fmla="*/ 30 w 75"/>
                  <a:gd name="T37" fmla="*/ 0 h 75"/>
                  <a:gd name="T38" fmla="*/ 30 w 75"/>
                  <a:gd name="T39" fmla="*/ 0 h 75"/>
                  <a:gd name="T40" fmla="*/ 0 w 75"/>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75"/>
                  <a:gd name="T65" fmla="*/ 75 w 75"/>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75">
                    <a:moveTo>
                      <a:pt x="0" y="0"/>
                    </a:moveTo>
                    <a:lnTo>
                      <a:pt x="0" y="0"/>
                    </a:lnTo>
                    <a:lnTo>
                      <a:pt x="15" y="15"/>
                    </a:lnTo>
                    <a:lnTo>
                      <a:pt x="15" y="30"/>
                    </a:lnTo>
                    <a:lnTo>
                      <a:pt x="30" y="45"/>
                    </a:lnTo>
                    <a:lnTo>
                      <a:pt x="30" y="60"/>
                    </a:lnTo>
                    <a:lnTo>
                      <a:pt x="45" y="60"/>
                    </a:lnTo>
                    <a:lnTo>
                      <a:pt x="60" y="60"/>
                    </a:lnTo>
                    <a:lnTo>
                      <a:pt x="75" y="75"/>
                    </a:lnTo>
                    <a:lnTo>
                      <a:pt x="75" y="45"/>
                    </a:lnTo>
                    <a:lnTo>
                      <a:pt x="60" y="45"/>
                    </a:lnTo>
                    <a:lnTo>
                      <a:pt x="45" y="30"/>
                    </a:lnTo>
                    <a:lnTo>
                      <a:pt x="30" y="15"/>
                    </a:lnTo>
                    <a:lnTo>
                      <a:pt x="30" y="0"/>
                    </a:lnTo>
                    <a:lnTo>
                      <a:pt x="0" y="0"/>
                    </a:lnTo>
                    <a:close/>
                  </a:path>
                </a:pathLst>
              </a:custGeom>
              <a:solidFill>
                <a:srgbClr val="000000"/>
              </a:solidFill>
              <a:ln w="9525">
                <a:noFill/>
                <a:round/>
                <a:headEnd/>
                <a:tailEnd/>
              </a:ln>
            </p:spPr>
            <p:txBody>
              <a:bodyPr/>
              <a:lstStyle/>
              <a:p>
                <a:endParaRPr lang="tr-TR"/>
              </a:p>
            </p:txBody>
          </p:sp>
          <p:sp>
            <p:nvSpPr>
              <p:cNvPr id="335" name="Freeform 399"/>
              <p:cNvSpPr>
                <a:spLocks/>
              </p:cNvSpPr>
              <p:nvPr/>
            </p:nvSpPr>
            <p:spPr bwMode="auto">
              <a:xfrm>
                <a:off x="3000" y="4065"/>
                <a:ext cx="75" cy="90"/>
              </a:xfrm>
              <a:custGeom>
                <a:avLst/>
                <a:gdLst>
                  <a:gd name="T0" fmla="*/ 75 w 75"/>
                  <a:gd name="T1" fmla="*/ 0 h 90"/>
                  <a:gd name="T2" fmla="*/ 75 w 75"/>
                  <a:gd name="T3" fmla="*/ 0 h 90"/>
                  <a:gd name="T4" fmla="*/ 60 w 75"/>
                  <a:gd name="T5" fmla="*/ 15 h 90"/>
                  <a:gd name="T6" fmla="*/ 45 w 75"/>
                  <a:gd name="T7" fmla="*/ 15 h 90"/>
                  <a:gd name="T8" fmla="*/ 30 w 75"/>
                  <a:gd name="T9" fmla="*/ 15 h 90"/>
                  <a:gd name="T10" fmla="*/ 30 w 75"/>
                  <a:gd name="T11" fmla="*/ 30 h 90"/>
                  <a:gd name="T12" fmla="*/ 15 w 75"/>
                  <a:gd name="T13" fmla="*/ 45 h 90"/>
                  <a:gd name="T14" fmla="*/ 15 w 75"/>
                  <a:gd name="T15" fmla="*/ 60 h 90"/>
                  <a:gd name="T16" fmla="*/ 0 w 75"/>
                  <a:gd name="T17" fmla="*/ 75 h 90"/>
                  <a:gd name="T18" fmla="*/ 0 w 75"/>
                  <a:gd name="T19" fmla="*/ 90 h 90"/>
                  <a:gd name="T20" fmla="*/ 30 w 75"/>
                  <a:gd name="T21" fmla="*/ 90 h 90"/>
                  <a:gd name="T22" fmla="*/ 30 w 75"/>
                  <a:gd name="T23" fmla="*/ 75 h 90"/>
                  <a:gd name="T24" fmla="*/ 30 w 75"/>
                  <a:gd name="T25" fmla="*/ 60 h 90"/>
                  <a:gd name="T26" fmla="*/ 30 w 75"/>
                  <a:gd name="T27" fmla="*/ 45 h 90"/>
                  <a:gd name="T28" fmla="*/ 45 w 75"/>
                  <a:gd name="T29" fmla="*/ 45 h 90"/>
                  <a:gd name="T30" fmla="*/ 45 w 75"/>
                  <a:gd name="T31" fmla="*/ 45 h 90"/>
                  <a:gd name="T32" fmla="*/ 60 w 75"/>
                  <a:gd name="T33" fmla="*/ 30 h 90"/>
                  <a:gd name="T34" fmla="*/ 60 w 75"/>
                  <a:gd name="T35" fmla="*/ 30 h 90"/>
                  <a:gd name="T36" fmla="*/ 75 w 75"/>
                  <a:gd name="T37" fmla="*/ 30 h 90"/>
                  <a:gd name="T38" fmla="*/ 75 w 75"/>
                  <a:gd name="T39" fmla="*/ 30 h 90"/>
                  <a:gd name="T40" fmla="*/ 75 w 75"/>
                  <a:gd name="T41" fmla="*/ 0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90"/>
                  <a:gd name="T65" fmla="*/ 75 w 75"/>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90">
                    <a:moveTo>
                      <a:pt x="75" y="0"/>
                    </a:moveTo>
                    <a:lnTo>
                      <a:pt x="75" y="0"/>
                    </a:lnTo>
                    <a:lnTo>
                      <a:pt x="60" y="15"/>
                    </a:lnTo>
                    <a:lnTo>
                      <a:pt x="45" y="15"/>
                    </a:lnTo>
                    <a:lnTo>
                      <a:pt x="30" y="15"/>
                    </a:lnTo>
                    <a:lnTo>
                      <a:pt x="30" y="30"/>
                    </a:lnTo>
                    <a:lnTo>
                      <a:pt x="15" y="45"/>
                    </a:lnTo>
                    <a:lnTo>
                      <a:pt x="15" y="60"/>
                    </a:lnTo>
                    <a:lnTo>
                      <a:pt x="0" y="75"/>
                    </a:lnTo>
                    <a:lnTo>
                      <a:pt x="0" y="90"/>
                    </a:lnTo>
                    <a:lnTo>
                      <a:pt x="30" y="90"/>
                    </a:lnTo>
                    <a:lnTo>
                      <a:pt x="30" y="75"/>
                    </a:lnTo>
                    <a:lnTo>
                      <a:pt x="30" y="60"/>
                    </a:lnTo>
                    <a:lnTo>
                      <a:pt x="30" y="45"/>
                    </a:lnTo>
                    <a:lnTo>
                      <a:pt x="45" y="45"/>
                    </a:lnTo>
                    <a:lnTo>
                      <a:pt x="60" y="30"/>
                    </a:lnTo>
                    <a:lnTo>
                      <a:pt x="75" y="30"/>
                    </a:lnTo>
                    <a:lnTo>
                      <a:pt x="75" y="0"/>
                    </a:lnTo>
                    <a:close/>
                  </a:path>
                </a:pathLst>
              </a:custGeom>
              <a:solidFill>
                <a:srgbClr val="000000"/>
              </a:solidFill>
              <a:ln w="9525">
                <a:noFill/>
                <a:round/>
                <a:headEnd/>
                <a:tailEnd/>
              </a:ln>
            </p:spPr>
            <p:txBody>
              <a:bodyPr/>
              <a:lstStyle/>
              <a:p>
                <a:endParaRPr lang="tr-TR"/>
              </a:p>
            </p:txBody>
          </p:sp>
          <p:sp>
            <p:nvSpPr>
              <p:cNvPr id="336" name="Freeform 400"/>
              <p:cNvSpPr>
                <a:spLocks/>
              </p:cNvSpPr>
              <p:nvPr/>
            </p:nvSpPr>
            <p:spPr bwMode="auto">
              <a:xfrm>
                <a:off x="3075" y="4065"/>
                <a:ext cx="75" cy="90"/>
              </a:xfrm>
              <a:custGeom>
                <a:avLst/>
                <a:gdLst>
                  <a:gd name="T0" fmla="*/ 75 w 75"/>
                  <a:gd name="T1" fmla="*/ 90 h 90"/>
                  <a:gd name="T2" fmla="*/ 75 w 75"/>
                  <a:gd name="T3" fmla="*/ 90 h 90"/>
                  <a:gd name="T4" fmla="*/ 75 w 75"/>
                  <a:gd name="T5" fmla="*/ 75 h 90"/>
                  <a:gd name="T6" fmla="*/ 75 w 75"/>
                  <a:gd name="T7" fmla="*/ 60 h 90"/>
                  <a:gd name="T8" fmla="*/ 60 w 75"/>
                  <a:gd name="T9" fmla="*/ 45 h 90"/>
                  <a:gd name="T10" fmla="*/ 60 w 75"/>
                  <a:gd name="T11" fmla="*/ 30 h 90"/>
                  <a:gd name="T12" fmla="*/ 45 w 75"/>
                  <a:gd name="T13" fmla="*/ 15 h 90"/>
                  <a:gd name="T14" fmla="*/ 30 w 75"/>
                  <a:gd name="T15" fmla="*/ 15 h 90"/>
                  <a:gd name="T16" fmla="*/ 15 w 75"/>
                  <a:gd name="T17" fmla="*/ 15 h 90"/>
                  <a:gd name="T18" fmla="*/ 0 w 75"/>
                  <a:gd name="T19" fmla="*/ 0 h 90"/>
                  <a:gd name="T20" fmla="*/ 0 w 75"/>
                  <a:gd name="T21" fmla="*/ 30 h 90"/>
                  <a:gd name="T22" fmla="*/ 15 w 75"/>
                  <a:gd name="T23" fmla="*/ 30 h 90"/>
                  <a:gd name="T24" fmla="*/ 15 w 75"/>
                  <a:gd name="T25" fmla="*/ 30 h 90"/>
                  <a:gd name="T26" fmla="*/ 30 w 75"/>
                  <a:gd name="T27" fmla="*/ 45 h 90"/>
                  <a:gd name="T28" fmla="*/ 30 w 75"/>
                  <a:gd name="T29" fmla="*/ 45 h 90"/>
                  <a:gd name="T30" fmla="*/ 45 w 75"/>
                  <a:gd name="T31" fmla="*/ 45 h 90"/>
                  <a:gd name="T32" fmla="*/ 45 w 75"/>
                  <a:gd name="T33" fmla="*/ 60 h 90"/>
                  <a:gd name="T34" fmla="*/ 45 w 75"/>
                  <a:gd name="T35" fmla="*/ 75 h 90"/>
                  <a:gd name="T36" fmla="*/ 45 w 75"/>
                  <a:gd name="T37" fmla="*/ 90 h 90"/>
                  <a:gd name="T38" fmla="*/ 45 w 75"/>
                  <a:gd name="T39" fmla="*/ 90 h 90"/>
                  <a:gd name="T40" fmla="*/ 75 w 75"/>
                  <a:gd name="T41" fmla="*/ 90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90"/>
                  <a:gd name="T65" fmla="*/ 75 w 75"/>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90">
                    <a:moveTo>
                      <a:pt x="75" y="90"/>
                    </a:moveTo>
                    <a:lnTo>
                      <a:pt x="75" y="90"/>
                    </a:lnTo>
                    <a:lnTo>
                      <a:pt x="75" y="75"/>
                    </a:lnTo>
                    <a:lnTo>
                      <a:pt x="75" y="60"/>
                    </a:lnTo>
                    <a:lnTo>
                      <a:pt x="60" y="45"/>
                    </a:lnTo>
                    <a:lnTo>
                      <a:pt x="60" y="30"/>
                    </a:lnTo>
                    <a:lnTo>
                      <a:pt x="45" y="15"/>
                    </a:lnTo>
                    <a:lnTo>
                      <a:pt x="30" y="15"/>
                    </a:lnTo>
                    <a:lnTo>
                      <a:pt x="15" y="15"/>
                    </a:lnTo>
                    <a:lnTo>
                      <a:pt x="0" y="0"/>
                    </a:lnTo>
                    <a:lnTo>
                      <a:pt x="0" y="30"/>
                    </a:lnTo>
                    <a:lnTo>
                      <a:pt x="15" y="30"/>
                    </a:lnTo>
                    <a:lnTo>
                      <a:pt x="30" y="45"/>
                    </a:lnTo>
                    <a:lnTo>
                      <a:pt x="45" y="45"/>
                    </a:lnTo>
                    <a:lnTo>
                      <a:pt x="45" y="60"/>
                    </a:lnTo>
                    <a:lnTo>
                      <a:pt x="45" y="75"/>
                    </a:lnTo>
                    <a:lnTo>
                      <a:pt x="45" y="90"/>
                    </a:lnTo>
                    <a:lnTo>
                      <a:pt x="75" y="90"/>
                    </a:lnTo>
                    <a:close/>
                  </a:path>
                </a:pathLst>
              </a:custGeom>
              <a:solidFill>
                <a:srgbClr val="000000"/>
              </a:solidFill>
              <a:ln w="9525">
                <a:noFill/>
                <a:round/>
                <a:headEnd/>
                <a:tailEnd/>
              </a:ln>
            </p:spPr>
            <p:txBody>
              <a:bodyPr/>
              <a:lstStyle/>
              <a:p>
                <a:endParaRPr lang="tr-TR"/>
              </a:p>
            </p:txBody>
          </p:sp>
          <p:sp>
            <p:nvSpPr>
              <p:cNvPr id="337" name="Freeform 401"/>
              <p:cNvSpPr>
                <a:spLocks/>
              </p:cNvSpPr>
              <p:nvPr/>
            </p:nvSpPr>
            <p:spPr bwMode="auto">
              <a:xfrm>
                <a:off x="3075" y="4155"/>
                <a:ext cx="75" cy="75"/>
              </a:xfrm>
              <a:custGeom>
                <a:avLst/>
                <a:gdLst>
                  <a:gd name="T0" fmla="*/ 0 w 75"/>
                  <a:gd name="T1" fmla="*/ 75 h 75"/>
                  <a:gd name="T2" fmla="*/ 0 w 75"/>
                  <a:gd name="T3" fmla="*/ 75 h 75"/>
                  <a:gd name="T4" fmla="*/ 15 w 75"/>
                  <a:gd name="T5" fmla="*/ 60 h 75"/>
                  <a:gd name="T6" fmla="*/ 30 w 75"/>
                  <a:gd name="T7" fmla="*/ 60 h 75"/>
                  <a:gd name="T8" fmla="*/ 45 w 75"/>
                  <a:gd name="T9" fmla="*/ 60 h 75"/>
                  <a:gd name="T10" fmla="*/ 60 w 75"/>
                  <a:gd name="T11" fmla="*/ 45 h 75"/>
                  <a:gd name="T12" fmla="*/ 60 w 75"/>
                  <a:gd name="T13" fmla="*/ 30 h 75"/>
                  <a:gd name="T14" fmla="*/ 75 w 75"/>
                  <a:gd name="T15" fmla="*/ 15 h 75"/>
                  <a:gd name="T16" fmla="*/ 75 w 75"/>
                  <a:gd name="T17" fmla="*/ 0 h 75"/>
                  <a:gd name="T18" fmla="*/ 75 w 75"/>
                  <a:gd name="T19" fmla="*/ 0 h 75"/>
                  <a:gd name="T20" fmla="*/ 45 w 75"/>
                  <a:gd name="T21" fmla="*/ 0 h 75"/>
                  <a:gd name="T22" fmla="*/ 45 w 75"/>
                  <a:gd name="T23" fmla="*/ 0 h 75"/>
                  <a:gd name="T24" fmla="*/ 45 w 75"/>
                  <a:gd name="T25" fmla="*/ 15 h 75"/>
                  <a:gd name="T26" fmla="*/ 45 w 75"/>
                  <a:gd name="T27" fmla="*/ 15 h 75"/>
                  <a:gd name="T28" fmla="*/ 30 w 75"/>
                  <a:gd name="T29" fmla="*/ 30 h 75"/>
                  <a:gd name="T30" fmla="*/ 30 w 75"/>
                  <a:gd name="T31" fmla="*/ 30 h 75"/>
                  <a:gd name="T32" fmla="*/ 15 w 75"/>
                  <a:gd name="T33" fmla="*/ 45 h 75"/>
                  <a:gd name="T34" fmla="*/ 15 w 75"/>
                  <a:gd name="T35" fmla="*/ 45 h 75"/>
                  <a:gd name="T36" fmla="*/ 0 w 75"/>
                  <a:gd name="T37" fmla="*/ 45 h 75"/>
                  <a:gd name="T38" fmla="*/ 0 w 75"/>
                  <a:gd name="T39" fmla="*/ 45 h 75"/>
                  <a:gd name="T40" fmla="*/ 0 w 75"/>
                  <a:gd name="T41" fmla="*/ 75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75"/>
                  <a:gd name="T65" fmla="*/ 75 w 75"/>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75">
                    <a:moveTo>
                      <a:pt x="0" y="75"/>
                    </a:moveTo>
                    <a:lnTo>
                      <a:pt x="0" y="75"/>
                    </a:lnTo>
                    <a:lnTo>
                      <a:pt x="15" y="60"/>
                    </a:lnTo>
                    <a:lnTo>
                      <a:pt x="30" y="60"/>
                    </a:lnTo>
                    <a:lnTo>
                      <a:pt x="45" y="60"/>
                    </a:lnTo>
                    <a:lnTo>
                      <a:pt x="60" y="45"/>
                    </a:lnTo>
                    <a:lnTo>
                      <a:pt x="60" y="30"/>
                    </a:lnTo>
                    <a:lnTo>
                      <a:pt x="75" y="15"/>
                    </a:lnTo>
                    <a:lnTo>
                      <a:pt x="75" y="0"/>
                    </a:lnTo>
                    <a:lnTo>
                      <a:pt x="45" y="0"/>
                    </a:lnTo>
                    <a:lnTo>
                      <a:pt x="45" y="15"/>
                    </a:lnTo>
                    <a:lnTo>
                      <a:pt x="30" y="30"/>
                    </a:lnTo>
                    <a:lnTo>
                      <a:pt x="15" y="45"/>
                    </a:lnTo>
                    <a:lnTo>
                      <a:pt x="0" y="45"/>
                    </a:lnTo>
                    <a:lnTo>
                      <a:pt x="0" y="75"/>
                    </a:lnTo>
                    <a:close/>
                  </a:path>
                </a:pathLst>
              </a:custGeom>
              <a:solidFill>
                <a:srgbClr val="000000"/>
              </a:solidFill>
              <a:ln w="9525">
                <a:noFill/>
                <a:round/>
                <a:headEnd/>
                <a:tailEnd/>
              </a:ln>
            </p:spPr>
            <p:txBody>
              <a:bodyPr/>
              <a:lstStyle/>
              <a:p>
                <a:endParaRPr lang="tr-TR"/>
              </a:p>
            </p:txBody>
          </p:sp>
          <p:sp>
            <p:nvSpPr>
              <p:cNvPr id="338" name="Freeform 402"/>
              <p:cNvSpPr>
                <a:spLocks/>
              </p:cNvSpPr>
              <p:nvPr/>
            </p:nvSpPr>
            <p:spPr bwMode="auto">
              <a:xfrm>
                <a:off x="15" y="2970"/>
                <a:ext cx="1050" cy="1500"/>
              </a:xfrm>
              <a:custGeom>
                <a:avLst/>
                <a:gdLst>
                  <a:gd name="T0" fmla="*/ 480 w 1050"/>
                  <a:gd name="T1" fmla="*/ 105 h 1500"/>
                  <a:gd name="T2" fmla="*/ 465 w 1050"/>
                  <a:gd name="T3" fmla="*/ 285 h 1500"/>
                  <a:gd name="T4" fmla="*/ 480 w 1050"/>
                  <a:gd name="T5" fmla="*/ 615 h 1500"/>
                  <a:gd name="T6" fmla="*/ 450 w 1050"/>
                  <a:gd name="T7" fmla="*/ 660 h 1500"/>
                  <a:gd name="T8" fmla="*/ 405 w 1050"/>
                  <a:gd name="T9" fmla="*/ 690 h 1500"/>
                  <a:gd name="T10" fmla="*/ 345 w 1050"/>
                  <a:gd name="T11" fmla="*/ 750 h 1500"/>
                  <a:gd name="T12" fmla="*/ 270 w 1050"/>
                  <a:gd name="T13" fmla="*/ 840 h 1500"/>
                  <a:gd name="T14" fmla="*/ 180 w 1050"/>
                  <a:gd name="T15" fmla="*/ 930 h 1500"/>
                  <a:gd name="T16" fmla="*/ 90 w 1050"/>
                  <a:gd name="T17" fmla="*/ 1005 h 1500"/>
                  <a:gd name="T18" fmla="*/ 15 w 1050"/>
                  <a:gd name="T19" fmla="*/ 1080 h 1500"/>
                  <a:gd name="T20" fmla="*/ 0 w 1050"/>
                  <a:gd name="T21" fmla="*/ 1125 h 1500"/>
                  <a:gd name="T22" fmla="*/ 30 w 1050"/>
                  <a:gd name="T23" fmla="*/ 1155 h 1500"/>
                  <a:gd name="T24" fmla="*/ 75 w 1050"/>
                  <a:gd name="T25" fmla="*/ 1155 h 1500"/>
                  <a:gd name="T26" fmla="*/ 120 w 1050"/>
                  <a:gd name="T27" fmla="*/ 1110 h 1500"/>
                  <a:gd name="T28" fmla="*/ 210 w 1050"/>
                  <a:gd name="T29" fmla="*/ 1035 h 1500"/>
                  <a:gd name="T30" fmla="*/ 285 w 1050"/>
                  <a:gd name="T31" fmla="*/ 960 h 1500"/>
                  <a:gd name="T32" fmla="*/ 300 w 1050"/>
                  <a:gd name="T33" fmla="*/ 1005 h 1500"/>
                  <a:gd name="T34" fmla="*/ 240 w 1050"/>
                  <a:gd name="T35" fmla="*/ 1170 h 1500"/>
                  <a:gd name="T36" fmla="*/ 165 w 1050"/>
                  <a:gd name="T37" fmla="*/ 1335 h 1500"/>
                  <a:gd name="T38" fmla="*/ 120 w 1050"/>
                  <a:gd name="T39" fmla="*/ 1410 h 1500"/>
                  <a:gd name="T40" fmla="*/ 135 w 1050"/>
                  <a:gd name="T41" fmla="*/ 1440 h 1500"/>
                  <a:gd name="T42" fmla="*/ 180 w 1050"/>
                  <a:gd name="T43" fmla="*/ 1455 h 1500"/>
                  <a:gd name="T44" fmla="*/ 225 w 1050"/>
                  <a:gd name="T45" fmla="*/ 1455 h 1500"/>
                  <a:gd name="T46" fmla="*/ 240 w 1050"/>
                  <a:gd name="T47" fmla="*/ 1425 h 1500"/>
                  <a:gd name="T48" fmla="*/ 270 w 1050"/>
                  <a:gd name="T49" fmla="*/ 1395 h 1500"/>
                  <a:gd name="T50" fmla="*/ 255 w 1050"/>
                  <a:gd name="T51" fmla="*/ 1410 h 1500"/>
                  <a:gd name="T52" fmla="*/ 255 w 1050"/>
                  <a:gd name="T53" fmla="*/ 1440 h 1500"/>
                  <a:gd name="T54" fmla="*/ 270 w 1050"/>
                  <a:gd name="T55" fmla="*/ 1470 h 1500"/>
                  <a:gd name="T56" fmla="*/ 315 w 1050"/>
                  <a:gd name="T57" fmla="*/ 1485 h 1500"/>
                  <a:gd name="T58" fmla="*/ 360 w 1050"/>
                  <a:gd name="T59" fmla="*/ 1455 h 1500"/>
                  <a:gd name="T60" fmla="*/ 375 w 1050"/>
                  <a:gd name="T61" fmla="*/ 1440 h 1500"/>
                  <a:gd name="T62" fmla="*/ 390 w 1050"/>
                  <a:gd name="T63" fmla="*/ 1410 h 1500"/>
                  <a:gd name="T64" fmla="*/ 375 w 1050"/>
                  <a:gd name="T65" fmla="*/ 1440 h 1500"/>
                  <a:gd name="T66" fmla="*/ 375 w 1050"/>
                  <a:gd name="T67" fmla="*/ 1470 h 1500"/>
                  <a:gd name="T68" fmla="*/ 405 w 1050"/>
                  <a:gd name="T69" fmla="*/ 1500 h 1500"/>
                  <a:gd name="T70" fmla="*/ 450 w 1050"/>
                  <a:gd name="T71" fmla="*/ 1500 h 1500"/>
                  <a:gd name="T72" fmla="*/ 495 w 1050"/>
                  <a:gd name="T73" fmla="*/ 1470 h 1500"/>
                  <a:gd name="T74" fmla="*/ 495 w 1050"/>
                  <a:gd name="T75" fmla="*/ 1440 h 1500"/>
                  <a:gd name="T76" fmla="*/ 525 w 1050"/>
                  <a:gd name="T77" fmla="*/ 1335 h 1500"/>
                  <a:gd name="T78" fmla="*/ 540 w 1050"/>
                  <a:gd name="T79" fmla="*/ 1095 h 1500"/>
                  <a:gd name="T80" fmla="*/ 585 w 1050"/>
                  <a:gd name="T81" fmla="*/ 870 h 1500"/>
                  <a:gd name="T82" fmla="*/ 690 w 1050"/>
                  <a:gd name="T83" fmla="*/ 840 h 1500"/>
                  <a:gd name="T84" fmla="*/ 750 w 1050"/>
                  <a:gd name="T85" fmla="*/ 915 h 1500"/>
                  <a:gd name="T86" fmla="*/ 810 w 1050"/>
                  <a:gd name="T87" fmla="*/ 975 h 1500"/>
                  <a:gd name="T88" fmla="*/ 885 w 1050"/>
                  <a:gd name="T89" fmla="*/ 1035 h 1500"/>
                  <a:gd name="T90" fmla="*/ 960 w 1050"/>
                  <a:gd name="T91" fmla="*/ 1035 h 1500"/>
                  <a:gd name="T92" fmla="*/ 1035 w 1050"/>
                  <a:gd name="T93" fmla="*/ 1005 h 1500"/>
                  <a:gd name="T94" fmla="*/ 1035 w 1050"/>
                  <a:gd name="T95" fmla="*/ 960 h 1500"/>
                  <a:gd name="T96" fmla="*/ 945 w 1050"/>
                  <a:gd name="T97" fmla="*/ 900 h 1500"/>
                  <a:gd name="T98" fmla="*/ 855 w 1050"/>
                  <a:gd name="T99" fmla="*/ 825 h 1500"/>
                  <a:gd name="T100" fmla="*/ 795 w 1050"/>
                  <a:gd name="T101" fmla="*/ 750 h 1500"/>
                  <a:gd name="T102" fmla="*/ 735 w 1050"/>
                  <a:gd name="T103" fmla="*/ 660 h 1500"/>
                  <a:gd name="T104" fmla="*/ 690 w 1050"/>
                  <a:gd name="T105" fmla="*/ 570 h 1500"/>
                  <a:gd name="T106" fmla="*/ 675 w 1050"/>
                  <a:gd name="T107" fmla="*/ 420 h 1500"/>
                  <a:gd name="T108" fmla="*/ 705 w 1050"/>
                  <a:gd name="T109" fmla="*/ 210 h 1500"/>
                  <a:gd name="T110" fmla="*/ 720 w 1050"/>
                  <a:gd name="T111" fmla="*/ 0 h 15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0"/>
                  <a:gd name="T169" fmla="*/ 0 h 1500"/>
                  <a:gd name="T170" fmla="*/ 1050 w 1050"/>
                  <a:gd name="T171" fmla="*/ 1500 h 15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0" h="1500">
                    <a:moveTo>
                      <a:pt x="480" y="45"/>
                    </a:moveTo>
                    <a:lnTo>
                      <a:pt x="480" y="75"/>
                    </a:lnTo>
                    <a:lnTo>
                      <a:pt x="480" y="105"/>
                    </a:lnTo>
                    <a:lnTo>
                      <a:pt x="480" y="135"/>
                    </a:lnTo>
                    <a:lnTo>
                      <a:pt x="465" y="180"/>
                    </a:lnTo>
                    <a:lnTo>
                      <a:pt x="465" y="285"/>
                    </a:lnTo>
                    <a:lnTo>
                      <a:pt x="465" y="405"/>
                    </a:lnTo>
                    <a:lnTo>
                      <a:pt x="480" y="510"/>
                    </a:lnTo>
                    <a:lnTo>
                      <a:pt x="480" y="615"/>
                    </a:lnTo>
                    <a:lnTo>
                      <a:pt x="480" y="630"/>
                    </a:lnTo>
                    <a:lnTo>
                      <a:pt x="465" y="645"/>
                    </a:lnTo>
                    <a:lnTo>
                      <a:pt x="450" y="660"/>
                    </a:lnTo>
                    <a:lnTo>
                      <a:pt x="435" y="660"/>
                    </a:lnTo>
                    <a:lnTo>
                      <a:pt x="420" y="675"/>
                    </a:lnTo>
                    <a:lnTo>
                      <a:pt x="405" y="690"/>
                    </a:lnTo>
                    <a:lnTo>
                      <a:pt x="390" y="705"/>
                    </a:lnTo>
                    <a:lnTo>
                      <a:pt x="375" y="705"/>
                    </a:lnTo>
                    <a:lnTo>
                      <a:pt x="345" y="750"/>
                    </a:lnTo>
                    <a:lnTo>
                      <a:pt x="330" y="780"/>
                    </a:lnTo>
                    <a:lnTo>
                      <a:pt x="300" y="810"/>
                    </a:lnTo>
                    <a:lnTo>
                      <a:pt x="270" y="840"/>
                    </a:lnTo>
                    <a:lnTo>
                      <a:pt x="240" y="870"/>
                    </a:lnTo>
                    <a:lnTo>
                      <a:pt x="210" y="900"/>
                    </a:lnTo>
                    <a:lnTo>
                      <a:pt x="180" y="930"/>
                    </a:lnTo>
                    <a:lnTo>
                      <a:pt x="135" y="960"/>
                    </a:lnTo>
                    <a:lnTo>
                      <a:pt x="105" y="990"/>
                    </a:lnTo>
                    <a:lnTo>
                      <a:pt x="90" y="1005"/>
                    </a:lnTo>
                    <a:lnTo>
                      <a:pt x="60" y="1035"/>
                    </a:lnTo>
                    <a:lnTo>
                      <a:pt x="30" y="1065"/>
                    </a:lnTo>
                    <a:lnTo>
                      <a:pt x="15" y="1080"/>
                    </a:lnTo>
                    <a:lnTo>
                      <a:pt x="0" y="1095"/>
                    </a:lnTo>
                    <a:lnTo>
                      <a:pt x="0" y="1110"/>
                    </a:lnTo>
                    <a:lnTo>
                      <a:pt x="0" y="1125"/>
                    </a:lnTo>
                    <a:lnTo>
                      <a:pt x="0" y="1140"/>
                    </a:lnTo>
                    <a:lnTo>
                      <a:pt x="15" y="1155"/>
                    </a:lnTo>
                    <a:lnTo>
                      <a:pt x="30" y="1155"/>
                    </a:lnTo>
                    <a:lnTo>
                      <a:pt x="45" y="1155"/>
                    </a:lnTo>
                    <a:lnTo>
                      <a:pt x="60" y="1155"/>
                    </a:lnTo>
                    <a:lnTo>
                      <a:pt x="75" y="1155"/>
                    </a:lnTo>
                    <a:lnTo>
                      <a:pt x="75" y="1140"/>
                    </a:lnTo>
                    <a:lnTo>
                      <a:pt x="90" y="1140"/>
                    </a:lnTo>
                    <a:lnTo>
                      <a:pt x="120" y="1110"/>
                    </a:lnTo>
                    <a:lnTo>
                      <a:pt x="150" y="1095"/>
                    </a:lnTo>
                    <a:lnTo>
                      <a:pt x="180" y="1065"/>
                    </a:lnTo>
                    <a:lnTo>
                      <a:pt x="210" y="1035"/>
                    </a:lnTo>
                    <a:lnTo>
                      <a:pt x="240" y="1020"/>
                    </a:lnTo>
                    <a:lnTo>
                      <a:pt x="270" y="990"/>
                    </a:lnTo>
                    <a:lnTo>
                      <a:pt x="285" y="960"/>
                    </a:lnTo>
                    <a:lnTo>
                      <a:pt x="315" y="945"/>
                    </a:lnTo>
                    <a:lnTo>
                      <a:pt x="300" y="1005"/>
                    </a:lnTo>
                    <a:lnTo>
                      <a:pt x="285" y="1050"/>
                    </a:lnTo>
                    <a:lnTo>
                      <a:pt x="255" y="1110"/>
                    </a:lnTo>
                    <a:lnTo>
                      <a:pt x="240" y="1170"/>
                    </a:lnTo>
                    <a:lnTo>
                      <a:pt x="225" y="1230"/>
                    </a:lnTo>
                    <a:lnTo>
                      <a:pt x="195" y="1275"/>
                    </a:lnTo>
                    <a:lnTo>
                      <a:pt x="165" y="1335"/>
                    </a:lnTo>
                    <a:lnTo>
                      <a:pt x="120" y="1395"/>
                    </a:lnTo>
                    <a:lnTo>
                      <a:pt x="120" y="1410"/>
                    </a:lnTo>
                    <a:lnTo>
                      <a:pt x="120" y="1425"/>
                    </a:lnTo>
                    <a:lnTo>
                      <a:pt x="120" y="1440"/>
                    </a:lnTo>
                    <a:lnTo>
                      <a:pt x="135" y="1440"/>
                    </a:lnTo>
                    <a:lnTo>
                      <a:pt x="150" y="1455"/>
                    </a:lnTo>
                    <a:lnTo>
                      <a:pt x="165" y="1455"/>
                    </a:lnTo>
                    <a:lnTo>
                      <a:pt x="180" y="1455"/>
                    </a:lnTo>
                    <a:lnTo>
                      <a:pt x="195" y="1455"/>
                    </a:lnTo>
                    <a:lnTo>
                      <a:pt x="210" y="1455"/>
                    </a:lnTo>
                    <a:lnTo>
                      <a:pt x="225" y="1455"/>
                    </a:lnTo>
                    <a:lnTo>
                      <a:pt x="240" y="1440"/>
                    </a:lnTo>
                    <a:lnTo>
                      <a:pt x="240" y="1425"/>
                    </a:lnTo>
                    <a:lnTo>
                      <a:pt x="255" y="1425"/>
                    </a:lnTo>
                    <a:lnTo>
                      <a:pt x="255" y="1410"/>
                    </a:lnTo>
                    <a:lnTo>
                      <a:pt x="270" y="1395"/>
                    </a:lnTo>
                    <a:lnTo>
                      <a:pt x="255" y="1395"/>
                    </a:lnTo>
                    <a:lnTo>
                      <a:pt x="255" y="1410"/>
                    </a:lnTo>
                    <a:lnTo>
                      <a:pt x="255" y="1425"/>
                    </a:lnTo>
                    <a:lnTo>
                      <a:pt x="255" y="1440"/>
                    </a:lnTo>
                    <a:lnTo>
                      <a:pt x="255" y="1455"/>
                    </a:lnTo>
                    <a:lnTo>
                      <a:pt x="255" y="1470"/>
                    </a:lnTo>
                    <a:lnTo>
                      <a:pt x="270" y="1470"/>
                    </a:lnTo>
                    <a:lnTo>
                      <a:pt x="285" y="1485"/>
                    </a:lnTo>
                    <a:lnTo>
                      <a:pt x="300" y="1485"/>
                    </a:lnTo>
                    <a:lnTo>
                      <a:pt x="315" y="1485"/>
                    </a:lnTo>
                    <a:lnTo>
                      <a:pt x="330" y="1470"/>
                    </a:lnTo>
                    <a:lnTo>
                      <a:pt x="345" y="1470"/>
                    </a:lnTo>
                    <a:lnTo>
                      <a:pt x="360" y="1455"/>
                    </a:lnTo>
                    <a:lnTo>
                      <a:pt x="375" y="1455"/>
                    </a:lnTo>
                    <a:lnTo>
                      <a:pt x="375" y="1440"/>
                    </a:lnTo>
                    <a:lnTo>
                      <a:pt x="375" y="1425"/>
                    </a:lnTo>
                    <a:lnTo>
                      <a:pt x="390" y="1410"/>
                    </a:lnTo>
                    <a:lnTo>
                      <a:pt x="390" y="1425"/>
                    </a:lnTo>
                    <a:lnTo>
                      <a:pt x="375" y="1425"/>
                    </a:lnTo>
                    <a:lnTo>
                      <a:pt x="375" y="1440"/>
                    </a:lnTo>
                    <a:lnTo>
                      <a:pt x="375" y="1455"/>
                    </a:lnTo>
                    <a:lnTo>
                      <a:pt x="375" y="1470"/>
                    </a:lnTo>
                    <a:lnTo>
                      <a:pt x="390" y="1485"/>
                    </a:lnTo>
                    <a:lnTo>
                      <a:pt x="405" y="1500"/>
                    </a:lnTo>
                    <a:lnTo>
                      <a:pt x="435" y="1500"/>
                    </a:lnTo>
                    <a:lnTo>
                      <a:pt x="450" y="1500"/>
                    </a:lnTo>
                    <a:lnTo>
                      <a:pt x="465" y="1485"/>
                    </a:lnTo>
                    <a:lnTo>
                      <a:pt x="480" y="1485"/>
                    </a:lnTo>
                    <a:lnTo>
                      <a:pt x="495" y="1470"/>
                    </a:lnTo>
                    <a:lnTo>
                      <a:pt x="495" y="1455"/>
                    </a:lnTo>
                    <a:lnTo>
                      <a:pt x="495" y="1440"/>
                    </a:lnTo>
                    <a:lnTo>
                      <a:pt x="510" y="1425"/>
                    </a:lnTo>
                    <a:lnTo>
                      <a:pt x="510" y="1410"/>
                    </a:lnTo>
                    <a:lnTo>
                      <a:pt x="525" y="1335"/>
                    </a:lnTo>
                    <a:lnTo>
                      <a:pt x="540" y="1260"/>
                    </a:lnTo>
                    <a:lnTo>
                      <a:pt x="540" y="1170"/>
                    </a:lnTo>
                    <a:lnTo>
                      <a:pt x="540" y="1095"/>
                    </a:lnTo>
                    <a:lnTo>
                      <a:pt x="540" y="1020"/>
                    </a:lnTo>
                    <a:lnTo>
                      <a:pt x="555" y="945"/>
                    </a:lnTo>
                    <a:lnTo>
                      <a:pt x="585" y="870"/>
                    </a:lnTo>
                    <a:lnTo>
                      <a:pt x="645" y="810"/>
                    </a:lnTo>
                    <a:lnTo>
                      <a:pt x="660" y="825"/>
                    </a:lnTo>
                    <a:lnTo>
                      <a:pt x="690" y="840"/>
                    </a:lnTo>
                    <a:lnTo>
                      <a:pt x="705" y="870"/>
                    </a:lnTo>
                    <a:lnTo>
                      <a:pt x="735" y="885"/>
                    </a:lnTo>
                    <a:lnTo>
                      <a:pt x="750" y="915"/>
                    </a:lnTo>
                    <a:lnTo>
                      <a:pt x="765" y="930"/>
                    </a:lnTo>
                    <a:lnTo>
                      <a:pt x="795" y="960"/>
                    </a:lnTo>
                    <a:lnTo>
                      <a:pt x="810" y="975"/>
                    </a:lnTo>
                    <a:lnTo>
                      <a:pt x="840" y="1005"/>
                    </a:lnTo>
                    <a:lnTo>
                      <a:pt x="855" y="1020"/>
                    </a:lnTo>
                    <a:lnTo>
                      <a:pt x="885" y="1035"/>
                    </a:lnTo>
                    <a:lnTo>
                      <a:pt x="915" y="1035"/>
                    </a:lnTo>
                    <a:lnTo>
                      <a:pt x="930" y="1035"/>
                    </a:lnTo>
                    <a:lnTo>
                      <a:pt x="960" y="1035"/>
                    </a:lnTo>
                    <a:lnTo>
                      <a:pt x="990" y="1035"/>
                    </a:lnTo>
                    <a:lnTo>
                      <a:pt x="1020" y="1020"/>
                    </a:lnTo>
                    <a:lnTo>
                      <a:pt x="1035" y="1005"/>
                    </a:lnTo>
                    <a:lnTo>
                      <a:pt x="1050" y="990"/>
                    </a:lnTo>
                    <a:lnTo>
                      <a:pt x="1050" y="975"/>
                    </a:lnTo>
                    <a:lnTo>
                      <a:pt x="1035" y="960"/>
                    </a:lnTo>
                    <a:lnTo>
                      <a:pt x="1005" y="930"/>
                    </a:lnTo>
                    <a:lnTo>
                      <a:pt x="975" y="915"/>
                    </a:lnTo>
                    <a:lnTo>
                      <a:pt x="945" y="900"/>
                    </a:lnTo>
                    <a:lnTo>
                      <a:pt x="915" y="870"/>
                    </a:lnTo>
                    <a:lnTo>
                      <a:pt x="885" y="855"/>
                    </a:lnTo>
                    <a:lnTo>
                      <a:pt x="855" y="825"/>
                    </a:lnTo>
                    <a:lnTo>
                      <a:pt x="840" y="795"/>
                    </a:lnTo>
                    <a:lnTo>
                      <a:pt x="810" y="780"/>
                    </a:lnTo>
                    <a:lnTo>
                      <a:pt x="795" y="750"/>
                    </a:lnTo>
                    <a:lnTo>
                      <a:pt x="765" y="720"/>
                    </a:lnTo>
                    <a:lnTo>
                      <a:pt x="750" y="690"/>
                    </a:lnTo>
                    <a:lnTo>
                      <a:pt x="735" y="660"/>
                    </a:lnTo>
                    <a:lnTo>
                      <a:pt x="720" y="630"/>
                    </a:lnTo>
                    <a:lnTo>
                      <a:pt x="705" y="600"/>
                    </a:lnTo>
                    <a:lnTo>
                      <a:pt x="690" y="570"/>
                    </a:lnTo>
                    <a:lnTo>
                      <a:pt x="690" y="540"/>
                    </a:lnTo>
                    <a:lnTo>
                      <a:pt x="675" y="480"/>
                    </a:lnTo>
                    <a:lnTo>
                      <a:pt x="675" y="420"/>
                    </a:lnTo>
                    <a:lnTo>
                      <a:pt x="675" y="345"/>
                    </a:lnTo>
                    <a:lnTo>
                      <a:pt x="690" y="270"/>
                    </a:lnTo>
                    <a:lnTo>
                      <a:pt x="705" y="210"/>
                    </a:lnTo>
                    <a:lnTo>
                      <a:pt x="705" y="135"/>
                    </a:lnTo>
                    <a:lnTo>
                      <a:pt x="720" y="75"/>
                    </a:lnTo>
                    <a:lnTo>
                      <a:pt x="720" y="0"/>
                    </a:lnTo>
                    <a:lnTo>
                      <a:pt x="480" y="45"/>
                    </a:lnTo>
                    <a:close/>
                  </a:path>
                </a:pathLst>
              </a:custGeom>
              <a:solidFill>
                <a:srgbClr val="CCB27F"/>
              </a:solidFill>
              <a:ln w="9525">
                <a:noFill/>
                <a:round/>
                <a:headEnd/>
                <a:tailEnd/>
              </a:ln>
            </p:spPr>
            <p:txBody>
              <a:bodyPr/>
              <a:lstStyle/>
              <a:p>
                <a:endParaRPr lang="tr-TR"/>
              </a:p>
            </p:txBody>
          </p:sp>
          <p:sp>
            <p:nvSpPr>
              <p:cNvPr id="339" name="Freeform 403"/>
              <p:cNvSpPr>
                <a:spLocks/>
              </p:cNvSpPr>
              <p:nvPr/>
            </p:nvSpPr>
            <p:spPr bwMode="auto">
              <a:xfrm>
                <a:off x="465" y="3000"/>
                <a:ext cx="45" cy="150"/>
              </a:xfrm>
              <a:custGeom>
                <a:avLst/>
                <a:gdLst>
                  <a:gd name="T0" fmla="*/ 30 w 45"/>
                  <a:gd name="T1" fmla="*/ 150 h 150"/>
                  <a:gd name="T2" fmla="*/ 30 w 45"/>
                  <a:gd name="T3" fmla="*/ 150 h 150"/>
                  <a:gd name="T4" fmla="*/ 45 w 45"/>
                  <a:gd name="T5" fmla="*/ 105 h 150"/>
                  <a:gd name="T6" fmla="*/ 45 w 45"/>
                  <a:gd name="T7" fmla="*/ 75 h 150"/>
                  <a:gd name="T8" fmla="*/ 45 w 45"/>
                  <a:gd name="T9" fmla="*/ 45 h 150"/>
                  <a:gd name="T10" fmla="*/ 45 w 45"/>
                  <a:gd name="T11" fmla="*/ 15 h 150"/>
                  <a:gd name="T12" fmla="*/ 30 w 45"/>
                  <a:gd name="T13" fmla="*/ 0 h 150"/>
                  <a:gd name="T14" fmla="*/ 15 w 45"/>
                  <a:gd name="T15" fmla="*/ 45 h 150"/>
                  <a:gd name="T16" fmla="*/ 15 w 45"/>
                  <a:gd name="T17" fmla="*/ 75 h 150"/>
                  <a:gd name="T18" fmla="*/ 15 w 45"/>
                  <a:gd name="T19" fmla="*/ 105 h 150"/>
                  <a:gd name="T20" fmla="*/ 0 w 45"/>
                  <a:gd name="T21" fmla="*/ 150 h 150"/>
                  <a:gd name="T22" fmla="*/ 0 w 45"/>
                  <a:gd name="T23" fmla="*/ 150 h 150"/>
                  <a:gd name="T24" fmla="*/ 30 w 45"/>
                  <a:gd name="T25" fmla="*/ 150 h 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50"/>
                  <a:gd name="T41" fmla="*/ 45 w 45"/>
                  <a:gd name="T42" fmla="*/ 150 h 1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50">
                    <a:moveTo>
                      <a:pt x="30" y="150"/>
                    </a:moveTo>
                    <a:lnTo>
                      <a:pt x="30" y="150"/>
                    </a:lnTo>
                    <a:lnTo>
                      <a:pt x="45" y="105"/>
                    </a:lnTo>
                    <a:lnTo>
                      <a:pt x="45" y="75"/>
                    </a:lnTo>
                    <a:lnTo>
                      <a:pt x="45" y="45"/>
                    </a:lnTo>
                    <a:lnTo>
                      <a:pt x="45" y="15"/>
                    </a:lnTo>
                    <a:lnTo>
                      <a:pt x="30" y="0"/>
                    </a:lnTo>
                    <a:lnTo>
                      <a:pt x="15" y="45"/>
                    </a:lnTo>
                    <a:lnTo>
                      <a:pt x="15" y="75"/>
                    </a:lnTo>
                    <a:lnTo>
                      <a:pt x="15" y="105"/>
                    </a:lnTo>
                    <a:lnTo>
                      <a:pt x="0" y="150"/>
                    </a:lnTo>
                    <a:lnTo>
                      <a:pt x="30" y="150"/>
                    </a:lnTo>
                    <a:close/>
                  </a:path>
                </a:pathLst>
              </a:custGeom>
              <a:solidFill>
                <a:srgbClr val="000000"/>
              </a:solidFill>
              <a:ln w="9525">
                <a:noFill/>
                <a:round/>
                <a:headEnd/>
                <a:tailEnd/>
              </a:ln>
            </p:spPr>
            <p:txBody>
              <a:bodyPr/>
              <a:lstStyle/>
              <a:p>
                <a:endParaRPr lang="tr-TR"/>
              </a:p>
            </p:txBody>
          </p:sp>
          <p:sp>
            <p:nvSpPr>
              <p:cNvPr id="340" name="Freeform 404"/>
              <p:cNvSpPr>
                <a:spLocks/>
              </p:cNvSpPr>
              <p:nvPr/>
            </p:nvSpPr>
            <p:spPr bwMode="auto">
              <a:xfrm>
                <a:off x="465" y="3150"/>
                <a:ext cx="45" cy="435"/>
              </a:xfrm>
              <a:custGeom>
                <a:avLst/>
                <a:gdLst>
                  <a:gd name="T0" fmla="*/ 45 w 45"/>
                  <a:gd name="T1" fmla="*/ 435 h 435"/>
                  <a:gd name="T2" fmla="*/ 45 w 45"/>
                  <a:gd name="T3" fmla="*/ 435 h 435"/>
                  <a:gd name="T4" fmla="*/ 45 w 45"/>
                  <a:gd name="T5" fmla="*/ 330 h 435"/>
                  <a:gd name="T6" fmla="*/ 30 w 45"/>
                  <a:gd name="T7" fmla="*/ 225 h 435"/>
                  <a:gd name="T8" fmla="*/ 30 w 45"/>
                  <a:gd name="T9" fmla="*/ 105 h 435"/>
                  <a:gd name="T10" fmla="*/ 30 w 45"/>
                  <a:gd name="T11" fmla="*/ 0 h 435"/>
                  <a:gd name="T12" fmla="*/ 0 w 45"/>
                  <a:gd name="T13" fmla="*/ 0 h 435"/>
                  <a:gd name="T14" fmla="*/ 0 w 45"/>
                  <a:gd name="T15" fmla="*/ 105 h 435"/>
                  <a:gd name="T16" fmla="*/ 0 w 45"/>
                  <a:gd name="T17" fmla="*/ 225 h 435"/>
                  <a:gd name="T18" fmla="*/ 15 w 45"/>
                  <a:gd name="T19" fmla="*/ 330 h 435"/>
                  <a:gd name="T20" fmla="*/ 15 w 45"/>
                  <a:gd name="T21" fmla="*/ 435 h 435"/>
                  <a:gd name="T22" fmla="*/ 15 w 45"/>
                  <a:gd name="T23" fmla="*/ 435 h 435"/>
                  <a:gd name="T24" fmla="*/ 45 w 45"/>
                  <a:gd name="T25" fmla="*/ 435 h 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35"/>
                  <a:gd name="T41" fmla="*/ 45 w 45"/>
                  <a:gd name="T42" fmla="*/ 435 h 4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35">
                    <a:moveTo>
                      <a:pt x="45" y="435"/>
                    </a:moveTo>
                    <a:lnTo>
                      <a:pt x="45" y="435"/>
                    </a:lnTo>
                    <a:lnTo>
                      <a:pt x="45" y="330"/>
                    </a:lnTo>
                    <a:lnTo>
                      <a:pt x="30" y="225"/>
                    </a:lnTo>
                    <a:lnTo>
                      <a:pt x="30" y="105"/>
                    </a:lnTo>
                    <a:lnTo>
                      <a:pt x="30" y="0"/>
                    </a:lnTo>
                    <a:lnTo>
                      <a:pt x="0" y="0"/>
                    </a:lnTo>
                    <a:lnTo>
                      <a:pt x="0" y="105"/>
                    </a:lnTo>
                    <a:lnTo>
                      <a:pt x="0" y="225"/>
                    </a:lnTo>
                    <a:lnTo>
                      <a:pt x="15" y="330"/>
                    </a:lnTo>
                    <a:lnTo>
                      <a:pt x="15" y="435"/>
                    </a:lnTo>
                    <a:lnTo>
                      <a:pt x="45" y="435"/>
                    </a:lnTo>
                    <a:close/>
                  </a:path>
                </a:pathLst>
              </a:custGeom>
              <a:solidFill>
                <a:srgbClr val="000000"/>
              </a:solidFill>
              <a:ln w="9525">
                <a:noFill/>
                <a:round/>
                <a:headEnd/>
                <a:tailEnd/>
              </a:ln>
            </p:spPr>
            <p:txBody>
              <a:bodyPr/>
              <a:lstStyle/>
              <a:p>
                <a:endParaRPr lang="tr-TR"/>
              </a:p>
            </p:txBody>
          </p:sp>
          <p:sp>
            <p:nvSpPr>
              <p:cNvPr id="341" name="Freeform 405"/>
              <p:cNvSpPr>
                <a:spLocks/>
              </p:cNvSpPr>
              <p:nvPr/>
            </p:nvSpPr>
            <p:spPr bwMode="auto">
              <a:xfrm>
                <a:off x="375" y="3585"/>
                <a:ext cx="135" cy="105"/>
              </a:xfrm>
              <a:custGeom>
                <a:avLst/>
                <a:gdLst>
                  <a:gd name="T0" fmla="*/ 30 w 135"/>
                  <a:gd name="T1" fmla="*/ 105 h 105"/>
                  <a:gd name="T2" fmla="*/ 30 w 135"/>
                  <a:gd name="T3" fmla="*/ 105 h 105"/>
                  <a:gd name="T4" fmla="*/ 30 w 135"/>
                  <a:gd name="T5" fmla="*/ 90 h 105"/>
                  <a:gd name="T6" fmla="*/ 45 w 135"/>
                  <a:gd name="T7" fmla="*/ 90 h 105"/>
                  <a:gd name="T8" fmla="*/ 60 w 135"/>
                  <a:gd name="T9" fmla="*/ 75 h 105"/>
                  <a:gd name="T10" fmla="*/ 90 w 135"/>
                  <a:gd name="T11" fmla="*/ 60 h 105"/>
                  <a:gd name="T12" fmla="*/ 105 w 135"/>
                  <a:gd name="T13" fmla="*/ 45 h 105"/>
                  <a:gd name="T14" fmla="*/ 120 w 135"/>
                  <a:gd name="T15" fmla="*/ 45 h 105"/>
                  <a:gd name="T16" fmla="*/ 135 w 135"/>
                  <a:gd name="T17" fmla="*/ 30 h 105"/>
                  <a:gd name="T18" fmla="*/ 135 w 135"/>
                  <a:gd name="T19" fmla="*/ 0 h 105"/>
                  <a:gd name="T20" fmla="*/ 105 w 135"/>
                  <a:gd name="T21" fmla="*/ 0 h 105"/>
                  <a:gd name="T22" fmla="*/ 105 w 135"/>
                  <a:gd name="T23" fmla="*/ 15 h 105"/>
                  <a:gd name="T24" fmla="*/ 90 w 135"/>
                  <a:gd name="T25" fmla="*/ 15 h 105"/>
                  <a:gd name="T26" fmla="*/ 90 w 135"/>
                  <a:gd name="T27" fmla="*/ 30 h 105"/>
                  <a:gd name="T28" fmla="*/ 75 w 135"/>
                  <a:gd name="T29" fmla="*/ 30 h 105"/>
                  <a:gd name="T30" fmla="*/ 45 w 135"/>
                  <a:gd name="T31" fmla="*/ 45 h 105"/>
                  <a:gd name="T32" fmla="*/ 30 w 135"/>
                  <a:gd name="T33" fmla="*/ 60 h 105"/>
                  <a:gd name="T34" fmla="*/ 15 w 135"/>
                  <a:gd name="T35" fmla="*/ 75 h 105"/>
                  <a:gd name="T36" fmla="*/ 0 w 135"/>
                  <a:gd name="T37" fmla="*/ 90 h 105"/>
                  <a:gd name="T38" fmla="*/ 0 w 135"/>
                  <a:gd name="T39" fmla="*/ 90 h 105"/>
                  <a:gd name="T40" fmla="*/ 30 w 135"/>
                  <a:gd name="T41" fmla="*/ 105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105"/>
                  <a:gd name="T65" fmla="*/ 135 w 135"/>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105">
                    <a:moveTo>
                      <a:pt x="30" y="105"/>
                    </a:moveTo>
                    <a:lnTo>
                      <a:pt x="30" y="105"/>
                    </a:lnTo>
                    <a:lnTo>
                      <a:pt x="30" y="90"/>
                    </a:lnTo>
                    <a:lnTo>
                      <a:pt x="45" y="90"/>
                    </a:lnTo>
                    <a:lnTo>
                      <a:pt x="60" y="75"/>
                    </a:lnTo>
                    <a:lnTo>
                      <a:pt x="90" y="60"/>
                    </a:lnTo>
                    <a:lnTo>
                      <a:pt x="105" y="45"/>
                    </a:lnTo>
                    <a:lnTo>
                      <a:pt x="120" y="45"/>
                    </a:lnTo>
                    <a:lnTo>
                      <a:pt x="135" y="30"/>
                    </a:lnTo>
                    <a:lnTo>
                      <a:pt x="135" y="0"/>
                    </a:lnTo>
                    <a:lnTo>
                      <a:pt x="105" y="0"/>
                    </a:lnTo>
                    <a:lnTo>
                      <a:pt x="105" y="15"/>
                    </a:lnTo>
                    <a:lnTo>
                      <a:pt x="90" y="15"/>
                    </a:lnTo>
                    <a:lnTo>
                      <a:pt x="90" y="30"/>
                    </a:lnTo>
                    <a:lnTo>
                      <a:pt x="75" y="30"/>
                    </a:lnTo>
                    <a:lnTo>
                      <a:pt x="45" y="45"/>
                    </a:lnTo>
                    <a:lnTo>
                      <a:pt x="30" y="60"/>
                    </a:lnTo>
                    <a:lnTo>
                      <a:pt x="15" y="75"/>
                    </a:lnTo>
                    <a:lnTo>
                      <a:pt x="0" y="90"/>
                    </a:lnTo>
                    <a:lnTo>
                      <a:pt x="30" y="105"/>
                    </a:lnTo>
                    <a:close/>
                  </a:path>
                </a:pathLst>
              </a:custGeom>
              <a:solidFill>
                <a:srgbClr val="000000"/>
              </a:solidFill>
              <a:ln w="9525">
                <a:noFill/>
                <a:round/>
                <a:headEnd/>
                <a:tailEnd/>
              </a:ln>
            </p:spPr>
            <p:txBody>
              <a:bodyPr/>
              <a:lstStyle/>
              <a:p>
                <a:endParaRPr lang="tr-TR"/>
              </a:p>
            </p:txBody>
          </p:sp>
          <p:sp>
            <p:nvSpPr>
              <p:cNvPr id="342" name="Freeform 406"/>
              <p:cNvSpPr>
                <a:spLocks/>
              </p:cNvSpPr>
              <p:nvPr/>
            </p:nvSpPr>
            <p:spPr bwMode="auto">
              <a:xfrm>
                <a:off x="0" y="3675"/>
                <a:ext cx="405" cy="420"/>
              </a:xfrm>
              <a:custGeom>
                <a:avLst/>
                <a:gdLst>
                  <a:gd name="T0" fmla="*/ 30 w 405"/>
                  <a:gd name="T1" fmla="*/ 420 h 420"/>
                  <a:gd name="T2" fmla="*/ 30 w 405"/>
                  <a:gd name="T3" fmla="*/ 420 h 420"/>
                  <a:gd name="T4" fmla="*/ 30 w 405"/>
                  <a:gd name="T5" fmla="*/ 405 h 420"/>
                  <a:gd name="T6" fmla="*/ 30 w 405"/>
                  <a:gd name="T7" fmla="*/ 405 h 420"/>
                  <a:gd name="T8" fmla="*/ 45 w 405"/>
                  <a:gd name="T9" fmla="*/ 390 h 420"/>
                  <a:gd name="T10" fmla="*/ 60 w 405"/>
                  <a:gd name="T11" fmla="*/ 360 h 420"/>
                  <a:gd name="T12" fmla="*/ 90 w 405"/>
                  <a:gd name="T13" fmla="*/ 345 h 420"/>
                  <a:gd name="T14" fmla="*/ 105 w 405"/>
                  <a:gd name="T15" fmla="*/ 315 h 420"/>
                  <a:gd name="T16" fmla="*/ 135 w 405"/>
                  <a:gd name="T17" fmla="*/ 300 h 420"/>
                  <a:gd name="T18" fmla="*/ 165 w 405"/>
                  <a:gd name="T19" fmla="*/ 270 h 420"/>
                  <a:gd name="T20" fmla="*/ 195 w 405"/>
                  <a:gd name="T21" fmla="*/ 240 h 420"/>
                  <a:gd name="T22" fmla="*/ 225 w 405"/>
                  <a:gd name="T23" fmla="*/ 210 h 420"/>
                  <a:gd name="T24" fmla="*/ 255 w 405"/>
                  <a:gd name="T25" fmla="*/ 180 h 420"/>
                  <a:gd name="T26" fmla="*/ 300 w 405"/>
                  <a:gd name="T27" fmla="*/ 135 h 420"/>
                  <a:gd name="T28" fmla="*/ 330 w 405"/>
                  <a:gd name="T29" fmla="*/ 105 h 420"/>
                  <a:gd name="T30" fmla="*/ 345 w 405"/>
                  <a:gd name="T31" fmla="*/ 75 h 420"/>
                  <a:gd name="T32" fmla="*/ 375 w 405"/>
                  <a:gd name="T33" fmla="*/ 45 h 420"/>
                  <a:gd name="T34" fmla="*/ 405 w 405"/>
                  <a:gd name="T35" fmla="*/ 15 h 420"/>
                  <a:gd name="T36" fmla="*/ 375 w 405"/>
                  <a:gd name="T37" fmla="*/ 0 h 420"/>
                  <a:gd name="T38" fmla="*/ 360 w 405"/>
                  <a:gd name="T39" fmla="*/ 30 h 420"/>
                  <a:gd name="T40" fmla="*/ 330 w 405"/>
                  <a:gd name="T41" fmla="*/ 60 h 420"/>
                  <a:gd name="T42" fmla="*/ 300 w 405"/>
                  <a:gd name="T43" fmla="*/ 90 h 420"/>
                  <a:gd name="T44" fmla="*/ 270 w 405"/>
                  <a:gd name="T45" fmla="*/ 120 h 420"/>
                  <a:gd name="T46" fmla="*/ 240 w 405"/>
                  <a:gd name="T47" fmla="*/ 150 h 420"/>
                  <a:gd name="T48" fmla="*/ 210 w 405"/>
                  <a:gd name="T49" fmla="*/ 180 h 420"/>
                  <a:gd name="T50" fmla="*/ 180 w 405"/>
                  <a:gd name="T51" fmla="*/ 210 h 420"/>
                  <a:gd name="T52" fmla="*/ 150 w 405"/>
                  <a:gd name="T53" fmla="*/ 240 h 420"/>
                  <a:gd name="T54" fmla="*/ 120 w 405"/>
                  <a:gd name="T55" fmla="*/ 270 h 420"/>
                  <a:gd name="T56" fmla="*/ 90 w 405"/>
                  <a:gd name="T57" fmla="*/ 300 h 420"/>
                  <a:gd name="T58" fmla="*/ 60 w 405"/>
                  <a:gd name="T59" fmla="*/ 330 h 420"/>
                  <a:gd name="T60" fmla="*/ 45 w 405"/>
                  <a:gd name="T61" fmla="*/ 345 h 420"/>
                  <a:gd name="T62" fmla="*/ 30 w 405"/>
                  <a:gd name="T63" fmla="*/ 360 h 420"/>
                  <a:gd name="T64" fmla="*/ 15 w 405"/>
                  <a:gd name="T65" fmla="*/ 390 h 420"/>
                  <a:gd name="T66" fmla="*/ 0 w 405"/>
                  <a:gd name="T67" fmla="*/ 405 h 420"/>
                  <a:gd name="T68" fmla="*/ 0 w 405"/>
                  <a:gd name="T69" fmla="*/ 420 h 420"/>
                  <a:gd name="T70" fmla="*/ 0 w 405"/>
                  <a:gd name="T71" fmla="*/ 420 h 420"/>
                  <a:gd name="T72" fmla="*/ 30 w 405"/>
                  <a:gd name="T73" fmla="*/ 420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5"/>
                  <a:gd name="T112" fmla="*/ 0 h 420"/>
                  <a:gd name="T113" fmla="*/ 405 w 405"/>
                  <a:gd name="T114" fmla="*/ 420 h 4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5" h="420">
                    <a:moveTo>
                      <a:pt x="30" y="420"/>
                    </a:moveTo>
                    <a:lnTo>
                      <a:pt x="30" y="420"/>
                    </a:lnTo>
                    <a:lnTo>
                      <a:pt x="30" y="405"/>
                    </a:lnTo>
                    <a:lnTo>
                      <a:pt x="45" y="390"/>
                    </a:lnTo>
                    <a:lnTo>
                      <a:pt x="60" y="360"/>
                    </a:lnTo>
                    <a:lnTo>
                      <a:pt x="90" y="345"/>
                    </a:lnTo>
                    <a:lnTo>
                      <a:pt x="105" y="315"/>
                    </a:lnTo>
                    <a:lnTo>
                      <a:pt x="135" y="300"/>
                    </a:lnTo>
                    <a:lnTo>
                      <a:pt x="165" y="270"/>
                    </a:lnTo>
                    <a:lnTo>
                      <a:pt x="195" y="240"/>
                    </a:lnTo>
                    <a:lnTo>
                      <a:pt x="225" y="210"/>
                    </a:lnTo>
                    <a:lnTo>
                      <a:pt x="255" y="180"/>
                    </a:lnTo>
                    <a:lnTo>
                      <a:pt x="300" y="135"/>
                    </a:lnTo>
                    <a:lnTo>
                      <a:pt x="330" y="105"/>
                    </a:lnTo>
                    <a:lnTo>
                      <a:pt x="345" y="75"/>
                    </a:lnTo>
                    <a:lnTo>
                      <a:pt x="375" y="45"/>
                    </a:lnTo>
                    <a:lnTo>
                      <a:pt x="405" y="15"/>
                    </a:lnTo>
                    <a:lnTo>
                      <a:pt x="375" y="0"/>
                    </a:lnTo>
                    <a:lnTo>
                      <a:pt x="360" y="30"/>
                    </a:lnTo>
                    <a:lnTo>
                      <a:pt x="330" y="60"/>
                    </a:lnTo>
                    <a:lnTo>
                      <a:pt x="300" y="90"/>
                    </a:lnTo>
                    <a:lnTo>
                      <a:pt x="270" y="120"/>
                    </a:lnTo>
                    <a:lnTo>
                      <a:pt x="240" y="150"/>
                    </a:lnTo>
                    <a:lnTo>
                      <a:pt x="210" y="180"/>
                    </a:lnTo>
                    <a:lnTo>
                      <a:pt x="180" y="210"/>
                    </a:lnTo>
                    <a:lnTo>
                      <a:pt x="150" y="240"/>
                    </a:lnTo>
                    <a:lnTo>
                      <a:pt x="120" y="270"/>
                    </a:lnTo>
                    <a:lnTo>
                      <a:pt x="90" y="300"/>
                    </a:lnTo>
                    <a:lnTo>
                      <a:pt x="60" y="330"/>
                    </a:lnTo>
                    <a:lnTo>
                      <a:pt x="45" y="345"/>
                    </a:lnTo>
                    <a:lnTo>
                      <a:pt x="30" y="360"/>
                    </a:lnTo>
                    <a:lnTo>
                      <a:pt x="15" y="390"/>
                    </a:lnTo>
                    <a:lnTo>
                      <a:pt x="0" y="405"/>
                    </a:lnTo>
                    <a:lnTo>
                      <a:pt x="0" y="420"/>
                    </a:lnTo>
                    <a:lnTo>
                      <a:pt x="30" y="420"/>
                    </a:lnTo>
                    <a:close/>
                  </a:path>
                </a:pathLst>
              </a:custGeom>
              <a:solidFill>
                <a:srgbClr val="000000"/>
              </a:solidFill>
              <a:ln w="9525">
                <a:noFill/>
                <a:round/>
                <a:headEnd/>
                <a:tailEnd/>
              </a:ln>
            </p:spPr>
            <p:txBody>
              <a:bodyPr/>
              <a:lstStyle/>
              <a:p>
                <a:endParaRPr lang="tr-TR"/>
              </a:p>
            </p:txBody>
          </p:sp>
          <p:sp>
            <p:nvSpPr>
              <p:cNvPr id="343" name="Freeform 407"/>
              <p:cNvSpPr>
                <a:spLocks/>
              </p:cNvSpPr>
              <p:nvPr/>
            </p:nvSpPr>
            <p:spPr bwMode="auto">
              <a:xfrm>
                <a:off x="0" y="4095"/>
                <a:ext cx="120" cy="45"/>
              </a:xfrm>
              <a:custGeom>
                <a:avLst/>
                <a:gdLst>
                  <a:gd name="T0" fmla="*/ 105 w 120"/>
                  <a:gd name="T1" fmla="*/ 0 h 45"/>
                  <a:gd name="T2" fmla="*/ 105 w 120"/>
                  <a:gd name="T3" fmla="*/ 0 h 45"/>
                  <a:gd name="T4" fmla="*/ 90 w 120"/>
                  <a:gd name="T5" fmla="*/ 0 h 45"/>
                  <a:gd name="T6" fmla="*/ 75 w 120"/>
                  <a:gd name="T7" fmla="*/ 15 h 45"/>
                  <a:gd name="T8" fmla="*/ 60 w 120"/>
                  <a:gd name="T9" fmla="*/ 15 h 45"/>
                  <a:gd name="T10" fmla="*/ 45 w 120"/>
                  <a:gd name="T11" fmla="*/ 15 h 45"/>
                  <a:gd name="T12" fmla="*/ 45 w 120"/>
                  <a:gd name="T13" fmla="*/ 15 h 45"/>
                  <a:gd name="T14" fmla="*/ 30 w 120"/>
                  <a:gd name="T15" fmla="*/ 15 h 45"/>
                  <a:gd name="T16" fmla="*/ 30 w 120"/>
                  <a:gd name="T17" fmla="*/ 15 h 45"/>
                  <a:gd name="T18" fmla="*/ 30 w 120"/>
                  <a:gd name="T19" fmla="*/ 0 h 45"/>
                  <a:gd name="T20" fmla="*/ 0 w 120"/>
                  <a:gd name="T21" fmla="*/ 0 h 45"/>
                  <a:gd name="T22" fmla="*/ 0 w 120"/>
                  <a:gd name="T23" fmla="*/ 30 h 45"/>
                  <a:gd name="T24" fmla="*/ 15 w 120"/>
                  <a:gd name="T25" fmla="*/ 45 h 45"/>
                  <a:gd name="T26" fmla="*/ 45 w 120"/>
                  <a:gd name="T27" fmla="*/ 45 h 45"/>
                  <a:gd name="T28" fmla="*/ 60 w 120"/>
                  <a:gd name="T29" fmla="*/ 45 h 45"/>
                  <a:gd name="T30" fmla="*/ 75 w 120"/>
                  <a:gd name="T31" fmla="*/ 45 h 45"/>
                  <a:gd name="T32" fmla="*/ 90 w 120"/>
                  <a:gd name="T33" fmla="*/ 30 h 45"/>
                  <a:gd name="T34" fmla="*/ 105 w 120"/>
                  <a:gd name="T35" fmla="*/ 30 h 45"/>
                  <a:gd name="T36" fmla="*/ 120 w 120"/>
                  <a:gd name="T37" fmla="*/ 15 h 45"/>
                  <a:gd name="T38" fmla="*/ 120 w 120"/>
                  <a:gd name="T39" fmla="*/ 15 h 45"/>
                  <a:gd name="T40" fmla="*/ 105 w 120"/>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45"/>
                  <a:gd name="T65" fmla="*/ 120 w 120"/>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45">
                    <a:moveTo>
                      <a:pt x="105" y="0"/>
                    </a:moveTo>
                    <a:lnTo>
                      <a:pt x="105" y="0"/>
                    </a:lnTo>
                    <a:lnTo>
                      <a:pt x="90" y="0"/>
                    </a:lnTo>
                    <a:lnTo>
                      <a:pt x="75" y="15"/>
                    </a:lnTo>
                    <a:lnTo>
                      <a:pt x="60" y="15"/>
                    </a:lnTo>
                    <a:lnTo>
                      <a:pt x="45" y="15"/>
                    </a:lnTo>
                    <a:lnTo>
                      <a:pt x="30" y="15"/>
                    </a:lnTo>
                    <a:lnTo>
                      <a:pt x="30" y="0"/>
                    </a:lnTo>
                    <a:lnTo>
                      <a:pt x="0" y="0"/>
                    </a:lnTo>
                    <a:lnTo>
                      <a:pt x="0" y="30"/>
                    </a:lnTo>
                    <a:lnTo>
                      <a:pt x="15" y="45"/>
                    </a:lnTo>
                    <a:lnTo>
                      <a:pt x="45" y="45"/>
                    </a:lnTo>
                    <a:lnTo>
                      <a:pt x="60" y="45"/>
                    </a:lnTo>
                    <a:lnTo>
                      <a:pt x="75" y="45"/>
                    </a:lnTo>
                    <a:lnTo>
                      <a:pt x="90" y="30"/>
                    </a:lnTo>
                    <a:lnTo>
                      <a:pt x="105" y="30"/>
                    </a:lnTo>
                    <a:lnTo>
                      <a:pt x="120" y="15"/>
                    </a:lnTo>
                    <a:lnTo>
                      <a:pt x="105" y="0"/>
                    </a:lnTo>
                    <a:close/>
                  </a:path>
                </a:pathLst>
              </a:custGeom>
              <a:solidFill>
                <a:srgbClr val="000000"/>
              </a:solidFill>
              <a:ln w="9525">
                <a:noFill/>
                <a:round/>
                <a:headEnd/>
                <a:tailEnd/>
              </a:ln>
            </p:spPr>
            <p:txBody>
              <a:bodyPr/>
              <a:lstStyle/>
              <a:p>
                <a:endParaRPr lang="tr-TR"/>
              </a:p>
            </p:txBody>
          </p:sp>
          <p:sp>
            <p:nvSpPr>
              <p:cNvPr id="344" name="Freeform 408"/>
              <p:cNvSpPr>
                <a:spLocks/>
              </p:cNvSpPr>
              <p:nvPr/>
            </p:nvSpPr>
            <p:spPr bwMode="auto">
              <a:xfrm>
                <a:off x="105" y="3870"/>
                <a:ext cx="255" cy="240"/>
              </a:xfrm>
              <a:custGeom>
                <a:avLst/>
                <a:gdLst>
                  <a:gd name="T0" fmla="*/ 240 w 255"/>
                  <a:gd name="T1" fmla="*/ 45 h 240"/>
                  <a:gd name="T2" fmla="*/ 225 w 255"/>
                  <a:gd name="T3" fmla="*/ 30 h 240"/>
                  <a:gd name="T4" fmla="*/ 195 w 255"/>
                  <a:gd name="T5" fmla="*/ 60 h 240"/>
                  <a:gd name="T6" fmla="*/ 165 w 255"/>
                  <a:gd name="T7" fmla="*/ 75 h 240"/>
                  <a:gd name="T8" fmla="*/ 135 w 255"/>
                  <a:gd name="T9" fmla="*/ 105 h 240"/>
                  <a:gd name="T10" fmla="*/ 105 w 255"/>
                  <a:gd name="T11" fmla="*/ 135 h 240"/>
                  <a:gd name="T12" fmla="*/ 90 w 255"/>
                  <a:gd name="T13" fmla="*/ 150 h 240"/>
                  <a:gd name="T14" fmla="*/ 60 w 255"/>
                  <a:gd name="T15" fmla="*/ 180 h 240"/>
                  <a:gd name="T16" fmla="*/ 30 w 255"/>
                  <a:gd name="T17" fmla="*/ 195 h 240"/>
                  <a:gd name="T18" fmla="*/ 0 w 255"/>
                  <a:gd name="T19" fmla="*/ 225 h 240"/>
                  <a:gd name="T20" fmla="*/ 15 w 255"/>
                  <a:gd name="T21" fmla="*/ 240 h 240"/>
                  <a:gd name="T22" fmla="*/ 45 w 255"/>
                  <a:gd name="T23" fmla="*/ 225 h 240"/>
                  <a:gd name="T24" fmla="*/ 75 w 255"/>
                  <a:gd name="T25" fmla="*/ 195 h 240"/>
                  <a:gd name="T26" fmla="*/ 105 w 255"/>
                  <a:gd name="T27" fmla="*/ 180 h 240"/>
                  <a:gd name="T28" fmla="*/ 135 w 255"/>
                  <a:gd name="T29" fmla="*/ 150 h 240"/>
                  <a:gd name="T30" fmla="*/ 150 w 255"/>
                  <a:gd name="T31" fmla="*/ 120 h 240"/>
                  <a:gd name="T32" fmla="*/ 180 w 255"/>
                  <a:gd name="T33" fmla="*/ 105 h 240"/>
                  <a:gd name="T34" fmla="*/ 210 w 255"/>
                  <a:gd name="T35" fmla="*/ 75 h 240"/>
                  <a:gd name="T36" fmla="*/ 240 w 255"/>
                  <a:gd name="T37" fmla="*/ 60 h 240"/>
                  <a:gd name="T38" fmla="*/ 210 w 255"/>
                  <a:gd name="T39" fmla="*/ 45 h 240"/>
                  <a:gd name="T40" fmla="*/ 240 w 255"/>
                  <a:gd name="T41" fmla="*/ 45 h 240"/>
                  <a:gd name="T42" fmla="*/ 255 w 255"/>
                  <a:gd name="T43" fmla="*/ 0 h 240"/>
                  <a:gd name="T44" fmla="*/ 225 w 255"/>
                  <a:gd name="T45" fmla="*/ 30 h 240"/>
                  <a:gd name="T46" fmla="*/ 240 w 255"/>
                  <a:gd name="T47" fmla="*/ 45 h 2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5"/>
                  <a:gd name="T73" fmla="*/ 0 h 240"/>
                  <a:gd name="T74" fmla="*/ 255 w 255"/>
                  <a:gd name="T75" fmla="*/ 240 h 2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5" h="240">
                    <a:moveTo>
                      <a:pt x="240" y="45"/>
                    </a:moveTo>
                    <a:lnTo>
                      <a:pt x="225" y="30"/>
                    </a:lnTo>
                    <a:lnTo>
                      <a:pt x="195" y="60"/>
                    </a:lnTo>
                    <a:lnTo>
                      <a:pt x="165" y="75"/>
                    </a:lnTo>
                    <a:lnTo>
                      <a:pt x="135" y="105"/>
                    </a:lnTo>
                    <a:lnTo>
                      <a:pt x="105" y="135"/>
                    </a:lnTo>
                    <a:lnTo>
                      <a:pt x="90" y="150"/>
                    </a:lnTo>
                    <a:lnTo>
                      <a:pt x="60" y="180"/>
                    </a:lnTo>
                    <a:lnTo>
                      <a:pt x="30" y="195"/>
                    </a:lnTo>
                    <a:lnTo>
                      <a:pt x="0" y="225"/>
                    </a:lnTo>
                    <a:lnTo>
                      <a:pt x="15" y="240"/>
                    </a:lnTo>
                    <a:lnTo>
                      <a:pt x="45" y="225"/>
                    </a:lnTo>
                    <a:lnTo>
                      <a:pt x="75" y="195"/>
                    </a:lnTo>
                    <a:lnTo>
                      <a:pt x="105" y="180"/>
                    </a:lnTo>
                    <a:lnTo>
                      <a:pt x="135" y="150"/>
                    </a:lnTo>
                    <a:lnTo>
                      <a:pt x="150" y="120"/>
                    </a:lnTo>
                    <a:lnTo>
                      <a:pt x="180" y="105"/>
                    </a:lnTo>
                    <a:lnTo>
                      <a:pt x="210" y="75"/>
                    </a:lnTo>
                    <a:lnTo>
                      <a:pt x="240" y="60"/>
                    </a:lnTo>
                    <a:lnTo>
                      <a:pt x="210" y="45"/>
                    </a:lnTo>
                    <a:lnTo>
                      <a:pt x="240" y="45"/>
                    </a:lnTo>
                    <a:lnTo>
                      <a:pt x="255" y="0"/>
                    </a:lnTo>
                    <a:lnTo>
                      <a:pt x="225" y="30"/>
                    </a:lnTo>
                    <a:lnTo>
                      <a:pt x="240" y="45"/>
                    </a:lnTo>
                    <a:close/>
                  </a:path>
                </a:pathLst>
              </a:custGeom>
              <a:solidFill>
                <a:srgbClr val="000000"/>
              </a:solidFill>
              <a:ln w="9525">
                <a:noFill/>
                <a:round/>
                <a:headEnd/>
                <a:tailEnd/>
              </a:ln>
            </p:spPr>
            <p:txBody>
              <a:bodyPr/>
              <a:lstStyle/>
              <a:p>
                <a:endParaRPr lang="tr-TR"/>
              </a:p>
            </p:txBody>
          </p:sp>
          <p:sp>
            <p:nvSpPr>
              <p:cNvPr id="345" name="Freeform 409"/>
              <p:cNvSpPr>
                <a:spLocks/>
              </p:cNvSpPr>
              <p:nvPr/>
            </p:nvSpPr>
            <p:spPr bwMode="auto">
              <a:xfrm>
                <a:off x="315" y="3870"/>
                <a:ext cx="45" cy="45"/>
              </a:xfrm>
              <a:custGeom>
                <a:avLst/>
                <a:gdLst>
                  <a:gd name="T0" fmla="*/ 30 w 45"/>
                  <a:gd name="T1" fmla="*/ 45 h 45"/>
                  <a:gd name="T2" fmla="*/ 15 w 45"/>
                  <a:gd name="T3" fmla="*/ 45 h 45"/>
                  <a:gd name="T4" fmla="*/ 15 w 45"/>
                  <a:gd name="T5" fmla="*/ 45 h 45"/>
                  <a:gd name="T6" fmla="*/ 15 w 45"/>
                  <a:gd name="T7" fmla="*/ 45 h 45"/>
                  <a:gd name="T8" fmla="*/ 15 w 45"/>
                  <a:gd name="T9" fmla="*/ 45 h 45"/>
                  <a:gd name="T10" fmla="*/ 0 w 45"/>
                  <a:gd name="T11" fmla="*/ 45 h 45"/>
                  <a:gd name="T12" fmla="*/ 30 w 45"/>
                  <a:gd name="T13" fmla="*/ 45 h 45"/>
                  <a:gd name="T14" fmla="*/ 45 w 45"/>
                  <a:gd name="T15" fmla="*/ 0 h 45"/>
                  <a:gd name="T16" fmla="*/ 15 w 45"/>
                  <a:gd name="T17" fmla="*/ 30 h 45"/>
                  <a:gd name="T18" fmla="*/ 30 w 45"/>
                  <a:gd name="T19" fmla="*/ 45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45"/>
                  <a:gd name="T32" fmla="*/ 45 w 45"/>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45">
                    <a:moveTo>
                      <a:pt x="30" y="45"/>
                    </a:moveTo>
                    <a:lnTo>
                      <a:pt x="15" y="45"/>
                    </a:lnTo>
                    <a:lnTo>
                      <a:pt x="0" y="45"/>
                    </a:lnTo>
                    <a:lnTo>
                      <a:pt x="30" y="45"/>
                    </a:lnTo>
                    <a:lnTo>
                      <a:pt x="45" y="0"/>
                    </a:lnTo>
                    <a:lnTo>
                      <a:pt x="15" y="30"/>
                    </a:lnTo>
                    <a:lnTo>
                      <a:pt x="30" y="45"/>
                    </a:lnTo>
                    <a:close/>
                  </a:path>
                </a:pathLst>
              </a:custGeom>
              <a:solidFill>
                <a:srgbClr val="000000"/>
              </a:solidFill>
              <a:ln w="9525">
                <a:noFill/>
                <a:round/>
                <a:headEnd/>
                <a:tailEnd/>
              </a:ln>
            </p:spPr>
            <p:txBody>
              <a:bodyPr/>
              <a:lstStyle/>
              <a:p>
                <a:endParaRPr lang="tr-TR"/>
              </a:p>
            </p:txBody>
          </p:sp>
          <p:sp>
            <p:nvSpPr>
              <p:cNvPr id="346" name="Freeform 410"/>
              <p:cNvSpPr>
                <a:spLocks/>
              </p:cNvSpPr>
              <p:nvPr/>
            </p:nvSpPr>
            <p:spPr bwMode="auto">
              <a:xfrm>
                <a:off x="135" y="3915"/>
                <a:ext cx="210" cy="450"/>
              </a:xfrm>
              <a:custGeom>
                <a:avLst/>
                <a:gdLst>
                  <a:gd name="T0" fmla="*/ 15 w 210"/>
                  <a:gd name="T1" fmla="*/ 450 h 450"/>
                  <a:gd name="T2" fmla="*/ 15 w 210"/>
                  <a:gd name="T3" fmla="*/ 450 h 450"/>
                  <a:gd name="T4" fmla="*/ 60 w 210"/>
                  <a:gd name="T5" fmla="*/ 390 h 450"/>
                  <a:gd name="T6" fmla="*/ 90 w 210"/>
                  <a:gd name="T7" fmla="*/ 345 h 450"/>
                  <a:gd name="T8" fmla="*/ 105 w 210"/>
                  <a:gd name="T9" fmla="*/ 285 h 450"/>
                  <a:gd name="T10" fmla="*/ 135 w 210"/>
                  <a:gd name="T11" fmla="*/ 225 h 450"/>
                  <a:gd name="T12" fmla="*/ 150 w 210"/>
                  <a:gd name="T13" fmla="*/ 165 h 450"/>
                  <a:gd name="T14" fmla="*/ 180 w 210"/>
                  <a:gd name="T15" fmla="*/ 120 h 450"/>
                  <a:gd name="T16" fmla="*/ 195 w 210"/>
                  <a:gd name="T17" fmla="*/ 60 h 450"/>
                  <a:gd name="T18" fmla="*/ 210 w 210"/>
                  <a:gd name="T19" fmla="*/ 0 h 450"/>
                  <a:gd name="T20" fmla="*/ 180 w 210"/>
                  <a:gd name="T21" fmla="*/ 0 h 450"/>
                  <a:gd name="T22" fmla="*/ 165 w 210"/>
                  <a:gd name="T23" fmla="*/ 45 h 450"/>
                  <a:gd name="T24" fmla="*/ 150 w 210"/>
                  <a:gd name="T25" fmla="*/ 105 h 450"/>
                  <a:gd name="T26" fmla="*/ 120 w 210"/>
                  <a:gd name="T27" fmla="*/ 165 h 450"/>
                  <a:gd name="T28" fmla="*/ 105 w 210"/>
                  <a:gd name="T29" fmla="*/ 225 h 450"/>
                  <a:gd name="T30" fmla="*/ 90 w 210"/>
                  <a:gd name="T31" fmla="*/ 270 h 450"/>
                  <a:gd name="T32" fmla="*/ 60 w 210"/>
                  <a:gd name="T33" fmla="*/ 330 h 450"/>
                  <a:gd name="T34" fmla="*/ 30 w 210"/>
                  <a:gd name="T35" fmla="*/ 375 h 450"/>
                  <a:gd name="T36" fmla="*/ 0 w 210"/>
                  <a:gd name="T37" fmla="*/ 435 h 450"/>
                  <a:gd name="T38" fmla="*/ 0 w 210"/>
                  <a:gd name="T39" fmla="*/ 435 h 450"/>
                  <a:gd name="T40" fmla="*/ 15 w 210"/>
                  <a:gd name="T41" fmla="*/ 450 h 4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0"/>
                  <a:gd name="T64" fmla="*/ 0 h 450"/>
                  <a:gd name="T65" fmla="*/ 210 w 210"/>
                  <a:gd name="T66" fmla="*/ 450 h 4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0" h="450">
                    <a:moveTo>
                      <a:pt x="15" y="450"/>
                    </a:moveTo>
                    <a:lnTo>
                      <a:pt x="15" y="450"/>
                    </a:lnTo>
                    <a:lnTo>
                      <a:pt x="60" y="390"/>
                    </a:lnTo>
                    <a:lnTo>
                      <a:pt x="90" y="345"/>
                    </a:lnTo>
                    <a:lnTo>
                      <a:pt x="105" y="285"/>
                    </a:lnTo>
                    <a:lnTo>
                      <a:pt x="135" y="225"/>
                    </a:lnTo>
                    <a:lnTo>
                      <a:pt x="150" y="165"/>
                    </a:lnTo>
                    <a:lnTo>
                      <a:pt x="180" y="120"/>
                    </a:lnTo>
                    <a:lnTo>
                      <a:pt x="195" y="60"/>
                    </a:lnTo>
                    <a:lnTo>
                      <a:pt x="210" y="0"/>
                    </a:lnTo>
                    <a:lnTo>
                      <a:pt x="180" y="0"/>
                    </a:lnTo>
                    <a:lnTo>
                      <a:pt x="165" y="45"/>
                    </a:lnTo>
                    <a:lnTo>
                      <a:pt x="150" y="105"/>
                    </a:lnTo>
                    <a:lnTo>
                      <a:pt x="120" y="165"/>
                    </a:lnTo>
                    <a:lnTo>
                      <a:pt x="105" y="225"/>
                    </a:lnTo>
                    <a:lnTo>
                      <a:pt x="90" y="270"/>
                    </a:lnTo>
                    <a:lnTo>
                      <a:pt x="60" y="330"/>
                    </a:lnTo>
                    <a:lnTo>
                      <a:pt x="30" y="375"/>
                    </a:lnTo>
                    <a:lnTo>
                      <a:pt x="0" y="435"/>
                    </a:lnTo>
                    <a:lnTo>
                      <a:pt x="15" y="450"/>
                    </a:lnTo>
                    <a:close/>
                  </a:path>
                </a:pathLst>
              </a:custGeom>
              <a:solidFill>
                <a:srgbClr val="000000"/>
              </a:solidFill>
              <a:ln w="9525">
                <a:noFill/>
                <a:round/>
                <a:headEnd/>
                <a:tailEnd/>
              </a:ln>
            </p:spPr>
            <p:txBody>
              <a:bodyPr/>
              <a:lstStyle/>
              <a:p>
                <a:endParaRPr lang="tr-TR"/>
              </a:p>
            </p:txBody>
          </p:sp>
          <p:sp>
            <p:nvSpPr>
              <p:cNvPr id="347" name="Freeform 411"/>
              <p:cNvSpPr>
                <a:spLocks/>
              </p:cNvSpPr>
              <p:nvPr/>
            </p:nvSpPr>
            <p:spPr bwMode="auto">
              <a:xfrm>
                <a:off x="120" y="4350"/>
                <a:ext cx="75" cy="90"/>
              </a:xfrm>
              <a:custGeom>
                <a:avLst/>
                <a:gdLst>
                  <a:gd name="T0" fmla="*/ 75 w 75"/>
                  <a:gd name="T1" fmla="*/ 60 h 90"/>
                  <a:gd name="T2" fmla="*/ 75 w 75"/>
                  <a:gd name="T3" fmla="*/ 60 h 90"/>
                  <a:gd name="T4" fmla="*/ 60 w 75"/>
                  <a:gd name="T5" fmla="*/ 60 h 90"/>
                  <a:gd name="T6" fmla="*/ 45 w 75"/>
                  <a:gd name="T7" fmla="*/ 60 h 90"/>
                  <a:gd name="T8" fmla="*/ 30 w 75"/>
                  <a:gd name="T9" fmla="*/ 60 h 90"/>
                  <a:gd name="T10" fmla="*/ 30 w 75"/>
                  <a:gd name="T11" fmla="*/ 45 h 90"/>
                  <a:gd name="T12" fmla="*/ 30 w 75"/>
                  <a:gd name="T13" fmla="*/ 45 h 90"/>
                  <a:gd name="T14" fmla="*/ 30 w 75"/>
                  <a:gd name="T15" fmla="*/ 30 h 90"/>
                  <a:gd name="T16" fmla="*/ 30 w 75"/>
                  <a:gd name="T17" fmla="*/ 30 h 90"/>
                  <a:gd name="T18" fmla="*/ 30 w 75"/>
                  <a:gd name="T19" fmla="*/ 15 h 90"/>
                  <a:gd name="T20" fmla="*/ 15 w 75"/>
                  <a:gd name="T21" fmla="*/ 0 h 90"/>
                  <a:gd name="T22" fmla="*/ 0 w 75"/>
                  <a:gd name="T23" fmla="*/ 15 h 90"/>
                  <a:gd name="T24" fmla="*/ 0 w 75"/>
                  <a:gd name="T25" fmla="*/ 30 h 90"/>
                  <a:gd name="T26" fmla="*/ 0 w 75"/>
                  <a:gd name="T27" fmla="*/ 45 h 90"/>
                  <a:gd name="T28" fmla="*/ 0 w 75"/>
                  <a:gd name="T29" fmla="*/ 60 h 90"/>
                  <a:gd name="T30" fmla="*/ 15 w 75"/>
                  <a:gd name="T31" fmla="*/ 75 h 90"/>
                  <a:gd name="T32" fmla="*/ 30 w 75"/>
                  <a:gd name="T33" fmla="*/ 90 h 90"/>
                  <a:gd name="T34" fmla="*/ 60 w 75"/>
                  <a:gd name="T35" fmla="*/ 90 h 90"/>
                  <a:gd name="T36" fmla="*/ 75 w 75"/>
                  <a:gd name="T37" fmla="*/ 90 h 90"/>
                  <a:gd name="T38" fmla="*/ 75 w 75"/>
                  <a:gd name="T39" fmla="*/ 90 h 90"/>
                  <a:gd name="T40" fmla="*/ 75 w 75"/>
                  <a:gd name="T41" fmla="*/ 60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90"/>
                  <a:gd name="T65" fmla="*/ 75 w 75"/>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90">
                    <a:moveTo>
                      <a:pt x="75" y="60"/>
                    </a:moveTo>
                    <a:lnTo>
                      <a:pt x="75" y="60"/>
                    </a:lnTo>
                    <a:lnTo>
                      <a:pt x="60" y="60"/>
                    </a:lnTo>
                    <a:lnTo>
                      <a:pt x="45" y="60"/>
                    </a:lnTo>
                    <a:lnTo>
                      <a:pt x="30" y="60"/>
                    </a:lnTo>
                    <a:lnTo>
                      <a:pt x="30" y="45"/>
                    </a:lnTo>
                    <a:lnTo>
                      <a:pt x="30" y="30"/>
                    </a:lnTo>
                    <a:lnTo>
                      <a:pt x="30" y="15"/>
                    </a:lnTo>
                    <a:lnTo>
                      <a:pt x="15" y="0"/>
                    </a:lnTo>
                    <a:lnTo>
                      <a:pt x="0" y="15"/>
                    </a:lnTo>
                    <a:lnTo>
                      <a:pt x="0" y="30"/>
                    </a:lnTo>
                    <a:lnTo>
                      <a:pt x="0" y="45"/>
                    </a:lnTo>
                    <a:lnTo>
                      <a:pt x="0" y="60"/>
                    </a:lnTo>
                    <a:lnTo>
                      <a:pt x="15" y="75"/>
                    </a:lnTo>
                    <a:lnTo>
                      <a:pt x="30" y="90"/>
                    </a:lnTo>
                    <a:lnTo>
                      <a:pt x="60" y="90"/>
                    </a:lnTo>
                    <a:lnTo>
                      <a:pt x="75" y="90"/>
                    </a:lnTo>
                    <a:lnTo>
                      <a:pt x="75" y="60"/>
                    </a:lnTo>
                    <a:close/>
                  </a:path>
                </a:pathLst>
              </a:custGeom>
              <a:solidFill>
                <a:srgbClr val="000000"/>
              </a:solidFill>
              <a:ln w="9525">
                <a:noFill/>
                <a:round/>
                <a:headEnd/>
                <a:tailEnd/>
              </a:ln>
            </p:spPr>
            <p:txBody>
              <a:bodyPr/>
              <a:lstStyle/>
              <a:p>
                <a:endParaRPr lang="tr-TR"/>
              </a:p>
            </p:txBody>
          </p:sp>
          <p:sp>
            <p:nvSpPr>
              <p:cNvPr id="348" name="Freeform 412"/>
              <p:cNvSpPr>
                <a:spLocks/>
              </p:cNvSpPr>
              <p:nvPr/>
            </p:nvSpPr>
            <p:spPr bwMode="auto">
              <a:xfrm>
                <a:off x="195" y="4365"/>
                <a:ext cx="90" cy="75"/>
              </a:xfrm>
              <a:custGeom>
                <a:avLst/>
                <a:gdLst>
                  <a:gd name="T0" fmla="*/ 60 w 90"/>
                  <a:gd name="T1" fmla="*/ 15 h 75"/>
                  <a:gd name="T2" fmla="*/ 60 w 90"/>
                  <a:gd name="T3" fmla="*/ 0 h 75"/>
                  <a:gd name="T4" fmla="*/ 60 w 90"/>
                  <a:gd name="T5" fmla="*/ 15 h 75"/>
                  <a:gd name="T6" fmla="*/ 45 w 90"/>
                  <a:gd name="T7" fmla="*/ 30 h 75"/>
                  <a:gd name="T8" fmla="*/ 45 w 90"/>
                  <a:gd name="T9" fmla="*/ 30 h 75"/>
                  <a:gd name="T10" fmla="*/ 45 w 90"/>
                  <a:gd name="T11" fmla="*/ 45 h 75"/>
                  <a:gd name="T12" fmla="*/ 45 w 90"/>
                  <a:gd name="T13" fmla="*/ 45 h 75"/>
                  <a:gd name="T14" fmla="*/ 30 w 90"/>
                  <a:gd name="T15" fmla="*/ 45 h 75"/>
                  <a:gd name="T16" fmla="*/ 15 w 90"/>
                  <a:gd name="T17" fmla="*/ 45 h 75"/>
                  <a:gd name="T18" fmla="*/ 0 w 90"/>
                  <a:gd name="T19" fmla="*/ 45 h 75"/>
                  <a:gd name="T20" fmla="*/ 0 w 90"/>
                  <a:gd name="T21" fmla="*/ 75 h 75"/>
                  <a:gd name="T22" fmla="*/ 30 w 90"/>
                  <a:gd name="T23" fmla="*/ 75 h 75"/>
                  <a:gd name="T24" fmla="*/ 45 w 90"/>
                  <a:gd name="T25" fmla="*/ 75 h 75"/>
                  <a:gd name="T26" fmla="*/ 60 w 90"/>
                  <a:gd name="T27" fmla="*/ 75 h 75"/>
                  <a:gd name="T28" fmla="*/ 60 w 90"/>
                  <a:gd name="T29" fmla="*/ 60 h 75"/>
                  <a:gd name="T30" fmla="*/ 75 w 90"/>
                  <a:gd name="T31" fmla="*/ 45 h 75"/>
                  <a:gd name="T32" fmla="*/ 75 w 90"/>
                  <a:gd name="T33" fmla="*/ 45 h 75"/>
                  <a:gd name="T34" fmla="*/ 90 w 90"/>
                  <a:gd name="T35" fmla="*/ 30 h 75"/>
                  <a:gd name="T36" fmla="*/ 90 w 90"/>
                  <a:gd name="T37" fmla="*/ 15 h 75"/>
                  <a:gd name="T38" fmla="*/ 90 w 90"/>
                  <a:gd name="T39" fmla="*/ 15 h 75"/>
                  <a:gd name="T40" fmla="*/ 90 w 90"/>
                  <a:gd name="T41" fmla="*/ 15 h 75"/>
                  <a:gd name="T42" fmla="*/ 90 w 90"/>
                  <a:gd name="T43" fmla="*/ 15 h 75"/>
                  <a:gd name="T44" fmla="*/ 90 w 90"/>
                  <a:gd name="T45" fmla="*/ 15 h 75"/>
                  <a:gd name="T46" fmla="*/ 60 w 90"/>
                  <a:gd name="T47" fmla="*/ 15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75"/>
                  <a:gd name="T74" fmla="*/ 90 w 90"/>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75">
                    <a:moveTo>
                      <a:pt x="60" y="15"/>
                    </a:moveTo>
                    <a:lnTo>
                      <a:pt x="60" y="0"/>
                    </a:lnTo>
                    <a:lnTo>
                      <a:pt x="60" y="15"/>
                    </a:lnTo>
                    <a:lnTo>
                      <a:pt x="45" y="30"/>
                    </a:lnTo>
                    <a:lnTo>
                      <a:pt x="45" y="45"/>
                    </a:lnTo>
                    <a:lnTo>
                      <a:pt x="30" y="45"/>
                    </a:lnTo>
                    <a:lnTo>
                      <a:pt x="15" y="45"/>
                    </a:lnTo>
                    <a:lnTo>
                      <a:pt x="0" y="45"/>
                    </a:lnTo>
                    <a:lnTo>
                      <a:pt x="0" y="75"/>
                    </a:lnTo>
                    <a:lnTo>
                      <a:pt x="30" y="75"/>
                    </a:lnTo>
                    <a:lnTo>
                      <a:pt x="45" y="75"/>
                    </a:lnTo>
                    <a:lnTo>
                      <a:pt x="60" y="75"/>
                    </a:lnTo>
                    <a:lnTo>
                      <a:pt x="60" y="60"/>
                    </a:lnTo>
                    <a:lnTo>
                      <a:pt x="75" y="45"/>
                    </a:lnTo>
                    <a:lnTo>
                      <a:pt x="90" y="30"/>
                    </a:lnTo>
                    <a:lnTo>
                      <a:pt x="90" y="15"/>
                    </a:lnTo>
                    <a:lnTo>
                      <a:pt x="60" y="15"/>
                    </a:lnTo>
                    <a:close/>
                  </a:path>
                </a:pathLst>
              </a:custGeom>
              <a:solidFill>
                <a:srgbClr val="000000"/>
              </a:solidFill>
              <a:ln w="9525">
                <a:noFill/>
                <a:round/>
                <a:headEnd/>
                <a:tailEnd/>
              </a:ln>
            </p:spPr>
            <p:txBody>
              <a:bodyPr/>
              <a:lstStyle/>
              <a:p>
                <a:endParaRPr lang="tr-TR"/>
              </a:p>
            </p:txBody>
          </p:sp>
          <p:sp>
            <p:nvSpPr>
              <p:cNvPr id="349" name="Freeform 413"/>
              <p:cNvSpPr>
                <a:spLocks/>
              </p:cNvSpPr>
              <p:nvPr/>
            </p:nvSpPr>
            <p:spPr bwMode="auto">
              <a:xfrm>
                <a:off x="255" y="4365"/>
                <a:ext cx="30" cy="15"/>
              </a:xfrm>
              <a:custGeom>
                <a:avLst/>
                <a:gdLst>
                  <a:gd name="T0" fmla="*/ 30 w 30"/>
                  <a:gd name="T1" fmla="*/ 0 h 15"/>
                  <a:gd name="T2" fmla="*/ 15 w 30"/>
                  <a:gd name="T3" fmla="*/ 0 h 15"/>
                  <a:gd name="T4" fmla="*/ 0 w 30"/>
                  <a:gd name="T5" fmla="*/ 15 h 15"/>
                  <a:gd name="T6" fmla="*/ 30 w 30"/>
                  <a:gd name="T7" fmla="*/ 15 h 15"/>
                  <a:gd name="T8" fmla="*/ 30 w 30"/>
                  <a:gd name="T9" fmla="*/ 0 h 15"/>
                  <a:gd name="T10" fmla="*/ 15 w 30"/>
                  <a:gd name="T11" fmla="*/ 0 h 15"/>
                  <a:gd name="T12" fmla="*/ 30 w 30"/>
                  <a:gd name="T13" fmla="*/ 0 h 15"/>
                  <a:gd name="T14" fmla="*/ 0 60000 65536"/>
                  <a:gd name="T15" fmla="*/ 0 60000 65536"/>
                  <a:gd name="T16" fmla="*/ 0 60000 65536"/>
                  <a:gd name="T17" fmla="*/ 0 60000 65536"/>
                  <a:gd name="T18" fmla="*/ 0 60000 65536"/>
                  <a:gd name="T19" fmla="*/ 0 60000 65536"/>
                  <a:gd name="T20" fmla="*/ 0 60000 65536"/>
                  <a:gd name="T21" fmla="*/ 0 w 30"/>
                  <a:gd name="T22" fmla="*/ 0 h 15"/>
                  <a:gd name="T23" fmla="*/ 30 w 3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5">
                    <a:moveTo>
                      <a:pt x="30" y="0"/>
                    </a:moveTo>
                    <a:lnTo>
                      <a:pt x="15" y="0"/>
                    </a:lnTo>
                    <a:lnTo>
                      <a:pt x="0" y="15"/>
                    </a:lnTo>
                    <a:lnTo>
                      <a:pt x="30" y="15"/>
                    </a:lnTo>
                    <a:lnTo>
                      <a:pt x="30" y="0"/>
                    </a:lnTo>
                    <a:lnTo>
                      <a:pt x="15" y="0"/>
                    </a:lnTo>
                    <a:lnTo>
                      <a:pt x="30" y="0"/>
                    </a:lnTo>
                    <a:close/>
                  </a:path>
                </a:pathLst>
              </a:custGeom>
              <a:solidFill>
                <a:srgbClr val="000000"/>
              </a:solidFill>
              <a:ln w="9525">
                <a:noFill/>
                <a:round/>
                <a:headEnd/>
                <a:tailEnd/>
              </a:ln>
            </p:spPr>
            <p:txBody>
              <a:bodyPr/>
              <a:lstStyle/>
              <a:p>
                <a:endParaRPr lang="tr-TR"/>
              </a:p>
            </p:txBody>
          </p:sp>
          <p:sp>
            <p:nvSpPr>
              <p:cNvPr id="350" name="Freeform 414"/>
              <p:cNvSpPr>
                <a:spLocks/>
              </p:cNvSpPr>
              <p:nvPr/>
            </p:nvSpPr>
            <p:spPr bwMode="auto">
              <a:xfrm>
                <a:off x="255" y="4365"/>
                <a:ext cx="30" cy="30"/>
              </a:xfrm>
              <a:custGeom>
                <a:avLst/>
                <a:gdLst>
                  <a:gd name="T0" fmla="*/ 30 w 30"/>
                  <a:gd name="T1" fmla="*/ 30 h 30"/>
                  <a:gd name="T2" fmla="*/ 30 w 30"/>
                  <a:gd name="T3" fmla="*/ 30 h 30"/>
                  <a:gd name="T4" fmla="*/ 30 w 30"/>
                  <a:gd name="T5" fmla="*/ 30 h 30"/>
                  <a:gd name="T6" fmla="*/ 30 w 30"/>
                  <a:gd name="T7" fmla="*/ 15 h 30"/>
                  <a:gd name="T8" fmla="*/ 30 w 30"/>
                  <a:gd name="T9" fmla="*/ 15 h 30"/>
                  <a:gd name="T10" fmla="*/ 30 w 30"/>
                  <a:gd name="T11" fmla="*/ 0 h 30"/>
                  <a:gd name="T12" fmla="*/ 15 w 30"/>
                  <a:gd name="T13" fmla="*/ 0 h 30"/>
                  <a:gd name="T14" fmla="*/ 15 w 30"/>
                  <a:gd name="T15" fmla="*/ 0 h 30"/>
                  <a:gd name="T16" fmla="*/ 0 w 30"/>
                  <a:gd name="T17" fmla="*/ 0 h 30"/>
                  <a:gd name="T18" fmla="*/ 0 w 30"/>
                  <a:gd name="T19" fmla="*/ 15 h 30"/>
                  <a:gd name="T20" fmla="*/ 0 w 30"/>
                  <a:gd name="T21" fmla="*/ 15 h 30"/>
                  <a:gd name="T22" fmla="*/ 0 w 30"/>
                  <a:gd name="T23" fmla="*/ 15 h 30"/>
                  <a:gd name="T24" fmla="*/ 30 w 30"/>
                  <a:gd name="T25" fmla="*/ 3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0"/>
                  <a:gd name="T41" fmla="*/ 30 w 30"/>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0">
                    <a:moveTo>
                      <a:pt x="30" y="30"/>
                    </a:moveTo>
                    <a:lnTo>
                      <a:pt x="30" y="30"/>
                    </a:lnTo>
                    <a:lnTo>
                      <a:pt x="30" y="15"/>
                    </a:lnTo>
                    <a:lnTo>
                      <a:pt x="30" y="0"/>
                    </a:lnTo>
                    <a:lnTo>
                      <a:pt x="15" y="0"/>
                    </a:lnTo>
                    <a:lnTo>
                      <a:pt x="0" y="0"/>
                    </a:lnTo>
                    <a:lnTo>
                      <a:pt x="0" y="15"/>
                    </a:lnTo>
                    <a:lnTo>
                      <a:pt x="30" y="30"/>
                    </a:lnTo>
                    <a:close/>
                  </a:path>
                </a:pathLst>
              </a:custGeom>
              <a:solidFill>
                <a:srgbClr val="000000"/>
              </a:solidFill>
              <a:ln w="9525">
                <a:noFill/>
                <a:round/>
                <a:headEnd/>
                <a:tailEnd/>
              </a:ln>
            </p:spPr>
            <p:txBody>
              <a:bodyPr/>
              <a:lstStyle/>
              <a:p>
                <a:endParaRPr lang="tr-TR"/>
              </a:p>
            </p:txBody>
          </p:sp>
          <p:sp>
            <p:nvSpPr>
              <p:cNvPr id="351" name="Freeform 415"/>
              <p:cNvSpPr>
                <a:spLocks/>
              </p:cNvSpPr>
              <p:nvPr/>
            </p:nvSpPr>
            <p:spPr bwMode="auto">
              <a:xfrm>
                <a:off x="255" y="4380"/>
                <a:ext cx="75" cy="90"/>
              </a:xfrm>
              <a:custGeom>
                <a:avLst/>
                <a:gdLst>
                  <a:gd name="T0" fmla="*/ 75 w 75"/>
                  <a:gd name="T1" fmla="*/ 60 h 90"/>
                  <a:gd name="T2" fmla="*/ 75 w 75"/>
                  <a:gd name="T3" fmla="*/ 60 h 90"/>
                  <a:gd name="T4" fmla="*/ 60 w 75"/>
                  <a:gd name="T5" fmla="*/ 60 h 90"/>
                  <a:gd name="T6" fmla="*/ 45 w 75"/>
                  <a:gd name="T7" fmla="*/ 60 h 90"/>
                  <a:gd name="T8" fmla="*/ 30 w 75"/>
                  <a:gd name="T9" fmla="*/ 45 h 90"/>
                  <a:gd name="T10" fmla="*/ 30 w 75"/>
                  <a:gd name="T11" fmla="*/ 45 h 90"/>
                  <a:gd name="T12" fmla="*/ 30 w 75"/>
                  <a:gd name="T13" fmla="*/ 45 h 90"/>
                  <a:gd name="T14" fmla="*/ 30 w 75"/>
                  <a:gd name="T15" fmla="*/ 30 h 90"/>
                  <a:gd name="T16" fmla="*/ 30 w 75"/>
                  <a:gd name="T17" fmla="*/ 15 h 90"/>
                  <a:gd name="T18" fmla="*/ 30 w 75"/>
                  <a:gd name="T19" fmla="*/ 15 h 90"/>
                  <a:gd name="T20" fmla="*/ 0 w 75"/>
                  <a:gd name="T21" fmla="*/ 0 h 90"/>
                  <a:gd name="T22" fmla="*/ 0 w 75"/>
                  <a:gd name="T23" fmla="*/ 15 h 90"/>
                  <a:gd name="T24" fmla="*/ 0 w 75"/>
                  <a:gd name="T25" fmla="*/ 30 h 90"/>
                  <a:gd name="T26" fmla="*/ 0 w 75"/>
                  <a:gd name="T27" fmla="*/ 45 h 90"/>
                  <a:gd name="T28" fmla="*/ 15 w 75"/>
                  <a:gd name="T29" fmla="*/ 60 h 90"/>
                  <a:gd name="T30" fmla="*/ 15 w 75"/>
                  <a:gd name="T31" fmla="*/ 75 h 90"/>
                  <a:gd name="T32" fmla="*/ 45 w 75"/>
                  <a:gd name="T33" fmla="*/ 90 h 90"/>
                  <a:gd name="T34" fmla="*/ 60 w 75"/>
                  <a:gd name="T35" fmla="*/ 90 h 90"/>
                  <a:gd name="T36" fmla="*/ 75 w 75"/>
                  <a:gd name="T37" fmla="*/ 90 h 90"/>
                  <a:gd name="T38" fmla="*/ 75 w 75"/>
                  <a:gd name="T39" fmla="*/ 90 h 90"/>
                  <a:gd name="T40" fmla="*/ 75 w 75"/>
                  <a:gd name="T41" fmla="*/ 60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90"/>
                  <a:gd name="T65" fmla="*/ 75 w 75"/>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90">
                    <a:moveTo>
                      <a:pt x="75" y="60"/>
                    </a:moveTo>
                    <a:lnTo>
                      <a:pt x="75" y="60"/>
                    </a:lnTo>
                    <a:lnTo>
                      <a:pt x="60" y="60"/>
                    </a:lnTo>
                    <a:lnTo>
                      <a:pt x="45" y="60"/>
                    </a:lnTo>
                    <a:lnTo>
                      <a:pt x="30" y="45"/>
                    </a:lnTo>
                    <a:lnTo>
                      <a:pt x="30" y="30"/>
                    </a:lnTo>
                    <a:lnTo>
                      <a:pt x="30" y="15"/>
                    </a:lnTo>
                    <a:lnTo>
                      <a:pt x="0" y="0"/>
                    </a:lnTo>
                    <a:lnTo>
                      <a:pt x="0" y="15"/>
                    </a:lnTo>
                    <a:lnTo>
                      <a:pt x="0" y="30"/>
                    </a:lnTo>
                    <a:lnTo>
                      <a:pt x="0" y="45"/>
                    </a:lnTo>
                    <a:lnTo>
                      <a:pt x="15" y="60"/>
                    </a:lnTo>
                    <a:lnTo>
                      <a:pt x="15" y="75"/>
                    </a:lnTo>
                    <a:lnTo>
                      <a:pt x="45" y="90"/>
                    </a:lnTo>
                    <a:lnTo>
                      <a:pt x="60" y="90"/>
                    </a:lnTo>
                    <a:lnTo>
                      <a:pt x="75" y="90"/>
                    </a:lnTo>
                    <a:lnTo>
                      <a:pt x="75" y="60"/>
                    </a:lnTo>
                    <a:close/>
                  </a:path>
                </a:pathLst>
              </a:custGeom>
              <a:solidFill>
                <a:srgbClr val="000000"/>
              </a:solidFill>
              <a:ln w="9525">
                <a:noFill/>
                <a:round/>
                <a:headEnd/>
                <a:tailEnd/>
              </a:ln>
            </p:spPr>
            <p:txBody>
              <a:bodyPr/>
              <a:lstStyle/>
              <a:p>
                <a:endParaRPr lang="tr-TR"/>
              </a:p>
            </p:txBody>
          </p:sp>
          <p:sp>
            <p:nvSpPr>
              <p:cNvPr id="352" name="Freeform 416"/>
              <p:cNvSpPr>
                <a:spLocks/>
              </p:cNvSpPr>
              <p:nvPr/>
            </p:nvSpPr>
            <p:spPr bwMode="auto">
              <a:xfrm>
                <a:off x="330" y="4380"/>
                <a:ext cx="90" cy="90"/>
              </a:xfrm>
              <a:custGeom>
                <a:avLst/>
                <a:gdLst>
                  <a:gd name="T0" fmla="*/ 90 w 90"/>
                  <a:gd name="T1" fmla="*/ 15 h 90"/>
                  <a:gd name="T2" fmla="*/ 60 w 90"/>
                  <a:gd name="T3" fmla="*/ 0 h 90"/>
                  <a:gd name="T4" fmla="*/ 45 w 90"/>
                  <a:gd name="T5" fmla="*/ 15 h 90"/>
                  <a:gd name="T6" fmla="*/ 45 w 90"/>
                  <a:gd name="T7" fmla="*/ 30 h 90"/>
                  <a:gd name="T8" fmla="*/ 45 w 90"/>
                  <a:gd name="T9" fmla="*/ 30 h 90"/>
                  <a:gd name="T10" fmla="*/ 45 w 90"/>
                  <a:gd name="T11" fmla="*/ 45 h 90"/>
                  <a:gd name="T12" fmla="*/ 45 w 90"/>
                  <a:gd name="T13" fmla="*/ 45 h 90"/>
                  <a:gd name="T14" fmla="*/ 30 w 90"/>
                  <a:gd name="T15" fmla="*/ 45 h 90"/>
                  <a:gd name="T16" fmla="*/ 15 w 90"/>
                  <a:gd name="T17" fmla="*/ 45 h 90"/>
                  <a:gd name="T18" fmla="*/ 0 w 90"/>
                  <a:gd name="T19" fmla="*/ 60 h 90"/>
                  <a:gd name="T20" fmla="*/ 0 w 90"/>
                  <a:gd name="T21" fmla="*/ 90 h 90"/>
                  <a:gd name="T22" fmla="*/ 30 w 90"/>
                  <a:gd name="T23" fmla="*/ 75 h 90"/>
                  <a:gd name="T24" fmla="*/ 45 w 90"/>
                  <a:gd name="T25" fmla="*/ 75 h 90"/>
                  <a:gd name="T26" fmla="*/ 60 w 90"/>
                  <a:gd name="T27" fmla="*/ 60 h 90"/>
                  <a:gd name="T28" fmla="*/ 60 w 90"/>
                  <a:gd name="T29" fmla="*/ 45 h 90"/>
                  <a:gd name="T30" fmla="*/ 75 w 90"/>
                  <a:gd name="T31" fmla="*/ 45 h 90"/>
                  <a:gd name="T32" fmla="*/ 75 w 90"/>
                  <a:gd name="T33" fmla="*/ 30 h 90"/>
                  <a:gd name="T34" fmla="*/ 75 w 90"/>
                  <a:gd name="T35" fmla="*/ 15 h 90"/>
                  <a:gd name="T36" fmla="*/ 90 w 90"/>
                  <a:gd name="T37" fmla="*/ 15 h 90"/>
                  <a:gd name="T38" fmla="*/ 60 w 90"/>
                  <a:gd name="T39" fmla="*/ 0 h 90"/>
                  <a:gd name="T40" fmla="*/ 90 w 90"/>
                  <a:gd name="T41" fmla="*/ 15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90"/>
                  <a:gd name="T65" fmla="*/ 90 w 90"/>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90">
                    <a:moveTo>
                      <a:pt x="90" y="15"/>
                    </a:moveTo>
                    <a:lnTo>
                      <a:pt x="60" y="0"/>
                    </a:lnTo>
                    <a:lnTo>
                      <a:pt x="45" y="15"/>
                    </a:lnTo>
                    <a:lnTo>
                      <a:pt x="45" y="30"/>
                    </a:lnTo>
                    <a:lnTo>
                      <a:pt x="45" y="45"/>
                    </a:lnTo>
                    <a:lnTo>
                      <a:pt x="30" y="45"/>
                    </a:lnTo>
                    <a:lnTo>
                      <a:pt x="15" y="45"/>
                    </a:lnTo>
                    <a:lnTo>
                      <a:pt x="0" y="60"/>
                    </a:lnTo>
                    <a:lnTo>
                      <a:pt x="0" y="90"/>
                    </a:lnTo>
                    <a:lnTo>
                      <a:pt x="30" y="75"/>
                    </a:lnTo>
                    <a:lnTo>
                      <a:pt x="45" y="75"/>
                    </a:lnTo>
                    <a:lnTo>
                      <a:pt x="60" y="60"/>
                    </a:lnTo>
                    <a:lnTo>
                      <a:pt x="60" y="45"/>
                    </a:lnTo>
                    <a:lnTo>
                      <a:pt x="75" y="45"/>
                    </a:lnTo>
                    <a:lnTo>
                      <a:pt x="75" y="30"/>
                    </a:lnTo>
                    <a:lnTo>
                      <a:pt x="75" y="15"/>
                    </a:lnTo>
                    <a:lnTo>
                      <a:pt x="90" y="15"/>
                    </a:lnTo>
                    <a:lnTo>
                      <a:pt x="60" y="0"/>
                    </a:lnTo>
                    <a:lnTo>
                      <a:pt x="90" y="15"/>
                    </a:lnTo>
                    <a:close/>
                  </a:path>
                </a:pathLst>
              </a:custGeom>
              <a:solidFill>
                <a:srgbClr val="000000"/>
              </a:solidFill>
              <a:ln w="9525">
                <a:noFill/>
                <a:round/>
                <a:headEnd/>
                <a:tailEnd/>
              </a:ln>
            </p:spPr>
            <p:txBody>
              <a:bodyPr/>
              <a:lstStyle/>
              <a:p>
                <a:endParaRPr lang="tr-TR"/>
              </a:p>
            </p:txBody>
          </p:sp>
          <p:sp>
            <p:nvSpPr>
              <p:cNvPr id="353" name="Freeform 417"/>
              <p:cNvSpPr>
                <a:spLocks/>
              </p:cNvSpPr>
              <p:nvPr/>
            </p:nvSpPr>
            <p:spPr bwMode="auto">
              <a:xfrm>
                <a:off x="390" y="4380"/>
                <a:ext cx="30" cy="15"/>
              </a:xfrm>
              <a:custGeom>
                <a:avLst/>
                <a:gdLst>
                  <a:gd name="T0" fmla="*/ 30 w 30"/>
                  <a:gd name="T1" fmla="*/ 15 h 15"/>
                  <a:gd name="T2" fmla="*/ 15 w 30"/>
                  <a:gd name="T3" fmla="*/ 0 h 15"/>
                  <a:gd name="T4" fmla="*/ 15 w 30"/>
                  <a:gd name="T5" fmla="*/ 0 h 15"/>
                  <a:gd name="T6" fmla="*/ 15 w 30"/>
                  <a:gd name="T7" fmla="*/ 0 h 15"/>
                  <a:gd name="T8" fmla="*/ 15 w 30"/>
                  <a:gd name="T9" fmla="*/ 0 h 15"/>
                  <a:gd name="T10" fmla="*/ 0 w 30"/>
                  <a:gd name="T11" fmla="*/ 0 h 15"/>
                  <a:gd name="T12" fmla="*/ 30 w 30"/>
                  <a:gd name="T13" fmla="*/ 15 h 15"/>
                  <a:gd name="T14" fmla="*/ 0 60000 65536"/>
                  <a:gd name="T15" fmla="*/ 0 60000 65536"/>
                  <a:gd name="T16" fmla="*/ 0 60000 65536"/>
                  <a:gd name="T17" fmla="*/ 0 60000 65536"/>
                  <a:gd name="T18" fmla="*/ 0 60000 65536"/>
                  <a:gd name="T19" fmla="*/ 0 60000 65536"/>
                  <a:gd name="T20" fmla="*/ 0 60000 65536"/>
                  <a:gd name="T21" fmla="*/ 0 w 30"/>
                  <a:gd name="T22" fmla="*/ 0 h 15"/>
                  <a:gd name="T23" fmla="*/ 30 w 3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5">
                    <a:moveTo>
                      <a:pt x="30" y="15"/>
                    </a:moveTo>
                    <a:lnTo>
                      <a:pt x="15" y="0"/>
                    </a:lnTo>
                    <a:lnTo>
                      <a:pt x="0" y="0"/>
                    </a:lnTo>
                    <a:lnTo>
                      <a:pt x="30" y="15"/>
                    </a:lnTo>
                    <a:close/>
                  </a:path>
                </a:pathLst>
              </a:custGeom>
              <a:solidFill>
                <a:srgbClr val="000000"/>
              </a:solidFill>
              <a:ln w="9525">
                <a:noFill/>
                <a:round/>
                <a:headEnd/>
                <a:tailEnd/>
              </a:ln>
            </p:spPr>
            <p:txBody>
              <a:bodyPr/>
              <a:lstStyle/>
              <a:p>
                <a:endParaRPr lang="tr-TR"/>
              </a:p>
            </p:txBody>
          </p:sp>
          <p:sp>
            <p:nvSpPr>
              <p:cNvPr id="354" name="Freeform 418"/>
              <p:cNvSpPr>
                <a:spLocks/>
              </p:cNvSpPr>
              <p:nvPr/>
            </p:nvSpPr>
            <p:spPr bwMode="auto">
              <a:xfrm>
                <a:off x="375" y="4380"/>
                <a:ext cx="45" cy="30"/>
              </a:xfrm>
              <a:custGeom>
                <a:avLst/>
                <a:gdLst>
                  <a:gd name="T0" fmla="*/ 30 w 45"/>
                  <a:gd name="T1" fmla="*/ 30 h 30"/>
                  <a:gd name="T2" fmla="*/ 30 w 45"/>
                  <a:gd name="T3" fmla="*/ 30 h 30"/>
                  <a:gd name="T4" fmla="*/ 30 w 45"/>
                  <a:gd name="T5" fmla="*/ 30 h 30"/>
                  <a:gd name="T6" fmla="*/ 30 w 45"/>
                  <a:gd name="T7" fmla="*/ 15 h 30"/>
                  <a:gd name="T8" fmla="*/ 30 w 45"/>
                  <a:gd name="T9" fmla="*/ 15 h 30"/>
                  <a:gd name="T10" fmla="*/ 45 w 45"/>
                  <a:gd name="T11" fmla="*/ 15 h 30"/>
                  <a:gd name="T12" fmla="*/ 15 w 45"/>
                  <a:gd name="T13" fmla="*/ 0 h 30"/>
                  <a:gd name="T14" fmla="*/ 15 w 45"/>
                  <a:gd name="T15" fmla="*/ 0 h 30"/>
                  <a:gd name="T16" fmla="*/ 0 w 45"/>
                  <a:gd name="T17" fmla="*/ 15 h 30"/>
                  <a:gd name="T18" fmla="*/ 0 w 45"/>
                  <a:gd name="T19" fmla="*/ 15 h 30"/>
                  <a:gd name="T20" fmla="*/ 0 w 45"/>
                  <a:gd name="T21" fmla="*/ 30 h 30"/>
                  <a:gd name="T22" fmla="*/ 0 w 45"/>
                  <a:gd name="T23" fmla="*/ 30 h 30"/>
                  <a:gd name="T24" fmla="*/ 30 w 45"/>
                  <a:gd name="T25" fmla="*/ 3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30"/>
                  <a:gd name="T41" fmla="*/ 45 w 45"/>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30">
                    <a:moveTo>
                      <a:pt x="30" y="30"/>
                    </a:moveTo>
                    <a:lnTo>
                      <a:pt x="30" y="30"/>
                    </a:lnTo>
                    <a:lnTo>
                      <a:pt x="30" y="15"/>
                    </a:lnTo>
                    <a:lnTo>
                      <a:pt x="45" y="15"/>
                    </a:lnTo>
                    <a:lnTo>
                      <a:pt x="15" y="0"/>
                    </a:lnTo>
                    <a:lnTo>
                      <a:pt x="0" y="15"/>
                    </a:lnTo>
                    <a:lnTo>
                      <a:pt x="0" y="30"/>
                    </a:lnTo>
                    <a:lnTo>
                      <a:pt x="30" y="30"/>
                    </a:lnTo>
                    <a:close/>
                  </a:path>
                </a:pathLst>
              </a:custGeom>
              <a:solidFill>
                <a:srgbClr val="000000"/>
              </a:solidFill>
              <a:ln w="9525">
                <a:noFill/>
                <a:round/>
                <a:headEnd/>
                <a:tailEnd/>
              </a:ln>
            </p:spPr>
            <p:txBody>
              <a:bodyPr/>
              <a:lstStyle/>
              <a:p>
                <a:endParaRPr lang="tr-TR"/>
              </a:p>
            </p:txBody>
          </p:sp>
          <p:sp>
            <p:nvSpPr>
              <p:cNvPr id="355" name="Freeform 419"/>
              <p:cNvSpPr>
                <a:spLocks/>
              </p:cNvSpPr>
              <p:nvPr/>
            </p:nvSpPr>
            <p:spPr bwMode="auto">
              <a:xfrm>
                <a:off x="375" y="4410"/>
                <a:ext cx="90" cy="75"/>
              </a:xfrm>
              <a:custGeom>
                <a:avLst/>
                <a:gdLst>
                  <a:gd name="T0" fmla="*/ 90 w 90"/>
                  <a:gd name="T1" fmla="*/ 45 h 75"/>
                  <a:gd name="T2" fmla="*/ 90 w 90"/>
                  <a:gd name="T3" fmla="*/ 45 h 75"/>
                  <a:gd name="T4" fmla="*/ 75 w 90"/>
                  <a:gd name="T5" fmla="*/ 45 h 75"/>
                  <a:gd name="T6" fmla="*/ 60 w 90"/>
                  <a:gd name="T7" fmla="*/ 45 h 75"/>
                  <a:gd name="T8" fmla="*/ 45 w 90"/>
                  <a:gd name="T9" fmla="*/ 45 h 75"/>
                  <a:gd name="T10" fmla="*/ 30 w 90"/>
                  <a:gd name="T11" fmla="*/ 30 h 75"/>
                  <a:gd name="T12" fmla="*/ 30 w 90"/>
                  <a:gd name="T13" fmla="*/ 30 h 75"/>
                  <a:gd name="T14" fmla="*/ 30 w 90"/>
                  <a:gd name="T15" fmla="*/ 15 h 75"/>
                  <a:gd name="T16" fmla="*/ 30 w 90"/>
                  <a:gd name="T17" fmla="*/ 15 h 75"/>
                  <a:gd name="T18" fmla="*/ 30 w 90"/>
                  <a:gd name="T19" fmla="*/ 0 h 75"/>
                  <a:gd name="T20" fmla="*/ 0 w 90"/>
                  <a:gd name="T21" fmla="*/ 0 h 75"/>
                  <a:gd name="T22" fmla="*/ 0 w 90"/>
                  <a:gd name="T23" fmla="*/ 15 h 75"/>
                  <a:gd name="T24" fmla="*/ 0 w 90"/>
                  <a:gd name="T25" fmla="*/ 30 h 75"/>
                  <a:gd name="T26" fmla="*/ 0 w 90"/>
                  <a:gd name="T27" fmla="*/ 45 h 75"/>
                  <a:gd name="T28" fmla="*/ 15 w 90"/>
                  <a:gd name="T29" fmla="*/ 60 h 75"/>
                  <a:gd name="T30" fmla="*/ 30 w 90"/>
                  <a:gd name="T31" fmla="*/ 60 h 75"/>
                  <a:gd name="T32" fmla="*/ 45 w 90"/>
                  <a:gd name="T33" fmla="*/ 75 h 75"/>
                  <a:gd name="T34" fmla="*/ 75 w 90"/>
                  <a:gd name="T35" fmla="*/ 75 h 75"/>
                  <a:gd name="T36" fmla="*/ 90 w 90"/>
                  <a:gd name="T37" fmla="*/ 75 h 75"/>
                  <a:gd name="T38" fmla="*/ 90 w 90"/>
                  <a:gd name="T39" fmla="*/ 75 h 75"/>
                  <a:gd name="T40" fmla="*/ 90 w 90"/>
                  <a:gd name="T41" fmla="*/ 45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75"/>
                  <a:gd name="T65" fmla="*/ 90 w 90"/>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75">
                    <a:moveTo>
                      <a:pt x="90" y="45"/>
                    </a:moveTo>
                    <a:lnTo>
                      <a:pt x="90" y="45"/>
                    </a:lnTo>
                    <a:lnTo>
                      <a:pt x="75" y="45"/>
                    </a:lnTo>
                    <a:lnTo>
                      <a:pt x="60" y="45"/>
                    </a:lnTo>
                    <a:lnTo>
                      <a:pt x="45" y="45"/>
                    </a:lnTo>
                    <a:lnTo>
                      <a:pt x="30" y="30"/>
                    </a:lnTo>
                    <a:lnTo>
                      <a:pt x="30" y="15"/>
                    </a:lnTo>
                    <a:lnTo>
                      <a:pt x="30" y="0"/>
                    </a:lnTo>
                    <a:lnTo>
                      <a:pt x="0" y="0"/>
                    </a:lnTo>
                    <a:lnTo>
                      <a:pt x="0" y="15"/>
                    </a:lnTo>
                    <a:lnTo>
                      <a:pt x="0" y="30"/>
                    </a:lnTo>
                    <a:lnTo>
                      <a:pt x="0" y="45"/>
                    </a:lnTo>
                    <a:lnTo>
                      <a:pt x="15" y="60"/>
                    </a:lnTo>
                    <a:lnTo>
                      <a:pt x="30" y="60"/>
                    </a:lnTo>
                    <a:lnTo>
                      <a:pt x="45" y="75"/>
                    </a:lnTo>
                    <a:lnTo>
                      <a:pt x="75" y="75"/>
                    </a:lnTo>
                    <a:lnTo>
                      <a:pt x="90" y="75"/>
                    </a:lnTo>
                    <a:lnTo>
                      <a:pt x="90" y="45"/>
                    </a:lnTo>
                    <a:close/>
                  </a:path>
                </a:pathLst>
              </a:custGeom>
              <a:solidFill>
                <a:srgbClr val="000000"/>
              </a:solidFill>
              <a:ln w="9525">
                <a:noFill/>
                <a:round/>
                <a:headEnd/>
                <a:tailEnd/>
              </a:ln>
            </p:spPr>
            <p:txBody>
              <a:bodyPr/>
              <a:lstStyle/>
              <a:p>
                <a:endParaRPr lang="tr-TR"/>
              </a:p>
            </p:txBody>
          </p:sp>
          <p:sp>
            <p:nvSpPr>
              <p:cNvPr id="356" name="Freeform 420"/>
              <p:cNvSpPr>
                <a:spLocks/>
              </p:cNvSpPr>
              <p:nvPr/>
            </p:nvSpPr>
            <p:spPr bwMode="auto">
              <a:xfrm>
                <a:off x="465" y="4380"/>
                <a:ext cx="75" cy="105"/>
              </a:xfrm>
              <a:custGeom>
                <a:avLst/>
                <a:gdLst>
                  <a:gd name="T0" fmla="*/ 45 w 75"/>
                  <a:gd name="T1" fmla="*/ 0 h 105"/>
                  <a:gd name="T2" fmla="*/ 45 w 75"/>
                  <a:gd name="T3" fmla="*/ 0 h 105"/>
                  <a:gd name="T4" fmla="*/ 45 w 75"/>
                  <a:gd name="T5" fmla="*/ 15 h 105"/>
                  <a:gd name="T6" fmla="*/ 45 w 75"/>
                  <a:gd name="T7" fmla="*/ 30 h 105"/>
                  <a:gd name="T8" fmla="*/ 30 w 75"/>
                  <a:gd name="T9" fmla="*/ 45 h 105"/>
                  <a:gd name="T10" fmla="*/ 30 w 75"/>
                  <a:gd name="T11" fmla="*/ 45 h 105"/>
                  <a:gd name="T12" fmla="*/ 30 w 75"/>
                  <a:gd name="T13" fmla="*/ 45 h 105"/>
                  <a:gd name="T14" fmla="*/ 30 w 75"/>
                  <a:gd name="T15" fmla="*/ 60 h 105"/>
                  <a:gd name="T16" fmla="*/ 15 w 75"/>
                  <a:gd name="T17" fmla="*/ 60 h 105"/>
                  <a:gd name="T18" fmla="*/ 0 w 75"/>
                  <a:gd name="T19" fmla="*/ 75 h 105"/>
                  <a:gd name="T20" fmla="*/ 0 w 75"/>
                  <a:gd name="T21" fmla="*/ 105 h 105"/>
                  <a:gd name="T22" fmla="*/ 15 w 75"/>
                  <a:gd name="T23" fmla="*/ 90 h 105"/>
                  <a:gd name="T24" fmla="*/ 45 w 75"/>
                  <a:gd name="T25" fmla="*/ 75 h 105"/>
                  <a:gd name="T26" fmla="*/ 45 w 75"/>
                  <a:gd name="T27" fmla="*/ 75 h 105"/>
                  <a:gd name="T28" fmla="*/ 60 w 75"/>
                  <a:gd name="T29" fmla="*/ 60 h 105"/>
                  <a:gd name="T30" fmla="*/ 60 w 75"/>
                  <a:gd name="T31" fmla="*/ 45 h 105"/>
                  <a:gd name="T32" fmla="*/ 60 w 75"/>
                  <a:gd name="T33" fmla="*/ 30 h 105"/>
                  <a:gd name="T34" fmla="*/ 75 w 75"/>
                  <a:gd name="T35" fmla="*/ 15 h 105"/>
                  <a:gd name="T36" fmla="*/ 75 w 75"/>
                  <a:gd name="T37" fmla="*/ 15 h 105"/>
                  <a:gd name="T38" fmla="*/ 75 w 75"/>
                  <a:gd name="T39" fmla="*/ 15 h 105"/>
                  <a:gd name="T40" fmla="*/ 45 w 75"/>
                  <a:gd name="T41" fmla="*/ 0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105"/>
                  <a:gd name="T65" fmla="*/ 75 w 75"/>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105">
                    <a:moveTo>
                      <a:pt x="45" y="0"/>
                    </a:moveTo>
                    <a:lnTo>
                      <a:pt x="45" y="0"/>
                    </a:lnTo>
                    <a:lnTo>
                      <a:pt x="45" y="15"/>
                    </a:lnTo>
                    <a:lnTo>
                      <a:pt x="45" y="30"/>
                    </a:lnTo>
                    <a:lnTo>
                      <a:pt x="30" y="45"/>
                    </a:lnTo>
                    <a:lnTo>
                      <a:pt x="30" y="60"/>
                    </a:lnTo>
                    <a:lnTo>
                      <a:pt x="15" y="60"/>
                    </a:lnTo>
                    <a:lnTo>
                      <a:pt x="0" y="75"/>
                    </a:lnTo>
                    <a:lnTo>
                      <a:pt x="0" y="105"/>
                    </a:lnTo>
                    <a:lnTo>
                      <a:pt x="15" y="90"/>
                    </a:lnTo>
                    <a:lnTo>
                      <a:pt x="45" y="75"/>
                    </a:lnTo>
                    <a:lnTo>
                      <a:pt x="60" y="60"/>
                    </a:lnTo>
                    <a:lnTo>
                      <a:pt x="60" y="45"/>
                    </a:lnTo>
                    <a:lnTo>
                      <a:pt x="60" y="30"/>
                    </a:lnTo>
                    <a:lnTo>
                      <a:pt x="75" y="15"/>
                    </a:lnTo>
                    <a:lnTo>
                      <a:pt x="45" y="0"/>
                    </a:lnTo>
                    <a:close/>
                  </a:path>
                </a:pathLst>
              </a:custGeom>
              <a:solidFill>
                <a:srgbClr val="000000"/>
              </a:solidFill>
              <a:ln w="9525">
                <a:noFill/>
                <a:round/>
                <a:headEnd/>
                <a:tailEnd/>
              </a:ln>
            </p:spPr>
            <p:txBody>
              <a:bodyPr/>
              <a:lstStyle/>
              <a:p>
                <a:endParaRPr lang="tr-TR"/>
              </a:p>
            </p:txBody>
          </p:sp>
          <p:sp>
            <p:nvSpPr>
              <p:cNvPr id="357" name="Freeform 421"/>
              <p:cNvSpPr>
                <a:spLocks/>
              </p:cNvSpPr>
              <p:nvPr/>
            </p:nvSpPr>
            <p:spPr bwMode="auto">
              <a:xfrm>
                <a:off x="510" y="3750"/>
                <a:ext cx="150" cy="645"/>
              </a:xfrm>
              <a:custGeom>
                <a:avLst/>
                <a:gdLst>
                  <a:gd name="T0" fmla="*/ 150 w 150"/>
                  <a:gd name="T1" fmla="*/ 15 h 645"/>
                  <a:gd name="T2" fmla="*/ 135 w 150"/>
                  <a:gd name="T3" fmla="*/ 15 h 645"/>
                  <a:gd name="T4" fmla="*/ 90 w 150"/>
                  <a:gd name="T5" fmla="*/ 75 h 645"/>
                  <a:gd name="T6" fmla="*/ 45 w 150"/>
                  <a:gd name="T7" fmla="*/ 150 h 645"/>
                  <a:gd name="T8" fmla="*/ 30 w 150"/>
                  <a:gd name="T9" fmla="*/ 240 h 645"/>
                  <a:gd name="T10" fmla="*/ 30 w 150"/>
                  <a:gd name="T11" fmla="*/ 315 h 645"/>
                  <a:gd name="T12" fmla="*/ 30 w 150"/>
                  <a:gd name="T13" fmla="*/ 390 h 645"/>
                  <a:gd name="T14" fmla="*/ 30 w 150"/>
                  <a:gd name="T15" fmla="*/ 480 h 645"/>
                  <a:gd name="T16" fmla="*/ 15 w 150"/>
                  <a:gd name="T17" fmla="*/ 555 h 645"/>
                  <a:gd name="T18" fmla="*/ 0 w 150"/>
                  <a:gd name="T19" fmla="*/ 630 h 645"/>
                  <a:gd name="T20" fmla="*/ 30 w 150"/>
                  <a:gd name="T21" fmla="*/ 645 h 645"/>
                  <a:gd name="T22" fmla="*/ 45 w 150"/>
                  <a:gd name="T23" fmla="*/ 555 h 645"/>
                  <a:gd name="T24" fmla="*/ 60 w 150"/>
                  <a:gd name="T25" fmla="*/ 480 h 645"/>
                  <a:gd name="T26" fmla="*/ 60 w 150"/>
                  <a:gd name="T27" fmla="*/ 390 h 645"/>
                  <a:gd name="T28" fmla="*/ 60 w 150"/>
                  <a:gd name="T29" fmla="*/ 315 h 645"/>
                  <a:gd name="T30" fmla="*/ 60 w 150"/>
                  <a:gd name="T31" fmla="*/ 240 h 645"/>
                  <a:gd name="T32" fmla="*/ 75 w 150"/>
                  <a:gd name="T33" fmla="*/ 165 h 645"/>
                  <a:gd name="T34" fmla="*/ 105 w 150"/>
                  <a:gd name="T35" fmla="*/ 90 h 645"/>
                  <a:gd name="T36" fmla="*/ 150 w 150"/>
                  <a:gd name="T37" fmla="*/ 30 h 645"/>
                  <a:gd name="T38" fmla="*/ 135 w 150"/>
                  <a:gd name="T39" fmla="*/ 30 h 645"/>
                  <a:gd name="T40" fmla="*/ 150 w 150"/>
                  <a:gd name="T41" fmla="*/ 15 h 645"/>
                  <a:gd name="T42" fmla="*/ 150 w 150"/>
                  <a:gd name="T43" fmla="*/ 0 h 645"/>
                  <a:gd name="T44" fmla="*/ 135 w 150"/>
                  <a:gd name="T45" fmla="*/ 15 h 645"/>
                  <a:gd name="T46" fmla="*/ 150 w 150"/>
                  <a:gd name="T47" fmla="*/ 15 h 6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645"/>
                  <a:gd name="T74" fmla="*/ 150 w 150"/>
                  <a:gd name="T75" fmla="*/ 645 h 6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645">
                    <a:moveTo>
                      <a:pt x="150" y="15"/>
                    </a:moveTo>
                    <a:lnTo>
                      <a:pt x="135" y="15"/>
                    </a:lnTo>
                    <a:lnTo>
                      <a:pt x="90" y="75"/>
                    </a:lnTo>
                    <a:lnTo>
                      <a:pt x="45" y="150"/>
                    </a:lnTo>
                    <a:lnTo>
                      <a:pt x="30" y="240"/>
                    </a:lnTo>
                    <a:lnTo>
                      <a:pt x="30" y="315"/>
                    </a:lnTo>
                    <a:lnTo>
                      <a:pt x="30" y="390"/>
                    </a:lnTo>
                    <a:lnTo>
                      <a:pt x="30" y="480"/>
                    </a:lnTo>
                    <a:lnTo>
                      <a:pt x="15" y="555"/>
                    </a:lnTo>
                    <a:lnTo>
                      <a:pt x="0" y="630"/>
                    </a:lnTo>
                    <a:lnTo>
                      <a:pt x="30" y="645"/>
                    </a:lnTo>
                    <a:lnTo>
                      <a:pt x="45" y="555"/>
                    </a:lnTo>
                    <a:lnTo>
                      <a:pt x="60" y="480"/>
                    </a:lnTo>
                    <a:lnTo>
                      <a:pt x="60" y="390"/>
                    </a:lnTo>
                    <a:lnTo>
                      <a:pt x="60" y="315"/>
                    </a:lnTo>
                    <a:lnTo>
                      <a:pt x="60" y="240"/>
                    </a:lnTo>
                    <a:lnTo>
                      <a:pt x="75" y="165"/>
                    </a:lnTo>
                    <a:lnTo>
                      <a:pt x="105" y="90"/>
                    </a:lnTo>
                    <a:lnTo>
                      <a:pt x="150" y="30"/>
                    </a:lnTo>
                    <a:lnTo>
                      <a:pt x="135" y="30"/>
                    </a:lnTo>
                    <a:lnTo>
                      <a:pt x="150" y="15"/>
                    </a:lnTo>
                    <a:lnTo>
                      <a:pt x="150" y="0"/>
                    </a:lnTo>
                    <a:lnTo>
                      <a:pt x="135" y="15"/>
                    </a:lnTo>
                    <a:lnTo>
                      <a:pt x="150" y="15"/>
                    </a:lnTo>
                    <a:close/>
                  </a:path>
                </a:pathLst>
              </a:custGeom>
              <a:solidFill>
                <a:srgbClr val="000000"/>
              </a:solidFill>
              <a:ln w="9525">
                <a:noFill/>
                <a:round/>
                <a:headEnd/>
                <a:tailEnd/>
              </a:ln>
            </p:spPr>
            <p:txBody>
              <a:bodyPr/>
              <a:lstStyle/>
              <a:p>
                <a:endParaRPr lang="tr-TR"/>
              </a:p>
            </p:txBody>
          </p:sp>
          <p:sp>
            <p:nvSpPr>
              <p:cNvPr id="358" name="Freeform 422"/>
              <p:cNvSpPr>
                <a:spLocks/>
              </p:cNvSpPr>
              <p:nvPr/>
            </p:nvSpPr>
            <p:spPr bwMode="auto">
              <a:xfrm>
                <a:off x="645" y="3765"/>
                <a:ext cx="405" cy="255"/>
              </a:xfrm>
              <a:custGeom>
                <a:avLst/>
                <a:gdLst>
                  <a:gd name="T0" fmla="*/ 390 w 405"/>
                  <a:gd name="T1" fmla="*/ 210 h 255"/>
                  <a:gd name="T2" fmla="*/ 390 w 405"/>
                  <a:gd name="T3" fmla="*/ 210 h 255"/>
                  <a:gd name="T4" fmla="*/ 360 w 405"/>
                  <a:gd name="T5" fmla="*/ 225 h 255"/>
                  <a:gd name="T6" fmla="*/ 330 w 405"/>
                  <a:gd name="T7" fmla="*/ 225 h 255"/>
                  <a:gd name="T8" fmla="*/ 300 w 405"/>
                  <a:gd name="T9" fmla="*/ 225 h 255"/>
                  <a:gd name="T10" fmla="*/ 285 w 405"/>
                  <a:gd name="T11" fmla="*/ 225 h 255"/>
                  <a:gd name="T12" fmla="*/ 255 w 405"/>
                  <a:gd name="T13" fmla="*/ 225 h 255"/>
                  <a:gd name="T14" fmla="*/ 240 w 405"/>
                  <a:gd name="T15" fmla="*/ 210 h 255"/>
                  <a:gd name="T16" fmla="*/ 210 w 405"/>
                  <a:gd name="T17" fmla="*/ 195 h 255"/>
                  <a:gd name="T18" fmla="*/ 195 w 405"/>
                  <a:gd name="T19" fmla="*/ 180 h 255"/>
                  <a:gd name="T20" fmla="*/ 165 w 405"/>
                  <a:gd name="T21" fmla="*/ 150 h 255"/>
                  <a:gd name="T22" fmla="*/ 150 w 405"/>
                  <a:gd name="T23" fmla="*/ 135 h 255"/>
                  <a:gd name="T24" fmla="*/ 135 w 405"/>
                  <a:gd name="T25" fmla="*/ 105 h 255"/>
                  <a:gd name="T26" fmla="*/ 105 w 405"/>
                  <a:gd name="T27" fmla="*/ 90 h 255"/>
                  <a:gd name="T28" fmla="*/ 90 w 405"/>
                  <a:gd name="T29" fmla="*/ 60 h 255"/>
                  <a:gd name="T30" fmla="*/ 60 w 405"/>
                  <a:gd name="T31" fmla="*/ 45 h 255"/>
                  <a:gd name="T32" fmla="*/ 45 w 405"/>
                  <a:gd name="T33" fmla="*/ 15 h 255"/>
                  <a:gd name="T34" fmla="*/ 15 w 405"/>
                  <a:gd name="T35" fmla="*/ 0 h 255"/>
                  <a:gd name="T36" fmla="*/ 0 w 405"/>
                  <a:gd name="T37" fmla="*/ 15 h 255"/>
                  <a:gd name="T38" fmla="*/ 30 w 405"/>
                  <a:gd name="T39" fmla="*/ 45 h 255"/>
                  <a:gd name="T40" fmla="*/ 45 w 405"/>
                  <a:gd name="T41" fmla="*/ 60 h 255"/>
                  <a:gd name="T42" fmla="*/ 60 w 405"/>
                  <a:gd name="T43" fmla="*/ 75 h 255"/>
                  <a:gd name="T44" fmla="*/ 90 w 405"/>
                  <a:gd name="T45" fmla="*/ 105 h 255"/>
                  <a:gd name="T46" fmla="*/ 105 w 405"/>
                  <a:gd name="T47" fmla="*/ 135 h 255"/>
                  <a:gd name="T48" fmla="*/ 135 w 405"/>
                  <a:gd name="T49" fmla="*/ 150 h 255"/>
                  <a:gd name="T50" fmla="*/ 150 w 405"/>
                  <a:gd name="T51" fmla="*/ 180 h 255"/>
                  <a:gd name="T52" fmla="*/ 180 w 405"/>
                  <a:gd name="T53" fmla="*/ 195 h 255"/>
                  <a:gd name="T54" fmla="*/ 195 w 405"/>
                  <a:gd name="T55" fmla="*/ 210 h 255"/>
                  <a:gd name="T56" fmla="*/ 225 w 405"/>
                  <a:gd name="T57" fmla="*/ 240 h 255"/>
                  <a:gd name="T58" fmla="*/ 255 w 405"/>
                  <a:gd name="T59" fmla="*/ 240 h 255"/>
                  <a:gd name="T60" fmla="*/ 285 w 405"/>
                  <a:gd name="T61" fmla="*/ 255 h 255"/>
                  <a:gd name="T62" fmla="*/ 300 w 405"/>
                  <a:gd name="T63" fmla="*/ 255 h 255"/>
                  <a:gd name="T64" fmla="*/ 345 w 405"/>
                  <a:gd name="T65" fmla="*/ 255 h 255"/>
                  <a:gd name="T66" fmla="*/ 375 w 405"/>
                  <a:gd name="T67" fmla="*/ 255 h 255"/>
                  <a:gd name="T68" fmla="*/ 405 w 405"/>
                  <a:gd name="T69" fmla="*/ 240 h 255"/>
                  <a:gd name="T70" fmla="*/ 405 w 405"/>
                  <a:gd name="T71" fmla="*/ 240 h 255"/>
                  <a:gd name="T72" fmla="*/ 390 w 405"/>
                  <a:gd name="T73" fmla="*/ 210 h 2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5"/>
                  <a:gd name="T112" fmla="*/ 0 h 255"/>
                  <a:gd name="T113" fmla="*/ 405 w 405"/>
                  <a:gd name="T114" fmla="*/ 255 h 2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5" h="255">
                    <a:moveTo>
                      <a:pt x="390" y="210"/>
                    </a:moveTo>
                    <a:lnTo>
                      <a:pt x="390" y="210"/>
                    </a:lnTo>
                    <a:lnTo>
                      <a:pt x="360" y="225"/>
                    </a:lnTo>
                    <a:lnTo>
                      <a:pt x="330" y="225"/>
                    </a:lnTo>
                    <a:lnTo>
                      <a:pt x="300" y="225"/>
                    </a:lnTo>
                    <a:lnTo>
                      <a:pt x="285" y="225"/>
                    </a:lnTo>
                    <a:lnTo>
                      <a:pt x="255" y="225"/>
                    </a:lnTo>
                    <a:lnTo>
                      <a:pt x="240" y="210"/>
                    </a:lnTo>
                    <a:lnTo>
                      <a:pt x="210" y="195"/>
                    </a:lnTo>
                    <a:lnTo>
                      <a:pt x="195" y="180"/>
                    </a:lnTo>
                    <a:lnTo>
                      <a:pt x="165" y="150"/>
                    </a:lnTo>
                    <a:lnTo>
                      <a:pt x="150" y="135"/>
                    </a:lnTo>
                    <a:lnTo>
                      <a:pt x="135" y="105"/>
                    </a:lnTo>
                    <a:lnTo>
                      <a:pt x="105" y="90"/>
                    </a:lnTo>
                    <a:lnTo>
                      <a:pt x="90" y="60"/>
                    </a:lnTo>
                    <a:lnTo>
                      <a:pt x="60" y="45"/>
                    </a:lnTo>
                    <a:lnTo>
                      <a:pt x="45" y="15"/>
                    </a:lnTo>
                    <a:lnTo>
                      <a:pt x="15" y="0"/>
                    </a:lnTo>
                    <a:lnTo>
                      <a:pt x="0" y="15"/>
                    </a:lnTo>
                    <a:lnTo>
                      <a:pt x="30" y="45"/>
                    </a:lnTo>
                    <a:lnTo>
                      <a:pt x="45" y="60"/>
                    </a:lnTo>
                    <a:lnTo>
                      <a:pt x="60" y="75"/>
                    </a:lnTo>
                    <a:lnTo>
                      <a:pt x="90" y="105"/>
                    </a:lnTo>
                    <a:lnTo>
                      <a:pt x="105" y="135"/>
                    </a:lnTo>
                    <a:lnTo>
                      <a:pt x="135" y="150"/>
                    </a:lnTo>
                    <a:lnTo>
                      <a:pt x="150" y="180"/>
                    </a:lnTo>
                    <a:lnTo>
                      <a:pt x="180" y="195"/>
                    </a:lnTo>
                    <a:lnTo>
                      <a:pt x="195" y="210"/>
                    </a:lnTo>
                    <a:lnTo>
                      <a:pt x="225" y="240"/>
                    </a:lnTo>
                    <a:lnTo>
                      <a:pt x="255" y="240"/>
                    </a:lnTo>
                    <a:lnTo>
                      <a:pt x="285" y="255"/>
                    </a:lnTo>
                    <a:lnTo>
                      <a:pt x="300" y="255"/>
                    </a:lnTo>
                    <a:lnTo>
                      <a:pt x="345" y="255"/>
                    </a:lnTo>
                    <a:lnTo>
                      <a:pt x="375" y="255"/>
                    </a:lnTo>
                    <a:lnTo>
                      <a:pt x="405" y="240"/>
                    </a:lnTo>
                    <a:lnTo>
                      <a:pt x="390" y="210"/>
                    </a:lnTo>
                    <a:close/>
                  </a:path>
                </a:pathLst>
              </a:custGeom>
              <a:solidFill>
                <a:srgbClr val="000000"/>
              </a:solidFill>
              <a:ln w="9525">
                <a:noFill/>
                <a:round/>
                <a:headEnd/>
                <a:tailEnd/>
              </a:ln>
            </p:spPr>
            <p:txBody>
              <a:bodyPr/>
              <a:lstStyle/>
              <a:p>
                <a:endParaRPr lang="tr-TR"/>
              </a:p>
            </p:txBody>
          </p:sp>
          <p:sp>
            <p:nvSpPr>
              <p:cNvPr id="359" name="Freeform 423"/>
              <p:cNvSpPr>
                <a:spLocks/>
              </p:cNvSpPr>
              <p:nvPr/>
            </p:nvSpPr>
            <p:spPr bwMode="auto">
              <a:xfrm>
                <a:off x="1035" y="3915"/>
                <a:ext cx="45" cy="90"/>
              </a:xfrm>
              <a:custGeom>
                <a:avLst/>
                <a:gdLst>
                  <a:gd name="T0" fmla="*/ 15 w 45"/>
                  <a:gd name="T1" fmla="*/ 30 h 90"/>
                  <a:gd name="T2" fmla="*/ 15 w 45"/>
                  <a:gd name="T3" fmla="*/ 30 h 90"/>
                  <a:gd name="T4" fmla="*/ 15 w 45"/>
                  <a:gd name="T5" fmla="*/ 30 h 90"/>
                  <a:gd name="T6" fmla="*/ 15 w 45"/>
                  <a:gd name="T7" fmla="*/ 45 h 90"/>
                  <a:gd name="T8" fmla="*/ 0 w 45"/>
                  <a:gd name="T9" fmla="*/ 60 h 90"/>
                  <a:gd name="T10" fmla="*/ 0 w 45"/>
                  <a:gd name="T11" fmla="*/ 60 h 90"/>
                  <a:gd name="T12" fmla="*/ 15 w 45"/>
                  <a:gd name="T13" fmla="*/ 90 h 90"/>
                  <a:gd name="T14" fmla="*/ 30 w 45"/>
                  <a:gd name="T15" fmla="*/ 75 h 90"/>
                  <a:gd name="T16" fmla="*/ 45 w 45"/>
                  <a:gd name="T17" fmla="*/ 45 h 90"/>
                  <a:gd name="T18" fmla="*/ 45 w 45"/>
                  <a:gd name="T19" fmla="*/ 30 h 90"/>
                  <a:gd name="T20" fmla="*/ 30 w 45"/>
                  <a:gd name="T21" fmla="*/ 0 h 90"/>
                  <a:gd name="T22" fmla="*/ 30 w 45"/>
                  <a:gd name="T23" fmla="*/ 0 h 90"/>
                  <a:gd name="T24" fmla="*/ 15 w 45"/>
                  <a:gd name="T25" fmla="*/ 30 h 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90"/>
                  <a:gd name="T41" fmla="*/ 45 w 45"/>
                  <a:gd name="T42" fmla="*/ 90 h 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90">
                    <a:moveTo>
                      <a:pt x="15" y="30"/>
                    </a:moveTo>
                    <a:lnTo>
                      <a:pt x="15" y="30"/>
                    </a:lnTo>
                    <a:lnTo>
                      <a:pt x="15" y="45"/>
                    </a:lnTo>
                    <a:lnTo>
                      <a:pt x="0" y="60"/>
                    </a:lnTo>
                    <a:lnTo>
                      <a:pt x="15" y="90"/>
                    </a:lnTo>
                    <a:lnTo>
                      <a:pt x="30" y="75"/>
                    </a:lnTo>
                    <a:lnTo>
                      <a:pt x="45" y="45"/>
                    </a:lnTo>
                    <a:lnTo>
                      <a:pt x="45" y="30"/>
                    </a:lnTo>
                    <a:lnTo>
                      <a:pt x="30" y="0"/>
                    </a:lnTo>
                    <a:lnTo>
                      <a:pt x="15" y="30"/>
                    </a:lnTo>
                    <a:close/>
                  </a:path>
                </a:pathLst>
              </a:custGeom>
              <a:solidFill>
                <a:srgbClr val="000000"/>
              </a:solidFill>
              <a:ln w="9525">
                <a:noFill/>
                <a:round/>
                <a:headEnd/>
                <a:tailEnd/>
              </a:ln>
            </p:spPr>
            <p:txBody>
              <a:bodyPr/>
              <a:lstStyle/>
              <a:p>
                <a:endParaRPr lang="tr-TR"/>
              </a:p>
            </p:txBody>
          </p:sp>
          <p:sp>
            <p:nvSpPr>
              <p:cNvPr id="360" name="Freeform 424"/>
              <p:cNvSpPr>
                <a:spLocks/>
              </p:cNvSpPr>
              <p:nvPr/>
            </p:nvSpPr>
            <p:spPr bwMode="auto">
              <a:xfrm>
                <a:off x="690" y="3510"/>
                <a:ext cx="375" cy="435"/>
              </a:xfrm>
              <a:custGeom>
                <a:avLst/>
                <a:gdLst>
                  <a:gd name="T0" fmla="*/ 0 w 375"/>
                  <a:gd name="T1" fmla="*/ 0 h 435"/>
                  <a:gd name="T2" fmla="*/ 0 w 375"/>
                  <a:gd name="T3" fmla="*/ 0 h 435"/>
                  <a:gd name="T4" fmla="*/ 0 w 375"/>
                  <a:gd name="T5" fmla="*/ 30 h 435"/>
                  <a:gd name="T6" fmla="*/ 15 w 375"/>
                  <a:gd name="T7" fmla="*/ 60 h 435"/>
                  <a:gd name="T8" fmla="*/ 30 w 375"/>
                  <a:gd name="T9" fmla="*/ 105 h 435"/>
                  <a:gd name="T10" fmla="*/ 45 w 375"/>
                  <a:gd name="T11" fmla="*/ 135 h 435"/>
                  <a:gd name="T12" fmla="*/ 60 w 375"/>
                  <a:gd name="T13" fmla="*/ 165 h 435"/>
                  <a:gd name="T14" fmla="*/ 75 w 375"/>
                  <a:gd name="T15" fmla="*/ 195 h 435"/>
                  <a:gd name="T16" fmla="*/ 105 w 375"/>
                  <a:gd name="T17" fmla="*/ 210 h 435"/>
                  <a:gd name="T18" fmla="*/ 120 w 375"/>
                  <a:gd name="T19" fmla="*/ 240 h 435"/>
                  <a:gd name="T20" fmla="*/ 150 w 375"/>
                  <a:gd name="T21" fmla="*/ 270 h 435"/>
                  <a:gd name="T22" fmla="*/ 180 w 375"/>
                  <a:gd name="T23" fmla="*/ 300 h 435"/>
                  <a:gd name="T24" fmla="*/ 210 w 375"/>
                  <a:gd name="T25" fmla="*/ 315 h 435"/>
                  <a:gd name="T26" fmla="*/ 225 w 375"/>
                  <a:gd name="T27" fmla="*/ 345 h 435"/>
                  <a:gd name="T28" fmla="*/ 255 w 375"/>
                  <a:gd name="T29" fmla="*/ 360 h 435"/>
                  <a:gd name="T30" fmla="*/ 300 w 375"/>
                  <a:gd name="T31" fmla="*/ 390 h 435"/>
                  <a:gd name="T32" fmla="*/ 330 w 375"/>
                  <a:gd name="T33" fmla="*/ 405 h 435"/>
                  <a:gd name="T34" fmla="*/ 360 w 375"/>
                  <a:gd name="T35" fmla="*/ 435 h 435"/>
                  <a:gd name="T36" fmla="*/ 375 w 375"/>
                  <a:gd name="T37" fmla="*/ 405 h 435"/>
                  <a:gd name="T38" fmla="*/ 345 w 375"/>
                  <a:gd name="T39" fmla="*/ 390 h 435"/>
                  <a:gd name="T40" fmla="*/ 300 w 375"/>
                  <a:gd name="T41" fmla="*/ 360 h 435"/>
                  <a:gd name="T42" fmla="*/ 270 w 375"/>
                  <a:gd name="T43" fmla="*/ 345 h 435"/>
                  <a:gd name="T44" fmla="*/ 255 w 375"/>
                  <a:gd name="T45" fmla="*/ 315 h 435"/>
                  <a:gd name="T46" fmla="*/ 225 w 375"/>
                  <a:gd name="T47" fmla="*/ 300 h 435"/>
                  <a:gd name="T48" fmla="*/ 195 w 375"/>
                  <a:gd name="T49" fmla="*/ 270 h 435"/>
                  <a:gd name="T50" fmla="*/ 165 w 375"/>
                  <a:gd name="T51" fmla="*/ 255 h 435"/>
                  <a:gd name="T52" fmla="*/ 150 w 375"/>
                  <a:gd name="T53" fmla="*/ 225 h 435"/>
                  <a:gd name="T54" fmla="*/ 120 w 375"/>
                  <a:gd name="T55" fmla="*/ 195 h 435"/>
                  <a:gd name="T56" fmla="*/ 105 w 375"/>
                  <a:gd name="T57" fmla="*/ 180 h 435"/>
                  <a:gd name="T58" fmla="*/ 90 w 375"/>
                  <a:gd name="T59" fmla="*/ 150 h 435"/>
                  <a:gd name="T60" fmla="*/ 75 w 375"/>
                  <a:gd name="T61" fmla="*/ 120 h 435"/>
                  <a:gd name="T62" fmla="*/ 60 w 375"/>
                  <a:gd name="T63" fmla="*/ 90 h 435"/>
                  <a:gd name="T64" fmla="*/ 45 w 375"/>
                  <a:gd name="T65" fmla="*/ 60 h 435"/>
                  <a:gd name="T66" fmla="*/ 30 w 375"/>
                  <a:gd name="T67" fmla="*/ 30 h 435"/>
                  <a:gd name="T68" fmla="*/ 30 w 375"/>
                  <a:gd name="T69" fmla="*/ 0 h 435"/>
                  <a:gd name="T70" fmla="*/ 30 w 375"/>
                  <a:gd name="T71" fmla="*/ 0 h 435"/>
                  <a:gd name="T72" fmla="*/ 0 w 375"/>
                  <a:gd name="T73" fmla="*/ 0 h 4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5"/>
                  <a:gd name="T112" fmla="*/ 0 h 435"/>
                  <a:gd name="T113" fmla="*/ 375 w 375"/>
                  <a:gd name="T114" fmla="*/ 435 h 4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5" h="435">
                    <a:moveTo>
                      <a:pt x="0" y="0"/>
                    </a:moveTo>
                    <a:lnTo>
                      <a:pt x="0" y="0"/>
                    </a:lnTo>
                    <a:lnTo>
                      <a:pt x="0" y="30"/>
                    </a:lnTo>
                    <a:lnTo>
                      <a:pt x="15" y="60"/>
                    </a:lnTo>
                    <a:lnTo>
                      <a:pt x="30" y="105"/>
                    </a:lnTo>
                    <a:lnTo>
                      <a:pt x="45" y="135"/>
                    </a:lnTo>
                    <a:lnTo>
                      <a:pt x="60" y="165"/>
                    </a:lnTo>
                    <a:lnTo>
                      <a:pt x="75" y="195"/>
                    </a:lnTo>
                    <a:lnTo>
                      <a:pt x="105" y="210"/>
                    </a:lnTo>
                    <a:lnTo>
                      <a:pt x="120" y="240"/>
                    </a:lnTo>
                    <a:lnTo>
                      <a:pt x="150" y="270"/>
                    </a:lnTo>
                    <a:lnTo>
                      <a:pt x="180" y="300"/>
                    </a:lnTo>
                    <a:lnTo>
                      <a:pt x="210" y="315"/>
                    </a:lnTo>
                    <a:lnTo>
                      <a:pt x="225" y="345"/>
                    </a:lnTo>
                    <a:lnTo>
                      <a:pt x="255" y="360"/>
                    </a:lnTo>
                    <a:lnTo>
                      <a:pt x="300" y="390"/>
                    </a:lnTo>
                    <a:lnTo>
                      <a:pt x="330" y="405"/>
                    </a:lnTo>
                    <a:lnTo>
                      <a:pt x="360" y="435"/>
                    </a:lnTo>
                    <a:lnTo>
                      <a:pt x="375" y="405"/>
                    </a:lnTo>
                    <a:lnTo>
                      <a:pt x="345" y="390"/>
                    </a:lnTo>
                    <a:lnTo>
                      <a:pt x="300" y="360"/>
                    </a:lnTo>
                    <a:lnTo>
                      <a:pt x="270" y="345"/>
                    </a:lnTo>
                    <a:lnTo>
                      <a:pt x="255" y="315"/>
                    </a:lnTo>
                    <a:lnTo>
                      <a:pt x="225" y="300"/>
                    </a:lnTo>
                    <a:lnTo>
                      <a:pt x="195" y="270"/>
                    </a:lnTo>
                    <a:lnTo>
                      <a:pt x="165" y="255"/>
                    </a:lnTo>
                    <a:lnTo>
                      <a:pt x="150" y="225"/>
                    </a:lnTo>
                    <a:lnTo>
                      <a:pt x="120" y="195"/>
                    </a:lnTo>
                    <a:lnTo>
                      <a:pt x="105" y="180"/>
                    </a:lnTo>
                    <a:lnTo>
                      <a:pt x="90" y="150"/>
                    </a:lnTo>
                    <a:lnTo>
                      <a:pt x="75" y="120"/>
                    </a:lnTo>
                    <a:lnTo>
                      <a:pt x="60" y="90"/>
                    </a:lnTo>
                    <a:lnTo>
                      <a:pt x="45" y="60"/>
                    </a:lnTo>
                    <a:lnTo>
                      <a:pt x="30" y="30"/>
                    </a:lnTo>
                    <a:lnTo>
                      <a:pt x="30" y="0"/>
                    </a:lnTo>
                    <a:lnTo>
                      <a:pt x="0" y="0"/>
                    </a:lnTo>
                    <a:close/>
                  </a:path>
                </a:pathLst>
              </a:custGeom>
              <a:solidFill>
                <a:srgbClr val="000000"/>
              </a:solidFill>
              <a:ln w="9525">
                <a:noFill/>
                <a:round/>
                <a:headEnd/>
                <a:tailEnd/>
              </a:ln>
            </p:spPr>
            <p:txBody>
              <a:bodyPr/>
              <a:lstStyle/>
              <a:p>
                <a:endParaRPr lang="tr-TR"/>
              </a:p>
            </p:txBody>
          </p:sp>
          <p:sp>
            <p:nvSpPr>
              <p:cNvPr id="361" name="Freeform 425"/>
              <p:cNvSpPr>
                <a:spLocks/>
              </p:cNvSpPr>
              <p:nvPr/>
            </p:nvSpPr>
            <p:spPr bwMode="auto">
              <a:xfrm>
                <a:off x="675" y="2955"/>
                <a:ext cx="75" cy="555"/>
              </a:xfrm>
              <a:custGeom>
                <a:avLst/>
                <a:gdLst>
                  <a:gd name="T0" fmla="*/ 60 w 75"/>
                  <a:gd name="T1" fmla="*/ 30 h 555"/>
                  <a:gd name="T2" fmla="*/ 45 w 75"/>
                  <a:gd name="T3" fmla="*/ 15 h 555"/>
                  <a:gd name="T4" fmla="*/ 45 w 75"/>
                  <a:gd name="T5" fmla="*/ 90 h 555"/>
                  <a:gd name="T6" fmla="*/ 30 w 75"/>
                  <a:gd name="T7" fmla="*/ 150 h 555"/>
                  <a:gd name="T8" fmla="*/ 30 w 75"/>
                  <a:gd name="T9" fmla="*/ 225 h 555"/>
                  <a:gd name="T10" fmla="*/ 15 w 75"/>
                  <a:gd name="T11" fmla="*/ 285 h 555"/>
                  <a:gd name="T12" fmla="*/ 0 w 75"/>
                  <a:gd name="T13" fmla="*/ 360 h 555"/>
                  <a:gd name="T14" fmla="*/ 0 w 75"/>
                  <a:gd name="T15" fmla="*/ 435 h 555"/>
                  <a:gd name="T16" fmla="*/ 0 w 75"/>
                  <a:gd name="T17" fmla="*/ 495 h 555"/>
                  <a:gd name="T18" fmla="*/ 15 w 75"/>
                  <a:gd name="T19" fmla="*/ 555 h 555"/>
                  <a:gd name="T20" fmla="*/ 45 w 75"/>
                  <a:gd name="T21" fmla="*/ 555 h 555"/>
                  <a:gd name="T22" fmla="*/ 30 w 75"/>
                  <a:gd name="T23" fmla="*/ 495 h 555"/>
                  <a:gd name="T24" fmla="*/ 30 w 75"/>
                  <a:gd name="T25" fmla="*/ 435 h 555"/>
                  <a:gd name="T26" fmla="*/ 30 w 75"/>
                  <a:gd name="T27" fmla="*/ 360 h 555"/>
                  <a:gd name="T28" fmla="*/ 45 w 75"/>
                  <a:gd name="T29" fmla="*/ 300 h 555"/>
                  <a:gd name="T30" fmla="*/ 60 w 75"/>
                  <a:gd name="T31" fmla="*/ 225 h 555"/>
                  <a:gd name="T32" fmla="*/ 60 w 75"/>
                  <a:gd name="T33" fmla="*/ 150 h 555"/>
                  <a:gd name="T34" fmla="*/ 75 w 75"/>
                  <a:gd name="T35" fmla="*/ 90 h 555"/>
                  <a:gd name="T36" fmla="*/ 75 w 75"/>
                  <a:gd name="T37" fmla="*/ 15 h 555"/>
                  <a:gd name="T38" fmla="*/ 60 w 75"/>
                  <a:gd name="T39" fmla="*/ 15 h 555"/>
                  <a:gd name="T40" fmla="*/ 75 w 75"/>
                  <a:gd name="T41" fmla="*/ 15 h 555"/>
                  <a:gd name="T42" fmla="*/ 75 w 75"/>
                  <a:gd name="T43" fmla="*/ 0 h 555"/>
                  <a:gd name="T44" fmla="*/ 60 w 75"/>
                  <a:gd name="T45" fmla="*/ 15 h 555"/>
                  <a:gd name="T46" fmla="*/ 60 w 75"/>
                  <a:gd name="T47" fmla="*/ 30 h 5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
                  <a:gd name="T73" fmla="*/ 0 h 555"/>
                  <a:gd name="T74" fmla="*/ 75 w 75"/>
                  <a:gd name="T75" fmla="*/ 555 h 5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 h="555">
                    <a:moveTo>
                      <a:pt x="60" y="30"/>
                    </a:moveTo>
                    <a:lnTo>
                      <a:pt x="45" y="15"/>
                    </a:lnTo>
                    <a:lnTo>
                      <a:pt x="45" y="90"/>
                    </a:lnTo>
                    <a:lnTo>
                      <a:pt x="30" y="150"/>
                    </a:lnTo>
                    <a:lnTo>
                      <a:pt x="30" y="225"/>
                    </a:lnTo>
                    <a:lnTo>
                      <a:pt x="15" y="285"/>
                    </a:lnTo>
                    <a:lnTo>
                      <a:pt x="0" y="360"/>
                    </a:lnTo>
                    <a:lnTo>
                      <a:pt x="0" y="435"/>
                    </a:lnTo>
                    <a:lnTo>
                      <a:pt x="0" y="495"/>
                    </a:lnTo>
                    <a:lnTo>
                      <a:pt x="15" y="555"/>
                    </a:lnTo>
                    <a:lnTo>
                      <a:pt x="45" y="555"/>
                    </a:lnTo>
                    <a:lnTo>
                      <a:pt x="30" y="495"/>
                    </a:lnTo>
                    <a:lnTo>
                      <a:pt x="30" y="435"/>
                    </a:lnTo>
                    <a:lnTo>
                      <a:pt x="30" y="360"/>
                    </a:lnTo>
                    <a:lnTo>
                      <a:pt x="45" y="300"/>
                    </a:lnTo>
                    <a:lnTo>
                      <a:pt x="60" y="225"/>
                    </a:lnTo>
                    <a:lnTo>
                      <a:pt x="60" y="150"/>
                    </a:lnTo>
                    <a:lnTo>
                      <a:pt x="75" y="90"/>
                    </a:lnTo>
                    <a:lnTo>
                      <a:pt x="75" y="15"/>
                    </a:lnTo>
                    <a:lnTo>
                      <a:pt x="60" y="15"/>
                    </a:lnTo>
                    <a:lnTo>
                      <a:pt x="75" y="15"/>
                    </a:lnTo>
                    <a:lnTo>
                      <a:pt x="75" y="0"/>
                    </a:lnTo>
                    <a:lnTo>
                      <a:pt x="60" y="15"/>
                    </a:lnTo>
                    <a:lnTo>
                      <a:pt x="60" y="30"/>
                    </a:lnTo>
                    <a:close/>
                  </a:path>
                </a:pathLst>
              </a:custGeom>
              <a:solidFill>
                <a:srgbClr val="000000"/>
              </a:solidFill>
              <a:ln w="9525">
                <a:noFill/>
                <a:round/>
                <a:headEnd/>
                <a:tailEnd/>
              </a:ln>
            </p:spPr>
            <p:txBody>
              <a:bodyPr/>
              <a:lstStyle/>
              <a:p>
                <a:endParaRPr lang="tr-TR"/>
              </a:p>
            </p:txBody>
          </p:sp>
          <p:sp>
            <p:nvSpPr>
              <p:cNvPr id="362" name="Freeform 426"/>
              <p:cNvSpPr>
                <a:spLocks/>
              </p:cNvSpPr>
              <p:nvPr/>
            </p:nvSpPr>
            <p:spPr bwMode="auto">
              <a:xfrm>
                <a:off x="495" y="2970"/>
                <a:ext cx="240" cy="60"/>
              </a:xfrm>
              <a:custGeom>
                <a:avLst/>
                <a:gdLst>
                  <a:gd name="T0" fmla="*/ 15 w 240"/>
                  <a:gd name="T1" fmla="*/ 45 h 60"/>
                  <a:gd name="T2" fmla="*/ 15 w 240"/>
                  <a:gd name="T3" fmla="*/ 60 h 60"/>
                  <a:gd name="T4" fmla="*/ 240 w 240"/>
                  <a:gd name="T5" fmla="*/ 15 h 60"/>
                  <a:gd name="T6" fmla="*/ 240 w 240"/>
                  <a:gd name="T7" fmla="*/ 0 h 60"/>
                  <a:gd name="T8" fmla="*/ 0 w 240"/>
                  <a:gd name="T9" fmla="*/ 30 h 60"/>
                  <a:gd name="T10" fmla="*/ 0 w 240"/>
                  <a:gd name="T11" fmla="*/ 30 h 60"/>
                  <a:gd name="T12" fmla="*/ 0 w 240"/>
                  <a:gd name="T13" fmla="*/ 30 h 60"/>
                  <a:gd name="T14" fmla="*/ 0 w 240"/>
                  <a:gd name="T15" fmla="*/ 30 h 60"/>
                  <a:gd name="T16" fmla="*/ 0 w 240"/>
                  <a:gd name="T17" fmla="*/ 30 h 60"/>
                  <a:gd name="T18" fmla="*/ 15 w 240"/>
                  <a:gd name="T19" fmla="*/ 45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0"/>
                  <a:gd name="T31" fmla="*/ 0 h 60"/>
                  <a:gd name="T32" fmla="*/ 240 w 240"/>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0" h="60">
                    <a:moveTo>
                      <a:pt x="15" y="45"/>
                    </a:moveTo>
                    <a:lnTo>
                      <a:pt x="15" y="60"/>
                    </a:lnTo>
                    <a:lnTo>
                      <a:pt x="240" y="15"/>
                    </a:lnTo>
                    <a:lnTo>
                      <a:pt x="240" y="0"/>
                    </a:lnTo>
                    <a:lnTo>
                      <a:pt x="0" y="30"/>
                    </a:lnTo>
                    <a:lnTo>
                      <a:pt x="15" y="45"/>
                    </a:lnTo>
                    <a:close/>
                  </a:path>
                </a:pathLst>
              </a:custGeom>
              <a:solidFill>
                <a:srgbClr val="000000"/>
              </a:solidFill>
              <a:ln w="9525">
                <a:noFill/>
                <a:round/>
                <a:headEnd/>
                <a:tailEnd/>
              </a:ln>
            </p:spPr>
            <p:txBody>
              <a:bodyPr/>
              <a:lstStyle/>
              <a:p>
                <a:endParaRPr lang="tr-TR"/>
              </a:p>
            </p:txBody>
          </p:sp>
          <p:sp>
            <p:nvSpPr>
              <p:cNvPr id="363" name="Freeform 427"/>
              <p:cNvSpPr>
                <a:spLocks/>
              </p:cNvSpPr>
              <p:nvPr/>
            </p:nvSpPr>
            <p:spPr bwMode="auto">
              <a:xfrm>
                <a:off x="285" y="2805"/>
                <a:ext cx="600" cy="285"/>
              </a:xfrm>
              <a:custGeom>
                <a:avLst/>
                <a:gdLst>
                  <a:gd name="T0" fmla="*/ 15 w 600"/>
                  <a:gd name="T1" fmla="*/ 75 h 285"/>
                  <a:gd name="T2" fmla="*/ 45 w 600"/>
                  <a:gd name="T3" fmla="*/ 45 h 285"/>
                  <a:gd name="T4" fmla="*/ 75 w 600"/>
                  <a:gd name="T5" fmla="*/ 30 h 285"/>
                  <a:gd name="T6" fmla="*/ 105 w 600"/>
                  <a:gd name="T7" fmla="*/ 30 h 285"/>
                  <a:gd name="T8" fmla="*/ 135 w 600"/>
                  <a:gd name="T9" fmla="*/ 15 h 285"/>
                  <a:gd name="T10" fmla="*/ 180 w 600"/>
                  <a:gd name="T11" fmla="*/ 0 h 285"/>
                  <a:gd name="T12" fmla="*/ 225 w 600"/>
                  <a:gd name="T13" fmla="*/ 0 h 285"/>
                  <a:gd name="T14" fmla="*/ 255 w 600"/>
                  <a:gd name="T15" fmla="*/ 0 h 285"/>
                  <a:gd name="T16" fmla="*/ 300 w 600"/>
                  <a:gd name="T17" fmla="*/ 0 h 285"/>
                  <a:gd name="T18" fmla="*/ 330 w 600"/>
                  <a:gd name="T19" fmla="*/ 0 h 285"/>
                  <a:gd name="T20" fmla="*/ 375 w 600"/>
                  <a:gd name="T21" fmla="*/ 0 h 285"/>
                  <a:gd name="T22" fmla="*/ 405 w 600"/>
                  <a:gd name="T23" fmla="*/ 15 h 285"/>
                  <a:gd name="T24" fmla="*/ 450 w 600"/>
                  <a:gd name="T25" fmla="*/ 30 h 285"/>
                  <a:gd name="T26" fmla="*/ 480 w 600"/>
                  <a:gd name="T27" fmla="*/ 45 h 285"/>
                  <a:gd name="T28" fmla="*/ 510 w 600"/>
                  <a:gd name="T29" fmla="*/ 60 h 285"/>
                  <a:gd name="T30" fmla="*/ 540 w 600"/>
                  <a:gd name="T31" fmla="*/ 75 h 285"/>
                  <a:gd name="T32" fmla="*/ 570 w 600"/>
                  <a:gd name="T33" fmla="*/ 90 h 285"/>
                  <a:gd name="T34" fmla="*/ 585 w 600"/>
                  <a:gd name="T35" fmla="*/ 120 h 285"/>
                  <a:gd name="T36" fmla="*/ 585 w 600"/>
                  <a:gd name="T37" fmla="*/ 135 h 285"/>
                  <a:gd name="T38" fmla="*/ 600 w 600"/>
                  <a:gd name="T39" fmla="*/ 165 h 285"/>
                  <a:gd name="T40" fmla="*/ 600 w 600"/>
                  <a:gd name="T41" fmla="*/ 195 h 285"/>
                  <a:gd name="T42" fmla="*/ 600 w 600"/>
                  <a:gd name="T43" fmla="*/ 225 h 285"/>
                  <a:gd name="T44" fmla="*/ 585 w 600"/>
                  <a:gd name="T45" fmla="*/ 255 h 285"/>
                  <a:gd name="T46" fmla="*/ 570 w 600"/>
                  <a:gd name="T47" fmla="*/ 270 h 285"/>
                  <a:gd name="T48" fmla="*/ 555 w 600"/>
                  <a:gd name="T49" fmla="*/ 285 h 285"/>
                  <a:gd name="T50" fmla="*/ 510 w 600"/>
                  <a:gd name="T51" fmla="*/ 270 h 285"/>
                  <a:gd name="T52" fmla="*/ 480 w 600"/>
                  <a:gd name="T53" fmla="*/ 270 h 285"/>
                  <a:gd name="T54" fmla="*/ 450 w 600"/>
                  <a:gd name="T55" fmla="*/ 270 h 285"/>
                  <a:gd name="T56" fmla="*/ 405 w 600"/>
                  <a:gd name="T57" fmla="*/ 270 h 285"/>
                  <a:gd name="T58" fmla="*/ 375 w 600"/>
                  <a:gd name="T59" fmla="*/ 270 h 285"/>
                  <a:gd name="T60" fmla="*/ 345 w 600"/>
                  <a:gd name="T61" fmla="*/ 270 h 285"/>
                  <a:gd name="T62" fmla="*/ 315 w 600"/>
                  <a:gd name="T63" fmla="*/ 270 h 285"/>
                  <a:gd name="T64" fmla="*/ 285 w 600"/>
                  <a:gd name="T65" fmla="*/ 270 h 285"/>
                  <a:gd name="T66" fmla="*/ 255 w 600"/>
                  <a:gd name="T67" fmla="*/ 270 h 285"/>
                  <a:gd name="T68" fmla="*/ 225 w 600"/>
                  <a:gd name="T69" fmla="*/ 270 h 285"/>
                  <a:gd name="T70" fmla="*/ 195 w 600"/>
                  <a:gd name="T71" fmla="*/ 270 h 285"/>
                  <a:gd name="T72" fmla="*/ 165 w 600"/>
                  <a:gd name="T73" fmla="*/ 270 h 285"/>
                  <a:gd name="T74" fmla="*/ 135 w 600"/>
                  <a:gd name="T75" fmla="*/ 270 h 285"/>
                  <a:gd name="T76" fmla="*/ 105 w 600"/>
                  <a:gd name="T77" fmla="*/ 270 h 285"/>
                  <a:gd name="T78" fmla="*/ 75 w 600"/>
                  <a:gd name="T79" fmla="*/ 285 h 285"/>
                  <a:gd name="T80" fmla="*/ 45 w 600"/>
                  <a:gd name="T81" fmla="*/ 285 h 285"/>
                  <a:gd name="T82" fmla="*/ 15 w 600"/>
                  <a:gd name="T83" fmla="*/ 285 h 285"/>
                  <a:gd name="T84" fmla="*/ 0 w 600"/>
                  <a:gd name="T85" fmla="*/ 270 h 285"/>
                  <a:gd name="T86" fmla="*/ 0 w 600"/>
                  <a:gd name="T87" fmla="*/ 240 h 285"/>
                  <a:gd name="T88" fmla="*/ 0 w 600"/>
                  <a:gd name="T89" fmla="*/ 210 h 285"/>
                  <a:gd name="T90" fmla="*/ 0 w 600"/>
                  <a:gd name="T91" fmla="*/ 180 h 285"/>
                  <a:gd name="T92" fmla="*/ 0 w 600"/>
                  <a:gd name="T93" fmla="*/ 135 h 285"/>
                  <a:gd name="T94" fmla="*/ 0 w 600"/>
                  <a:gd name="T95" fmla="*/ 105 h 285"/>
                  <a:gd name="T96" fmla="*/ 15 w 600"/>
                  <a:gd name="T97" fmla="*/ 75 h 2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0"/>
                  <a:gd name="T148" fmla="*/ 0 h 285"/>
                  <a:gd name="T149" fmla="*/ 600 w 600"/>
                  <a:gd name="T150" fmla="*/ 285 h 2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0" h="285">
                    <a:moveTo>
                      <a:pt x="15" y="75"/>
                    </a:moveTo>
                    <a:lnTo>
                      <a:pt x="45" y="45"/>
                    </a:lnTo>
                    <a:lnTo>
                      <a:pt x="75" y="30"/>
                    </a:lnTo>
                    <a:lnTo>
                      <a:pt x="105" y="30"/>
                    </a:lnTo>
                    <a:lnTo>
                      <a:pt x="135" y="15"/>
                    </a:lnTo>
                    <a:lnTo>
                      <a:pt x="180" y="0"/>
                    </a:lnTo>
                    <a:lnTo>
                      <a:pt x="225" y="0"/>
                    </a:lnTo>
                    <a:lnTo>
                      <a:pt x="255" y="0"/>
                    </a:lnTo>
                    <a:lnTo>
                      <a:pt x="300" y="0"/>
                    </a:lnTo>
                    <a:lnTo>
                      <a:pt x="330" y="0"/>
                    </a:lnTo>
                    <a:lnTo>
                      <a:pt x="375" y="0"/>
                    </a:lnTo>
                    <a:lnTo>
                      <a:pt x="405" y="15"/>
                    </a:lnTo>
                    <a:lnTo>
                      <a:pt x="450" y="30"/>
                    </a:lnTo>
                    <a:lnTo>
                      <a:pt x="480" y="45"/>
                    </a:lnTo>
                    <a:lnTo>
                      <a:pt x="510" y="60"/>
                    </a:lnTo>
                    <a:lnTo>
                      <a:pt x="540" y="75"/>
                    </a:lnTo>
                    <a:lnTo>
                      <a:pt x="570" y="90"/>
                    </a:lnTo>
                    <a:lnTo>
                      <a:pt x="585" y="120"/>
                    </a:lnTo>
                    <a:lnTo>
                      <a:pt x="585" y="135"/>
                    </a:lnTo>
                    <a:lnTo>
                      <a:pt x="600" y="165"/>
                    </a:lnTo>
                    <a:lnTo>
                      <a:pt x="600" y="195"/>
                    </a:lnTo>
                    <a:lnTo>
                      <a:pt x="600" y="225"/>
                    </a:lnTo>
                    <a:lnTo>
                      <a:pt x="585" y="255"/>
                    </a:lnTo>
                    <a:lnTo>
                      <a:pt x="570" y="270"/>
                    </a:lnTo>
                    <a:lnTo>
                      <a:pt x="555" y="285"/>
                    </a:lnTo>
                    <a:lnTo>
                      <a:pt x="510" y="270"/>
                    </a:lnTo>
                    <a:lnTo>
                      <a:pt x="480" y="270"/>
                    </a:lnTo>
                    <a:lnTo>
                      <a:pt x="450" y="270"/>
                    </a:lnTo>
                    <a:lnTo>
                      <a:pt x="405" y="270"/>
                    </a:lnTo>
                    <a:lnTo>
                      <a:pt x="375" y="270"/>
                    </a:lnTo>
                    <a:lnTo>
                      <a:pt x="345" y="270"/>
                    </a:lnTo>
                    <a:lnTo>
                      <a:pt x="315" y="270"/>
                    </a:lnTo>
                    <a:lnTo>
                      <a:pt x="285" y="270"/>
                    </a:lnTo>
                    <a:lnTo>
                      <a:pt x="255" y="270"/>
                    </a:lnTo>
                    <a:lnTo>
                      <a:pt x="225" y="270"/>
                    </a:lnTo>
                    <a:lnTo>
                      <a:pt x="195" y="270"/>
                    </a:lnTo>
                    <a:lnTo>
                      <a:pt x="165" y="270"/>
                    </a:lnTo>
                    <a:lnTo>
                      <a:pt x="135" y="270"/>
                    </a:lnTo>
                    <a:lnTo>
                      <a:pt x="105" y="270"/>
                    </a:lnTo>
                    <a:lnTo>
                      <a:pt x="75" y="285"/>
                    </a:lnTo>
                    <a:lnTo>
                      <a:pt x="45" y="285"/>
                    </a:lnTo>
                    <a:lnTo>
                      <a:pt x="15" y="285"/>
                    </a:lnTo>
                    <a:lnTo>
                      <a:pt x="0" y="270"/>
                    </a:lnTo>
                    <a:lnTo>
                      <a:pt x="0" y="240"/>
                    </a:lnTo>
                    <a:lnTo>
                      <a:pt x="0" y="210"/>
                    </a:lnTo>
                    <a:lnTo>
                      <a:pt x="0" y="180"/>
                    </a:lnTo>
                    <a:lnTo>
                      <a:pt x="0" y="135"/>
                    </a:lnTo>
                    <a:lnTo>
                      <a:pt x="0" y="105"/>
                    </a:lnTo>
                    <a:lnTo>
                      <a:pt x="15" y="75"/>
                    </a:lnTo>
                    <a:close/>
                  </a:path>
                </a:pathLst>
              </a:custGeom>
              <a:solidFill>
                <a:srgbClr val="7F7F7F"/>
              </a:solidFill>
              <a:ln w="9525">
                <a:noFill/>
                <a:round/>
                <a:headEnd/>
                <a:tailEnd/>
              </a:ln>
            </p:spPr>
            <p:txBody>
              <a:bodyPr/>
              <a:lstStyle/>
              <a:p>
                <a:endParaRPr lang="tr-TR"/>
              </a:p>
            </p:txBody>
          </p:sp>
          <p:sp>
            <p:nvSpPr>
              <p:cNvPr id="364" name="Freeform 428"/>
              <p:cNvSpPr>
                <a:spLocks/>
              </p:cNvSpPr>
              <p:nvPr/>
            </p:nvSpPr>
            <p:spPr bwMode="auto">
              <a:xfrm>
                <a:off x="285" y="2790"/>
                <a:ext cx="570" cy="120"/>
              </a:xfrm>
              <a:custGeom>
                <a:avLst/>
                <a:gdLst>
                  <a:gd name="T0" fmla="*/ 570 w 570"/>
                  <a:gd name="T1" fmla="*/ 105 h 120"/>
                  <a:gd name="T2" fmla="*/ 570 w 570"/>
                  <a:gd name="T3" fmla="*/ 105 h 120"/>
                  <a:gd name="T4" fmla="*/ 555 w 570"/>
                  <a:gd name="T5" fmla="*/ 75 h 120"/>
                  <a:gd name="T6" fmla="*/ 525 w 570"/>
                  <a:gd name="T7" fmla="*/ 60 h 120"/>
                  <a:gd name="T8" fmla="*/ 480 w 570"/>
                  <a:gd name="T9" fmla="*/ 45 h 120"/>
                  <a:gd name="T10" fmla="*/ 450 w 570"/>
                  <a:gd name="T11" fmla="*/ 30 h 120"/>
                  <a:gd name="T12" fmla="*/ 420 w 570"/>
                  <a:gd name="T13" fmla="*/ 15 h 120"/>
                  <a:gd name="T14" fmla="*/ 375 w 570"/>
                  <a:gd name="T15" fmla="*/ 15 h 120"/>
                  <a:gd name="T16" fmla="*/ 330 w 570"/>
                  <a:gd name="T17" fmla="*/ 0 h 120"/>
                  <a:gd name="T18" fmla="*/ 300 w 570"/>
                  <a:gd name="T19" fmla="*/ 0 h 120"/>
                  <a:gd name="T20" fmla="*/ 255 w 570"/>
                  <a:gd name="T21" fmla="*/ 0 h 120"/>
                  <a:gd name="T22" fmla="*/ 225 w 570"/>
                  <a:gd name="T23" fmla="*/ 0 h 120"/>
                  <a:gd name="T24" fmla="*/ 180 w 570"/>
                  <a:gd name="T25" fmla="*/ 15 h 120"/>
                  <a:gd name="T26" fmla="*/ 135 w 570"/>
                  <a:gd name="T27" fmla="*/ 15 h 120"/>
                  <a:gd name="T28" fmla="*/ 105 w 570"/>
                  <a:gd name="T29" fmla="*/ 30 h 120"/>
                  <a:gd name="T30" fmla="*/ 75 w 570"/>
                  <a:gd name="T31" fmla="*/ 45 h 120"/>
                  <a:gd name="T32" fmla="*/ 30 w 570"/>
                  <a:gd name="T33" fmla="*/ 60 h 120"/>
                  <a:gd name="T34" fmla="*/ 0 w 570"/>
                  <a:gd name="T35" fmla="*/ 75 h 120"/>
                  <a:gd name="T36" fmla="*/ 15 w 570"/>
                  <a:gd name="T37" fmla="*/ 90 h 120"/>
                  <a:gd name="T38" fmla="*/ 45 w 570"/>
                  <a:gd name="T39" fmla="*/ 75 h 120"/>
                  <a:gd name="T40" fmla="*/ 75 w 570"/>
                  <a:gd name="T41" fmla="*/ 60 h 120"/>
                  <a:gd name="T42" fmla="*/ 105 w 570"/>
                  <a:gd name="T43" fmla="*/ 45 h 120"/>
                  <a:gd name="T44" fmla="*/ 150 w 570"/>
                  <a:gd name="T45" fmla="*/ 45 h 120"/>
                  <a:gd name="T46" fmla="*/ 180 w 570"/>
                  <a:gd name="T47" fmla="*/ 30 h 120"/>
                  <a:gd name="T48" fmla="*/ 225 w 570"/>
                  <a:gd name="T49" fmla="*/ 30 h 120"/>
                  <a:gd name="T50" fmla="*/ 255 w 570"/>
                  <a:gd name="T51" fmla="*/ 30 h 120"/>
                  <a:gd name="T52" fmla="*/ 300 w 570"/>
                  <a:gd name="T53" fmla="*/ 30 h 120"/>
                  <a:gd name="T54" fmla="*/ 330 w 570"/>
                  <a:gd name="T55" fmla="*/ 30 h 120"/>
                  <a:gd name="T56" fmla="*/ 375 w 570"/>
                  <a:gd name="T57" fmla="*/ 30 h 120"/>
                  <a:gd name="T58" fmla="*/ 405 w 570"/>
                  <a:gd name="T59" fmla="*/ 45 h 120"/>
                  <a:gd name="T60" fmla="*/ 450 w 570"/>
                  <a:gd name="T61" fmla="*/ 60 h 120"/>
                  <a:gd name="T62" fmla="*/ 480 w 570"/>
                  <a:gd name="T63" fmla="*/ 60 h 120"/>
                  <a:gd name="T64" fmla="*/ 510 w 570"/>
                  <a:gd name="T65" fmla="*/ 75 h 120"/>
                  <a:gd name="T66" fmla="*/ 540 w 570"/>
                  <a:gd name="T67" fmla="*/ 105 h 120"/>
                  <a:gd name="T68" fmla="*/ 555 w 570"/>
                  <a:gd name="T69" fmla="*/ 120 h 120"/>
                  <a:gd name="T70" fmla="*/ 555 w 570"/>
                  <a:gd name="T71" fmla="*/ 120 h 120"/>
                  <a:gd name="T72" fmla="*/ 570 w 570"/>
                  <a:gd name="T73" fmla="*/ 105 h 1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0"/>
                  <a:gd name="T112" fmla="*/ 0 h 120"/>
                  <a:gd name="T113" fmla="*/ 570 w 570"/>
                  <a:gd name="T114" fmla="*/ 120 h 1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0" h="120">
                    <a:moveTo>
                      <a:pt x="570" y="105"/>
                    </a:moveTo>
                    <a:lnTo>
                      <a:pt x="570" y="105"/>
                    </a:lnTo>
                    <a:lnTo>
                      <a:pt x="555" y="75"/>
                    </a:lnTo>
                    <a:lnTo>
                      <a:pt x="525" y="60"/>
                    </a:lnTo>
                    <a:lnTo>
                      <a:pt x="480" y="45"/>
                    </a:lnTo>
                    <a:lnTo>
                      <a:pt x="450" y="30"/>
                    </a:lnTo>
                    <a:lnTo>
                      <a:pt x="420" y="15"/>
                    </a:lnTo>
                    <a:lnTo>
                      <a:pt x="375" y="15"/>
                    </a:lnTo>
                    <a:lnTo>
                      <a:pt x="330" y="0"/>
                    </a:lnTo>
                    <a:lnTo>
                      <a:pt x="300" y="0"/>
                    </a:lnTo>
                    <a:lnTo>
                      <a:pt x="255" y="0"/>
                    </a:lnTo>
                    <a:lnTo>
                      <a:pt x="225" y="0"/>
                    </a:lnTo>
                    <a:lnTo>
                      <a:pt x="180" y="15"/>
                    </a:lnTo>
                    <a:lnTo>
                      <a:pt x="135" y="15"/>
                    </a:lnTo>
                    <a:lnTo>
                      <a:pt x="105" y="30"/>
                    </a:lnTo>
                    <a:lnTo>
                      <a:pt x="75" y="45"/>
                    </a:lnTo>
                    <a:lnTo>
                      <a:pt x="30" y="60"/>
                    </a:lnTo>
                    <a:lnTo>
                      <a:pt x="0" y="75"/>
                    </a:lnTo>
                    <a:lnTo>
                      <a:pt x="15" y="90"/>
                    </a:lnTo>
                    <a:lnTo>
                      <a:pt x="45" y="75"/>
                    </a:lnTo>
                    <a:lnTo>
                      <a:pt x="75" y="60"/>
                    </a:lnTo>
                    <a:lnTo>
                      <a:pt x="105" y="45"/>
                    </a:lnTo>
                    <a:lnTo>
                      <a:pt x="150" y="45"/>
                    </a:lnTo>
                    <a:lnTo>
                      <a:pt x="180" y="30"/>
                    </a:lnTo>
                    <a:lnTo>
                      <a:pt x="225" y="30"/>
                    </a:lnTo>
                    <a:lnTo>
                      <a:pt x="255" y="30"/>
                    </a:lnTo>
                    <a:lnTo>
                      <a:pt x="300" y="30"/>
                    </a:lnTo>
                    <a:lnTo>
                      <a:pt x="330" y="30"/>
                    </a:lnTo>
                    <a:lnTo>
                      <a:pt x="375" y="30"/>
                    </a:lnTo>
                    <a:lnTo>
                      <a:pt x="405" y="45"/>
                    </a:lnTo>
                    <a:lnTo>
                      <a:pt x="450" y="60"/>
                    </a:lnTo>
                    <a:lnTo>
                      <a:pt x="480" y="60"/>
                    </a:lnTo>
                    <a:lnTo>
                      <a:pt x="510" y="75"/>
                    </a:lnTo>
                    <a:lnTo>
                      <a:pt x="540" y="105"/>
                    </a:lnTo>
                    <a:lnTo>
                      <a:pt x="555" y="120"/>
                    </a:lnTo>
                    <a:lnTo>
                      <a:pt x="570" y="105"/>
                    </a:lnTo>
                    <a:close/>
                  </a:path>
                </a:pathLst>
              </a:custGeom>
              <a:solidFill>
                <a:srgbClr val="000000"/>
              </a:solidFill>
              <a:ln w="9525">
                <a:noFill/>
                <a:round/>
                <a:headEnd/>
                <a:tailEnd/>
              </a:ln>
            </p:spPr>
            <p:txBody>
              <a:bodyPr/>
              <a:lstStyle/>
              <a:p>
                <a:endParaRPr lang="tr-TR"/>
              </a:p>
            </p:txBody>
          </p:sp>
          <p:sp>
            <p:nvSpPr>
              <p:cNvPr id="365" name="Freeform 429"/>
              <p:cNvSpPr>
                <a:spLocks/>
              </p:cNvSpPr>
              <p:nvPr/>
            </p:nvSpPr>
            <p:spPr bwMode="auto">
              <a:xfrm>
                <a:off x="840" y="2895"/>
                <a:ext cx="60" cy="195"/>
              </a:xfrm>
              <a:custGeom>
                <a:avLst/>
                <a:gdLst>
                  <a:gd name="T0" fmla="*/ 0 w 60"/>
                  <a:gd name="T1" fmla="*/ 195 h 195"/>
                  <a:gd name="T2" fmla="*/ 0 w 60"/>
                  <a:gd name="T3" fmla="*/ 195 h 195"/>
                  <a:gd name="T4" fmla="*/ 30 w 60"/>
                  <a:gd name="T5" fmla="*/ 195 h 195"/>
                  <a:gd name="T6" fmla="*/ 45 w 60"/>
                  <a:gd name="T7" fmla="*/ 165 h 195"/>
                  <a:gd name="T8" fmla="*/ 45 w 60"/>
                  <a:gd name="T9" fmla="*/ 150 h 195"/>
                  <a:gd name="T10" fmla="*/ 60 w 60"/>
                  <a:gd name="T11" fmla="*/ 105 h 195"/>
                  <a:gd name="T12" fmla="*/ 60 w 60"/>
                  <a:gd name="T13" fmla="*/ 75 h 195"/>
                  <a:gd name="T14" fmla="*/ 45 w 60"/>
                  <a:gd name="T15" fmla="*/ 45 h 195"/>
                  <a:gd name="T16" fmla="*/ 30 w 60"/>
                  <a:gd name="T17" fmla="*/ 15 h 195"/>
                  <a:gd name="T18" fmla="*/ 15 w 60"/>
                  <a:gd name="T19" fmla="*/ 0 h 195"/>
                  <a:gd name="T20" fmla="*/ 0 w 60"/>
                  <a:gd name="T21" fmla="*/ 15 h 195"/>
                  <a:gd name="T22" fmla="*/ 15 w 60"/>
                  <a:gd name="T23" fmla="*/ 30 h 195"/>
                  <a:gd name="T24" fmla="*/ 30 w 60"/>
                  <a:gd name="T25" fmla="*/ 45 h 195"/>
                  <a:gd name="T26" fmla="*/ 30 w 60"/>
                  <a:gd name="T27" fmla="*/ 75 h 195"/>
                  <a:gd name="T28" fmla="*/ 30 w 60"/>
                  <a:gd name="T29" fmla="*/ 105 h 195"/>
                  <a:gd name="T30" fmla="*/ 30 w 60"/>
                  <a:gd name="T31" fmla="*/ 135 h 195"/>
                  <a:gd name="T32" fmla="*/ 15 w 60"/>
                  <a:gd name="T33" fmla="*/ 165 h 195"/>
                  <a:gd name="T34" fmla="*/ 15 w 60"/>
                  <a:gd name="T35" fmla="*/ 180 h 195"/>
                  <a:gd name="T36" fmla="*/ 0 w 60"/>
                  <a:gd name="T37" fmla="*/ 180 h 195"/>
                  <a:gd name="T38" fmla="*/ 0 w 60"/>
                  <a:gd name="T39" fmla="*/ 180 h 195"/>
                  <a:gd name="T40" fmla="*/ 0 w 60"/>
                  <a:gd name="T41" fmla="*/ 195 h 1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195"/>
                  <a:gd name="T65" fmla="*/ 60 w 60"/>
                  <a:gd name="T66" fmla="*/ 195 h 1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195">
                    <a:moveTo>
                      <a:pt x="0" y="195"/>
                    </a:moveTo>
                    <a:lnTo>
                      <a:pt x="0" y="195"/>
                    </a:lnTo>
                    <a:lnTo>
                      <a:pt x="30" y="195"/>
                    </a:lnTo>
                    <a:lnTo>
                      <a:pt x="45" y="165"/>
                    </a:lnTo>
                    <a:lnTo>
                      <a:pt x="45" y="150"/>
                    </a:lnTo>
                    <a:lnTo>
                      <a:pt x="60" y="105"/>
                    </a:lnTo>
                    <a:lnTo>
                      <a:pt x="60" y="75"/>
                    </a:lnTo>
                    <a:lnTo>
                      <a:pt x="45" y="45"/>
                    </a:lnTo>
                    <a:lnTo>
                      <a:pt x="30" y="15"/>
                    </a:lnTo>
                    <a:lnTo>
                      <a:pt x="15" y="0"/>
                    </a:lnTo>
                    <a:lnTo>
                      <a:pt x="0" y="15"/>
                    </a:lnTo>
                    <a:lnTo>
                      <a:pt x="15" y="30"/>
                    </a:lnTo>
                    <a:lnTo>
                      <a:pt x="30" y="45"/>
                    </a:lnTo>
                    <a:lnTo>
                      <a:pt x="30" y="75"/>
                    </a:lnTo>
                    <a:lnTo>
                      <a:pt x="30" y="105"/>
                    </a:lnTo>
                    <a:lnTo>
                      <a:pt x="30" y="135"/>
                    </a:lnTo>
                    <a:lnTo>
                      <a:pt x="15" y="165"/>
                    </a:lnTo>
                    <a:lnTo>
                      <a:pt x="15" y="180"/>
                    </a:lnTo>
                    <a:lnTo>
                      <a:pt x="0" y="180"/>
                    </a:lnTo>
                    <a:lnTo>
                      <a:pt x="0" y="195"/>
                    </a:lnTo>
                    <a:close/>
                  </a:path>
                </a:pathLst>
              </a:custGeom>
              <a:solidFill>
                <a:srgbClr val="000000"/>
              </a:solidFill>
              <a:ln w="9525">
                <a:noFill/>
                <a:round/>
                <a:headEnd/>
                <a:tailEnd/>
              </a:ln>
            </p:spPr>
            <p:txBody>
              <a:bodyPr/>
              <a:lstStyle/>
              <a:p>
                <a:endParaRPr lang="tr-TR"/>
              </a:p>
            </p:txBody>
          </p:sp>
          <p:sp>
            <p:nvSpPr>
              <p:cNvPr id="366" name="Freeform 430"/>
              <p:cNvSpPr>
                <a:spLocks/>
              </p:cNvSpPr>
              <p:nvPr/>
            </p:nvSpPr>
            <p:spPr bwMode="auto">
              <a:xfrm>
                <a:off x="330" y="3060"/>
                <a:ext cx="510" cy="45"/>
              </a:xfrm>
              <a:custGeom>
                <a:avLst/>
                <a:gdLst>
                  <a:gd name="T0" fmla="*/ 0 w 510"/>
                  <a:gd name="T1" fmla="*/ 45 h 45"/>
                  <a:gd name="T2" fmla="*/ 0 w 510"/>
                  <a:gd name="T3" fmla="*/ 45 h 45"/>
                  <a:gd name="T4" fmla="*/ 30 w 510"/>
                  <a:gd name="T5" fmla="*/ 30 h 45"/>
                  <a:gd name="T6" fmla="*/ 60 w 510"/>
                  <a:gd name="T7" fmla="*/ 30 h 45"/>
                  <a:gd name="T8" fmla="*/ 90 w 510"/>
                  <a:gd name="T9" fmla="*/ 30 h 45"/>
                  <a:gd name="T10" fmla="*/ 120 w 510"/>
                  <a:gd name="T11" fmla="*/ 30 h 45"/>
                  <a:gd name="T12" fmla="*/ 150 w 510"/>
                  <a:gd name="T13" fmla="*/ 30 h 45"/>
                  <a:gd name="T14" fmla="*/ 180 w 510"/>
                  <a:gd name="T15" fmla="*/ 30 h 45"/>
                  <a:gd name="T16" fmla="*/ 210 w 510"/>
                  <a:gd name="T17" fmla="*/ 30 h 45"/>
                  <a:gd name="T18" fmla="*/ 240 w 510"/>
                  <a:gd name="T19" fmla="*/ 30 h 45"/>
                  <a:gd name="T20" fmla="*/ 270 w 510"/>
                  <a:gd name="T21" fmla="*/ 30 h 45"/>
                  <a:gd name="T22" fmla="*/ 300 w 510"/>
                  <a:gd name="T23" fmla="*/ 30 h 45"/>
                  <a:gd name="T24" fmla="*/ 330 w 510"/>
                  <a:gd name="T25" fmla="*/ 30 h 45"/>
                  <a:gd name="T26" fmla="*/ 360 w 510"/>
                  <a:gd name="T27" fmla="*/ 30 h 45"/>
                  <a:gd name="T28" fmla="*/ 405 w 510"/>
                  <a:gd name="T29" fmla="*/ 30 h 45"/>
                  <a:gd name="T30" fmla="*/ 435 w 510"/>
                  <a:gd name="T31" fmla="*/ 30 h 45"/>
                  <a:gd name="T32" fmla="*/ 465 w 510"/>
                  <a:gd name="T33" fmla="*/ 30 h 45"/>
                  <a:gd name="T34" fmla="*/ 510 w 510"/>
                  <a:gd name="T35" fmla="*/ 30 h 45"/>
                  <a:gd name="T36" fmla="*/ 510 w 510"/>
                  <a:gd name="T37" fmla="*/ 15 h 45"/>
                  <a:gd name="T38" fmla="*/ 465 w 510"/>
                  <a:gd name="T39" fmla="*/ 15 h 45"/>
                  <a:gd name="T40" fmla="*/ 435 w 510"/>
                  <a:gd name="T41" fmla="*/ 15 h 45"/>
                  <a:gd name="T42" fmla="*/ 405 w 510"/>
                  <a:gd name="T43" fmla="*/ 0 h 45"/>
                  <a:gd name="T44" fmla="*/ 360 w 510"/>
                  <a:gd name="T45" fmla="*/ 0 h 45"/>
                  <a:gd name="T46" fmla="*/ 330 w 510"/>
                  <a:gd name="T47" fmla="*/ 0 h 45"/>
                  <a:gd name="T48" fmla="*/ 300 w 510"/>
                  <a:gd name="T49" fmla="*/ 0 h 45"/>
                  <a:gd name="T50" fmla="*/ 270 w 510"/>
                  <a:gd name="T51" fmla="*/ 0 h 45"/>
                  <a:gd name="T52" fmla="*/ 240 w 510"/>
                  <a:gd name="T53" fmla="*/ 0 h 45"/>
                  <a:gd name="T54" fmla="*/ 210 w 510"/>
                  <a:gd name="T55" fmla="*/ 0 h 45"/>
                  <a:gd name="T56" fmla="*/ 180 w 510"/>
                  <a:gd name="T57" fmla="*/ 0 h 45"/>
                  <a:gd name="T58" fmla="*/ 150 w 510"/>
                  <a:gd name="T59" fmla="*/ 0 h 45"/>
                  <a:gd name="T60" fmla="*/ 120 w 510"/>
                  <a:gd name="T61" fmla="*/ 0 h 45"/>
                  <a:gd name="T62" fmla="*/ 90 w 510"/>
                  <a:gd name="T63" fmla="*/ 0 h 45"/>
                  <a:gd name="T64" fmla="*/ 60 w 510"/>
                  <a:gd name="T65" fmla="*/ 15 h 45"/>
                  <a:gd name="T66" fmla="*/ 30 w 510"/>
                  <a:gd name="T67" fmla="*/ 15 h 45"/>
                  <a:gd name="T68" fmla="*/ 0 w 510"/>
                  <a:gd name="T69" fmla="*/ 15 h 45"/>
                  <a:gd name="T70" fmla="*/ 0 w 510"/>
                  <a:gd name="T71" fmla="*/ 15 h 45"/>
                  <a:gd name="T72" fmla="*/ 0 w 510"/>
                  <a:gd name="T73" fmla="*/ 45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0"/>
                  <a:gd name="T112" fmla="*/ 0 h 45"/>
                  <a:gd name="T113" fmla="*/ 510 w 510"/>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0" h="45">
                    <a:moveTo>
                      <a:pt x="0" y="45"/>
                    </a:moveTo>
                    <a:lnTo>
                      <a:pt x="0" y="45"/>
                    </a:lnTo>
                    <a:lnTo>
                      <a:pt x="30" y="30"/>
                    </a:lnTo>
                    <a:lnTo>
                      <a:pt x="60" y="30"/>
                    </a:lnTo>
                    <a:lnTo>
                      <a:pt x="90" y="30"/>
                    </a:lnTo>
                    <a:lnTo>
                      <a:pt x="120" y="30"/>
                    </a:lnTo>
                    <a:lnTo>
                      <a:pt x="150" y="30"/>
                    </a:lnTo>
                    <a:lnTo>
                      <a:pt x="180" y="30"/>
                    </a:lnTo>
                    <a:lnTo>
                      <a:pt x="210" y="30"/>
                    </a:lnTo>
                    <a:lnTo>
                      <a:pt x="240" y="30"/>
                    </a:lnTo>
                    <a:lnTo>
                      <a:pt x="270" y="30"/>
                    </a:lnTo>
                    <a:lnTo>
                      <a:pt x="300" y="30"/>
                    </a:lnTo>
                    <a:lnTo>
                      <a:pt x="330" y="30"/>
                    </a:lnTo>
                    <a:lnTo>
                      <a:pt x="360" y="30"/>
                    </a:lnTo>
                    <a:lnTo>
                      <a:pt x="405" y="30"/>
                    </a:lnTo>
                    <a:lnTo>
                      <a:pt x="435" y="30"/>
                    </a:lnTo>
                    <a:lnTo>
                      <a:pt x="465" y="30"/>
                    </a:lnTo>
                    <a:lnTo>
                      <a:pt x="510" y="30"/>
                    </a:lnTo>
                    <a:lnTo>
                      <a:pt x="510" y="15"/>
                    </a:lnTo>
                    <a:lnTo>
                      <a:pt x="465" y="15"/>
                    </a:lnTo>
                    <a:lnTo>
                      <a:pt x="435" y="15"/>
                    </a:lnTo>
                    <a:lnTo>
                      <a:pt x="405" y="0"/>
                    </a:lnTo>
                    <a:lnTo>
                      <a:pt x="360" y="0"/>
                    </a:lnTo>
                    <a:lnTo>
                      <a:pt x="330" y="0"/>
                    </a:lnTo>
                    <a:lnTo>
                      <a:pt x="300" y="0"/>
                    </a:lnTo>
                    <a:lnTo>
                      <a:pt x="270" y="0"/>
                    </a:lnTo>
                    <a:lnTo>
                      <a:pt x="240" y="0"/>
                    </a:lnTo>
                    <a:lnTo>
                      <a:pt x="210" y="0"/>
                    </a:lnTo>
                    <a:lnTo>
                      <a:pt x="180" y="0"/>
                    </a:lnTo>
                    <a:lnTo>
                      <a:pt x="150" y="0"/>
                    </a:lnTo>
                    <a:lnTo>
                      <a:pt x="120" y="0"/>
                    </a:lnTo>
                    <a:lnTo>
                      <a:pt x="90" y="0"/>
                    </a:lnTo>
                    <a:lnTo>
                      <a:pt x="60" y="15"/>
                    </a:lnTo>
                    <a:lnTo>
                      <a:pt x="30" y="15"/>
                    </a:lnTo>
                    <a:lnTo>
                      <a:pt x="0" y="15"/>
                    </a:lnTo>
                    <a:lnTo>
                      <a:pt x="0" y="45"/>
                    </a:lnTo>
                    <a:close/>
                  </a:path>
                </a:pathLst>
              </a:custGeom>
              <a:solidFill>
                <a:srgbClr val="000000"/>
              </a:solidFill>
              <a:ln w="9525">
                <a:noFill/>
                <a:round/>
                <a:headEnd/>
                <a:tailEnd/>
              </a:ln>
            </p:spPr>
            <p:txBody>
              <a:bodyPr/>
              <a:lstStyle/>
              <a:p>
                <a:endParaRPr lang="tr-TR"/>
              </a:p>
            </p:txBody>
          </p:sp>
          <p:sp>
            <p:nvSpPr>
              <p:cNvPr id="367" name="Freeform 431"/>
              <p:cNvSpPr>
                <a:spLocks/>
              </p:cNvSpPr>
              <p:nvPr/>
            </p:nvSpPr>
            <p:spPr bwMode="auto">
              <a:xfrm>
                <a:off x="270" y="2865"/>
                <a:ext cx="60" cy="240"/>
              </a:xfrm>
              <a:custGeom>
                <a:avLst/>
                <a:gdLst>
                  <a:gd name="T0" fmla="*/ 15 w 60"/>
                  <a:gd name="T1" fmla="*/ 0 h 240"/>
                  <a:gd name="T2" fmla="*/ 15 w 60"/>
                  <a:gd name="T3" fmla="*/ 0 h 240"/>
                  <a:gd name="T4" fmla="*/ 15 w 60"/>
                  <a:gd name="T5" fmla="*/ 45 h 240"/>
                  <a:gd name="T6" fmla="*/ 0 w 60"/>
                  <a:gd name="T7" fmla="*/ 75 h 240"/>
                  <a:gd name="T8" fmla="*/ 0 w 60"/>
                  <a:gd name="T9" fmla="*/ 120 h 240"/>
                  <a:gd name="T10" fmla="*/ 0 w 60"/>
                  <a:gd name="T11" fmla="*/ 150 h 240"/>
                  <a:gd name="T12" fmla="*/ 0 w 60"/>
                  <a:gd name="T13" fmla="*/ 180 h 240"/>
                  <a:gd name="T14" fmla="*/ 15 w 60"/>
                  <a:gd name="T15" fmla="*/ 210 h 240"/>
                  <a:gd name="T16" fmla="*/ 30 w 60"/>
                  <a:gd name="T17" fmla="*/ 240 h 240"/>
                  <a:gd name="T18" fmla="*/ 60 w 60"/>
                  <a:gd name="T19" fmla="*/ 240 h 240"/>
                  <a:gd name="T20" fmla="*/ 60 w 60"/>
                  <a:gd name="T21" fmla="*/ 210 h 240"/>
                  <a:gd name="T22" fmla="*/ 45 w 60"/>
                  <a:gd name="T23" fmla="*/ 210 h 240"/>
                  <a:gd name="T24" fmla="*/ 30 w 60"/>
                  <a:gd name="T25" fmla="*/ 195 h 240"/>
                  <a:gd name="T26" fmla="*/ 30 w 60"/>
                  <a:gd name="T27" fmla="*/ 180 h 240"/>
                  <a:gd name="T28" fmla="*/ 30 w 60"/>
                  <a:gd name="T29" fmla="*/ 150 h 240"/>
                  <a:gd name="T30" fmla="*/ 15 w 60"/>
                  <a:gd name="T31" fmla="*/ 120 h 240"/>
                  <a:gd name="T32" fmla="*/ 30 w 60"/>
                  <a:gd name="T33" fmla="*/ 75 h 240"/>
                  <a:gd name="T34" fmla="*/ 30 w 60"/>
                  <a:gd name="T35" fmla="*/ 45 h 240"/>
                  <a:gd name="T36" fmla="*/ 45 w 60"/>
                  <a:gd name="T37" fmla="*/ 15 h 240"/>
                  <a:gd name="T38" fmla="*/ 30 w 60"/>
                  <a:gd name="T39" fmla="*/ 15 h 240"/>
                  <a:gd name="T40" fmla="*/ 15 w 60"/>
                  <a:gd name="T41" fmla="*/ 0 h 240"/>
                  <a:gd name="T42" fmla="*/ 15 w 60"/>
                  <a:gd name="T43" fmla="*/ 0 h 240"/>
                  <a:gd name="T44" fmla="*/ 15 w 60"/>
                  <a:gd name="T45" fmla="*/ 0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240"/>
                  <a:gd name="T71" fmla="*/ 60 w 60"/>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240">
                    <a:moveTo>
                      <a:pt x="15" y="0"/>
                    </a:moveTo>
                    <a:lnTo>
                      <a:pt x="15" y="0"/>
                    </a:lnTo>
                    <a:lnTo>
                      <a:pt x="15" y="45"/>
                    </a:lnTo>
                    <a:lnTo>
                      <a:pt x="0" y="75"/>
                    </a:lnTo>
                    <a:lnTo>
                      <a:pt x="0" y="120"/>
                    </a:lnTo>
                    <a:lnTo>
                      <a:pt x="0" y="150"/>
                    </a:lnTo>
                    <a:lnTo>
                      <a:pt x="0" y="180"/>
                    </a:lnTo>
                    <a:lnTo>
                      <a:pt x="15" y="210"/>
                    </a:lnTo>
                    <a:lnTo>
                      <a:pt x="30" y="240"/>
                    </a:lnTo>
                    <a:lnTo>
                      <a:pt x="60" y="240"/>
                    </a:lnTo>
                    <a:lnTo>
                      <a:pt x="60" y="210"/>
                    </a:lnTo>
                    <a:lnTo>
                      <a:pt x="45" y="210"/>
                    </a:lnTo>
                    <a:lnTo>
                      <a:pt x="30" y="195"/>
                    </a:lnTo>
                    <a:lnTo>
                      <a:pt x="30" y="180"/>
                    </a:lnTo>
                    <a:lnTo>
                      <a:pt x="30" y="150"/>
                    </a:lnTo>
                    <a:lnTo>
                      <a:pt x="15" y="120"/>
                    </a:lnTo>
                    <a:lnTo>
                      <a:pt x="30" y="75"/>
                    </a:lnTo>
                    <a:lnTo>
                      <a:pt x="30" y="45"/>
                    </a:lnTo>
                    <a:lnTo>
                      <a:pt x="45" y="15"/>
                    </a:lnTo>
                    <a:lnTo>
                      <a:pt x="30" y="15"/>
                    </a:lnTo>
                    <a:lnTo>
                      <a:pt x="15" y="0"/>
                    </a:lnTo>
                    <a:close/>
                  </a:path>
                </a:pathLst>
              </a:custGeom>
              <a:solidFill>
                <a:srgbClr val="000000"/>
              </a:solidFill>
              <a:ln w="9525">
                <a:noFill/>
                <a:round/>
                <a:headEnd/>
                <a:tailEnd/>
              </a:ln>
            </p:spPr>
            <p:txBody>
              <a:bodyPr/>
              <a:lstStyle/>
              <a:p>
                <a:endParaRPr lang="tr-TR"/>
              </a:p>
            </p:txBody>
          </p:sp>
          <p:sp>
            <p:nvSpPr>
              <p:cNvPr id="368" name="Freeform 432"/>
              <p:cNvSpPr>
                <a:spLocks/>
              </p:cNvSpPr>
              <p:nvPr/>
            </p:nvSpPr>
            <p:spPr bwMode="auto">
              <a:xfrm>
                <a:off x="390" y="3840"/>
                <a:ext cx="90" cy="540"/>
              </a:xfrm>
              <a:custGeom>
                <a:avLst/>
                <a:gdLst>
                  <a:gd name="T0" fmla="*/ 30 w 90"/>
                  <a:gd name="T1" fmla="*/ 540 h 540"/>
                  <a:gd name="T2" fmla="*/ 45 w 90"/>
                  <a:gd name="T3" fmla="*/ 480 h 540"/>
                  <a:gd name="T4" fmla="*/ 60 w 90"/>
                  <a:gd name="T5" fmla="*/ 405 h 540"/>
                  <a:gd name="T6" fmla="*/ 75 w 90"/>
                  <a:gd name="T7" fmla="*/ 345 h 540"/>
                  <a:gd name="T8" fmla="*/ 75 w 90"/>
                  <a:gd name="T9" fmla="*/ 270 h 540"/>
                  <a:gd name="T10" fmla="*/ 75 w 90"/>
                  <a:gd name="T11" fmla="*/ 210 h 540"/>
                  <a:gd name="T12" fmla="*/ 90 w 90"/>
                  <a:gd name="T13" fmla="*/ 135 h 540"/>
                  <a:gd name="T14" fmla="*/ 90 w 90"/>
                  <a:gd name="T15" fmla="*/ 75 h 540"/>
                  <a:gd name="T16" fmla="*/ 90 w 90"/>
                  <a:gd name="T17" fmla="*/ 0 h 540"/>
                  <a:gd name="T18" fmla="*/ 60 w 90"/>
                  <a:gd name="T19" fmla="*/ 0 h 540"/>
                  <a:gd name="T20" fmla="*/ 60 w 90"/>
                  <a:gd name="T21" fmla="*/ 75 h 540"/>
                  <a:gd name="T22" fmla="*/ 60 w 90"/>
                  <a:gd name="T23" fmla="*/ 135 h 540"/>
                  <a:gd name="T24" fmla="*/ 45 w 90"/>
                  <a:gd name="T25" fmla="*/ 210 h 540"/>
                  <a:gd name="T26" fmla="*/ 45 w 90"/>
                  <a:gd name="T27" fmla="*/ 270 h 540"/>
                  <a:gd name="T28" fmla="*/ 45 w 90"/>
                  <a:gd name="T29" fmla="*/ 330 h 540"/>
                  <a:gd name="T30" fmla="*/ 30 w 90"/>
                  <a:gd name="T31" fmla="*/ 405 h 540"/>
                  <a:gd name="T32" fmla="*/ 15 w 90"/>
                  <a:gd name="T33" fmla="*/ 465 h 540"/>
                  <a:gd name="T34" fmla="*/ 0 w 90"/>
                  <a:gd name="T35" fmla="*/ 540 h 540"/>
                  <a:gd name="T36" fmla="*/ 30 w 90"/>
                  <a:gd name="T37" fmla="*/ 540 h 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540"/>
                  <a:gd name="T59" fmla="*/ 90 w 90"/>
                  <a:gd name="T60" fmla="*/ 540 h 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540">
                    <a:moveTo>
                      <a:pt x="30" y="540"/>
                    </a:moveTo>
                    <a:lnTo>
                      <a:pt x="45" y="480"/>
                    </a:lnTo>
                    <a:lnTo>
                      <a:pt x="60" y="405"/>
                    </a:lnTo>
                    <a:lnTo>
                      <a:pt x="75" y="345"/>
                    </a:lnTo>
                    <a:lnTo>
                      <a:pt x="75" y="270"/>
                    </a:lnTo>
                    <a:lnTo>
                      <a:pt x="75" y="210"/>
                    </a:lnTo>
                    <a:lnTo>
                      <a:pt x="90" y="135"/>
                    </a:lnTo>
                    <a:lnTo>
                      <a:pt x="90" y="75"/>
                    </a:lnTo>
                    <a:lnTo>
                      <a:pt x="90" y="0"/>
                    </a:lnTo>
                    <a:lnTo>
                      <a:pt x="60" y="0"/>
                    </a:lnTo>
                    <a:lnTo>
                      <a:pt x="60" y="75"/>
                    </a:lnTo>
                    <a:lnTo>
                      <a:pt x="60" y="135"/>
                    </a:lnTo>
                    <a:lnTo>
                      <a:pt x="45" y="210"/>
                    </a:lnTo>
                    <a:lnTo>
                      <a:pt x="45" y="270"/>
                    </a:lnTo>
                    <a:lnTo>
                      <a:pt x="45" y="330"/>
                    </a:lnTo>
                    <a:lnTo>
                      <a:pt x="30" y="405"/>
                    </a:lnTo>
                    <a:lnTo>
                      <a:pt x="15" y="465"/>
                    </a:lnTo>
                    <a:lnTo>
                      <a:pt x="0" y="540"/>
                    </a:lnTo>
                    <a:lnTo>
                      <a:pt x="30" y="540"/>
                    </a:lnTo>
                    <a:close/>
                  </a:path>
                </a:pathLst>
              </a:custGeom>
              <a:solidFill>
                <a:srgbClr val="000000"/>
              </a:solidFill>
              <a:ln w="9525">
                <a:noFill/>
                <a:round/>
                <a:headEnd/>
                <a:tailEnd/>
              </a:ln>
            </p:spPr>
            <p:txBody>
              <a:bodyPr/>
              <a:lstStyle/>
              <a:p>
                <a:endParaRPr lang="tr-TR"/>
              </a:p>
            </p:txBody>
          </p:sp>
          <p:sp>
            <p:nvSpPr>
              <p:cNvPr id="369" name="Freeform 433"/>
              <p:cNvSpPr>
                <a:spLocks/>
              </p:cNvSpPr>
              <p:nvPr/>
            </p:nvSpPr>
            <p:spPr bwMode="auto">
              <a:xfrm>
                <a:off x="270" y="3840"/>
                <a:ext cx="150" cy="525"/>
              </a:xfrm>
              <a:custGeom>
                <a:avLst/>
                <a:gdLst>
                  <a:gd name="T0" fmla="*/ 15 w 150"/>
                  <a:gd name="T1" fmla="*/ 525 h 525"/>
                  <a:gd name="T2" fmla="*/ 45 w 150"/>
                  <a:gd name="T3" fmla="*/ 465 h 525"/>
                  <a:gd name="T4" fmla="*/ 75 w 150"/>
                  <a:gd name="T5" fmla="*/ 405 h 525"/>
                  <a:gd name="T6" fmla="*/ 90 w 150"/>
                  <a:gd name="T7" fmla="*/ 330 h 525"/>
                  <a:gd name="T8" fmla="*/ 105 w 150"/>
                  <a:gd name="T9" fmla="*/ 270 h 525"/>
                  <a:gd name="T10" fmla="*/ 120 w 150"/>
                  <a:gd name="T11" fmla="*/ 195 h 525"/>
                  <a:gd name="T12" fmla="*/ 135 w 150"/>
                  <a:gd name="T13" fmla="*/ 135 h 525"/>
                  <a:gd name="T14" fmla="*/ 150 w 150"/>
                  <a:gd name="T15" fmla="*/ 60 h 525"/>
                  <a:gd name="T16" fmla="*/ 150 w 150"/>
                  <a:gd name="T17" fmla="*/ 0 h 525"/>
                  <a:gd name="T18" fmla="*/ 135 w 150"/>
                  <a:gd name="T19" fmla="*/ 0 h 525"/>
                  <a:gd name="T20" fmla="*/ 120 w 150"/>
                  <a:gd name="T21" fmla="*/ 60 h 525"/>
                  <a:gd name="T22" fmla="*/ 105 w 150"/>
                  <a:gd name="T23" fmla="*/ 135 h 525"/>
                  <a:gd name="T24" fmla="*/ 90 w 150"/>
                  <a:gd name="T25" fmla="*/ 195 h 525"/>
                  <a:gd name="T26" fmla="*/ 75 w 150"/>
                  <a:gd name="T27" fmla="*/ 255 h 525"/>
                  <a:gd name="T28" fmla="*/ 60 w 150"/>
                  <a:gd name="T29" fmla="*/ 330 h 525"/>
                  <a:gd name="T30" fmla="*/ 45 w 150"/>
                  <a:gd name="T31" fmla="*/ 390 h 525"/>
                  <a:gd name="T32" fmla="*/ 30 w 150"/>
                  <a:gd name="T33" fmla="*/ 450 h 525"/>
                  <a:gd name="T34" fmla="*/ 0 w 150"/>
                  <a:gd name="T35" fmla="*/ 525 h 525"/>
                  <a:gd name="T36" fmla="*/ 15 w 150"/>
                  <a:gd name="T37" fmla="*/ 525 h 5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0"/>
                  <a:gd name="T58" fmla="*/ 0 h 525"/>
                  <a:gd name="T59" fmla="*/ 150 w 150"/>
                  <a:gd name="T60" fmla="*/ 525 h 5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0" h="525">
                    <a:moveTo>
                      <a:pt x="15" y="525"/>
                    </a:moveTo>
                    <a:lnTo>
                      <a:pt x="45" y="465"/>
                    </a:lnTo>
                    <a:lnTo>
                      <a:pt x="75" y="405"/>
                    </a:lnTo>
                    <a:lnTo>
                      <a:pt x="90" y="330"/>
                    </a:lnTo>
                    <a:lnTo>
                      <a:pt x="105" y="270"/>
                    </a:lnTo>
                    <a:lnTo>
                      <a:pt x="120" y="195"/>
                    </a:lnTo>
                    <a:lnTo>
                      <a:pt x="135" y="135"/>
                    </a:lnTo>
                    <a:lnTo>
                      <a:pt x="150" y="60"/>
                    </a:lnTo>
                    <a:lnTo>
                      <a:pt x="150" y="0"/>
                    </a:lnTo>
                    <a:lnTo>
                      <a:pt x="135" y="0"/>
                    </a:lnTo>
                    <a:lnTo>
                      <a:pt x="120" y="60"/>
                    </a:lnTo>
                    <a:lnTo>
                      <a:pt x="105" y="135"/>
                    </a:lnTo>
                    <a:lnTo>
                      <a:pt x="90" y="195"/>
                    </a:lnTo>
                    <a:lnTo>
                      <a:pt x="75" y="255"/>
                    </a:lnTo>
                    <a:lnTo>
                      <a:pt x="60" y="330"/>
                    </a:lnTo>
                    <a:lnTo>
                      <a:pt x="45" y="390"/>
                    </a:lnTo>
                    <a:lnTo>
                      <a:pt x="30" y="450"/>
                    </a:lnTo>
                    <a:lnTo>
                      <a:pt x="0" y="525"/>
                    </a:lnTo>
                    <a:lnTo>
                      <a:pt x="15" y="525"/>
                    </a:lnTo>
                    <a:close/>
                  </a:path>
                </a:pathLst>
              </a:custGeom>
              <a:solidFill>
                <a:srgbClr val="000000"/>
              </a:solidFill>
              <a:ln w="9525">
                <a:noFill/>
                <a:round/>
                <a:headEnd/>
                <a:tailEnd/>
              </a:ln>
            </p:spPr>
            <p:txBody>
              <a:bodyPr/>
              <a:lstStyle/>
              <a:p>
                <a:endParaRPr lang="tr-TR"/>
              </a:p>
            </p:txBody>
          </p:sp>
          <p:sp>
            <p:nvSpPr>
              <p:cNvPr id="370" name="Freeform 434"/>
              <p:cNvSpPr>
                <a:spLocks/>
              </p:cNvSpPr>
              <p:nvPr/>
            </p:nvSpPr>
            <p:spPr bwMode="auto">
              <a:xfrm>
                <a:off x="315" y="3825"/>
                <a:ext cx="60" cy="90"/>
              </a:xfrm>
              <a:custGeom>
                <a:avLst/>
                <a:gdLst>
                  <a:gd name="T0" fmla="*/ 30 w 60"/>
                  <a:gd name="T1" fmla="*/ 90 h 90"/>
                  <a:gd name="T2" fmla="*/ 45 w 60"/>
                  <a:gd name="T3" fmla="*/ 75 h 90"/>
                  <a:gd name="T4" fmla="*/ 45 w 60"/>
                  <a:gd name="T5" fmla="*/ 45 h 90"/>
                  <a:gd name="T6" fmla="*/ 45 w 60"/>
                  <a:gd name="T7" fmla="*/ 30 h 90"/>
                  <a:gd name="T8" fmla="*/ 60 w 60"/>
                  <a:gd name="T9" fmla="*/ 15 h 90"/>
                  <a:gd name="T10" fmla="*/ 30 w 60"/>
                  <a:gd name="T11" fmla="*/ 0 h 90"/>
                  <a:gd name="T12" fmla="*/ 15 w 60"/>
                  <a:gd name="T13" fmla="*/ 30 h 90"/>
                  <a:gd name="T14" fmla="*/ 15 w 60"/>
                  <a:gd name="T15" fmla="*/ 45 h 90"/>
                  <a:gd name="T16" fmla="*/ 15 w 60"/>
                  <a:gd name="T17" fmla="*/ 60 h 90"/>
                  <a:gd name="T18" fmla="*/ 0 w 60"/>
                  <a:gd name="T19" fmla="*/ 90 h 90"/>
                  <a:gd name="T20" fmla="*/ 30 w 60"/>
                  <a:gd name="T21" fmla="*/ 9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90"/>
                  <a:gd name="T35" fmla="*/ 60 w 60"/>
                  <a:gd name="T36" fmla="*/ 90 h 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90">
                    <a:moveTo>
                      <a:pt x="30" y="90"/>
                    </a:moveTo>
                    <a:lnTo>
                      <a:pt x="45" y="75"/>
                    </a:lnTo>
                    <a:lnTo>
                      <a:pt x="45" y="45"/>
                    </a:lnTo>
                    <a:lnTo>
                      <a:pt x="45" y="30"/>
                    </a:lnTo>
                    <a:lnTo>
                      <a:pt x="60" y="15"/>
                    </a:lnTo>
                    <a:lnTo>
                      <a:pt x="30" y="0"/>
                    </a:lnTo>
                    <a:lnTo>
                      <a:pt x="15" y="30"/>
                    </a:lnTo>
                    <a:lnTo>
                      <a:pt x="15" y="45"/>
                    </a:lnTo>
                    <a:lnTo>
                      <a:pt x="15" y="60"/>
                    </a:lnTo>
                    <a:lnTo>
                      <a:pt x="0" y="90"/>
                    </a:lnTo>
                    <a:lnTo>
                      <a:pt x="30" y="90"/>
                    </a:lnTo>
                    <a:close/>
                  </a:path>
                </a:pathLst>
              </a:custGeom>
              <a:solidFill>
                <a:srgbClr val="000000"/>
              </a:solidFill>
              <a:ln w="9525">
                <a:noFill/>
                <a:round/>
                <a:headEnd/>
                <a:tailEnd/>
              </a:ln>
            </p:spPr>
            <p:txBody>
              <a:bodyPr/>
              <a:lstStyle/>
              <a:p>
                <a:endParaRPr lang="tr-TR"/>
              </a:p>
            </p:txBody>
          </p:sp>
        </p:grpSp>
        <p:grpSp>
          <p:nvGrpSpPr>
            <p:cNvPr id="7" name="Group 435"/>
            <p:cNvGrpSpPr>
              <a:grpSpLocks/>
            </p:cNvGrpSpPr>
            <p:nvPr/>
          </p:nvGrpSpPr>
          <p:grpSpPr bwMode="auto">
            <a:xfrm>
              <a:off x="7761" y="12788"/>
              <a:ext cx="664" cy="1279"/>
              <a:chOff x="0" y="0"/>
              <a:chExt cx="1710" cy="4260"/>
            </a:xfrm>
          </p:grpSpPr>
          <p:sp>
            <p:nvSpPr>
              <p:cNvPr id="152" name="Freeform 436"/>
              <p:cNvSpPr>
                <a:spLocks/>
              </p:cNvSpPr>
              <p:nvPr/>
            </p:nvSpPr>
            <p:spPr bwMode="auto">
              <a:xfrm>
                <a:off x="1440" y="3330"/>
                <a:ext cx="135" cy="180"/>
              </a:xfrm>
              <a:custGeom>
                <a:avLst/>
                <a:gdLst>
                  <a:gd name="T0" fmla="*/ 0 w 135"/>
                  <a:gd name="T1" fmla="*/ 60 h 180"/>
                  <a:gd name="T2" fmla="*/ 0 w 135"/>
                  <a:gd name="T3" fmla="*/ 60 h 180"/>
                  <a:gd name="T4" fmla="*/ 0 w 135"/>
                  <a:gd name="T5" fmla="*/ 75 h 180"/>
                  <a:gd name="T6" fmla="*/ 0 w 135"/>
                  <a:gd name="T7" fmla="*/ 90 h 180"/>
                  <a:gd name="T8" fmla="*/ 0 w 135"/>
                  <a:gd name="T9" fmla="*/ 90 h 180"/>
                  <a:gd name="T10" fmla="*/ 0 w 135"/>
                  <a:gd name="T11" fmla="*/ 105 h 180"/>
                  <a:gd name="T12" fmla="*/ 0 w 135"/>
                  <a:gd name="T13" fmla="*/ 120 h 180"/>
                  <a:gd name="T14" fmla="*/ 0 w 135"/>
                  <a:gd name="T15" fmla="*/ 120 h 180"/>
                  <a:gd name="T16" fmla="*/ 0 w 135"/>
                  <a:gd name="T17" fmla="*/ 135 h 180"/>
                  <a:gd name="T18" fmla="*/ 0 w 135"/>
                  <a:gd name="T19" fmla="*/ 150 h 180"/>
                  <a:gd name="T20" fmla="*/ 0 w 135"/>
                  <a:gd name="T21" fmla="*/ 165 h 180"/>
                  <a:gd name="T22" fmla="*/ 0 w 135"/>
                  <a:gd name="T23" fmla="*/ 165 h 180"/>
                  <a:gd name="T24" fmla="*/ 0 w 135"/>
                  <a:gd name="T25" fmla="*/ 165 h 180"/>
                  <a:gd name="T26" fmla="*/ 15 w 135"/>
                  <a:gd name="T27" fmla="*/ 165 h 180"/>
                  <a:gd name="T28" fmla="*/ 15 w 135"/>
                  <a:gd name="T29" fmla="*/ 180 h 180"/>
                  <a:gd name="T30" fmla="*/ 15 w 135"/>
                  <a:gd name="T31" fmla="*/ 180 h 180"/>
                  <a:gd name="T32" fmla="*/ 30 w 135"/>
                  <a:gd name="T33" fmla="*/ 180 h 180"/>
                  <a:gd name="T34" fmla="*/ 45 w 135"/>
                  <a:gd name="T35" fmla="*/ 180 h 180"/>
                  <a:gd name="T36" fmla="*/ 45 w 135"/>
                  <a:gd name="T37" fmla="*/ 180 h 180"/>
                  <a:gd name="T38" fmla="*/ 45 w 135"/>
                  <a:gd name="T39" fmla="*/ 165 h 180"/>
                  <a:gd name="T40" fmla="*/ 60 w 135"/>
                  <a:gd name="T41" fmla="*/ 165 h 180"/>
                  <a:gd name="T42" fmla="*/ 60 w 135"/>
                  <a:gd name="T43" fmla="*/ 165 h 180"/>
                  <a:gd name="T44" fmla="*/ 60 w 135"/>
                  <a:gd name="T45" fmla="*/ 165 h 180"/>
                  <a:gd name="T46" fmla="*/ 75 w 135"/>
                  <a:gd name="T47" fmla="*/ 150 h 180"/>
                  <a:gd name="T48" fmla="*/ 90 w 135"/>
                  <a:gd name="T49" fmla="*/ 135 h 180"/>
                  <a:gd name="T50" fmla="*/ 90 w 135"/>
                  <a:gd name="T51" fmla="*/ 120 h 180"/>
                  <a:gd name="T52" fmla="*/ 105 w 135"/>
                  <a:gd name="T53" fmla="*/ 120 h 180"/>
                  <a:gd name="T54" fmla="*/ 120 w 135"/>
                  <a:gd name="T55" fmla="*/ 120 h 180"/>
                  <a:gd name="T56" fmla="*/ 120 w 135"/>
                  <a:gd name="T57" fmla="*/ 105 h 180"/>
                  <a:gd name="T58" fmla="*/ 120 w 135"/>
                  <a:gd name="T59" fmla="*/ 90 h 180"/>
                  <a:gd name="T60" fmla="*/ 120 w 135"/>
                  <a:gd name="T61" fmla="*/ 60 h 180"/>
                  <a:gd name="T62" fmla="*/ 135 w 135"/>
                  <a:gd name="T63" fmla="*/ 60 h 180"/>
                  <a:gd name="T64" fmla="*/ 135 w 135"/>
                  <a:gd name="T65" fmla="*/ 45 h 180"/>
                  <a:gd name="T66" fmla="*/ 135 w 135"/>
                  <a:gd name="T67" fmla="*/ 30 h 180"/>
                  <a:gd name="T68" fmla="*/ 135 w 135"/>
                  <a:gd name="T69" fmla="*/ 30 h 180"/>
                  <a:gd name="T70" fmla="*/ 135 w 135"/>
                  <a:gd name="T71" fmla="*/ 15 h 180"/>
                  <a:gd name="T72" fmla="*/ 135 w 135"/>
                  <a:gd name="T73" fmla="*/ 0 h 180"/>
                  <a:gd name="T74" fmla="*/ 135 w 135"/>
                  <a:gd name="T75" fmla="*/ 0 h 180"/>
                  <a:gd name="T76" fmla="*/ 135 w 135"/>
                  <a:gd name="T77" fmla="*/ 0 h 180"/>
                  <a:gd name="T78" fmla="*/ 135 w 135"/>
                  <a:gd name="T79" fmla="*/ 0 h 180"/>
                  <a:gd name="T80" fmla="*/ 120 w 135"/>
                  <a:gd name="T81" fmla="*/ 0 h 180"/>
                  <a:gd name="T82" fmla="*/ 120 w 135"/>
                  <a:gd name="T83" fmla="*/ 0 h 180"/>
                  <a:gd name="T84" fmla="*/ 120 w 135"/>
                  <a:gd name="T85" fmla="*/ 0 h 180"/>
                  <a:gd name="T86" fmla="*/ 60 w 135"/>
                  <a:gd name="T87" fmla="*/ 0 h 180"/>
                  <a:gd name="T88" fmla="*/ 0 w 135"/>
                  <a:gd name="T89" fmla="*/ 60 h 1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80"/>
                  <a:gd name="T137" fmla="*/ 135 w 135"/>
                  <a:gd name="T138" fmla="*/ 180 h 1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80">
                    <a:moveTo>
                      <a:pt x="0" y="60"/>
                    </a:moveTo>
                    <a:lnTo>
                      <a:pt x="0" y="60"/>
                    </a:lnTo>
                    <a:lnTo>
                      <a:pt x="0" y="75"/>
                    </a:lnTo>
                    <a:lnTo>
                      <a:pt x="0" y="90"/>
                    </a:lnTo>
                    <a:lnTo>
                      <a:pt x="0" y="105"/>
                    </a:lnTo>
                    <a:lnTo>
                      <a:pt x="0" y="120"/>
                    </a:lnTo>
                    <a:lnTo>
                      <a:pt x="0" y="135"/>
                    </a:lnTo>
                    <a:lnTo>
                      <a:pt x="0" y="150"/>
                    </a:lnTo>
                    <a:lnTo>
                      <a:pt x="0" y="165"/>
                    </a:lnTo>
                    <a:lnTo>
                      <a:pt x="15" y="165"/>
                    </a:lnTo>
                    <a:lnTo>
                      <a:pt x="15" y="180"/>
                    </a:lnTo>
                    <a:lnTo>
                      <a:pt x="30" y="180"/>
                    </a:lnTo>
                    <a:lnTo>
                      <a:pt x="45" y="180"/>
                    </a:lnTo>
                    <a:lnTo>
                      <a:pt x="45" y="165"/>
                    </a:lnTo>
                    <a:lnTo>
                      <a:pt x="60" y="165"/>
                    </a:lnTo>
                    <a:lnTo>
                      <a:pt x="75" y="150"/>
                    </a:lnTo>
                    <a:lnTo>
                      <a:pt x="90" y="135"/>
                    </a:lnTo>
                    <a:lnTo>
                      <a:pt x="90" y="120"/>
                    </a:lnTo>
                    <a:lnTo>
                      <a:pt x="105" y="120"/>
                    </a:lnTo>
                    <a:lnTo>
                      <a:pt x="120" y="120"/>
                    </a:lnTo>
                    <a:lnTo>
                      <a:pt x="120" y="105"/>
                    </a:lnTo>
                    <a:lnTo>
                      <a:pt x="120" y="90"/>
                    </a:lnTo>
                    <a:lnTo>
                      <a:pt x="120" y="60"/>
                    </a:lnTo>
                    <a:lnTo>
                      <a:pt x="135" y="60"/>
                    </a:lnTo>
                    <a:lnTo>
                      <a:pt x="135" y="45"/>
                    </a:lnTo>
                    <a:lnTo>
                      <a:pt x="135" y="30"/>
                    </a:lnTo>
                    <a:lnTo>
                      <a:pt x="135" y="15"/>
                    </a:lnTo>
                    <a:lnTo>
                      <a:pt x="135" y="0"/>
                    </a:lnTo>
                    <a:lnTo>
                      <a:pt x="120" y="0"/>
                    </a:lnTo>
                    <a:lnTo>
                      <a:pt x="60" y="0"/>
                    </a:lnTo>
                    <a:lnTo>
                      <a:pt x="0" y="60"/>
                    </a:lnTo>
                    <a:close/>
                  </a:path>
                </a:pathLst>
              </a:custGeom>
              <a:solidFill>
                <a:srgbClr val="5D89AD"/>
              </a:solidFill>
              <a:ln w="9525">
                <a:noFill/>
                <a:round/>
                <a:headEnd/>
                <a:tailEnd/>
              </a:ln>
            </p:spPr>
            <p:txBody>
              <a:bodyPr/>
              <a:lstStyle/>
              <a:p>
                <a:endParaRPr lang="tr-TR"/>
              </a:p>
            </p:txBody>
          </p:sp>
          <p:sp>
            <p:nvSpPr>
              <p:cNvPr id="153" name="Freeform 437"/>
              <p:cNvSpPr>
                <a:spLocks/>
              </p:cNvSpPr>
              <p:nvPr/>
            </p:nvSpPr>
            <p:spPr bwMode="auto">
              <a:xfrm>
                <a:off x="315" y="885"/>
                <a:ext cx="1260" cy="1785"/>
              </a:xfrm>
              <a:custGeom>
                <a:avLst/>
                <a:gdLst>
                  <a:gd name="T0" fmla="*/ 960 w 1260"/>
                  <a:gd name="T1" fmla="*/ 480 h 1785"/>
                  <a:gd name="T2" fmla="*/ 960 w 1260"/>
                  <a:gd name="T3" fmla="*/ 645 h 1785"/>
                  <a:gd name="T4" fmla="*/ 1020 w 1260"/>
                  <a:gd name="T5" fmla="*/ 840 h 1785"/>
                  <a:gd name="T6" fmla="*/ 1125 w 1260"/>
                  <a:gd name="T7" fmla="*/ 1065 h 1785"/>
                  <a:gd name="T8" fmla="*/ 1185 w 1260"/>
                  <a:gd name="T9" fmla="*/ 1215 h 1785"/>
                  <a:gd name="T10" fmla="*/ 1200 w 1260"/>
                  <a:gd name="T11" fmla="*/ 1395 h 1785"/>
                  <a:gd name="T12" fmla="*/ 1230 w 1260"/>
                  <a:gd name="T13" fmla="*/ 1425 h 1785"/>
                  <a:gd name="T14" fmla="*/ 1245 w 1260"/>
                  <a:gd name="T15" fmla="*/ 1425 h 1785"/>
                  <a:gd name="T16" fmla="*/ 1260 w 1260"/>
                  <a:gd name="T17" fmla="*/ 1485 h 1785"/>
                  <a:gd name="T18" fmla="*/ 1245 w 1260"/>
                  <a:gd name="T19" fmla="*/ 1545 h 1785"/>
                  <a:gd name="T20" fmla="*/ 1185 w 1260"/>
                  <a:gd name="T21" fmla="*/ 1650 h 1785"/>
                  <a:gd name="T22" fmla="*/ 1155 w 1260"/>
                  <a:gd name="T23" fmla="*/ 1695 h 1785"/>
                  <a:gd name="T24" fmla="*/ 1095 w 1260"/>
                  <a:gd name="T25" fmla="*/ 1710 h 1785"/>
                  <a:gd name="T26" fmla="*/ 1005 w 1260"/>
                  <a:gd name="T27" fmla="*/ 1725 h 1785"/>
                  <a:gd name="T28" fmla="*/ 960 w 1260"/>
                  <a:gd name="T29" fmla="*/ 1770 h 1785"/>
                  <a:gd name="T30" fmla="*/ 900 w 1260"/>
                  <a:gd name="T31" fmla="*/ 1785 h 1785"/>
                  <a:gd name="T32" fmla="*/ 900 w 1260"/>
                  <a:gd name="T33" fmla="*/ 1770 h 1785"/>
                  <a:gd name="T34" fmla="*/ 870 w 1260"/>
                  <a:gd name="T35" fmla="*/ 1680 h 1785"/>
                  <a:gd name="T36" fmla="*/ 885 w 1260"/>
                  <a:gd name="T37" fmla="*/ 1575 h 1785"/>
                  <a:gd name="T38" fmla="*/ 900 w 1260"/>
                  <a:gd name="T39" fmla="*/ 1500 h 1785"/>
                  <a:gd name="T40" fmla="*/ 930 w 1260"/>
                  <a:gd name="T41" fmla="*/ 1485 h 1785"/>
                  <a:gd name="T42" fmla="*/ 930 w 1260"/>
                  <a:gd name="T43" fmla="*/ 1440 h 1785"/>
                  <a:gd name="T44" fmla="*/ 960 w 1260"/>
                  <a:gd name="T45" fmla="*/ 1275 h 1785"/>
                  <a:gd name="T46" fmla="*/ 915 w 1260"/>
                  <a:gd name="T47" fmla="*/ 1185 h 1785"/>
                  <a:gd name="T48" fmla="*/ 870 w 1260"/>
                  <a:gd name="T49" fmla="*/ 1155 h 1785"/>
                  <a:gd name="T50" fmla="*/ 795 w 1260"/>
                  <a:gd name="T51" fmla="*/ 1125 h 1785"/>
                  <a:gd name="T52" fmla="*/ 735 w 1260"/>
                  <a:gd name="T53" fmla="*/ 1125 h 1785"/>
                  <a:gd name="T54" fmla="*/ 645 w 1260"/>
                  <a:gd name="T55" fmla="*/ 1170 h 1785"/>
                  <a:gd name="T56" fmla="*/ 570 w 1260"/>
                  <a:gd name="T57" fmla="*/ 1230 h 1785"/>
                  <a:gd name="T58" fmla="*/ 480 w 1260"/>
                  <a:gd name="T59" fmla="*/ 1365 h 1785"/>
                  <a:gd name="T60" fmla="*/ 375 w 1260"/>
                  <a:gd name="T61" fmla="*/ 1545 h 1785"/>
                  <a:gd name="T62" fmla="*/ 360 w 1260"/>
                  <a:gd name="T63" fmla="*/ 1605 h 1785"/>
                  <a:gd name="T64" fmla="*/ 345 w 1260"/>
                  <a:gd name="T65" fmla="*/ 1725 h 1785"/>
                  <a:gd name="T66" fmla="*/ 300 w 1260"/>
                  <a:gd name="T67" fmla="*/ 1755 h 1785"/>
                  <a:gd name="T68" fmla="*/ 240 w 1260"/>
                  <a:gd name="T69" fmla="*/ 1770 h 1785"/>
                  <a:gd name="T70" fmla="*/ 195 w 1260"/>
                  <a:gd name="T71" fmla="*/ 1755 h 1785"/>
                  <a:gd name="T72" fmla="*/ 105 w 1260"/>
                  <a:gd name="T73" fmla="*/ 1725 h 1785"/>
                  <a:gd name="T74" fmla="*/ 45 w 1260"/>
                  <a:gd name="T75" fmla="*/ 1710 h 1785"/>
                  <a:gd name="T76" fmla="*/ 15 w 1260"/>
                  <a:gd name="T77" fmla="*/ 1665 h 1785"/>
                  <a:gd name="T78" fmla="*/ 0 w 1260"/>
                  <a:gd name="T79" fmla="*/ 1605 h 1785"/>
                  <a:gd name="T80" fmla="*/ 0 w 1260"/>
                  <a:gd name="T81" fmla="*/ 1440 h 1785"/>
                  <a:gd name="T82" fmla="*/ 0 w 1260"/>
                  <a:gd name="T83" fmla="*/ 1380 h 1785"/>
                  <a:gd name="T84" fmla="*/ 30 w 1260"/>
                  <a:gd name="T85" fmla="*/ 1365 h 1785"/>
                  <a:gd name="T86" fmla="*/ 30 w 1260"/>
                  <a:gd name="T87" fmla="*/ 1275 h 1785"/>
                  <a:gd name="T88" fmla="*/ 120 w 1260"/>
                  <a:gd name="T89" fmla="*/ 1110 h 1785"/>
                  <a:gd name="T90" fmla="*/ 180 w 1260"/>
                  <a:gd name="T91" fmla="*/ 915 h 1785"/>
                  <a:gd name="T92" fmla="*/ 195 w 1260"/>
                  <a:gd name="T93" fmla="*/ 885 h 1785"/>
                  <a:gd name="T94" fmla="*/ 210 w 1260"/>
                  <a:gd name="T95" fmla="*/ 825 h 1785"/>
                  <a:gd name="T96" fmla="*/ 240 w 1260"/>
                  <a:gd name="T97" fmla="*/ 780 h 1785"/>
                  <a:gd name="T98" fmla="*/ 240 w 1260"/>
                  <a:gd name="T99" fmla="*/ 750 h 1785"/>
                  <a:gd name="T100" fmla="*/ 240 w 1260"/>
                  <a:gd name="T101" fmla="*/ 615 h 1785"/>
                  <a:gd name="T102" fmla="*/ 285 w 1260"/>
                  <a:gd name="T103" fmla="*/ 420 h 1785"/>
                  <a:gd name="T104" fmla="*/ 315 w 1260"/>
                  <a:gd name="T105" fmla="*/ 225 h 1785"/>
                  <a:gd name="T106" fmla="*/ 345 w 1260"/>
                  <a:gd name="T107" fmla="*/ 165 h 1785"/>
                  <a:gd name="T108" fmla="*/ 420 w 1260"/>
                  <a:gd name="T109" fmla="*/ 75 h 1785"/>
                  <a:gd name="T110" fmla="*/ 480 w 1260"/>
                  <a:gd name="T111" fmla="*/ 15 h 1785"/>
                  <a:gd name="T112" fmla="*/ 600 w 1260"/>
                  <a:gd name="T113" fmla="*/ 0 h 1785"/>
                  <a:gd name="T114" fmla="*/ 660 w 1260"/>
                  <a:gd name="T115" fmla="*/ 15 h 1785"/>
                  <a:gd name="T116" fmla="*/ 795 w 1260"/>
                  <a:gd name="T117" fmla="*/ 60 h 1785"/>
                  <a:gd name="T118" fmla="*/ 900 w 1260"/>
                  <a:gd name="T119" fmla="*/ 120 h 1785"/>
                  <a:gd name="T120" fmla="*/ 945 w 1260"/>
                  <a:gd name="T121" fmla="*/ 195 h 17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0"/>
                  <a:gd name="T184" fmla="*/ 0 h 1785"/>
                  <a:gd name="T185" fmla="*/ 1260 w 1260"/>
                  <a:gd name="T186" fmla="*/ 1785 h 17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0" h="1785">
                    <a:moveTo>
                      <a:pt x="960" y="255"/>
                    </a:moveTo>
                    <a:lnTo>
                      <a:pt x="960" y="255"/>
                    </a:lnTo>
                    <a:lnTo>
                      <a:pt x="945" y="405"/>
                    </a:lnTo>
                    <a:lnTo>
                      <a:pt x="945" y="420"/>
                    </a:lnTo>
                    <a:lnTo>
                      <a:pt x="960" y="465"/>
                    </a:lnTo>
                    <a:lnTo>
                      <a:pt x="960" y="480"/>
                    </a:lnTo>
                    <a:lnTo>
                      <a:pt x="960" y="525"/>
                    </a:lnTo>
                    <a:lnTo>
                      <a:pt x="960" y="540"/>
                    </a:lnTo>
                    <a:lnTo>
                      <a:pt x="960" y="585"/>
                    </a:lnTo>
                    <a:lnTo>
                      <a:pt x="960" y="615"/>
                    </a:lnTo>
                    <a:lnTo>
                      <a:pt x="960" y="630"/>
                    </a:lnTo>
                    <a:lnTo>
                      <a:pt x="960" y="645"/>
                    </a:lnTo>
                    <a:lnTo>
                      <a:pt x="960" y="675"/>
                    </a:lnTo>
                    <a:lnTo>
                      <a:pt x="975" y="705"/>
                    </a:lnTo>
                    <a:lnTo>
                      <a:pt x="990" y="750"/>
                    </a:lnTo>
                    <a:lnTo>
                      <a:pt x="1005" y="780"/>
                    </a:lnTo>
                    <a:lnTo>
                      <a:pt x="1020" y="825"/>
                    </a:lnTo>
                    <a:lnTo>
                      <a:pt x="1020" y="840"/>
                    </a:lnTo>
                    <a:lnTo>
                      <a:pt x="1035" y="870"/>
                    </a:lnTo>
                    <a:lnTo>
                      <a:pt x="1065" y="900"/>
                    </a:lnTo>
                    <a:lnTo>
                      <a:pt x="1065" y="915"/>
                    </a:lnTo>
                    <a:lnTo>
                      <a:pt x="1065" y="930"/>
                    </a:lnTo>
                    <a:lnTo>
                      <a:pt x="1095" y="990"/>
                    </a:lnTo>
                    <a:lnTo>
                      <a:pt x="1125" y="1065"/>
                    </a:lnTo>
                    <a:lnTo>
                      <a:pt x="1140" y="1080"/>
                    </a:lnTo>
                    <a:lnTo>
                      <a:pt x="1170" y="1125"/>
                    </a:lnTo>
                    <a:lnTo>
                      <a:pt x="1185" y="1140"/>
                    </a:lnTo>
                    <a:lnTo>
                      <a:pt x="1185" y="1185"/>
                    </a:lnTo>
                    <a:lnTo>
                      <a:pt x="1185" y="1200"/>
                    </a:lnTo>
                    <a:lnTo>
                      <a:pt x="1185" y="1215"/>
                    </a:lnTo>
                    <a:lnTo>
                      <a:pt x="1200" y="1245"/>
                    </a:lnTo>
                    <a:lnTo>
                      <a:pt x="1200" y="1260"/>
                    </a:lnTo>
                    <a:lnTo>
                      <a:pt x="1200" y="1305"/>
                    </a:lnTo>
                    <a:lnTo>
                      <a:pt x="1200" y="1365"/>
                    </a:lnTo>
                    <a:lnTo>
                      <a:pt x="1200" y="1395"/>
                    </a:lnTo>
                    <a:lnTo>
                      <a:pt x="1215" y="1410"/>
                    </a:lnTo>
                    <a:lnTo>
                      <a:pt x="1215" y="1425"/>
                    </a:lnTo>
                    <a:lnTo>
                      <a:pt x="1230" y="1425"/>
                    </a:lnTo>
                    <a:lnTo>
                      <a:pt x="1245" y="1425"/>
                    </a:lnTo>
                    <a:lnTo>
                      <a:pt x="1245" y="1440"/>
                    </a:lnTo>
                    <a:lnTo>
                      <a:pt x="1245" y="1455"/>
                    </a:lnTo>
                    <a:lnTo>
                      <a:pt x="1260" y="1455"/>
                    </a:lnTo>
                    <a:lnTo>
                      <a:pt x="1260" y="1485"/>
                    </a:lnTo>
                    <a:lnTo>
                      <a:pt x="1245" y="1485"/>
                    </a:lnTo>
                    <a:lnTo>
                      <a:pt x="1245" y="1500"/>
                    </a:lnTo>
                    <a:lnTo>
                      <a:pt x="1245" y="1515"/>
                    </a:lnTo>
                    <a:lnTo>
                      <a:pt x="1245" y="1545"/>
                    </a:lnTo>
                    <a:lnTo>
                      <a:pt x="1230" y="1575"/>
                    </a:lnTo>
                    <a:lnTo>
                      <a:pt x="1215" y="1605"/>
                    </a:lnTo>
                    <a:lnTo>
                      <a:pt x="1200" y="1605"/>
                    </a:lnTo>
                    <a:lnTo>
                      <a:pt x="1185" y="1620"/>
                    </a:lnTo>
                    <a:lnTo>
                      <a:pt x="1185" y="1635"/>
                    </a:lnTo>
                    <a:lnTo>
                      <a:pt x="1185" y="1650"/>
                    </a:lnTo>
                    <a:lnTo>
                      <a:pt x="1185" y="1665"/>
                    </a:lnTo>
                    <a:lnTo>
                      <a:pt x="1170" y="1680"/>
                    </a:lnTo>
                    <a:lnTo>
                      <a:pt x="1155" y="1695"/>
                    </a:lnTo>
                    <a:lnTo>
                      <a:pt x="1140" y="1695"/>
                    </a:lnTo>
                    <a:lnTo>
                      <a:pt x="1125" y="1695"/>
                    </a:lnTo>
                    <a:lnTo>
                      <a:pt x="1125" y="1710"/>
                    </a:lnTo>
                    <a:lnTo>
                      <a:pt x="1110" y="1710"/>
                    </a:lnTo>
                    <a:lnTo>
                      <a:pt x="1095" y="1710"/>
                    </a:lnTo>
                    <a:lnTo>
                      <a:pt x="1065" y="1710"/>
                    </a:lnTo>
                    <a:lnTo>
                      <a:pt x="1050" y="1725"/>
                    </a:lnTo>
                    <a:lnTo>
                      <a:pt x="1035" y="1725"/>
                    </a:lnTo>
                    <a:lnTo>
                      <a:pt x="1020" y="1725"/>
                    </a:lnTo>
                    <a:lnTo>
                      <a:pt x="1005" y="1725"/>
                    </a:lnTo>
                    <a:lnTo>
                      <a:pt x="990" y="1740"/>
                    </a:lnTo>
                    <a:lnTo>
                      <a:pt x="975" y="1755"/>
                    </a:lnTo>
                    <a:lnTo>
                      <a:pt x="975" y="1770"/>
                    </a:lnTo>
                    <a:lnTo>
                      <a:pt x="960" y="1770"/>
                    </a:lnTo>
                    <a:lnTo>
                      <a:pt x="960" y="1785"/>
                    </a:lnTo>
                    <a:lnTo>
                      <a:pt x="945" y="1785"/>
                    </a:lnTo>
                    <a:lnTo>
                      <a:pt x="930" y="1785"/>
                    </a:lnTo>
                    <a:lnTo>
                      <a:pt x="915" y="1785"/>
                    </a:lnTo>
                    <a:lnTo>
                      <a:pt x="900" y="1785"/>
                    </a:lnTo>
                    <a:lnTo>
                      <a:pt x="900" y="1770"/>
                    </a:lnTo>
                    <a:lnTo>
                      <a:pt x="885" y="1755"/>
                    </a:lnTo>
                    <a:lnTo>
                      <a:pt x="885" y="1740"/>
                    </a:lnTo>
                    <a:lnTo>
                      <a:pt x="885" y="1725"/>
                    </a:lnTo>
                    <a:lnTo>
                      <a:pt x="870" y="1695"/>
                    </a:lnTo>
                    <a:lnTo>
                      <a:pt x="870" y="1680"/>
                    </a:lnTo>
                    <a:lnTo>
                      <a:pt x="870" y="1665"/>
                    </a:lnTo>
                    <a:lnTo>
                      <a:pt x="870" y="1635"/>
                    </a:lnTo>
                    <a:lnTo>
                      <a:pt x="870" y="1605"/>
                    </a:lnTo>
                    <a:lnTo>
                      <a:pt x="870" y="1590"/>
                    </a:lnTo>
                    <a:lnTo>
                      <a:pt x="885" y="1575"/>
                    </a:lnTo>
                    <a:lnTo>
                      <a:pt x="885" y="1560"/>
                    </a:lnTo>
                    <a:lnTo>
                      <a:pt x="885" y="1545"/>
                    </a:lnTo>
                    <a:lnTo>
                      <a:pt x="900" y="1515"/>
                    </a:lnTo>
                    <a:lnTo>
                      <a:pt x="900" y="1500"/>
                    </a:lnTo>
                    <a:lnTo>
                      <a:pt x="900" y="1485"/>
                    </a:lnTo>
                    <a:lnTo>
                      <a:pt x="915" y="1485"/>
                    </a:lnTo>
                    <a:lnTo>
                      <a:pt x="930" y="1485"/>
                    </a:lnTo>
                    <a:lnTo>
                      <a:pt x="930" y="1470"/>
                    </a:lnTo>
                    <a:lnTo>
                      <a:pt x="930" y="1440"/>
                    </a:lnTo>
                    <a:lnTo>
                      <a:pt x="930" y="1410"/>
                    </a:lnTo>
                    <a:lnTo>
                      <a:pt x="930" y="1395"/>
                    </a:lnTo>
                    <a:lnTo>
                      <a:pt x="930" y="1380"/>
                    </a:lnTo>
                    <a:lnTo>
                      <a:pt x="930" y="1365"/>
                    </a:lnTo>
                    <a:lnTo>
                      <a:pt x="960" y="1275"/>
                    </a:lnTo>
                    <a:lnTo>
                      <a:pt x="945" y="1245"/>
                    </a:lnTo>
                    <a:lnTo>
                      <a:pt x="945" y="1230"/>
                    </a:lnTo>
                    <a:lnTo>
                      <a:pt x="930" y="1230"/>
                    </a:lnTo>
                    <a:lnTo>
                      <a:pt x="930" y="1200"/>
                    </a:lnTo>
                    <a:lnTo>
                      <a:pt x="915" y="1185"/>
                    </a:lnTo>
                    <a:lnTo>
                      <a:pt x="900" y="1185"/>
                    </a:lnTo>
                    <a:lnTo>
                      <a:pt x="900" y="1170"/>
                    </a:lnTo>
                    <a:lnTo>
                      <a:pt x="885" y="1170"/>
                    </a:lnTo>
                    <a:lnTo>
                      <a:pt x="885" y="1155"/>
                    </a:lnTo>
                    <a:lnTo>
                      <a:pt x="870" y="1155"/>
                    </a:lnTo>
                    <a:lnTo>
                      <a:pt x="855" y="1155"/>
                    </a:lnTo>
                    <a:lnTo>
                      <a:pt x="840" y="1140"/>
                    </a:lnTo>
                    <a:lnTo>
                      <a:pt x="825" y="1140"/>
                    </a:lnTo>
                    <a:lnTo>
                      <a:pt x="810" y="1125"/>
                    </a:lnTo>
                    <a:lnTo>
                      <a:pt x="795" y="1125"/>
                    </a:lnTo>
                    <a:lnTo>
                      <a:pt x="780" y="1125"/>
                    </a:lnTo>
                    <a:lnTo>
                      <a:pt x="750" y="1125"/>
                    </a:lnTo>
                    <a:lnTo>
                      <a:pt x="735" y="1125"/>
                    </a:lnTo>
                    <a:lnTo>
                      <a:pt x="720" y="1125"/>
                    </a:lnTo>
                    <a:lnTo>
                      <a:pt x="705" y="1140"/>
                    </a:lnTo>
                    <a:lnTo>
                      <a:pt x="675" y="1140"/>
                    </a:lnTo>
                    <a:lnTo>
                      <a:pt x="660" y="1155"/>
                    </a:lnTo>
                    <a:lnTo>
                      <a:pt x="645" y="1170"/>
                    </a:lnTo>
                    <a:lnTo>
                      <a:pt x="630" y="1170"/>
                    </a:lnTo>
                    <a:lnTo>
                      <a:pt x="615" y="1185"/>
                    </a:lnTo>
                    <a:lnTo>
                      <a:pt x="600" y="1185"/>
                    </a:lnTo>
                    <a:lnTo>
                      <a:pt x="585" y="1200"/>
                    </a:lnTo>
                    <a:lnTo>
                      <a:pt x="585" y="1215"/>
                    </a:lnTo>
                    <a:lnTo>
                      <a:pt x="570" y="1230"/>
                    </a:lnTo>
                    <a:lnTo>
                      <a:pt x="555" y="1245"/>
                    </a:lnTo>
                    <a:lnTo>
                      <a:pt x="540" y="1245"/>
                    </a:lnTo>
                    <a:lnTo>
                      <a:pt x="540" y="1260"/>
                    </a:lnTo>
                    <a:lnTo>
                      <a:pt x="510" y="1305"/>
                    </a:lnTo>
                    <a:lnTo>
                      <a:pt x="495" y="1320"/>
                    </a:lnTo>
                    <a:lnTo>
                      <a:pt x="480" y="1365"/>
                    </a:lnTo>
                    <a:lnTo>
                      <a:pt x="465" y="1380"/>
                    </a:lnTo>
                    <a:lnTo>
                      <a:pt x="435" y="1440"/>
                    </a:lnTo>
                    <a:lnTo>
                      <a:pt x="420" y="1470"/>
                    </a:lnTo>
                    <a:lnTo>
                      <a:pt x="405" y="1485"/>
                    </a:lnTo>
                    <a:lnTo>
                      <a:pt x="390" y="1515"/>
                    </a:lnTo>
                    <a:lnTo>
                      <a:pt x="375" y="1545"/>
                    </a:lnTo>
                    <a:lnTo>
                      <a:pt x="360" y="1560"/>
                    </a:lnTo>
                    <a:lnTo>
                      <a:pt x="360" y="1575"/>
                    </a:lnTo>
                    <a:lnTo>
                      <a:pt x="360" y="1590"/>
                    </a:lnTo>
                    <a:lnTo>
                      <a:pt x="360" y="1605"/>
                    </a:lnTo>
                    <a:lnTo>
                      <a:pt x="360" y="1620"/>
                    </a:lnTo>
                    <a:lnTo>
                      <a:pt x="360" y="1650"/>
                    </a:lnTo>
                    <a:lnTo>
                      <a:pt x="360" y="1680"/>
                    </a:lnTo>
                    <a:lnTo>
                      <a:pt x="345" y="1695"/>
                    </a:lnTo>
                    <a:lnTo>
                      <a:pt x="345" y="1710"/>
                    </a:lnTo>
                    <a:lnTo>
                      <a:pt x="345" y="1725"/>
                    </a:lnTo>
                    <a:lnTo>
                      <a:pt x="330" y="1725"/>
                    </a:lnTo>
                    <a:lnTo>
                      <a:pt x="330" y="1740"/>
                    </a:lnTo>
                    <a:lnTo>
                      <a:pt x="315" y="1740"/>
                    </a:lnTo>
                    <a:lnTo>
                      <a:pt x="315" y="1755"/>
                    </a:lnTo>
                    <a:lnTo>
                      <a:pt x="300" y="1755"/>
                    </a:lnTo>
                    <a:lnTo>
                      <a:pt x="300" y="1770"/>
                    </a:lnTo>
                    <a:lnTo>
                      <a:pt x="285" y="1770"/>
                    </a:lnTo>
                    <a:lnTo>
                      <a:pt x="270" y="1770"/>
                    </a:lnTo>
                    <a:lnTo>
                      <a:pt x="255" y="1770"/>
                    </a:lnTo>
                    <a:lnTo>
                      <a:pt x="240" y="1770"/>
                    </a:lnTo>
                    <a:lnTo>
                      <a:pt x="225" y="1770"/>
                    </a:lnTo>
                    <a:lnTo>
                      <a:pt x="210" y="1755"/>
                    </a:lnTo>
                    <a:lnTo>
                      <a:pt x="195" y="1755"/>
                    </a:lnTo>
                    <a:lnTo>
                      <a:pt x="180" y="1725"/>
                    </a:lnTo>
                    <a:lnTo>
                      <a:pt x="165" y="1725"/>
                    </a:lnTo>
                    <a:lnTo>
                      <a:pt x="150" y="1725"/>
                    </a:lnTo>
                    <a:lnTo>
                      <a:pt x="135" y="1725"/>
                    </a:lnTo>
                    <a:lnTo>
                      <a:pt x="120" y="1725"/>
                    </a:lnTo>
                    <a:lnTo>
                      <a:pt x="105" y="1725"/>
                    </a:lnTo>
                    <a:lnTo>
                      <a:pt x="90" y="1725"/>
                    </a:lnTo>
                    <a:lnTo>
                      <a:pt x="75" y="1725"/>
                    </a:lnTo>
                    <a:lnTo>
                      <a:pt x="60" y="1725"/>
                    </a:lnTo>
                    <a:lnTo>
                      <a:pt x="60" y="1710"/>
                    </a:lnTo>
                    <a:lnTo>
                      <a:pt x="45" y="1710"/>
                    </a:lnTo>
                    <a:lnTo>
                      <a:pt x="30" y="1710"/>
                    </a:lnTo>
                    <a:lnTo>
                      <a:pt x="30" y="1695"/>
                    </a:lnTo>
                    <a:lnTo>
                      <a:pt x="15" y="1695"/>
                    </a:lnTo>
                    <a:lnTo>
                      <a:pt x="15" y="1680"/>
                    </a:lnTo>
                    <a:lnTo>
                      <a:pt x="15" y="1665"/>
                    </a:lnTo>
                    <a:lnTo>
                      <a:pt x="15" y="1650"/>
                    </a:lnTo>
                    <a:lnTo>
                      <a:pt x="0" y="1650"/>
                    </a:lnTo>
                    <a:lnTo>
                      <a:pt x="0" y="1635"/>
                    </a:lnTo>
                    <a:lnTo>
                      <a:pt x="0" y="1620"/>
                    </a:lnTo>
                    <a:lnTo>
                      <a:pt x="0" y="1605"/>
                    </a:lnTo>
                    <a:lnTo>
                      <a:pt x="0" y="1590"/>
                    </a:lnTo>
                    <a:lnTo>
                      <a:pt x="0" y="1485"/>
                    </a:lnTo>
                    <a:lnTo>
                      <a:pt x="0" y="1470"/>
                    </a:lnTo>
                    <a:lnTo>
                      <a:pt x="0" y="1455"/>
                    </a:lnTo>
                    <a:lnTo>
                      <a:pt x="0" y="1440"/>
                    </a:lnTo>
                    <a:lnTo>
                      <a:pt x="15" y="1425"/>
                    </a:lnTo>
                    <a:lnTo>
                      <a:pt x="15" y="1410"/>
                    </a:lnTo>
                    <a:lnTo>
                      <a:pt x="0" y="1395"/>
                    </a:lnTo>
                    <a:lnTo>
                      <a:pt x="0" y="1380"/>
                    </a:lnTo>
                    <a:lnTo>
                      <a:pt x="0" y="1365"/>
                    </a:lnTo>
                    <a:lnTo>
                      <a:pt x="15" y="1365"/>
                    </a:lnTo>
                    <a:lnTo>
                      <a:pt x="30" y="1365"/>
                    </a:lnTo>
                    <a:lnTo>
                      <a:pt x="30" y="1335"/>
                    </a:lnTo>
                    <a:lnTo>
                      <a:pt x="30" y="1320"/>
                    </a:lnTo>
                    <a:lnTo>
                      <a:pt x="30" y="1305"/>
                    </a:lnTo>
                    <a:lnTo>
                      <a:pt x="30" y="1290"/>
                    </a:lnTo>
                    <a:lnTo>
                      <a:pt x="30" y="1275"/>
                    </a:lnTo>
                    <a:lnTo>
                      <a:pt x="45" y="1260"/>
                    </a:lnTo>
                    <a:lnTo>
                      <a:pt x="60" y="1245"/>
                    </a:lnTo>
                    <a:lnTo>
                      <a:pt x="75" y="1200"/>
                    </a:lnTo>
                    <a:lnTo>
                      <a:pt x="75" y="1185"/>
                    </a:lnTo>
                    <a:lnTo>
                      <a:pt x="90" y="1155"/>
                    </a:lnTo>
                    <a:lnTo>
                      <a:pt x="120" y="1110"/>
                    </a:lnTo>
                    <a:lnTo>
                      <a:pt x="120" y="1050"/>
                    </a:lnTo>
                    <a:lnTo>
                      <a:pt x="150" y="1005"/>
                    </a:lnTo>
                    <a:lnTo>
                      <a:pt x="165" y="945"/>
                    </a:lnTo>
                    <a:lnTo>
                      <a:pt x="165" y="930"/>
                    </a:lnTo>
                    <a:lnTo>
                      <a:pt x="180" y="915"/>
                    </a:lnTo>
                    <a:lnTo>
                      <a:pt x="180" y="900"/>
                    </a:lnTo>
                    <a:lnTo>
                      <a:pt x="195" y="885"/>
                    </a:lnTo>
                    <a:lnTo>
                      <a:pt x="195" y="870"/>
                    </a:lnTo>
                    <a:lnTo>
                      <a:pt x="195" y="825"/>
                    </a:lnTo>
                    <a:lnTo>
                      <a:pt x="210" y="825"/>
                    </a:lnTo>
                    <a:lnTo>
                      <a:pt x="210" y="810"/>
                    </a:lnTo>
                    <a:lnTo>
                      <a:pt x="225" y="795"/>
                    </a:lnTo>
                    <a:lnTo>
                      <a:pt x="240" y="780"/>
                    </a:lnTo>
                    <a:lnTo>
                      <a:pt x="240" y="765"/>
                    </a:lnTo>
                    <a:lnTo>
                      <a:pt x="240" y="750"/>
                    </a:lnTo>
                    <a:lnTo>
                      <a:pt x="240" y="735"/>
                    </a:lnTo>
                    <a:lnTo>
                      <a:pt x="240" y="705"/>
                    </a:lnTo>
                    <a:lnTo>
                      <a:pt x="240" y="690"/>
                    </a:lnTo>
                    <a:lnTo>
                      <a:pt x="240" y="660"/>
                    </a:lnTo>
                    <a:lnTo>
                      <a:pt x="240" y="645"/>
                    </a:lnTo>
                    <a:lnTo>
                      <a:pt x="240" y="615"/>
                    </a:lnTo>
                    <a:lnTo>
                      <a:pt x="240" y="585"/>
                    </a:lnTo>
                    <a:lnTo>
                      <a:pt x="240" y="570"/>
                    </a:lnTo>
                    <a:lnTo>
                      <a:pt x="255" y="540"/>
                    </a:lnTo>
                    <a:lnTo>
                      <a:pt x="255" y="525"/>
                    </a:lnTo>
                    <a:lnTo>
                      <a:pt x="270" y="465"/>
                    </a:lnTo>
                    <a:lnTo>
                      <a:pt x="285" y="420"/>
                    </a:lnTo>
                    <a:lnTo>
                      <a:pt x="300" y="375"/>
                    </a:lnTo>
                    <a:lnTo>
                      <a:pt x="300" y="345"/>
                    </a:lnTo>
                    <a:lnTo>
                      <a:pt x="300" y="285"/>
                    </a:lnTo>
                    <a:lnTo>
                      <a:pt x="315" y="255"/>
                    </a:lnTo>
                    <a:lnTo>
                      <a:pt x="315" y="225"/>
                    </a:lnTo>
                    <a:lnTo>
                      <a:pt x="330" y="210"/>
                    </a:lnTo>
                    <a:lnTo>
                      <a:pt x="330" y="195"/>
                    </a:lnTo>
                    <a:lnTo>
                      <a:pt x="330" y="180"/>
                    </a:lnTo>
                    <a:lnTo>
                      <a:pt x="345" y="165"/>
                    </a:lnTo>
                    <a:lnTo>
                      <a:pt x="360" y="150"/>
                    </a:lnTo>
                    <a:lnTo>
                      <a:pt x="360" y="135"/>
                    </a:lnTo>
                    <a:lnTo>
                      <a:pt x="390" y="105"/>
                    </a:lnTo>
                    <a:lnTo>
                      <a:pt x="405" y="90"/>
                    </a:lnTo>
                    <a:lnTo>
                      <a:pt x="420" y="75"/>
                    </a:lnTo>
                    <a:lnTo>
                      <a:pt x="420" y="60"/>
                    </a:lnTo>
                    <a:lnTo>
                      <a:pt x="435" y="45"/>
                    </a:lnTo>
                    <a:lnTo>
                      <a:pt x="450" y="45"/>
                    </a:lnTo>
                    <a:lnTo>
                      <a:pt x="465" y="45"/>
                    </a:lnTo>
                    <a:lnTo>
                      <a:pt x="480" y="30"/>
                    </a:lnTo>
                    <a:lnTo>
                      <a:pt x="480" y="15"/>
                    </a:lnTo>
                    <a:lnTo>
                      <a:pt x="510" y="15"/>
                    </a:lnTo>
                    <a:lnTo>
                      <a:pt x="525" y="0"/>
                    </a:lnTo>
                    <a:lnTo>
                      <a:pt x="540" y="0"/>
                    </a:lnTo>
                    <a:lnTo>
                      <a:pt x="555" y="0"/>
                    </a:lnTo>
                    <a:lnTo>
                      <a:pt x="585" y="0"/>
                    </a:lnTo>
                    <a:lnTo>
                      <a:pt x="600" y="0"/>
                    </a:lnTo>
                    <a:lnTo>
                      <a:pt x="615" y="0"/>
                    </a:lnTo>
                    <a:lnTo>
                      <a:pt x="630" y="0"/>
                    </a:lnTo>
                    <a:lnTo>
                      <a:pt x="645" y="15"/>
                    </a:lnTo>
                    <a:lnTo>
                      <a:pt x="660" y="15"/>
                    </a:lnTo>
                    <a:lnTo>
                      <a:pt x="690" y="30"/>
                    </a:lnTo>
                    <a:lnTo>
                      <a:pt x="705" y="30"/>
                    </a:lnTo>
                    <a:lnTo>
                      <a:pt x="735" y="45"/>
                    </a:lnTo>
                    <a:lnTo>
                      <a:pt x="765" y="45"/>
                    </a:lnTo>
                    <a:lnTo>
                      <a:pt x="780" y="45"/>
                    </a:lnTo>
                    <a:lnTo>
                      <a:pt x="795" y="60"/>
                    </a:lnTo>
                    <a:lnTo>
                      <a:pt x="825" y="75"/>
                    </a:lnTo>
                    <a:lnTo>
                      <a:pt x="840" y="90"/>
                    </a:lnTo>
                    <a:lnTo>
                      <a:pt x="855" y="90"/>
                    </a:lnTo>
                    <a:lnTo>
                      <a:pt x="870" y="105"/>
                    </a:lnTo>
                    <a:lnTo>
                      <a:pt x="885" y="105"/>
                    </a:lnTo>
                    <a:lnTo>
                      <a:pt x="900" y="120"/>
                    </a:lnTo>
                    <a:lnTo>
                      <a:pt x="900" y="135"/>
                    </a:lnTo>
                    <a:lnTo>
                      <a:pt x="915" y="150"/>
                    </a:lnTo>
                    <a:lnTo>
                      <a:pt x="930" y="165"/>
                    </a:lnTo>
                    <a:lnTo>
                      <a:pt x="945" y="195"/>
                    </a:lnTo>
                    <a:lnTo>
                      <a:pt x="960" y="210"/>
                    </a:lnTo>
                    <a:lnTo>
                      <a:pt x="960" y="225"/>
                    </a:lnTo>
                    <a:lnTo>
                      <a:pt x="960" y="255"/>
                    </a:lnTo>
                    <a:close/>
                  </a:path>
                </a:pathLst>
              </a:custGeom>
              <a:solidFill>
                <a:srgbClr val="D8D8B2"/>
              </a:solidFill>
              <a:ln w="9525">
                <a:noFill/>
                <a:round/>
                <a:headEnd/>
                <a:tailEnd/>
              </a:ln>
            </p:spPr>
            <p:txBody>
              <a:bodyPr/>
              <a:lstStyle/>
              <a:p>
                <a:endParaRPr lang="tr-TR"/>
              </a:p>
            </p:txBody>
          </p:sp>
          <p:sp>
            <p:nvSpPr>
              <p:cNvPr id="154" name="Freeform 438"/>
              <p:cNvSpPr>
                <a:spLocks/>
              </p:cNvSpPr>
              <p:nvPr/>
            </p:nvSpPr>
            <p:spPr bwMode="auto">
              <a:xfrm>
                <a:off x="615" y="135"/>
                <a:ext cx="765" cy="1020"/>
              </a:xfrm>
              <a:custGeom>
                <a:avLst/>
                <a:gdLst>
                  <a:gd name="T0" fmla="*/ 480 w 765"/>
                  <a:gd name="T1" fmla="*/ 45 h 1020"/>
                  <a:gd name="T2" fmla="*/ 525 w 765"/>
                  <a:gd name="T3" fmla="*/ 75 h 1020"/>
                  <a:gd name="T4" fmla="*/ 570 w 765"/>
                  <a:gd name="T5" fmla="*/ 105 h 1020"/>
                  <a:gd name="T6" fmla="*/ 615 w 765"/>
                  <a:gd name="T7" fmla="*/ 195 h 1020"/>
                  <a:gd name="T8" fmla="*/ 645 w 765"/>
                  <a:gd name="T9" fmla="*/ 210 h 1020"/>
                  <a:gd name="T10" fmla="*/ 660 w 765"/>
                  <a:gd name="T11" fmla="*/ 225 h 1020"/>
                  <a:gd name="T12" fmla="*/ 720 w 765"/>
                  <a:gd name="T13" fmla="*/ 240 h 1020"/>
                  <a:gd name="T14" fmla="*/ 750 w 765"/>
                  <a:gd name="T15" fmla="*/ 255 h 1020"/>
                  <a:gd name="T16" fmla="*/ 765 w 765"/>
                  <a:gd name="T17" fmla="*/ 300 h 1020"/>
                  <a:gd name="T18" fmla="*/ 750 w 765"/>
                  <a:gd name="T19" fmla="*/ 360 h 1020"/>
                  <a:gd name="T20" fmla="*/ 720 w 765"/>
                  <a:gd name="T21" fmla="*/ 405 h 1020"/>
                  <a:gd name="T22" fmla="*/ 675 w 765"/>
                  <a:gd name="T23" fmla="*/ 435 h 1020"/>
                  <a:gd name="T24" fmla="*/ 630 w 765"/>
                  <a:gd name="T25" fmla="*/ 450 h 1020"/>
                  <a:gd name="T26" fmla="*/ 600 w 765"/>
                  <a:gd name="T27" fmla="*/ 480 h 1020"/>
                  <a:gd name="T28" fmla="*/ 570 w 765"/>
                  <a:gd name="T29" fmla="*/ 510 h 1020"/>
                  <a:gd name="T30" fmla="*/ 525 w 765"/>
                  <a:gd name="T31" fmla="*/ 555 h 1020"/>
                  <a:gd name="T32" fmla="*/ 495 w 765"/>
                  <a:gd name="T33" fmla="*/ 615 h 1020"/>
                  <a:gd name="T34" fmla="*/ 480 w 765"/>
                  <a:gd name="T35" fmla="*/ 720 h 1020"/>
                  <a:gd name="T36" fmla="*/ 450 w 765"/>
                  <a:gd name="T37" fmla="*/ 780 h 1020"/>
                  <a:gd name="T38" fmla="*/ 420 w 765"/>
                  <a:gd name="T39" fmla="*/ 795 h 1020"/>
                  <a:gd name="T40" fmla="*/ 420 w 765"/>
                  <a:gd name="T41" fmla="*/ 810 h 1020"/>
                  <a:gd name="T42" fmla="*/ 420 w 765"/>
                  <a:gd name="T43" fmla="*/ 840 h 1020"/>
                  <a:gd name="T44" fmla="*/ 375 w 765"/>
                  <a:gd name="T45" fmla="*/ 915 h 1020"/>
                  <a:gd name="T46" fmla="*/ 360 w 765"/>
                  <a:gd name="T47" fmla="*/ 975 h 1020"/>
                  <a:gd name="T48" fmla="*/ 330 w 765"/>
                  <a:gd name="T49" fmla="*/ 1005 h 1020"/>
                  <a:gd name="T50" fmla="*/ 315 w 765"/>
                  <a:gd name="T51" fmla="*/ 1020 h 1020"/>
                  <a:gd name="T52" fmla="*/ 300 w 765"/>
                  <a:gd name="T53" fmla="*/ 975 h 1020"/>
                  <a:gd name="T54" fmla="*/ 300 w 765"/>
                  <a:gd name="T55" fmla="*/ 930 h 1020"/>
                  <a:gd name="T56" fmla="*/ 300 w 765"/>
                  <a:gd name="T57" fmla="*/ 915 h 1020"/>
                  <a:gd name="T58" fmla="*/ 300 w 765"/>
                  <a:gd name="T59" fmla="*/ 900 h 1020"/>
                  <a:gd name="T60" fmla="*/ 285 w 765"/>
                  <a:gd name="T61" fmla="*/ 885 h 1020"/>
                  <a:gd name="T62" fmla="*/ 270 w 765"/>
                  <a:gd name="T63" fmla="*/ 885 h 1020"/>
                  <a:gd name="T64" fmla="*/ 255 w 765"/>
                  <a:gd name="T65" fmla="*/ 870 h 1020"/>
                  <a:gd name="T66" fmla="*/ 255 w 765"/>
                  <a:gd name="T67" fmla="*/ 855 h 1020"/>
                  <a:gd name="T68" fmla="*/ 270 w 765"/>
                  <a:gd name="T69" fmla="*/ 825 h 1020"/>
                  <a:gd name="T70" fmla="*/ 270 w 765"/>
                  <a:gd name="T71" fmla="*/ 810 h 1020"/>
                  <a:gd name="T72" fmla="*/ 240 w 765"/>
                  <a:gd name="T73" fmla="*/ 795 h 1020"/>
                  <a:gd name="T74" fmla="*/ 240 w 765"/>
                  <a:gd name="T75" fmla="*/ 795 h 1020"/>
                  <a:gd name="T76" fmla="*/ 225 w 765"/>
                  <a:gd name="T77" fmla="*/ 765 h 1020"/>
                  <a:gd name="T78" fmla="*/ 225 w 765"/>
                  <a:gd name="T79" fmla="*/ 735 h 1020"/>
                  <a:gd name="T80" fmla="*/ 240 w 765"/>
                  <a:gd name="T81" fmla="*/ 675 h 1020"/>
                  <a:gd name="T82" fmla="*/ 240 w 765"/>
                  <a:gd name="T83" fmla="*/ 645 h 1020"/>
                  <a:gd name="T84" fmla="*/ 210 w 765"/>
                  <a:gd name="T85" fmla="*/ 600 h 1020"/>
                  <a:gd name="T86" fmla="*/ 180 w 765"/>
                  <a:gd name="T87" fmla="*/ 525 h 1020"/>
                  <a:gd name="T88" fmla="*/ 120 w 765"/>
                  <a:gd name="T89" fmla="*/ 450 h 1020"/>
                  <a:gd name="T90" fmla="*/ 90 w 765"/>
                  <a:gd name="T91" fmla="*/ 420 h 1020"/>
                  <a:gd name="T92" fmla="*/ 30 w 765"/>
                  <a:gd name="T93" fmla="*/ 360 h 1020"/>
                  <a:gd name="T94" fmla="*/ 0 w 765"/>
                  <a:gd name="T95" fmla="*/ 315 h 1020"/>
                  <a:gd name="T96" fmla="*/ 0 w 765"/>
                  <a:gd name="T97" fmla="*/ 270 h 1020"/>
                  <a:gd name="T98" fmla="*/ 0 w 765"/>
                  <a:gd name="T99" fmla="*/ 240 h 1020"/>
                  <a:gd name="T100" fmla="*/ 0 w 765"/>
                  <a:gd name="T101" fmla="*/ 225 h 1020"/>
                  <a:gd name="T102" fmla="*/ 30 w 765"/>
                  <a:gd name="T103" fmla="*/ 210 h 1020"/>
                  <a:gd name="T104" fmla="*/ 120 w 765"/>
                  <a:gd name="T105" fmla="*/ 195 h 1020"/>
                  <a:gd name="T106" fmla="*/ 195 w 765"/>
                  <a:gd name="T107" fmla="*/ 105 h 1020"/>
                  <a:gd name="T108" fmla="*/ 240 w 765"/>
                  <a:gd name="T109" fmla="*/ 60 h 1020"/>
                  <a:gd name="T110" fmla="*/ 285 w 765"/>
                  <a:gd name="T111" fmla="*/ 15 h 1020"/>
                  <a:gd name="T112" fmla="*/ 360 w 765"/>
                  <a:gd name="T113" fmla="*/ 0 h 1020"/>
                  <a:gd name="T114" fmla="*/ 435 w 765"/>
                  <a:gd name="T115" fmla="*/ 15 h 1020"/>
                  <a:gd name="T116" fmla="*/ 480 w 765"/>
                  <a:gd name="T117" fmla="*/ 30 h 10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5"/>
                  <a:gd name="T178" fmla="*/ 0 h 1020"/>
                  <a:gd name="T179" fmla="*/ 765 w 765"/>
                  <a:gd name="T180" fmla="*/ 1020 h 10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5" h="1020">
                    <a:moveTo>
                      <a:pt x="480" y="30"/>
                    </a:moveTo>
                    <a:lnTo>
                      <a:pt x="480" y="30"/>
                    </a:lnTo>
                    <a:lnTo>
                      <a:pt x="480" y="45"/>
                    </a:lnTo>
                    <a:lnTo>
                      <a:pt x="495" y="45"/>
                    </a:lnTo>
                    <a:lnTo>
                      <a:pt x="510" y="60"/>
                    </a:lnTo>
                    <a:lnTo>
                      <a:pt x="525" y="75"/>
                    </a:lnTo>
                    <a:lnTo>
                      <a:pt x="540" y="75"/>
                    </a:lnTo>
                    <a:lnTo>
                      <a:pt x="570" y="105"/>
                    </a:lnTo>
                    <a:lnTo>
                      <a:pt x="585" y="135"/>
                    </a:lnTo>
                    <a:lnTo>
                      <a:pt x="600" y="165"/>
                    </a:lnTo>
                    <a:lnTo>
                      <a:pt x="615" y="195"/>
                    </a:lnTo>
                    <a:lnTo>
                      <a:pt x="630" y="210"/>
                    </a:lnTo>
                    <a:lnTo>
                      <a:pt x="645" y="210"/>
                    </a:lnTo>
                    <a:lnTo>
                      <a:pt x="645" y="225"/>
                    </a:lnTo>
                    <a:lnTo>
                      <a:pt x="660" y="225"/>
                    </a:lnTo>
                    <a:lnTo>
                      <a:pt x="705" y="240"/>
                    </a:lnTo>
                    <a:lnTo>
                      <a:pt x="720" y="240"/>
                    </a:lnTo>
                    <a:lnTo>
                      <a:pt x="735" y="255"/>
                    </a:lnTo>
                    <a:lnTo>
                      <a:pt x="750" y="255"/>
                    </a:lnTo>
                    <a:lnTo>
                      <a:pt x="765" y="270"/>
                    </a:lnTo>
                    <a:lnTo>
                      <a:pt x="765" y="285"/>
                    </a:lnTo>
                    <a:lnTo>
                      <a:pt x="765" y="300"/>
                    </a:lnTo>
                    <a:lnTo>
                      <a:pt x="765" y="315"/>
                    </a:lnTo>
                    <a:lnTo>
                      <a:pt x="765" y="345"/>
                    </a:lnTo>
                    <a:lnTo>
                      <a:pt x="750" y="360"/>
                    </a:lnTo>
                    <a:lnTo>
                      <a:pt x="750" y="375"/>
                    </a:lnTo>
                    <a:lnTo>
                      <a:pt x="735" y="375"/>
                    </a:lnTo>
                    <a:lnTo>
                      <a:pt x="720" y="405"/>
                    </a:lnTo>
                    <a:lnTo>
                      <a:pt x="705" y="420"/>
                    </a:lnTo>
                    <a:lnTo>
                      <a:pt x="690" y="435"/>
                    </a:lnTo>
                    <a:lnTo>
                      <a:pt x="675" y="435"/>
                    </a:lnTo>
                    <a:lnTo>
                      <a:pt x="660" y="435"/>
                    </a:lnTo>
                    <a:lnTo>
                      <a:pt x="645" y="450"/>
                    </a:lnTo>
                    <a:lnTo>
                      <a:pt x="630" y="450"/>
                    </a:lnTo>
                    <a:lnTo>
                      <a:pt x="615" y="465"/>
                    </a:lnTo>
                    <a:lnTo>
                      <a:pt x="600" y="480"/>
                    </a:lnTo>
                    <a:lnTo>
                      <a:pt x="600" y="495"/>
                    </a:lnTo>
                    <a:lnTo>
                      <a:pt x="585" y="495"/>
                    </a:lnTo>
                    <a:lnTo>
                      <a:pt x="570" y="510"/>
                    </a:lnTo>
                    <a:lnTo>
                      <a:pt x="555" y="525"/>
                    </a:lnTo>
                    <a:lnTo>
                      <a:pt x="540" y="555"/>
                    </a:lnTo>
                    <a:lnTo>
                      <a:pt x="525" y="555"/>
                    </a:lnTo>
                    <a:lnTo>
                      <a:pt x="525" y="570"/>
                    </a:lnTo>
                    <a:lnTo>
                      <a:pt x="510" y="600"/>
                    </a:lnTo>
                    <a:lnTo>
                      <a:pt x="495" y="615"/>
                    </a:lnTo>
                    <a:lnTo>
                      <a:pt x="480" y="630"/>
                    </a:lnTo>
                    <a:lnTo>
                      <a:pt x="480" y="660"/>
                    </a:lnTo>
                    <a:lnTo>
                      <a:pt x="480" y="720"/>
                    </a:lnTo>
                    <a:lnTo>
                      <a:pt x="465" y="735"/>
                    </a:lnTo>
                    <a:lnTo>
                      <a:pt x="450" y="765"/>
                    </a:lnTo>
                    <a:lnTo>
                      <a:pt x="450" y="780"/>
                    </a:lnTo>
                    <a:lnTo>
                      <a:pt x="435" y="795"/>
                    </a:lnTo>
                    <a:lnTo>
                      <a:pt x="420" y="795"/>
                    </a:lnTo>
                    <a:lnTo>
                      <a:pt x="420" y="810"/>
                    </a:lnTo>
                    <a:lnTo>
                      <a:pt x="420" y="825"/>
                    </a:lnTo>
                    <a:lnTo>
                      <a:pt x="420" y="840"/>
                    </a:lnTo>
                    <a:lnTo>
                      <a:pt x="405" y="855"/>
                    </a:lnTo>
                    <a:lnTo>
                      <a:pt x="390" y="885"/>
                    </a:lnTo>
                    <a:lnTo>
                      <a:pt x="375" y="915"/>
                    </a:lnTo>
                    <a:lnTo>
                      <a:pt x="360" y="945"/>
                    </a:lnTo>
                    <a:lnTo>
                      <a:pt x="360" y="960"/>
                    </a:lnTo>
                    <a:lnTo>
                      <a:pt x="360" y="975"/>
                    </a:lnTo>
                    <a:lnTo>
                      <a:pt x="345" y="990"/>
                    </a:lnTo>
                    <a:lnTo>
                      <a:pt x="330" y="1005"/>
                    </a:lnTo>
                    <a:lnTo>
                      <a:pt x="330" y="1020"/>
                    </a:lnTo>
                    <a:lnTo>
                      <a:pt x="315" y="1020"/>
                    </a:lnTo>
                    <a:lnTo>
                      <a:pt x="285" y="975"/>
                    </a:lnTo>
                    <a:lnTo>
                      <a:pt x="300" y="975"/>
                    </a:lnTo>
                    <a:lnTo>
                      <a:pt x="300" y="960"/>
                    </a:lnTo>
                    <a:lnTo>
                      <a:pt x="300" y="945"/>
                    </a:lnTo>
                    <a:lnTo>
                      <a:pt x="300" y="930"/>
                    </a:lnTo>
                    <a:lnTo>
                      <a:pt x="300" y="915"/>
                    </a:lnTo>
                    <a:lnTo>
                      <a:pt x="300" y="900"/>
                    </a:lnTo>
                    <a:lnTo>
                      <a:pt x="285" y="885"/>
                    </a:lnTo>
                    <a:lnTo>
                      <a:pt x="270" y="885"/>
                    </a:lnTo>
                    <a:lnTo>
                      <a:pt x="270" y="870"/>
                    </a:lnTo>
                    <a:lnTo>
                      <a:pt x="255" y="870"/>
                    </a:lnTo>
                    <a:lnTo>
                      <a:pt x="255" y="855"/>
                    </a:lnTo>
                    <a:lnTo>
                      <a:pt x="270" y="840"/>
                    </a:lnTo>
                    <a:lnTo>
                      <a:pt x="270" y="825"/>
                    </a:lnTo>
                    <a:lnTo>
                      <a:pt x="270" y="810"/>
                    </a:lnTo>
                    <a:lnTo>
                      <a:pt x="255" y="810"/>
                    </a:lnTo>
                    <a:lnTo>
                      <a:pt x="240" y="795"/>
                    </a:lnTo>
                    <a:lnTo>
                      <a:pt x="225" y="780"/>
                    </a:lnTo>
                    <a:lnTo>
                      <a:pt x="225" y="765"/>
                    </a:lnTo>
                    <a:lnTo>
                      <a:pt x="225" y="750"/>
                    </a:lnTo>
                    <a:lnTo>
                      <a:pt x="225" y="735"/>
                    </a:lnTo>
                    <a:lnTo>
                      <a:pt x="225" y="720"/>
                    </a:lnTo>
                    <a:lnTo>
                      <a:pt x="240" y="690"/>
                    </a:lnTo>
                    <a:lnTo>
                      <a:pt x="240" y="675"/>
                    </a:lnTo>
                    <a:lnTo>
                      <a:pt x="240" y="660"/>
                    </a:lnTo>
                    <a:lnTo>
                      <a:pt x="240" y="645"/>
                    </a:lnTo>
                    <a:lnTo>
                      <a:pt x="225" y="615"/>
                    </a:lnTo>
                    <a:lnTo>
                      <a:pt x="210" y="600"/>
                    </a:lnTo>
                    <a:lnTo>
                      <a:pt x="195" y="570"/>
                    </a:lnTo>
                    <a:lnTo>
                      <a:pt x="180" y="555"/>
                    </a:lnTo>
                    <a:lnTo>
                      <a:pt x="180" y="525"/>
                    </a:lnTo>
                    <a:lnTo>
                      <a:pt x="150" y="495"/>
                    </a:lnTo>
                    <a:lnTo>
                      <a:pt x="120" y="465"/>
                    </a:lnTo>
                    <a:lnTo>
                      <a:pt x="120" y="450"/>
                    </a:lnTo>
                    <a:lnTo>
                      <a:pt x="105" y="435"/>
                    </a:lnTo>
                    <a:lnTo>
                      <a:pt x="105" y="420"/>
                    </a:lnTo>
                    <a:lnTo>
                      <a:pt x="90" y="420"/>
                    </a:lnTo>
                    <a:lnTo>
                      <a:pt x="60" y="375"/>
                    </a:lnTo>
                    <a:lnTo>
                      <a:pt x="45" y="360"/>
                    </a:lnTo>
                    <a:lnTo>
                      <a:pt x="30" y="360"/>
                    </a:lnTo>
                    <a:lnTo>
                      <a:pt x="30" y="345"/>
                    </a:lnTo>
                    <a:lnTo>
                      <a:pt x="15" y="315"/>
                    </a:lnTo>
                    <a:lnTo>
                      <a:pt x="0" y="315"/>
                    </a:lnTo>
                    <a:lnTo>
                      <a:pt x="0" y="300"/>
                    </a:lnTo>
                    <a:lnTo>
                      <a:pt x="0" y="285"/>
                    </a:lnTo>
                    <a:lnTo>
                      <a:pt x="0" y="270"/>
                    </a:lnTo>
                    <a:lnTo>
                      <a:pt x="0" y="255"/>
                    </a:lnTo>
                    <a:lnTo>
                      <a:pt x="0" y="240"/>
                    </a:lnTo>
                    <a:lnTo>
                      <a:pt x="0" y="225"/>
                    </a:lnTo>
                    <a:lnTo>
                      <a:pt x="0" y="210"/>
                    </a:lnTo>
                    <a:lnTo>
                      <a:pt x="15" y="210"/>
                    </a:lnTo>
                    <a:lnTo>
                      <a:pt x="30" y="210"/>
                    </a:lnTo>
                    <a:lnTo>
                      <a:pt x="45" y="195"/>
                    </a:lnTo>
                    <a:lnTo>
                      <a:pt x="60" y="195"/>
                    </a:lnTo>
                    <a:lnTo>
                      <a:pt x="120" y="195"/>
                    </a:lnTo>
                    <a:lnTo>
                      <a:pt x="150" y="165"/>
                    </a:lnTo>
                    <a:lnTo>
                      <a:pt x="180" y="135"/>
                    </a:lnTo>
                    <a:lnTo>
                      <a:pt x="195" y="105"/>
                    </a:lnTo>
                    <a:lnTo>
                      <a:pt x="210" y="75"/>
                    </a:lnTo>
                    <a:lnTo>
                      <a:pt x="225" y="75"/>
                    </a:lnTo>
                    <a:lnTo>
                      <a:pt x="240" y="60"/>
                    </a:lnTo>
                    <a:lnTo>
                      <a:pt x="240" y="45"/>
                    </a:lnTo>
                    <a:lnTo>
                      <a:pt x="270" y="30"/>
                    </a:lnTo>
                    <a:lnTo>
                      <a:pt x="285" y="15"/>
                    </a:lnTo>
                    <a:lnTo>
                      <a:pt x="300" y="15"/>
                    </a:lnTo>
                    <a:lnTo>
                      <a:pt x="330" y="15"/>
                    </a:lnTo>
                    <a:lnTo>
                      <a:pt x="360" y="0"/>
                    </a:lnTo>
                    <a:lnTo>
                      <a:pt x="375" y="0"/>
                    </a:lnTo>
                    <a:lnTo>
                      <a:pt x="420" y="0"/>
                    </a:lnTo>
                    <a:lnTo>
                      <a:pt x="435" y="15"/>
                    </a:lnTo>
                    <a:lnTo>
                      <a:pt x="480" y="15"/>
                    </a:lnTo>
                    <a:lnTo>
                      <a:pt x="495" y="15"/>
                    </a:lnTo>
                    <a:lnTo>
                      <a:pt x="480" y="30"/>
                    </a:lnTo>
                    <a:close/>
                  </a:path>
                </a:pathLst>
              </a:custGeom>
              <a:solidFill>
                <a:srgbClr val="FFCCB2"/>
              </a:solidFill>
              <a:ln w="9525">
                <a:noFill/>
                <a:round/>
                <a:headEnd/>
                <a:tailEnd/>
              </a:ln>
            </p:spPr>
            <p:txBody>
              <a:bodyPr/>
              <a:lstStyle/>
              <a:p>
                <a:endParaRPr lang="tr-TR"/>
              </a:p>
            </p:txBody>
          </p:sp>
          <p:sp>
            <p:nvSpPr>
              <p:cNvPr id="155" name="Freeform 439"/>
              <p:cNvSpPr>
                <a:spLocks/>
              </p:cNvSpPr>
              <p:nvPr/>
            </p:nvSpPr>
            <p:spPr bwMode="auto">
              <a:xfrm>
                <a:off x="855" y="270"/>
                <a:ext cx="390" cy="240"/>
              </a:xfrm>
              <a:custGeom>
                <a:avLst/>
                <a:gdLst>
                  <a:gd name="T0" fmla="*/ 0 w 390"/>
                  <a:gd name="T1" fmla="*/ 60 h 240"/>
                  <a:gd name="T2" fmla="*/ 30 w 390"/>
                  <a:gd name="T3" fmla="*/ 105 h 240"/>
                  <a:gd name="T4" fmla="*/ 60 w 390"/>
                  <a:gd name="T5" fmla="*/ 135 h 240"/>
                  <a:gd name="T6" fmla="*/ 90 w 390"/>
                  <a:gd name="T7" fmla="*/ 165 h 240"/>
                  <a:gd name="T8" fmla="*/ 120 w 390"/>
                  <a:gd name="T9" fmla="*/ 180 h 240"/>
                  <a:gd name="T10" fmla="*/ 135 w 390"/>
                  <a:gd name="T11" fmla="*/ 180 h 240"/>
                  <a:gd name="T12" fmla="*/ 165 w 390"/>
                  <a:gd name="T13" fmla="*/ 180 h 240"/>
                  <a:gd name="T14" fmla="*/ 195 w 390"/>
                  <a:gd name="T15" fmla="*/ 150 h 240"/>
                  <a:gd name="T16" fmla="*/ 225 w 390"/>
                  <a:gd name="T17" fmla="*/ 150 h 240"/>
                  <a:gd name="T18" fmla="*/ 240 w 390"/>
                  <a:gd name="T19" fmla="*/ 150 h 240"/>
                  <a:gd name="T20" fmla="*/ 285 w 390"/>
                  <a:gd name="T21" fmla="*/ 150 h 240"/>
                  <a:gd name="T22" fmla="*/ 315 w 390"/>
                  <a:gd name="T23" fmla="*/ 180 h 240"/>
                  <a:gd name="T24" fmla="*/ 330 w 390"/>
                  <a:gd name="T25" fmla="*/ 195 h 240"/>
                  <a:gd name="T26" fmla="*/ 345 w 390"/>
                  <a:gd name="T27" fmla="*/ 210 h 240"/>
                  <a:gd name="T28" fmla="*/ 345 w 390"/>
                  <a:gd name="T29" fmla="*/ 240 h 240"/>
                  <a:gd name="T30" fmla="*/ 360 w 390"/>
                  <a:gd name="T31" fmla="*/ 210 h 240"/>
                  <a:gd name="T32" fmla="*/ 360 w 390"/>
                  <a:gd name="T33" fmla="*/ 195 h 240"/>
                  <a:gd name="T34" fmla="*/ 360 w 390"/>
                  <a:gd name="T35" fmla="*/ 180 h 240"/>
                  <a:gd name="T36" fmla="*/ 360 w 390"/>
                  <a:gd name="T37" fmla="*/ 135 h 240"/>
                  <a:gd name="T38" fmla="*/ 375 w 390"/>
                  <a:gd name="T39" fmla="*/ 120 h 240"/>
                  <a:gd name="T40" fmla="*/ 390 w 390"/>
                  <a:gd name="T41" fmla="*/ 120 h 240"/>
                  <a:gd name="T42" fmla="*/ 390 w 390"/>
                  <a:gd name="T43" fmla="*/ 105 h 240"/>
                  <a:gd name="T44" fmla="*/ 375 w 390"/>
                  <a:gd name="T45" fmla="*/ 60 h 240"/>
                  <a:gd name="T46" fmla="*/ 360 w 390"/>
                  <a:gd name="T47" fmla="*/ 45 h 240"/>
                  <a:gd name="T48" fmla="*/ 345 w 390"/>
                  <a:gd name="T49" fmla="*/ 0 h 240"/>
                  <a:gd name="T50" fmla="*/ 315 w 390"/>
                  <a:gd name="T51" fmla="*/ 15 h 240"/>
                  <a:gd name="T52" fmla="*/ 300 w 390"/>
                  <a:gd name="T53" fmla="*/ 60 h 240"/>
                  <a:gd name="T54" fmla="*/ 270 w 390"/>
                  <a:gd name="T55" fmla="*/ 75 h 240"/>
                  <a:gd name="T56" fmla="*/ 240 w 390"/>
                  <a:gd name="T57" fmla="*/ 75 h 240"/>
                  <a:gd name="T58" fmla="*/ 195 w 390"/>
                  <a:gd name="T59" fmla="*/ 90 h 240"/>
                  <a:gd name="T60" fmla="*/ 150 w 390"/>
                  <a:gd name="T61" fmla="*/ 105 h 240"/>
                  <a:gd name="T62" fmla="*/ 105 w 390"/>
                  <a:gd name="T63" fmla="*/ 90 h 240"/>
                  <a:gd name="T64" fmla="*/ 45 w 390"/>
                  <a:gd name="T65" fmla="*/ 75 h 2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0"/>
                  <a:gd name="T100" fmla="*/ 0 h 240"/>
                  <a:gd name="T101" fmla="*/ 390 w 390"/>
                  <a:gd name="T102" fmla="*/ 240 h 2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0" h="240">
                    <a:moveTo>
                      <a:pt x="0" y="60"/>
                    </a:moveTo>
                    <a:lnTo>
                      <a:pt x="0" y="60"/>
                    </a:lnTo>
                    <a:lnTo>
                      <a:pt x="15" y="90"/>
                    </a:lnTo>
                    <a:lnTo>
                      <a:pt x="30" y="105"/>
                    </a:lnTo>
                    <a:lnTo>
                      <a:pt x="45" y="120"/>
                    </a:lnTo>
                    <a:lnTo>
                      <a:pt x="60" y="135"/>
                    </a:lnTo>
                    <a:lnTo>
                      <a:pt x="90" y="150"/>
                    </a:lnTo>
                    <a:lnTo>
                      <a:pt x="90" y="165"/>
                    </a:lnTo>
                    <a:lnTo>
                      <a:pt x="105" y="165"/>
                    </a:lnTo>
                    <a:lnTo>
                      <a:pt x="120" y="180"/>
                    </a:lnTo>
                    <a:lnTo>
                      <a:pt x="135" y="180"/>
                    </a:lnTo>
                    <a:lnTo>
                      <a:pt x="150" y="180"/>
                    </a:lnTo>
                    <a:lnTo>
                      <a:pt x="165" y="180"/>
                    </a:lnTo>
                    <a:lnTo>
                      <a:pt x="180" y="165"/>
                    </a:lnTo>
                    <a:lnTo>
                      <a:pt x="195" y="150"/>
                    </a:lnTo>
                    <a:lnTo>
                      <a:pt x="210" y="150"/>
                    </a:lnTo>
                    <a:lnTo>
                      <a:pt x="225" y="150"/>
                    </a:lnTo>
                    <a:lnTo>
                      <a:pt x="240" y="150"/>
                    </a:lnTo>
                    <a:lnTo>
                      <a:pt x="255" y="165"/>
                    </a:lnTo>
                    <a:lnTo>
                      <a:pt x="285" y="150"/>
                    </a:lnTo>
                    <a:lnTo>
                      <a:pt x="300" y="165"/>
                    </a:lnTo>
                    <a:lnTo>
                      <a:pt x="315" y="180"/>
                    </a:lnTo>
                    <a:lnTo>
                      <a:pt x="330" y="195"/>
                    </a:lnTo>
                    <a:lnTo>
                      <a:pt x="345" y="210"/>
                    </a:lnTo>
                    <a:lnTo>
                      <a:pt x="345" y="225"/>
                    </a:lnTo>
                    <a:lnTo>
                      <a:pt x="345" y="240"/>
                    </a:lnTo>
                    <a:lnTo>
                      <a:pt x="360" y="225"/>
                    </a:lnTo>
                    <a:lnTo>
                      <a:pt x="360" y="210"/>
                    </a:lnTo>
                    <a:lnTo>
                      <a:pt x="360" y="195"/>
                    </a:lnTo>
                    <a:lnTo>
                      <a:pt x="360" y="180"/>
                    </a:lnTo>
                    <a:lnTo>
                      <a:pt x="360" y="150"/>
                    </a:lnTo>
                    <a:lnTo>
                      <a:pt x="360" y="135"/>
                    </a:lnTo>
                    <a:lnTo>
                      <a:pt x="375" y="120"/>
                    </a:lnTo>
                    <a:lnTo>
                      <a:pt x="390" y="120"/>
                    </a:lnTo>
                    <a:lnTo>
                      <a:pt x="390" y="105"/>
                    </a:lnTo>
                    <a:lnTo>
                      <a:pt x="390" y="75"/>
                    </a:lnTo>
                    <a:lnTo>
                      <a:pt x="375" y="60"/>
                    </a:lnTo>
                    <a:lnTo>
                      <a:pt x="360" y="45"/>
                    </a:lnTo>
                    <a:lnTo>
                      <a:pt x="360" y="15"/>
                    </a:lnTo>
                    <a:lnTo>
                      <a:pt x="345" y="0"/>
                    </a:lnTo>
                    <a:lnTo>
                      <a:pt x="330" y="0"/>
                    </a:lnTo>
                    <a:lnTo>
                      <a:pt x="315" y="15"/>
                    </a:lnTo>
                    <a:lnTo>
                      <a:pt x="300" y="45"/>
                    </a:lnTo>
                    <a:lnTo>
                      <a:pt x="300" y="60"/>
                    </a:lnTo>
                    <a:lnTo>
                      <a:pt x="285" y="60"/>
                    </a:lnTo>
                    <a:lnTo>
                      <a:pt x="270" y="75"/>
                    </a:lnTo>
                    <a:lnTo>
                      <a:pt x="255" y="75"/>
                    </a:lnTo>
                    <a:lnTo>
                      <a:pt x="240" y="75"/>
                    </a:lnTo>
                    <a:lnTo>
                      <a:pt x="210" y="90"/>
                    </a:lnTo>
                    <a:lnTo>
                      <a:pt x="195" y="90"/>
                    </a:lnTo>
                    <a:lnTo>
                      <a:pt x="180" y="90"/>
                    </a:lnTo>
                    <a:lnTo>
                      <a:pt x="150" y="105"/>
                    </a:lnTo>
                    <a:lnTo>
                      <a:pt x="120" y="90"/>
                    </a:lnTo>
                    <a:lnTo>
                      <a:pt x="105" y="90"/>
                    </a:lnTo>
                    <a:lnTo>
                      <a:pt x="60" y="90"/>
                    </a:lnTo>
                    <a:lnTo>
                      <a:pt x="45" y="75"/>
                    </a:lnTo>
                    <a:lnTo>
                      <a:pt x="0" y="60"/>
                    </a:lnTo>
                    <a:close/>
                  </a:path>
                </a:pathLst>
              </a:custGeom>
              <a:solidFill>
                <a:srgbClr val="E5997F"/>
              </a:solidFill>
              <a:ln w="9525">
                <a:noFill/>
                <a:round/>
                <a:headEnd/>
                <a:tailEnd/>
              </a:ln>
            </p:spPr>
            <p:txBody>
              <a:bodyPr/>
              <a:lstStyle/>
              <a:p>
                <a:endParaRPr lang="tr-TR"/>
              </a:p>
            </p:txBody>
          </p:sp>
          <p:sp>
            <p:nvSpPr>
              <p:cNvPr id="156" name="Freeform 440"/>
              <p:cNvSpPr>
                <a:spLocks/>
              </p:cNvSpPr>
              <p:nvPr/>
            </p:nvSpPr>
            <p:spPr bwMode="auto">
              <a:xfrm>
                <a:off x="510" y="2640"/>
                <a:ext cx="840" cy="1245"/>
              </a:xfrm>
              <a:custGeom>
                <a:avLst/>
                <a:gdLst>
                  <a:gd name="T0" fmla="*/ 750 w 840"/>
                  <a:gd name="T1" fmla="*/ 180 h 1245"/>
                  <a:gd name="T2" fmla="*/ 780 w 840"/>
                  <a:gd name="T3" fmla="*/ 315 h 1245"/>
                  <a:gd name="T4" fmla="*/ 810 w 840"/>
                  <a:gd name="T5" fmla="*/ 510 h 1245"/>
                  <a:gd name="T6" fmla="*/ 810 w 840"/>
                  <a:gd name="T7" fmla="*/ 795 h 1245"/>
                  <a:gd name="T8" fmla="*/ 750 w 840"/>
                  <a:gd name="T9" fmla="*/ 945 h 1245"/>
                  <a:gd name="T10" fmla="*/ 705 w 840"/>
                  <a:gd name="T11" fmla="*/ 1065 h 1245"/>
                  <a:gd name="T12" fmla="*/ 645 w 840"/>
                  <a:gd name="T13" fmla="*/ 1200 h 1245"/>
                  <a:gd name="T14" fmla="*/ 645 w 840"/>
                  <a:gd name="T15" fmla="*/ 1230 h 1245"/>
                  <a:gd name="T16" fmla="*/ 615 w 840"/>
                  <a:gd name="T17" fmla="*/ 1230 h 1245"/>
                  <a:gd name="T18" fmla="*/ 570 w 840"/>
                  <a:gd name="T19" fmla="*/ 1230 h 1245"/>
                  <a:gd name="T20" fmla="*/ 525 w 840"/>
                  <a:gd name="T21" fmla="*/ 1215 h 1245"/>
                  <a:gd name="T22" fmla="*/ 495 w 840"/>
                  <a:gd name="T23" fmla="*/ 1185 h 1245"/>
                  <a:gd name="T24" fmla="*/ 465 w 840"/>
                  <a:gd name="T25" fmla="*/ 1155 h 1245"/>
                  <a:gd name="T26" fmla="*/ 570 w 840"/>
                  <a:gd name="T27" fmla="*/ 720 h 1245"/>
                  <a:gd name="T28" fmla="*/ 525 w 840"/>
                  <a:gd name="T29" fmla="*/ 510 h 1245"/>
                  <a:gd name="T30" fmla="*/ 495 w 840"/>
                  <a:gd name="T31" fmla="*/ 375 h 1245"/>
                  <a:gd name="T32" fmla="*/ 495 w 840"/>
                  <a:gd name="T33" fmla="*/ 270 h 1245"/>
                  <a:gd name="T34" fmla="*/ 510 w 840"/>
                  <a:gd name="T35" fmla="*/ 240 h 1245"/>
                  <a:gd name="T36" fmla="*/ 510 w 840"/>
                  <a:gd name="T37" fmla="*/ 195 h 1245"/>
                  <a:gd name="T38" fmla="*/ 405 w 840"/>
                  <a:gd name="T39" fmla="*/ 150 h 1245"/>
                  <a:gd name="T40" fmla="*/ 405 w 840"/>
                  <a:gd name="T41" fmla="*/ 165 h 1245"/>
                  <a:gd name="T42" fmla="*/ 420 w 840"/>
                  <a:gd name="T43" fmla="*/ 210 h 1245"/>
                  <a:gd name="T44" fmla="*/ 390 w 840"/>
                  <a:gd name="T45" fmla="*/ 465 h 1245"/>
                  <a:gd name="T46" fmla="*/ 375 w 840"/>
                  <a:gd name="T47" fmla="*/ 510 h 1245"/>
                  <a:gd name="T48" fmla="*/ 345 w 840"/>
                  <a:gd name="T49" fmla="*/ 630 h 1245"/>
                  <a:gd name="T50" fmla="*/ 345 w 840"/>
                  <a:gd name="T51" fmla="*/ 690 h 1245"/>
                  <a:gd name="T52" fmla="*/ 345 w 840"/>
                  <a:gd name="T53" fmla="*/ 750 h 1245"/>
                  <a:gd name="T54" fmla="*/ 360 w 840"/>
                  <a:gd name="T55" fmla="*/ 840 h 1245"/>
                  <a:gd name="T56" fmla="*/ 420 w 840"/>
                  <a:gd name="T57" fmla="*/ 990 h 1245"/>
                  <a:gd name="T58" fmla="*/ 435 w 840"/>
                  <a:gd name="T59" fmla="*/ 1050 h 1245"/>
                  <a:gd name="T60" fmla="*/ 435 w 840"/>
                  <a:gd name="T61" fmla="*/ 1110 h 1245"/>
                  <a:gd name="T62" fmla="*/ 420 w 840"/>
                  <a:gd name="T63" fmla="*/ 1140 h 1245"/>
                  <a:gd name="T64" fmla="*/ 405 w 840"/>
                  <a:gd name="T65" fmla="*/ 1170 h 1245"/>
                  <a:gd name="T66" fmla="*/ 375 w 840"/>
                  <a:gd name="T67" fmla="*/ 1185 h 1245"/>
                  <a:gd name="T68" fmla="*/ 345 w 840"/>
                  <a:gd name="T69" fmla="*/ 1200 h 1245"/>
                  <a:gd name="T70" fmla="*/ 300 w 840"/>
                  <a:gd name="T71" fmla="*/ 1185 h 1245"/>
                  <a:gd name="T72" fmla="*/ 270 w 840"/>
                  <a:gd name="T73" fmla="*/ 1170 h 1245"/>
                  <a:gd name="T74" fmla="*/ 240 w 840"/>
                  <a:gd name="T75" fmla="*/ 1155 h 1245"/>
                  <a:gd name="T76" fmla="*/ 225 w 840"/>
                  <a:gd name="T77" fmla="*/ 1065 h 1245"/>
                  <a:gd name="T78" fmla="*/ 180 w 840"/>
                  <a:gd name="T79" fmla="*/ 900 h 1245"/>
                  <a:gd name="T80" fmla="*/ 150 w 840"/>
                  <a:gd name="T81" fmla="*/ 750 h 1245"/>
                  <a:gd name="T82" fmla="*/ 120 w 840"/>
                  <a:gd name="T83" fmla="*/ 705 h 1245"/>
                  <a:gd name="T84" fmla="*/ 105 w 840"/>
                  <a:gd name="T85" fmla="*/ 570 h 1245"/>
                  <a:gd name="T86" fmla="*/ 90 w 840"/>
                  <a:gd name="T87" fmla="*/ 450 h 1245"/>
                  <a:gd name="T88" fmla="*/ 75 w 840"/>
                  <a:gd name="T89" fmla="*/ 360 h 1245"/>
                  <a:gd name="T90" fmla="*/ 30 w 840"/>
                  <a:gd name="T91" fmla="*/ 225 h 1245"/>
                  <a:gd name="T92" fmla="*/ 15 w 840"/>
                  <a:gd name="T93" fmla="*/ 150 h 1245"/>
                  <a:gd name="T94" fmla="*/ 0 w 840"/>
                  <a:gd name="T95" fmla="*/ 90 h 1245"/>
                  <a:gd name="T96" fmla="*/ 30 w 840"/>
                  <a:gd name="T97" fmla="*/ 30 h 1245"/>
                  <a:gd name="T98" fmla="*/ 45 w 840"/>
                  <a:gd name="T99" fmla="*/ 15 h 1245"/>
                  <a:gd name="T100" fmla="*/ 90 w 840"/>
                  <a:gd name="T101" fmla="*/ 0 h 1245"/>
                  <a:gd name="T102" fmla="*/ 150 w 840"/>
                  <a:gd name="T103" fmla="*/ 0 h 1245"/>
                  <a:gd name="T104" fmla="*/ 225 w 840"/>
                  <a:gd name="T105" fmla="*/ 0 h 1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0"/>
                  <a:gd name="T160" fmla="*/ 0 h 1245"/>
                  <a:gd name="T161" fmla="*/ 840 w 840"/>
                  <a:gd name="T162" fmla="*/ 1245 h 1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0" h="1245">
                    <a:moveTo>
                      <a:pt x="720" y="120"/>
                    </a:moveTo>
                    <a:lnTo>
                      <a:pt x="720" y="120"/>
                    </a:lnTo>
                    <a:lnTo>
                      <a:pt x="735" y="150"/>
                    </a:lnTo>
                    <a:lnTo>
                      <a:pt x="750" y="180"/>
                    </a:lnTo>
                    <a:lnTo>
                      <a:pt x="765" y="210"/>
                    </a:lnTo>
                    <a:lnTo>
                      <a:pt x="765" y="240"/>
                    </a:lnTo>
                    <a:lnTo>
                      <a:pt x="765" y="270"/>
                    </a:lnTo>
                    <a:lnTo>
                      <a:pt x="780" y="315"/>
                    </a:lnTo>
                    <a:lnTo>
                      <a:pt x="780" y="330"/>
                    </a:lnTo>
                    <a:lnTo>
                      <a:pt x="795" y="375"/>
                    </a:lnTo>
                    <a:lnTo>
                      <a:pt x="810" y="450"/>
                    </a:lnTo>
                    <a:lnTo>
                      <a:pt x="810" y="510"/>
                    </a:lnTo>
                    <a:lnTo>
                      <a:pt x="825" y="570"/>
                    </a:lnTo>
                    <a:lnTo>
                      <a:pt x="840" y="630"/>
                    </a:lnTo>
                    <a:lnTo>
                      <a:pt x="840" y="750"/>
                    </a:lnTo>
                    <a:lnTo>
                      <a:pt x="810" y="795"/>
                    </a:lnTo>
                    <a:lnTo>
                      <a:pt x="810" y="810"/>
                    </a:lnTo>
                    <a:lnTo>
                      <a:pt x="795" y="855"/>
                    </a:lnTo>
                    <a:lnTo>
                      <a:pt x="765" y="885"/>
                    </a:lnTo>
                    <a:lnTo>
                      <a:pt x="750" y="945"/>
                    </a:lnTo>
                    <a:lnTo>
                      <a:pt x="720" y="990"/>
                    </a:lnTo>
                    <a:lnTo>
                      <a:pt x="705" y="1005"/>
                    </a:lnTo>
                    <a:lnTo>
                      <a:pt x="705" y="1035"/>
                    </a:lnTo>
                    <a:lnTo>
                      <a:pt x="705" y="1065"/>
                    </a:lnTo>
                    <a:lnTo>
                      <a:pt x="690" y="1110"/>
                    </a:lnTo>
                    <a:lnTo>
                      <a:pt x="675" y="1155"/>
                    </a:lnTo>
                    <a:lnTo>
                      <a:pt x="660" y="1170"/>
                    </a:lnTo>
                    <a:lnTo>
                      <a:pt x="645" y="1200"/>
                    </a:lnTo>
                    <a:lnTo>
                      <a:pt x="645" y="1215"/>
                    </a:lnTo>
                    <a:lnTo>
                      <a:pt x="645" y="1230"/>
                    </a:lnTo>
                    <a:lnTo>
                      <a:pt x="630" y="1230"/>
                    </a:lnTo>
                    <a:lnTo>
                      <a:pt x="615" y="1230"/>
                    </a:lnTo>
                    <a:lnTo>
                      <a:pt x="615" y="1245"/>
                    </a:lnTo>
                    <a:lnTo>
                      <a:pt x="585" y="1230"/>
                    </a:lnTo>
                    <a:lnTo>
                      <a:pt x="570" y="1230"/>
                    </a:lnTo>
                    <a:lnTo>
                      <a:pt x="555" y="1230"/>
                    </a:lnTo>
                    <a:lnTo>
                      <a:pt x="540" y="1230"/>
                    </a:lnTo>
                    <a:lnTo>
                      <a:pt x="525" y="1230"/>
                    </a:lnTo>
                    <a:lnTo>
                      <a:pt x="525" y="1215"/>
                    </a:lnTo>
                    <a:lnTo>
                      <a:pt x="510" y="1215"/>
                    </a:lnTo>
                    <a:lnTo>
                      <a:pt x="495" y="1200"/>
                    </a:lnTo>
                    <a:lnTo>
                      <a:pt x="495" y="1185"/>
                    </a:lnTo>
                    <a:lnTo>
                      <a:pt x="480" y="1185"/>
                    </a:lnTo>
                    <a:lnTo>
                      <a:pt x="465" y="1170"/>
                    </a:lnTo>
                    <a:lnTo>
                      <a:pt x="465" y="1155"/>
                    </a:lnTo>
                    <a:lnTo>
                      <a:pt x="465" y="1140"/>
                    </a:lnTo>
                    <a:lnTo>
                      <a:pt x="465" y="1110"/>
                    </a:lnTo>
                    <a:lnTo>
                      <a:pt x="570" y="720"/>
                    </a:lnTo>
                    <a:lnTo>
                      <a:pt x="555" y="675"/>
                    </a:lnTo>
                    <a:lnTo>
                      <a:pt x="540" y="615"/>
                    </a:lnTo>
                    <a:lnTo>
                      <a:pt x="525" y="570"/>
                    </a:lnTo>
                    <a:lnTo>
                      <a:pt x="525" y="510"/>
                    </a:lnTo>
                    <a:lnTo>
                      <a:pt x="510" y="480"/>
                    </a:lnTo>
                    <a:lnTo>
                      <a:pt x="510" y="450"/>
                    </a:lnTo>
                    <a:lnTo>
                      <a:pt x="495" y="390"/>
                    </a:lnTo>
                    <a:lnTo>
                      <a:pt x="495" y="375"/>
                    </a:lnTo>
                    <a:lnTo>
                      <a:pt x="495" y="330"/>
                    </a:lnTo>
                    <a:lnTo>
                      <a:pt x="495" y="315"/>
                    </a:lnTo>
                    <a:lnTo>
                      <a:pt x="495" y="270"/>
                    </a:lnTo>
                    <a:lnTo>
                      <a:pt x="510" y="255"/>
                    </a:lnTo>
                    <a:lnTo>
                      <a:pt x="510" y="240"/>
                    </a:lnTo>
                    <a:lnTo>
                      <a:pt x="525" y="210"/>
                    </a:lnTo>
                    <a:lnTo>
                      <a:pt x="510" y="195"/>
                    </a:lnTo>
                    <a:lnTo>
                      <a:pt x="495" y="180"/>
                    </a:lnTo>
                    <a:lnTo>
                      <a:pt x="465" y="165"/>
                    </a:lnTo>
                    <a:lnTo>
                      <a:pt x="420" y="150"/>
                    </a:lnTo>
                    <a:lnTo>
                      <a:pt x="405" y="150"/>
                    </a:lnTo>
                    <a:lnTo>
                      <a:pt x="390" y="150"/>
                    </a:lnTo>
                    <a:lnTo>
                      <a:pt x="405" y="150"/>
                    </a:lnTo>
                    <a:lnTo>
                      <a:pt x="405" y="165"/>
                    </a:lnTo>
                    <a:lnTo>
                      <a:pt x="420" y="180"/>
                    </a:lnTo>
                    <a:lnTo>
                      <a:pt x="420" y="195"/>
                    </a:lnTo>
                    <a:lnTo>
                      <a:pt x="420" y="210"/>
                    </a:lnTo>
                    <a:lnTo>
                      <a:pt x="390" y="375"/>
                    </a:lnTo>
                    <a:lnTo>
                      <a:pt x="390" y="465"/>
                    </a:lnTo>
                    <a:lnTo>
                      <a:pt x="390" y="480"/>
                    </a:lnTo>
                    <a:lnTo>
                      <a:pt x="390" y="495"/>
                    </a:lnTo>
                    <a:lnTo>
                      <a:pt x="375" y="510"/>
                    </a:lnTo>
                    <a:lnTo>
                      <a:pt x="360" y="555"/>
                    </a:lnTo>
                    <a:lnTo>
                      <a:pt x="360" y="570"/>
                    </a:lnTo>
                    <a:lnTo>
                      <a:pt x="345" y="600"/>
                    </a:lnTo>
                    <a:lnTo>
                      <a:pt x="345" y="630"/>
                    </a:lnTo>
                    <a:lnTo>
                      <a:pt x="345" y="645"/>
                    </a:lnTo>
                    <a:lnTo>
                      <a:pt x="345" y="675"/>
                    </a:lnTo>
                    <a:lnTo>
                      <a:pt x="345" y="690"/>
                    </a:lnTo>
                    <a:lnTo>
                      <a:pt x="345" y="720"/>
                    </a:lnTo>
                    <a:lnTo>
                      <a:pt x="345" y="735"/>
                    </a:lnTo>
                    <a:lnTo>
                      <a:pt x="345" y="750"/>
                    </a:lnTo>
                    <a:lnTo>
                      <a:pt x="345" y="765"/>
                    </a:lnTo>
                    <a:lnTo>
                      <a:pt x="345" y="795"/>
                    </a:lnTo>
                    <a:lnTo>
                      <a:pt x="360" y="810"/>
                    </a:lnTo>
                    <a:lnTo>
                      <a:pt x="360" y="840"/>
                    </a:lnTo>
                    <a:lnTo>
                      <a:pt x="390" y="885"/>
                    </a:lnTo>
                    <a:lnTo>
                      <a:pt x="405" y="930"/>
                    </a:lnTo>
                    <a:lnTo>
                      <a:pt x="405" y="960"/>
                    </a:lnTo>
                    <a:lnTo>
                      <a:pt x="420" y="990"/>
                    </a:lnTo>
                    <a:lnTo>
                      <a:pt x="420" y="1005"/>
                    </a:lnTo>
                    <a:lnTo>
                      <a:pt x="420" y="1035"/>
                    </a:lnTo>
                    <a:lnTo>
                      <a:pt x="435" y="1050"/>
                    </a:lnTo>
                    <a:lnTo>
                      <a:pt x="435" y="1065"/>
                    </a:lnTo>
                    <a:lnTo>
                      <a:pt x="435" y="1080"/>
                    </a:lnTo>
                    <a:lnTo>
                      <a:pt x="435" y="1095"/>
                    </a:lnTo>
                    <a:lnTo>
                      <a:pt x="435" y="1110"/>
                    </a:lnTo>
                    <a:lnTo>
                      <a:pt x="435" y="1125"/>
                    </a:lnTo>
                    <a:lnTo>
                      <a:pt x="435" y="1140"/>
                    </a:lnTo>
                    <a:lnTo>
                      <a:pt x="420" y="1140"/>
                    </a:lnTo>
                    <a:lnTo>
                      <a:pt x="420" y="1155"/>
                    </a:lnTo>
                    <a:lnTo>
                      <a:pt x="420" y="1170"/>
                    </a:lnTo>
                    <a:lnTo>
                      <a:pt x="405" y="1170"/>
                    </a:lnTo>
                    <a:lnTo>
                      <a:pt x="405" y="1185"/>
                    </a:lnTo>
                    <a:lnTo>
                      <a:pt x="390" y="1185"/>
                    </a:lnTo>
                    <a:lnTo>
                      <a:pt x="375" y="1185"/>
                    </a:lnTo>
                    <a:lnTo>
                      <a:pt x="360" y="1200"/>
                    </a:lnTo>
                    <a:lnTo>
                      <a:pt x="345" y="1200"/>
                    </a:lnTo>
                    <a:lnTo>
                      <a:pt x="330" y="1200"/>
                    </a:lnTo>
                    <a:lnTo>
                      <a:pt x="315" y="1185"/>
                    </a:lnTo>
                    <a:lnTo>
                      <a:pt x="300" y="1185"/>
                    </a:lnTo>
                    <a:lnTo>
                      <a:pt x="285" y="1185"/>
                    </a:lnTo>
                    <a:lnTo>
                      <a:pt x="270" y="1170"/>
                    </a:lnTo>
                    <a:lnTo>
                      <a:pt x="255" y="1170"/>
                    </a:lnTo>
                    <a:lnTo>
                      <a:pt x="240" y="1170"/>
                    </a:lnTo>
                    <a:lnTo>
                      <a:pt x="240" y="1155"/>
                    </a:lnTo>
                    <a:lnTo>
                      <a:pt x="240" y="1140"/>
                    </a:lnTo>
                    <a:lnTo>
                      <a:pt x="225" y="1125"/>
                    </a:lnTo>
                    <a:lnTo>
                      <a:pt x="225" y="1110"/>
                    </a:lnTo>
                    <a:lnTo>
                      <a:pt x="225" y="1065"/>
                    </a:lnTo>
                    <a:lnTo>
                      <a:pt x="225" y="1050"/>
                    </a:lnTo>
                    <a:lnTo>
                      <a:pt x="225" y="1020"/>
                    </a:lnTo>
                    <a:lnTo>
                      <a:pt x="195" y="960"/>
                    </a:lnTo>
                    <a:lnTo>
                      <a:pt x="180" y="900"/>
                    </a:lnTo>
                    <a:lnTo>
                      <a:pt x="165" y="825"/>
                    </a:lnTo>
                    <a:lnTo>
                      <a:pt x="165" y="795"/>
                    </a:lnTo>
                    <a:lnTo>
                      <a:pt x="150" y="765"/>
                    </a:lnTo>
                    <a:lnTo>
                      <a:pt x="150" y="750"/>
                    </a:lnTo>
                    <a:lnTo>
                      <a:pt x="135" y="750"/>
                    </a:lnTo>
                    <a:lnTo>
                      <a:pt x="135" y="735"/>
                    </a:lnTo>
                    <a:lnTo>
                      <a:pt x="135" y="720"/>
                    </a:lnTo>
                    <a:lnTo>
                      <a:pt x="120" y="705"/>
                    </a:lnTo>
                    <a:lnTo>
                      <a:pt x="120" y="690"/>
                    </a:lnTo>
                    <a:lnTo>
                      <a:pt x="105" y="645"/>
                    </a:lnTo>
                    <a:lnTo>
                      <a:pt x="105" y="615"/>
                    </a:lnTo>
                    <a:lnTo>
                      <a:pt x="105" y="570"/>
                    </a:lnTo>
                    <a:lnTo>
                      <a:pt x="105" y="540"/>
                    </a:lnTo>
                    <a:lnTo>
                      <a:pt x="105" y="495"/>
                    </a:lnTo>
                    <a:lnTo>
                      <a:pt x="105" y="450"/>
                    </a:lnTo>
                    <a:lnTo>
                      <a:pt x="90" y="450"/>
                    </a:lnTo>
                    <a:lnTo>
                      <a:pt x="90" y="420"/>
                    </a:lnTo>
                    <a:lnTo>
                      <a:pt x="90" y="405"/>
                    </a:lnTo>
                    <a:lnTo>
                      <a:pt x="75" y="390"/>
                    </a:lnTo>
                    <a:lnTo>
                      <a:pt x="75" y="360"/>
                    </a:lnTo>
                    <a:lnTo>
                      <a:pt x="60" y="330"/>
                    </a:lnTo>
                    <a:lnTo>
                      <a:pt x="45" y="270"/>
                    </a:lnTo>
                    <a:lnTo>
                      <a:pt x="30" y="240"/>
                    </a:lnTo>
                    <a:lnTo>
                      <a:pt x="30" y="225"/>
                    </a:lnTo>
                    <a:lnTo>
                      <a:pt x="15" y="210"/>
                    </a:lnTo>
                    <a:lnTo>
                      <a:pt x="15" y="195"/>
                    </a:lnTo>
                    <a:lnTo>
                      <a:pt x="15" y="180"/>
                    </a:lnTo>
                    <a:lnTo>
                      <a:pt x="15" y="150"/>
                    </a:lnTo>
                    <a:lnTo>
                      <a:pt x="0" y="150"/>
                    </a:lnTo>
                    <a:lnTo>
                      <a:pt x="0" y="120"/>
                    </a:lnTo>
                    <a:lnTo>
                      <a:pt x="0" y="105"/>
                    </a:lnTo>
                    <a:lnTo>
                      <a:pt x="0" y="90"/>
                    </a:lnTo>
                    <a:lnTo>
                      <a:pt x="15" y="75"/>
                    </a:lnTo>
                    <a:lnTo>
                      <a:pt x="15" y="60"/>
                    </a:lnTo>
                    <a:lnTo>
                      <a:pt x="15" y="45"/>
                    </a:lnTo>
                    <a:lnTo>
                      <a:pt x="30" y="30"/>
                    </a:lnTo>
                    <a:lnTo>
                      <a:pt x="45" y="30"/>
                    </a:lnTo>
                    <a:lnTo>
                      <a:pt x="45" y="15"/>
                    </a:lnTo>
                    <a:lnTo>
                      <a:pt x="60" y="15"/>
                    </a:lnTo>
                    <a:lnTo>
                      <a:pt x="75" y="0"/>
                    </a:lnTo>
                    <a:lnTo>
                      <a:pt x="90" y="0"/>
                    </a:lnTo>
                    <a:lnTo>
                      <a:pt x="105" y="0"/>
                    </a:lnTo>
                    <a:lnTo>
                      <a:pt x="120" y="0"/>
                    </a:lnTo>
                    <a:lnTo>
                      <a:pt x="135" y="0"/>
                    </a:lnTo>
                    <a:lnTo>
                      <a:pt x="150" y="0"/>
                    </a:lnTo>
                    <a:lnTo>
                      <a:pt x="165" y="0"/>
                    </a:lnTo>
                    <a:lnTo>
                      <a:pt x="180" y="0"/>
                    </a:lnTo>
                    <a:lnTo>
                      <a:pt x="195" y="0"/>
                    </a:lnTo>
                    <a:lnTo>
                      <a:pt x="225" y="0"/>
                    </a:lnTo>
                    <a:lnTo>
                      <a:pt x="240" y="15"/>
                    </a:lnTo>
                    <a:lnTo>
                      <a:pt x="720" y="120"/>
                    </a:lnTo>
                    <a:close/>
                  </a:path>
                </a:pathLst>
              </a:custGeom>
              <a:solidFill>
                <a:srgbClr val="7F3333"/>
              </a:solidFill>
              <a:ln w="9525">
                <a:noFill/>
                <a:round/>
                <a:headEnd/>
                <a:tailEnd/>
              </a:ln>
            </p:spPr>
            <p:txBody>
              <a:bodyPr/>
              <a:lstStyle/>
              <a:p>
                <a:endParaRPr lang="tr-TR"/>
              </a:p>
            </p:txBody>
          </p:sp>
          <p:sp>
            <p:nvSpPr>
              <p:cNvPr id="157" name="Freeform 441"/>
              <p:cNvSpPr>
                <a:spLocks/>
              </p:cNvSpPr>
              <p:nvPr/>
            </p:nvSpPr>
            <p:spPr bwMode="auto">
              <a:xfrm>
                <a:off x="1185" y="420"/>
                <a:ext cx="135" cy="150"/>
              </a:xfrm>
              <a:custGeom>
                <a:avLst/>
                <a:gdLst>
                  <a:gd name="T0" fmla="*/ 30 w 135"/>
                  <a:gd name="T1" fmla="*/ 45 h 150"/>
                  <a:gd name="T2" fmla="*/ 30 w 135"/>
                  <a:gd name="T3" fmla="*/ 45 h 150"/>
                  <a:gd name="T4" fmla="*/ 45 w 135"/>
                  <a:gd name="T5" fmla="*/ 30 h 150"/>
                  <a:gd name="T6" fmla="*/ 60 w 135"/>
                  <a:gd name="T7" fmla="*/ 30 h 150"/>
                  <a:gd name="T8" fmla="*/ 75 w 135"/>
                  <a:gd name="T9" fmla="*/ 15 h 150"/>
                  <a:gd name="T10" fmla="*/ 90 w 135"/>
                  <a:gd name="T11" fmla="*/ 15 h 150"/>
                  <a:gd name="T12" fmla="*/ 90 w 135"/>
                  <a:gd name="T13" fmla="*/ 0 h 150"/>
                  <a:gd name="T14" fmla="*/ 105 w 135"/>
                  <a:gd name="T15" fmla="*/ 0 h 150"/>
                  <a:gd name="T16" fmla="*/ 120 w 135"/>
                  <a:gd name="T17" fmla="*/ 0 h 150"/>
                  <a:gd name="T18" fmla="*/ 120 w 135"/>
                  <a:gd name="T19" fmla="*/ 15 h 150"/>
                  <a:gd name="T20" fmla="*/ 135 w 135"/>
                  <a:gd name="T21" fmla="*/ 15 h 150"/>
                  <a:gd name="T22" fmla="*/ 135 w 135"/>
                  <a:gd name="T23" fmla="*/ 15 h 150"/>
                  <a:gd name="T24" fmla="*/ 135 w 135"/>
                  <a:gd name="T25" fmla="*/ 30 h 150"/>
                  <a:gd name="T26" fmla="*/ 135 w 135"/>
                  <a:gd name="T27" fmla="*/ 30 h 150"/>
                  <a:gd name="T28" fmla="*/ 135 w 135"/>
                  <a:gd name="T29" fmla="*/ 45 h 150"/>
                  <a:gd name="T30" fmla="*/ 135 w 135"/>
                  <a:gd name="T31" fmla="*/ 60 h 150"/>
                  <a:gd name="T32" fmla="*/ 135 w 135"/>
                  <a:gd name="T33" fmla="*/ 75 h 150"/>
                  <a:gd name="T34" fmla="*/ 135 w 135"/>
                  <a:gd name="T35" fmla="*/ 75 h 150"/>
                  <a:gd name="T36" fmla="*/ 135 w 135"/>
                  <a:gd name="T37" fmla="*/ 90 h 150"/>
                  <a:gd name="T38" fmla="*/ 135 w 135"/>
                  <a:gd name="T39" fmla="*/ 90 h 150"/>
                  <a:gd name="T40" fmla="*/ 135 w 135"/>
                  <a:gd name="T41" fmla="*/ 90 h 150"/>
                  <a:gd name="T42" fmla="*/ 120 w 135"/>
                  <a:gd name="T43" fmla="*/ 90 h 150"/>
                  <a:gd name="T44" fmla="*/ 105 w 135"/>
                  <a:gd name="T45" fmla="*/ 90 h 150"/>
                  <a:gd name="T46" fmla="*/ 120 w 135"/>
                  <a:gd name="T47" fmla="*/ 75 h 150"/>
                  <a:gd name="T48" fmla="*/ 105 w 135"/>
                  <a:gd name="T49" fmla="*/ 75 h 150"/>
                  <a:gd name="T50" fmla="*/ 90 w 135"/>
                  <a:gd name="T51" fmla="*/ 90 h 150"/>
                  <a:gd name="T52" fmla="*/ 90 w 135"/>
                  <a:gd name="T53" fmla="*/ 90 h 150"/>
                  <a:gd name="T54" fmla="*/ 60 w 135"/>
                  <a:gd name="T55" fmla="*/ 105 h 150"/>
                  <a:gd name="T56" fmla="*/ 45 w 135"/>
                  <a:gd name="T57" fmla="*/ 105 h 150"/>
                  <a:gd name="T58" fmla="*/ 30 w 135"/>
                  <a:gd name="T59" fmla="*/ 120 h 150"/>
                  <a:gd name="T60" fmla="*/ 30 w 135"/>
                  <a:gd name="T61" fmla="*/ 120 h 150"/>
                  <a:gd name="T62" fmla="*/ 30 w 135"/>
                  <a:gd name="T63" fmla="*/ 135 h 150"/>
                  <a:gd name="T64" fmla="*/ 15 w 135"/>
                  <a:gd name="T65" fmla="*/ 150 h 150"/>
                  <a:gd name="T66" fmla="*/ 15 w 135"/>
                  <a:gd name="T67" fmla="*/ 150 h 150"/>
                  <a:gd name="T68" fmla="*/ 0 w 135"/>
                  <a:gd name="T69" fmla="*/ 150 h 150"/>
                  <a:gd name="T70" fmla="*/ 15 w 135"/>
                  <a:gd name="T71" fmla="*/ 150 h 150"/>
                  <a:gd name="T72" fmla="*/ 15 w 135"/>
                  <a:gd name="T73" fmla="*/ 135 h 150"/>
                  <a:gd name="T74" fmla="*/ 15 w 135"/>
                  <a:gd name="T75" fmla="*/ 120 h 150"/>
                  <a:gd name="T76" fmla="*/ 30 w 135"/>
                  <a:gd name="T77" fmla="*/ 120 h 150"/>
                  <a:gd name="T78" fmla="*/ 30 w 135"/>
                  <a:gd name="T79" fmla="*/ 105 h 150"/>
                  <a:gd name="T80" fmla="*/ 45 w 135"/>
                  <a:gd name="T81" fmla="*/ 90 h 150"/>
                  <a:gd name="T82" fmla="*/ 45 w 135"/>
                  <a:gd name="T83" fmla="*/ 90 h 150"/>
                  <a:gd name="T84" fmla="*/ 60 w 135"/>
                  <a:gd name="T85" fmla="*/ 75 h 150"/>
                  <a:gd name="T86" fmla="*/ 60 w 135"/>
                  <a:gd name="T87" fmla="*/ 75 h 150"/>
                  <a:gd name="T88" fmla="*/ 75 w 135"/>
                  <a:gd name="T89" fmla="*/ 60 h 150"/>
                  <a:gd name="T90" fmla="*/ 75 w 135"/>
                  <a:gd name="T91" fmla="*/ 60 h 150"/>
                  <a:gd name="T92" fmla="*/ 75 w 135"/>
                  <a:gd name="T93" fmla="*/ 45 h 150"/>
                  <a:gd name="T94" fmla="*/ 75 w 135"/>
                  <a:gd name="T95" fmla="*/ 30 h 150"/>
                  <a:gd name="T96" fmla="*/ 75 w 135"/>
                  <a:gd name="T97" fmla="*/ 30 h 150"/>
                  <a:gd name="T98" fmla="*/ 75 w 135"/>
                  <a:gd name="T99" fmla="*/ 30 h 150"/>
                  <a:gd name="T100" fmla="*/ 60 w 135"/>
                  <a:gd name="T101" fmla="*/ 30 h 150"/>
                  <a:gd name="T102" fmla="*/ 30 w 135"/>
                  <a:gd name="T103" fmla="*/ 45 h 1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5"/>
                  <a:gd name="T157" fmla="*/ 0 h 150"/>
                  <a:gd name="T158" fmla="*/ 135 w 135"/>
                  <a:gd name="T159" fmla="*/ 150 h 1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5" h="150">
                    <a:moveTo>
                      <a:pt x="30" y="45"/>
                    </a:moveTo>
                    <a:lnTo>
                      <a:pt x="30" y="45"/>
                    </a:lnTo>
                    <a:lnTo>
                      <a:pt x="45" y="30"/>
                    </a:lnTo>
                    <a:lnTo>
                      <a:pt x="60" y="30"/>
                    </a:lnTo>
                    <a:lnTo>
                      <a:pt x="75" y="15"/>
                    </a:lnTo>
                    <a:lnTo>
                      <a:pt x="90" y="15"/>
                    </a:lnTo>
                    <a:lnTo>
                      <a:pt x="90" y="0"/>
                    </a:lnTo>
                    <a:lnTo>
                      <a:pt x="105" y="0"/>
                    </a:lnTo>
                    <a:lnTo>
                      <a:pt x="120" y="0"/>
                    </a:lnTo>
                    <a:lnTo>
                      <a:pt x="120" y="15"/>
                    </a:lnTo>
                    <a:lnTo>
                      <a:pt x="135" y="15"/>
                    </a:lnTo>
                    <a:lnTo>
                      <a:pt x="135" y="30"/>
                    </a:lnTo>
                    <a:lnTo>
                      <a:pt x="135" y="45"/>
                    </a:lnTo>
                    <a:lnTo>
                      <a:pt x="135" y="60"/>
                    </a:lnTo>
                    <a:lnTo>
                      <a:pt x="135" y="75"/>
                    </a:lnTo>
                    <a:lnTo>
                      <a:pt x="135" y="90"/>
                    </a:lnTo>
                    <a:lnTo>
                      <a:pt x="120" y="90"/>
                    </a:lnTo>
                    <a:lnTo>
                      <a:pt x="105" y="90"/>
                    </a:lnTo>
                    <a:lnTo>
                      <a:pt x="120" y="75"/>
                    </a:lnTo>
                    <a:lnTo>
                      <a:pt x="105" y="75"/>
                    </a:lnTo>
                    <a:lnTo>
                      <a:pt x="90" y="90"/>
                    </a:lnTo>
                    <a:lnTo>
                      <a:pt x="60" y="105"/>
                    </a:lnTo>
                    <a:lnTo>
                      <a:pt x="45" y="105"/>
                    </a:lnTo>
                    <a:lnTo>
                      <a:pt x="30" y="120"/>
                    </a:lnTo>
                    <a:lnTo>
                      <a:pt x="30" y="135"/>
                    </a:lnTo>
                    <a:lnTo>
                      <a:pt x="15" y="150"/>
                    </a:lnTo>
                    <a:lnTo>
                      <a:pt x="0" y="150"/>
                    </a:lnTo>
                    <a:lnTo>
                      <a:pt x="15" y="150"/>
                    </a:lnTo>
                    <a:lnTo>
                      <a:pt x="15" y="135"/>
                    </a:lnTo>
                    <a:lnTo>
                      <a:pt x="15" y="120"/>
                    </a:lnTo>
                    <a:lnTo>
                      <a:pt x="30" y="120"/>
                    </a:lnTo>
                    <a:lnTo>
                      <a:pt x="30" y="105"/>
                    </a:lnTo>
                    <a:lnTo>
                      <a:pt x="45" y="90"/>
                    </a:lnTo>
                    <a:lnTo>
                      <a:pt x="60" y="75"/>
                    </a:lnTo>
                    <a:lnTo>
                      <a:pt x="75" y="60"/>
                    </a:lnTo>
                    <a:lnTo>
                      <a:pt x="75" y="45"/>
                    </a:lnTo>
                    <a:lnTo>
                      <a:pt x="75" y="30"/>
                    </a:lnTo>
                    <a:lnTo>
                      <a:pt x="60" y="30"/>
                    </a:lnTo>
                    <a:lnTo>
                      <a:pt x="30" y="45"/>
                    </a:lnTo>
                    <a:close/>
                  </a:path>
                </a:pathLst>
              </a:custGeom>
              <a:solidFill>
                <a:srgbClr val="E5997F"/>
              </a:solidFill>
              <a:ln w="9525">
                <a:noFill/>
                <a:round/>
                <a:headEnd/>
                <a:tailEnd/>
              </a:ln>
            </p:spPr>
            <p:txBody>
              <a:bodyPr/>
              <a:lstStyle/>
              <a:p>
                <a:endParaRPr lang="tr-TR"/>
              </a:p>
            </p:txBody>
          </p:sp>
          <p:sp>
            <p:nvSpPr>
              <p:cNvPr id="158" name="Freeform 442"/>
              <p:cNvSpPr>
                <a:spLocks/>
              </p:cNvSpPr>
              <p:nvPr/>
            </p:nvSpPr>
            <p:spPr bwMode="auto">
              <a:xfrm>
                <a:off x="645" y="390"/>
                <a:ext cx="135" cy="135"/>
              </a:xfrm>
              <a:custGeom>
                <a:avLst/>
                <a:gdLst>
                  <a:gd name="T0" fmla="*/ 30 w 135"/>
                  <a:gd name="T1" fmla="*/ 60 h 135"/>
                  <a:gd name="T2" fmla="*/ 30 w 135"/>
                  <a:gd name="T3" fmla="*/ 60 h 135"/>
                  <a:gd name="T4" fmla="*/ 15 w 135"/>
                  <a:gd name="T5" fmla="*/ 60 h 135"/>
                  <a:gd name="T6" fmla="*/ 15 w 135"/>
                  <a:gd name="T7" fmla="*/ 45 h 135"/>
                  <a:gd name="T8" fmla="*/ 0 w 135"/>
                  <a:gd name="T9" fmla="*/ 30 h 135"/>
                  <a:gd name="T10" fmla="*/ 0 w 135"/>
                  <a:gd name="T11" fmla="*/ 15 h 135"/>
                  <a:gd name="T12" fmla="*/ 0 w 135"/>
                  <a:gd name="T13" fmla="*/ 15 h 135"/>
                  <a:gd name="T14" fmla="*/ 0 w 135"/>
                  <a:gd name="T15" fmla="*/ 0 h 135"/>
                  <a:gd name="T16" fmla="*/ 0 w 135"/>
                  <a:gd name="T17" fmla="*/ 0 h 135"/>
                  <a:gd name="T18" fmla="*/ 15 w 135"/>
                  <a:gd name="T19" fmla="*/ 0 h 135"/>
                  <a:gd name="T20" fmla="*/ 30 w 135"/>
                  <a:gd name="T21" fmla="*/ 0 h 135"/>
                  <a:gd name="T22" fmla="*/ 30 w 135"/>
                  <a:gd name="T23" fmla="*/ 0 h 135"/>
                  <a:gd name="T24" fmla="*/ 45 w 135"/>
                  <a:gd name="T25" fmla="*/ 0 h 135"/>
                  <a:gd name="T26" fmla="*/ 75 w 135"/>
                  <a:gd name="T27" fmla="*/ 0 h 135"/>
                  <a:gd name="T28" fmla="*/ 75 w 135"/>
                  <a:gd name="T29" fmla="*/ 0 h 135"/>
                  <a:gd name="T30" fmla="*/ 90 w 135"/>
                  <a:gd name="T31" fmla="*/ 15 h 135"/>
                  <a:gd name="T32" fmla="*/ 90 w 135"/>
                  <a:gd name="T33" fmla="*/ 30 h 135"/>
                  <a:gd name="T34" fmla="*/ 75 w 135"/>
                  <a:gd name="T35" fmla="*/ 15 h 135"/>
                  <a:gd name="T36" fmla="*/ 75 w 135"/>
                  <a:gd name="T37" fmla="*/ 0 h 135"/>
                  <a:gd name="T38" fmla="*/ 60 w 135"/>
                  <a:gd name="T39" fmla="*/ 0 h 135"/>
                  <a:gd name="T40" fmla="*/ 45 w 135"/>
                  <a:gd name="T41" fmla="*/ 0 h 135"/>
                  <a:gd name="T42" fmla="*/ 45 w 135"/>
                  <a:gd name="T43" fmla="*/ 0 h 135"/>
                  <a:gd name="T44" fmla="*/ 45 w 135"/>
                  <a:gd name="T45" fmla="*/ 0 h 135"/>
                  <a:gd name="T46" fmla="*/ 45 w 135"/>
                  <a:gd name="T47" fmla="*/ 0 h 135"/>
                  <a:gd name="T48" fmla="*/ 45 w 135"/>
                  <a:gd name="T49" fmla="*/ 15 h 135"/>
                  <a:gd name="T50" fmla="*/ 45 w 135"/>
                  <a:gd name="T51" fmla="*/ 30 h 135"/>
                  <a:gd name="T52" fmla="*/ 45 w 135"/>
                  <a:gd name="T53" fmla="*/ 30 h 135"/>
                  <a:gd name="T54" fmla="*/ 60 w 135"/>
                  <a:gd name="T55" fmla="*/ 45 h 135"/>
                  <a:gd name="T56" fmla="*/ 75 w 135"/>
                  <a:gd name="T57" fmla="*/ 60 h 135"/>
                  <a:gd name="T58" fmla="*/ 90 w 135"/>
                  <a:gd name="T59" fmla="*/ 60 h 135"/>
                  <a:gd name="T60" fmla="*/ 90 w 135"/>
                  <a:gd name="T61" fmla="*/ 90 h 135"/>
                  <a:gd name="T62" fmla="*/ 105 w 135"/>
                  <a:gd name="T63" fmla="*/ 105 h 135"/>
                  <a:gd name="T64" fmla="*/ 120 w 135"/>
                  <a:gd name="T65" fmla="*/ 120 h 135"/>
                  <a:gd name="T66" fmla="*/ 135 w 135"/>
                  <a:gd name="T67" fmla="*/ 135 h 135"/>
                  <a:gd name="T68" fmla="*/ 105 w 135"/>
                  <a:gd name="T69" fmla="*/ 120 h 135"/>
                  <a:gd name="T70" fmla="*/ 90 w 135"/>
                  <a:gd name="T71" fmla="*/ 105 h 135"/>
                  <a:gd name="T72" fmla="*/ 75 w 135"/>
                  <a:gd name="T73" fmla="*/ 75 h 135"/>
                  <a:gd name="T74" fmla="*/ 45 w 135"/>
                  <a:gd name="T75" fmla="*/ 60 h 135"/>
                  <a:gd name="T76" fmla="*/ 30 w 135"/>
                  <a:gd name="T77" fmla="*/ 60 h 135"/>
                  <a:gd name="T78" fmla="*/ 15 w 135"/>
                  <a:gd name="T79" fmla="*/ 60 h 135"/>
                  <a:gd name="T80" fmla="*/ 30 w 135"/>
                  <a:gd name="T81" fmla="*/ 60 h 1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135"/>
                  <a:gd name="T125" fmla="*/ 135 w 135"/>
                  <a:gd name="T126" fmla="*/ 135 h 1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135">
                    <a:moveTo>
                      <a:pt x="30" y="60"/>
                    </a:moveTo>
                    <a:lnTo>
                      <a:pt x="30" y="60"/>
                    </a:lnTo>
                    <a:lnTo>
                      <a:pt x="15" y="60"/>
                    </a:lnTo>
                    <a:lnTo>
                      <a:pt x="15" y="45"/>
                    </a:lnTo>
                    <a:lnTo>
                      <a:pt x="0" y="30"/>
                    </a:lnTo>
                    <a:lnTo>
                      <a:pt x="0" y="15"/>
                    </a:lnTo>
                    <a:lnTo>
                      <a:pt x="0" y="0"/>
                    </a:lnTo>
                    <a:lnTo>
                      <a:pt x="15" y="0"/>
                    </a:lnTo>
                    <a:lnTo>
                      <a:pt x="30" y="0"/>
                    </a:lnTo>
                    <a:lnTo>
                      <a:pt x="45" y="0"/>
                    </a:lnTo>
                    <a:lnTo>
                      <a:pt x="75" y="0"/>
                    </a:lnTo>
                    <a:lnTo>
                      <a:pt x="90" y="15"/>
                    </a:lnTo>
                    <a:lnTo>
                      <a:pt x="90" y="30"/>
                    </a:lnTo>
                    <a:lnTo>
                      <a:pt x="75" y="15"/>
                    </a:lnTo>
                    <a:lnTo>
                      <a:pt x="75" y="0"/>
                    </a:lnTo>
                    <a:lnTo>
                      <a:pt x="60" y="0"/>
                    </a:lnTo>
                    <a:lnTo>
                      <a:pt x="45" y="0"/>
                    </a:lnTo>
                    <a:lnTo>
                      <a:pt x="45" y="15"/>
                    </a:lnTo>
                    <a:lnTo>
                      <a:pt x="45" y="30"/>
                    </a:lnTo>
                    <a:lnTo>
                      <a:pt x="60" y="45"/>
                    </a:lnTo>
                    <a:lnTo>
                      <a:pt x="75" y="60"/>
                    </a:lnTo>
                    <a:lnTo>
                      <a:pt x="90" y="60"/>
                    </a:lnTo>
                    <a:lnTo>
                      <a:pt x="90" y="90"/>
                    </a:lnTo>
                    <a:lnTo>
                      <a:pt x="105" y="105"/>
                    </a:lnTo>
                    <a:lnTo>
                      <a:pt x="120" y="120"/>
                    </a:lnTo>
                    <a:lnTo>
                      <a:pt x="135" y="135"/>
                    </a:lnTo>
                    <a:lnTo>
                      <a:pt x="105" y="120"/>
                    </a:lnTo>
                    <a:lnTo>
                      <a:pt x="90" y="105"/>
                    </a:lnTo>
                    <a:lnTo>
                      <a:pt x="75" y="75"/>
                    </a:lnTo>
                    <a:lnTo>
                      <a:pt x="45" y="60"/>
                    </a:lnTo>
                    <a:lnTo>
                      <a:pt x="30" y="60"/>
                    </a:lnTo>
                    <a:lnTo>
                      <a:pt x="15" y="60"/>
                    </a:lnTo>
                    <a:lnTo>
                      <a:pt x="30" y="60"/>
                    </a:lnTo>
                    <a:close/>
                  </a:path>
                </a:pathLst>
              </a:custGeom>
              <a:solidFill>
                <a:srgbClr val="E5997F"/>
              </a:solidFill>
              <a:ln w="9525">
                <a:noFill/>
                <a:round/>
                <a:headEnd/>
                <a:tailEnd/>
              </a:ln>
            </p:spPr>
            <p:txBody>
              <a:bodyPr/>
              <a:lstStyle/>
              <a:p>
                <a:endParaRPr lang="tr-TR"/>
              </a:p>
            </p:txBody>
          </p:sp>
          <p:sp>
            <p:nvSpPr>
              <p:cNvPr id="159" name="Freeform 443"/>
              <p:cNvSpPr>
                <a:spLocks/>
              </p:cNvSpPr>
              <p:nvPr/>
            </p:nvSpPr>
            <p:spPr bwMode="auto">
              <a:xfrm>
                <a:off x="600" y="1320"/>
                <a:ext cx="675" cy="1530"/>
              </a:xfrm>
              <a:custGeom>
                <a:avLst/>
                <a:gdLst>
                  <a:gd name="T0" fmla="*/ 510 w 675"/>
                  <a:gd name="T1" fmla="*/ 150 h 1530"/>
                  <a:gd name="T2" fmla="*/ 555 w 675"/>
                  <a:gd name="T3" fmla="*/ 240 h 1530"/>
                  <a:gd name="T4" fmla="*/ 585 w 675"/>
                  <a:gd name="T5" fmla="*/ 330 h 1530"/>
                  <a:gd name="T6" fmla="*/ 600 w 675"/>
                  <a:gd name="T7" fmla="*/ 390 h 1530"/>
                  <a:gd name="T8" fmla="*/ 585 w 675"/>
                  <a:gd name="T9" fmla="*/ 465 h 1530"/>
                  <a:gd name="T10" fmla="*/ 585 w 675"/>
                  <a:gd name="T11" fmla="*/ 510 h 1530"/>
                  <a:gd name="T12" fmla="*/ 615 w 675"/>
                  <a:gd name="T13" fmla="*/ 570 h 1530"/>
                  <a:gd name="T14" fmla="*/ 645 w 675"/>
                  <a:gd name="T15" fmla="*/ 660 h 1530"/>
                  <a:gd name="T16" fmla="*/ 675 w 675"/>
                  <a:gd name="T17" fmla="*/ 735 h 1530"/>
                  <a:gd name="T18" fmla="*/ 675 w 675"/>
                  <a:gd name="T19" fmla="*/ 810 h 1530"/>
                  <a:gd name="T20" fmla="*/ 660 w 675"/>
                  <a:gd name="T21" fmla="*/ 1020 h 1530"/>
                  <a:gd name="T22" fmla="*/ 660 w 675"/>
                  <a:gd name="T23" fmla="*/ 1050 h 1530"/>
                  <a:gd name="T24" fmla="*/ 630 w 675"/>
                  <a:gd name="T25" fmla="*/ 1050 h 1530"/>
                  <a:gd name="T26" fmla="*/ 630 w 675"/>
                  <a:gd name="T27" fmla="*/ 1050 h 1530"/>
                  <a:gd name="T28" fmla="*/ 615 w 675"/>
                  <a:gd name="T29" fmla="*/ 1095 h 1530"/>
                  <a:gd name="T30" fmla="*/ 600 w 675"/>
                  <a:gd name="T31" fmla="*/ 1155 h 1530"/>
                  <a:gd name="T32" fmla="*/ 600 w 675"/>
                  <a:gd name="T33" fmla="*/ 1290 h 1530"/>
                  <a:gd name="T34" fmla="*/ 615 w 675"/>
                  <a:gd name="T35" fmla="*/ 1335 h 1530"/>
                  <a:gd name="T36" fmla="*/ 630 w 675"/>
                  <a:gd name="T37" fmla="*/ 1350 h 1530"/>
                  <a:gd name="T38" fmla="*/ 660 w 675"/>
                  <a:gd name="T39" fmla="*/ 1380 h 1530"/>
                  <a:gd name="T40" fmla="*/ 645 w 675"/>
                  <a:gd name="T41" fmla="*/ 1410 h 1530"/>
                  <a:gd name="T42" fmla="*/ 630 w 675"/>
                  <a:gd name="T43" fmla="*/ 1455 h 1530"/>
                  <a:gd name="T44" fmla="*/ 615 w 675"/>
                  <a:gd name="T45" fmla="*/ 1455 h 1530"/>
                  <a:gd name="T46" fmla="*/ 585 w 675"/>
                  <a:gd name="T47" fmla="*/ 1470 h 1530"/>
                  <a:gd name="T48" fmla="*/ 555 w 675"/>
                  <a:gd name="T49" fmla="*/ 1470 h 1530"/>
                  <a:gd name="T50" fmla="*/ 480 w 675"/>
                  <a:gd name="T51" fmla="*/ 1515 h 1530"/>
                  <a:gd name="T52" fmla="*/ 435 w 675"/>
                  <a:gd name="T53" fmla="*/ 1530 h 1530"/>
                  <a:gd name="T54" fmla="*/ 375 w 675"/>
                  <a:gd name="T55" fmla="*/ 1515 h 1530"/>
                  <a:gd name="T56" fmla="*/ 330 w 675"/>
                  <a:gd name="T57" fmla="*/ 1500 h 1530"/>
                  <a:gd name="T58" fmla="*/ 270 w 675"/>
                  <a:gd name="T59" fmla="*/ 1455 h 1530"/>
                  <a:gd name="T60" fmla="*/ 150 w 675"/>
                  <a:gd name="T61" fmla="*/ 1410 h 1530"/>
                  <a:gd name="T62" fmla="*/ 75 w 675"/>
                  <a:gd name="T63" fmla="*/ 1395 h 1530"/>
                  <a:gd name="T64" fmla="*/ 0 w 675"/>
                  <a:gd name="T65" fmla="*/ 1335 h 1530"/>
                  <a:gd name="T66" fmla="*/ 15 w 675"/>
                  <a:gd name="T67" fmla="*/ 1305 h 1530"/>
                  <a:gd name="T68" fmla="*/ 15 w 675"/>
                  <a:gd name="T69" fmla="*/ 1275 h 1530"/>
                  <a:gd name="T70" fmla="*/ 15 w 675"/>
                  <a:gd name="T71" fmla="*/ 1215 h 1530"/>
                  <a:gd name="T72" fmla="*/ 15 w 675"/>
                  <a:gd name="T73" fmla="*/ 1170 h 1530"/>
                  <a:gd name="T74" fmla="*/ 30 w 675"/>
                  <a:gd name="T75" fmla="*/ 1110 h 1530"/>
                  <a:gd name="T76" fmla="*/ 15 w 675"/>
                  <a:gd name="T77" fmla="*/ 1095 h 1530"/>
                  <a:gd name="T78" fmla="*/ 15 w 675"/>
                  <a:gd name="T79" fmla="*/ 1065 h 1530"/>
                  <a:gd name="T80" fmla="*/ 15 w 675"/>
                  <a:gd name="T81" fmla="*/ 960 h 1530"/>
                  <a:gd name="T82" fmla="*/ 15 w 675"/>
                  <a:gd name="T83" fmla="*/ 840 h 1530"/>
                  <a:gd name="T84" fmla="*/ 30 w 675"/>
                  <a:gd name="T85" fmla="*/ 780 h 1530"/>
                  <a:gd name="T86" fmla="*/ 45 w 675"/>
                  <a:gd name="T87" fmla="*/ 750 h 1530"/>
                  <a:gd name="T88" fmla="*/ 75 w 675"/>
                  <a:gd name="T89" fmla="*/ 720 h 1530"/>
                  <a:gd name="T90" fmla="*/ 105 w 675"/>
                  <a:gd name="T91" fmla="*/ 690 h 1530"/>
                  <a:gd name="T92" fmla="*/ 120 w 675"/>
                  <a:gd name="T93" fmla="*/ 630 h 1530"/>
                  <a:gd name="T94" fmla="*/ 105 w 675"/>
                  <a:gd name="T95" fmla="*/ 330 h 1530"/>
                  <a:gd name="T96" fmla="*/ 75 w 675"/>
                  <a:gd name="T97" fmla="*/ 255 h 1530"/>
                  <a:gd name="T98" fmla="*/ 60 w 675"/>
                  <a:gd name="T99" fmla="*/ 180 h 1530"/>
                  <a:gd name="T100" fmla="*/ 60 w 675"/>
                  <a:gd name="T101" fmla="*/ 105 h 1530"/>
                  <a:gd name="T102" fmla="*/ 75 w 675"/>
                  <a:gd name="T103" fmla="*/ 30 h 1530"/>
                  <a:gd name="T104" fmla="*/ 105 w 675"/>
                  <a:gd name="T105" fmla="*/ 15 h 1530"/>
                  <a:gd name="T106" fmla="*/ 150 w 675"/>
                  <a:gd name="T107" fmla="*/ 30 h 1530"/>
                  <a:gd name="T108" fmla="*/ 255 w 675"/>
                  <a:gd name="T109" fmla="*/ 30 h 1530"/>
                  <a:gd name="T110" fmla="*/ 315 w 675"/>
                  <a:gd name="T111" fmla="*/ 45 h 1530"/>
                  <a:gd name="T112" fmla="*/ 405 w 675"/>
                  <a:gd name="T113" fmla="*/ 75 h 1530"/>
                  <a:gd name="T114" fmla="*/ 465 w 675"/>
                  <a:gd name="T115" fmla="*/ 75 h 15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5"/>
                  <a:gd name="T175" fmla="*/ 0 h 1530"/>
                  <a:gd name="T176" fmla="*/ 675 w 675"/>
                  <a:gd name="T177" fmla="*/ 1530 h 15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5" h="1530">
                    <a:moveTo>
                      <a:pt x="495" y="120"/>
                    </a:moveTo>
                    <a:lnTo>
                      <a:pt x="495" y="120"/>
                    </a:lnTo>
                    <a:lnTo>
                      <a:pt x="510" y="135"/>
                    </a:lnTo>
                    <a:lnTo>
                      <a:pt x="510" y="150"/>
                    </a:lnTo>
                    <a:lnTo>
                      <a:pt x="525" y="150"/>
                    </a:lnTo>
                    <a:lnTo>
                      <a:pt x="540" y="180"/>
                    </a:lnTo>
                    <a:lnTo>
                      <a:pt x="555" y="210"/>
                    </a:lnTo>
                    <a:lnTo>
                      <a:pt x="555" y="240"/>
                    </a:lnTo>
                    <a:lnTo>
                      <a:pt x="570" y="270"/>
                    </a:lnTo>
                    <a:lnTo>
                      <a:pt x="585" y="300"/>
                    </a:lnTo>
                    <a:lnTo>
                      <a:pt x="585" y="330"/>
                    </a:lnTo>
                    <a:lnTo>
                      <a:pt x="585" y="360"/>
                    </a:lnTo>
                    <a:lnTo>
                      <a:pt x="600" y="375"/>
                    </a:lnTo>
                    <a:lnTo>
                      <a:pt x="600" y="390"/>
                    </a:lnTo>
                    <a:lnTo>
                      <a:pt x="600" y="405"/>
                    </a:lnTo>
                    <a:lnTo>
                      <a:pt x="600" y="420"/>
                    </a:lnTo>
                    <a:lnTo>
                      <a:pt x="585" y="450"/>
                    </a:lnTo>
                    <a:lnTo>
                      <a:pt x="585" y="465"/>
                    </a:lnTo>
                    <a:lnTo>
                      <a:pt x="585" y="480"/>
                    </a:lnTo>
                    <a:lnTo>
                      <a:pt x="585" y="495"/>
                    </a:lnTo>
                    <a:lnTo>
                      <a:pt x="585" y="510"/>
                    </a:lnTo>
                    <a:lnTo>
                      <a:pt x="600" y="525"/>
                    </a:lnTo>
                    <a:lnTo>
                      <a:pt x="600" y="540"/>
                    </a:lnTo>
                    <a:lnTo>
                      <a:pt x="615" y="570"/>
                    </a:lnTo>
                    <a:lnTo>
                      <a:pt x="645" y="630"/>
                    </a:lnTo>
                    <a:lnTo>
                      <a:pt x="645" y="660"/>
                    </a:lnTo>
                    <a:lnTo>
                      <a:pt x="660" y="690"/>
                    </a:lnTo>
                    <a:lnTo>
                      <a:pt x="660" y="705"/>
                    </a:lnTo>
                    <a:lnTo>
                      <a:pt x="675" y="720"/>
                    </a:lnTo>
                    <a:lnTo>
                      <a:pt x="675" y="735"/>
                    </a:lnTo>
                    <a:lnTo>
                      <a:pt x="675" y="750"/>
                    </a:lnTo>
                    <a:lnTo>
                      <a:pt x="675" y="780"/>
                    </a:lnTo>
                    <a:lnTo>
                      <a:pt x="675" y="795"/>
                    </a:lnTo>
                    <a:lnTo>
                      <a:pt x="675" y="810"/>
                    </a:lnTo>
                    <a:lnTo>
                      <a:pt x="645" y="990"/>
                    </a:lnTo>
                    <a:lnTo>
                      <a:pt x="660" y="1005"/>
                    </a:lnTo>
                    <a:lnTo>
                      <a:pt x="660" y="1020"/>
                    </a:lnTo>
                    <a:lnTo>
                      <a:pt x="660" y="1035"/>
                    </a:lnTo>
                    <a:lnTo>
                      <a:pt x="660" y="1050"/>
                    </a:lnTo>
                    <a:lnTo>
                      <a:pt x="645" y="1050"/>
                    </a:lnTo>
                    <a:lnTo>
                      <a:pt x="630" y="1050"/>
                    </a:lnTo>
                    <a:lnTo>
                      <a:pt x="615" y="1050"/>
                    </a:lnTo>
                    <a:lnTo>
                      <a:pt x="615" y="1065"/>
                    </a:lnTo>
                    <a:lnTo>
                      <a:pt x="615" y="1095"/>
                    </a:lnTo>
                    <a:lnTo>
                      <a:pt x="615" y="1110"/>
                    </a:lnTo>
                    <a:lnTo>
                      <a:pt x="600" y="1110"/>
                    </a:lnTo>
                    <a:lnTo>
                      <a:pt x="600" y="1140"/>
                    </a:lnTo>
                    <a:lnTo>
                      <a:pt x="600" y="1155"/>
                    </a:lnTo>
                    <a:lnTo>
                      <a:pt x="585" y="1170"/>
                    </a:lnTo>
                    <a:lnTo>
                      <a:pt x="600" y="1245"/>
                    </a:lnTo>
                    <a:lnTo>
                      <a:pt x="600" y="1275"/>
                    </a:lnTo>
                    <a:lnTo>
                      <a:pt x="600" y="1290"/>
                    </a:lnTo>
                    <a:lnTo>
                      <a:pt x="600" y="1305"/>
                    </a:lnTo>
                    <a:lnTo>
                      <a:pt x="600" y="1320"/>
                    </a:lnTo>
                    <a:lnTo>
                      <a:pt x="615" y="1320"/>
                    </a:lnTo>
                    <a:lnTo>
                      <a:pt x="615" y="1335"/>
                    </a:lnTo>
                    <a:lnTo>
                      <a:pt x="615" y="1350"/>
                    </a:lnTo>
                    <a:lnTo>
                      <a:pt x="630" y="1350"/>
                    </a:lnTo>
                    <a:lnTo>
                      <a:pt x="645" y="1365"/>
                    </a:lnTo>
                    <a:lnTo>
                      <a:pt x="660" y="1380"/>
                    </a:lnTo>
                    <a:lnTo>
                      <a:pt x="660" y="1395"/>
                    </a:lnTo>
                    <a:lnTo>
                      <a:pt x="660" y="1410"/>
                    </a:lnTo>
                    <a:lnTo>
                      <a:pt x="645" y="1410"/>
                    </a:lnTo>
                    <a:lnTo>
                      <a:pt x="645" y="1425"/>
                    </a:lnTo>
                    <a:lnTo>
                      <a:pt x="645" y="1440"/>
                    </a:lnTo>
                    <a:lnTo>
                      <a:pt x="630" y="1440"/>
                    </a:lnTo>
                    <a:lnTo>
                      <a:pt x="630" y="1455"/>
                    </a:lnTo>
                    <a:lnTo>
                      <a:pt x="615" y="1455"/>
                    </a:lnTo>
                    <a:lnTo>
                      <a:pt x="600" y="1455"/>
                    </a:lnTo>
                    <a:lnTo>
                      <a:pt x="585" y="1455"/>
                    </a:lnTo>
                    <a:lnTo>
                      <a:pt x="585" y="1470"/>
                    </a:lnTo>
                    <a:lnTo>
                      <a:pt x="570" y="1470"/>
                    </a:lnTo>
                    <a:lnTo>
                      <a:pt x="555" y="1470"/>
                    </a:lnTo>
                    <a:lnTo>
                      <a:pt x="510" y="1500"/>
                    </a:lnTo>
                    <a:lnTo>
                      <a:pt x="495" y="1515"/>
                    </a:lnTo>
                    <a:lnTo>
                      <a:pt x="480" y="1515"/>
                    </a:lnTo>
                    <a:lnTo>
                      <a:pt x="465" y="1530"/>
                    </a:lnTo>
                    <a:lnTo>
                      <a:pt x="450" y="1530"/>
                    </a:lnTo>
                    <a:lnTo>
                      <a:pt x="435" y="1530"/>
                    </a:lnTo>
                    <a:lnTo>
                      <a:pt x="420" y="1530"/>
                    </a:lnTo>
                    <a:lnTo>
                      <a:pt x="405" y="1530"/>
                    </a:lnTo>
                    <a:lnTo>
                      <a:pt x="390" y="1530"/>
                    </a:lnTo>
                    <a:lnTo>
                      <a:pt x="375" y="1515"/>
                    </a:lnTo>
                    <a:lnTo>
                      <a:pt x="360" y="1515"/>
                    </a:lnTo>
                    <a:lnTo>
                      <a:pt x="345" y="1500"/>
                    </a:lnTo>
                    <a:lnTo>
                      <a:pt x="330" y="1500"/>
                    </a:lnTo>
                    <a:lnTo>
                      <a:pt x="315" y="1485"/>
                    </a:lnTo>
                    <a:lnTo>
                      <a:pt x="300" y="1470"/>
                    </a:lnTo>
                    <a:lnTo>
                      <a:pt x="285" y="1470"/>
                    </a:lnTo>
                    <a:lnTo>
                      <a:pt x="270" y="1455"/>
                    </a:lnTo>
                    <a:lnTo>
                      <a:pt x="255" y="1455"/>
                    </a:lnTo>
                    <a:lnTo>
                      <a:pt x="195" y="1425"/>
                    </a:lnTo>
                    <a:lnTo>
                      <a:pt x="150" y="1410"/>
                    </a:lnTo>
                    <a:lnTo>
                      <a:pt x="135" y="1410"/>
                    </a:lnTo>
                    <a:lnTo>
                      <a:pt x="120" y="1410"/>
                    </a:lnTo>
                    <a:lnTo>
                      <a:pt x="105" y="1395"/>
                    </a:lnTo>
                    <a:lnTo>
                      <a:pt x="75" y="1395"/>
                    </a:lnTo>
                    <a:lnTo>
                      <a:pt x="60" y="1365"/>
                    </a:lnTo>
                    <a:lnTo>
                      <a:pt x="15" y="1350"/>
                    </a:lnTo>
                    <a:lnTo>
                      <a:pt x="0" y="1335"/>
                    </a:lnTo>
                    <a:lnTo>
                      <a:pt x="15" y="1335"/>
                    </a:lnTo>
                    <a:lnTo>
                      <a:pt x="15" y="1320"/>
                    </a:lnTo>
                    <a:lnTo>
                      <a:pt x="15" y="1305"/>
                    </a:lnTo>
                    <a:lnTo>
                      <a:pt x="15" y="1290"/>
                    </a:lnTo>
                    <a:lnTo>
                      <a:pt x="15" y="1275"/>
                    </a:lnTo>
                    <a:lnTo>
                      <a:pt x="15" y="1260"/>
                    </a:lnTo>
                    <a:lnTo>
                      <a:pt x="15" y="1245"/>
                    </a:lnTo>
                    <a:lnTo>
                      <a:pt x="15" y="1230"/>
                    </a:lnTo>
                    <a:lnTo>
                      <a:pt x="15" y="1215"/>
                    </a:lnTo>
                    <a:lnTo>
                      <a:pt x="15" y="1200"/>
                    </a:lnTo>
                    <a:lnTo>
                      <a:pt x="15" y="1185"/>
                    </a:lnTo>
                    <a:lnTo>
                      <a:pt x="15" y="1170"/>
                    </a:lnTo>
                    <a:lnTo>
                      <a:pt x="30" y="1155"/>
                    </a:lnTo>
                    <a:lnTo>
                      <a:pt x="30" y="1140"/>
                    </a:lnTo>
                    <a:lnTo>
                      <a:pt x="30" y="1125"/>
                    </a:lnTo>
                    <a:lnTo>
                      <a:pt x="30" y="1110"/>
                    </a:lnTo>
                    <a:lnTo>
                      <a:pt x="15" y="1110"/>
                    </a:lnTo>
                    <a:lnTo>
                      <a:pt x="15" y="1095"/>
                    </a:lnTo>
                    <a:lnTo>
                      <a:pt x="15" y="1080"/>
                    </a:lnTo>
                    <a:lnTo>
                      <a:pt x="15" y="1065"/>
                    </a:lnTo>
                    <a:lnTo>
                      <a:pt x="15" y="1050"/>
                    </a:lnTo>
                    <a:lnTo>
                      <a:pt x="15" y="990"/>
                    </a:lnTo>
                    <a:lnTo>
                      <a:pt x="15" y="975"/>
                    </a:lnTo>
                    <a:lnTo>
                      <a:pt x="15" y="960"/>
                    </a:lnTo>
                    <a:lnTo>
                      <a:pt x="15" y="945"/>
                    </a:lnTo>
                    <a:lnTo>
                      <a:pt x="15" y="930"/>
                    </a:lnTo>
                    <a:lnTo>
                      <a:pt x="15" y="870"/>
                    </a:lnTo>
                    <a:lnTo>
                      <a:pt x="15" y="840"/>
                    </a:lnTo>
                    <a:lnTo>
                      <a:pt x="15" y="810"/>
                    </a:lnTo>
                    <a:lnTo>
                      <a:pt x="15" y="795"/>
                    </a:lnTo>
                    <a:lnTo>
                      <a:pt x="30" y="780"/>
                    </a:lnTo>
                    <a:lnTo>
                      <a:pt x="30" y="765"/>
                    </a:lnTo>
                    <a:lnTo>
                      <a:pt x="30" y="750"/>
                    </a:lnTo>
                    <a:lnTo>
                      <a:pt x="45" y="750"/>
                    </a:lnTo>
                    <a:lnTo>
                      <a:pt x="60" y="750"/>
                    </a:lnTo>
                    <a:lnTo>
                      <a:pt x="75" y="735"/>
                    </a:lnTo>
                    <a:lnTo>
                      <a:pt x="75" y="720"/>
                    </a:lnTo>
                    <a:lnTo>
                      <a:pt x="90" y="705"/>
                    </a:lnTo>
                    <a:lnTo>
                      <a:pt x="105" y="705"/>
                    </a:lnTo>
                    <a:lnTo>
                      <a:pt x="105" y="690"/>
                    </a:lnTo>
                    <a:lnTo>
                      <a:pt x="120" y="675"/>
                    </a:lnTo>
                    <a:lnTo>
                      <a:pt x="120" y="660"/>
                    </a:lnTo>
                    <a:lnTo>
                      <a:pt x="120" y="630"/>
                    </a:lnTo>
                    <a:lnTo>
                      <a:pt x="120" y="615"/>
                    </a:lnTo>
                    <a:lnTo>
                      <a:pt x="105" y="345"/>
                    </a:lnTo>
                    <a:lnTo>
                      <a:pt x="105" y="330"/>
                    </a:lnTo>
                    <a:lnTo>
                      <a:pt x="105" y="315"/>
                    </a:lnTo>
                    <a:lnTo>
                      <a:pt x="105" y="300"/>
                    </a:lnTo>
                    <a:lnTo>
                      <a:pt x="90" y="270"/>
                    </a:lnTo>
                    <a:lnTo>
                      <a:pt x="75" y="255"/>
                    </a:lnTo>
                    <a:lnTo>
                      <a:pt x="75" y="225"/>
                    </a:lnTo>
                    <a:lnTo>
                      <a:pt x="75" y="210"/>
                    </a:lnTo>
                    <a:lnTo>
                      <a:pt x="75" y="195"/>
                    </a:lnTo>
                    <a:lnTo>
                      <a:pt x="60" y="180"/>
                    </a:lnTo>
                    <a:lnTo>
                      <a:pt x="60" y="165"/>
                    </a:lnTo>
                    <a:lnTo>
                      <a:pt x="60" y="150"/>
                    </a:lnTo>
                    <a:lnTo>
                      <a:pt x="60" y="135"/>
                    </a:lnTo>
                    <a:lnTo>
                      <a:pt x="60" y="105"/>
                    </a:lnTo>
                    <a:lnTo>
                      <a:pt x="60" y="90"/>
                    </a:lnTo>
                    <a:lnTo>
                      <a:pt x="75" y="75"/>
                    </a:lnTo>
                    <a:lnTo>
                      <a:pt x="75" y="45"/>
                    </a:lnTo>
                    <a:lnTo>
                      <a:pt x="75" y="30"/>
                    </a:lnTo>
                    <a:lnTo>
                      <a:pt x="75" y="15"/>
                    </a:lnTo>
                    <a:lnTo>
                      <a:pt x="90" y="0"/>
                    </a:lnTo>
                    <a:lnTo>
                      <a:pt x="90" y="15"/>
                    </a:lnTo>
                    <a:lnTo>
                      <a:pt x="105" y="15"/>
                    </a:lnTo>
                    <a:lnTo>
                      <a:pt x="120" y="15"/>
                    </a:lnTo>
                    <a:lnTo>
                      <a:pt x="135" y="30"/>
                    </a:lnTo>
                    <a:lnTo>
                      <a:pt x="150" y="30"/>
                    </a:lnTo>
                    <a:lnTo>
                      <a:pt x="165" y="30"/>
                    </a:lnTo>
                    <a:lnTo>
                      <a:pt x="180" y="30"/>
                    </a:lnTo>
                    <a:lnTo>
                      <a:pt x="210" y="30"/>
                    </a:lnTo>
                    <a:lnTo>
                      <a:pt x="255" y="30"/>
                    </a:lnTo>
                    <a:lnTo>
                      <a:pt x="270" y="30"/>
                    </a:lnTo>
                    <a:lnTo>
                      <a:pt x="300" y="45"/>
                    </a:lnTo>
                    <a:lnTo>
                      <a:pt x="315" y="45"/>
                    </a:lnTo>
                    <a:lnTo>
                      <a:pt x="345" y="60"/>
                    </a:lnTo>
                    <a:lnTo>
                      <a:pt x="375" y="60"/>
                    </a:lnTo>
                    <a:lnTo>
                      <a:pt x="390" y="75"/>
                    </a:lnTo>
                    <a:lnTo>
                      <a:pt x="405" y="75"/>
                    </a:lnTo>
                    <a:lnTo>
                      <a:pt x="435" y="75"/>
                    </a:lnTo>
                    <a:lnTo>
                      <a:pt x="450" y="75"/>
                    </a:lnTo>
                    <a:lnTo>
                      <a:pt x="465" y="75"/>
                    </a:lnTo>
                    <a:lnTo>
                      <a:pt x="495" y="75"/>
                    </a:lnTo>
                    <a:lnTo>
                      <a:pt x="495" y="120"/>
                    </a:lnTo>
                    <a:close/>
                  </a:path>
                </a:pathLst>
              </a:custGeom>
              <a:solidFill>
                <a:srgbClr val="A57F66"/>
              </a:solidFill>
              <a:ln w="9525">
                <a:noFill/>
                <a:round/>
                <a:headEnd/>
                <a:tailEnd/>
              </a:ln>
            </p:spPr>
            <p:txBody>
              <a:bodyPr/>
              <a:lstStyle/>
              <a:p>
                <a:endParaRPr lang="tr-TR"/>
              </a:p>
            </p:txBody>
          </p:sp>
          <p:sp>
            <p:nvSpPr>
              <p:cNvPr id="160" name="Freeform 444"/>
              <p:cNvSpPr>
                <a:spLocks/>
              </p:cNvSpPr>
              <p:nvPr/>
            </p:nvSpPr>
            <p:spPr bwMode="auto">
              <a:xfrm>
                <a:off x="990" y="915"/>
                <a:ext cx="165" cy="555"/>
              </a:xfrm>
              <a:custGeom>
                <a:avLst/>
                <a:gdLst>
                  <a:gd name="T0" fmla="*/ 75 w 165"/>
                  <a:gd name="T1" fmla="*/ 0 h 555"/>
                  <a:gd name="T2" fmla="*/ 105 w 165"/>
                  <a:gd name="T3" fmla="*/ 0 h 555"/>
                  <a:gd name="T4" fmla="*/ 135 w 165"/>
                  <a:gd name="T5" fmla="*/ 0 h 555"/>
                  <a:gd name="T6" fmla="*/ 150 w 165"/>
                  <a:gd name="T7" fmla="*/ 0 h 555"/>
                  <a:gd name="T8" fmla="*/ 165 w 165"/>
                  <a:gd name="T9" fmla="*/ 0 h 555"/>
                  <a:gd name="T10" fmla="*/ 165 w 165"/>
                  <a:gd name="T11" fmla="*/ 15 h 555"/>
                  <a:gd name="T12" fmla="*/ 165 w 165"/>
                  <a:gd name="T13" fmla="*/ 15 h 555"/>
                  <a:gd name="T14" fmla="*/ 165 w 165"/>
                  <a:gd name="T15" fmla="*/ 15 h 555"/>
                  <a:gd name="T16" fmla="*/ 165 w 165"/>
                  <a:gd name="T17" fmla="*/ 30 h 555"/>
                  <a:gd name="T18" fmla="*/ 150 w 165"/>
                  <a:gd name="T19" fmla="*/ 45 h 555"/>
                  <a:gd name="T20" fmla="*/ 135 w 165"/>
                  <a:gd name="T21" fmla="*/ 60 h 555"/>
                  <a:gd name="T22" fmla="*/ 120 w 165"/>
                  <a:gd name="T23" fmla="*/ 75 h 555"/>
                  <a:gd name="T24" fmla="*/ 105 w 165"/>
                  <a:gd name="T25" fmla="*/ 105 h 555"/>
                  <a:gd name="T26" fmla="*/ 105 w 165"/>
                  <a:gd name="T27" fmla="*/ 135 h 555"/>
                  <a:gd name="T28" fmla="*/ 105 w 165"/>
                  <a:gd name="T29" fmla="*/ 180 h 555"/>
                  <a:gd name="T30" fmla="*/ 90 w 165"/>
                  <a:gd name="T31" fmla="*/ 195 h 555"/>
                  <a:gd name="T32" fmla="*/ 90 w 165"/>
                  <a:gd name="T33" fmla="*/ 270 h 555"/>
                  <a:gd name="T34" fmla="*/ 105 w 165"/>
                  <a:gd name="T35" fmla="*/ 540 h 555"/>
                  <a:gd name="T36" fmla="*/ 105 w 165"/>
                  <a:gd name="T37" fmla="*/ 555 h 555"/>
                  <a:gd name="T38" fmla="*/ 75 w 165"/>
                  <a:gd name="T39" fmla="*/ 555 h 555"/>
                  <a:gd name="T40" fmla="*/ 45 w 165"/>
                  <a:gd name="T41" fmla="*/ 555 h 555"/>
                  <a:gd name="T42" fmla="*/ 30 w 165"/>
                  <a:gd name="T43" fmla="*/ 555 h 555"/>
                  <a:gd name="T44" fmla="*/ 15 w 165"/>
                  <a:gd name="T45" fmla="*/ 555 h 555"/>
                  <a:gd name="T46" fmla="*/ 0 w 165"/>
                  <a:gd name="T47" fmla="*/ 555 h 555"/>
                  <a:gd name="T48" fmla="*/ 0 w 165"/>
                  <a:gd name="T49" fmla="*/ 555 h 555"/>
                  <a:gd name="T50" fmla="*/ 0 w 165"/>
                  <a:gd name="T51" fmla="*/ 555 h 555"/>
                  <a:gd name="T52" fmla="*/ 0 w 165"/>
                  <a:gd name="T53" fmla="*/ 540 h 555"/>
                  <a:gd name="T54" fmla="*/ 0 w 165"/>
                  <a:gd name="T55" fmla="*/ 495 h 555"/>
                  <a:gd name="T56" fmla="*/ 0 w 165"/>
                  <a:gd name="T57" fmla="*/ 450 h 555"/>
                  <a:gd name="T58" fmla="*/ 15 w 165"/>
                  <a:gd name="T59" fmla="*/ 390 h 555"/>
                  <a:gd name="T60" fmla="*/ 30 w 165"/>
                  <a:gd name="T61" fmla="*/ 120 h 555"/>
                  <a:gd name="T62" fmla="*/ 45 w 165"/>
                  <a:gd name="T63" fmla="*/ 60 h 555"/>
                  <a:gd name="T64" fmla="*/ 45 w 165"/>
                  <a:gd name="T65" fmla="*/ 30 h 555"/>
                  <a:gd name="T66" fmla="*/ 45 w 165"/>
                  <a:gd name="T67" fmla="*/ 15 h 555"/>
                  <a:gd name="T68" fmla="*/ 75 w 165"/>
                  <a:gd name="T69" fmla="*/ 15 h 5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5"/>
                  <a:gd name="T106" fmla="*/ 0 h 555"/>
                  <a:gd name="T107" fmla="*/ 165 w 165"/>
                  <a:gd name="T108" fmla="*/ 555 h 5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5" h="555">
                    <a:moveTo>
                      <a:pt x="75" y="0"/>
                    </a:moveTo>
                    <a:lnTo>
                      <a:pt x="75" y="0"/>
                    </a:lnTo>
                    <a:lnTo>
                      <a:pt x="90" y="0"/>
                    </a:lnTo>
                    <a:lnTo>
                      <a:pt x="105" y="0"/>
                    </a:lnTo>
                    <a:lnTo>
                      <a:pt x="120" y="0"/>
                    </a:lnTo>
                    <a:lnTo>
                      <a:pt x="135" y="0"/>
                    </a:lnTo>
                    <a:lnTo>
                      <a:pt x="150" y="0"/>
                    </a:lnTo>
                    <a:lnTo>
                      <a:pt x="165" y="0"/>
                    </a:lnTo>
                    <a:lnTo>
                      <a:pt x="165" y="15"/>
                    </a:lnTo>
                    <a:lnTo>
                      <a:pt x="165" y="30"/>
                    </a:lnTo>
                    <a:lnTo>
                      <a:pt x="150" y="45"/>
                    </a:lnTo>
                    <a:lnTo>
                      <a:pt x="135" y="45"/>
                    </a:lnTo>
                    <a:lnTo>
                      <a:pt x="135" y="60"/>
                    </a:lnTo>
                    <a:lnTo>
                      <a:pt x="120" y="75"/>
                    </a:lnTo>
                    <a:lnTo>
                      <a:pt x="105" y="90"/>
                    </a:lnTo>
                    <a:lnTo>
                      <a:pt x="105" y="105"/>
                    </a:lnTo>
                    <a:lnTo>
                      <a:pt x="105" y="120"/>
                    </a:lnTo>
                    <a:lnTo>
                      <a:pt x="105" y="135"/>
                    </a:lnTo>
                    <a:lnTo>
                      <a:pt x="105" y="165"/>
                    </a:lnTo>
                    <a:lnTo>
                      <a:pt x="105" y="180"/>
                    </a:lnTo>
                    <a:lnTo>
                      <a:pt x="90" y="195"/>
                    </a:lnTo>
                    <a:lnTo>
                      <a:pt x="90" y="240"/>
                    </a:lnTo>
                    <a:lnTo>
                      <a:pt x="90" y="270"/>
                    </a:lnTo>
                    <a:lnTo>
                      <a:pt x="105" y="405"/>
                    </a:lnTo>
                    <a:lnTo>
                      <a:pt x="105" y="540"/>
                    </a:lnTo>
                    <a:lnTo>
                      <a:pt x="105" y="555"/>
                    </a:lnTo>
                    <a:lnTo>
                      <a:pt x="90" y="555"/>
                    </a:lnTo>
                    <a:lnTo>
                      <a:pt x="75" y="555"/>
                    </a:lnTo>
                    <a:lnTo>
                      <a:pt x="60" y="555"/>
                    </a:lnTo>
                    <a:lnTo>
                      <a:pt x="45" y="555"/>
                    </a:lnTo>
                    <a:lnTo>
                      <a:pt x="30" y="555"/>
                    </a:lnTo>
                    <a:lnTo>
                      <a:pt x="15" y="555"/>
                    </a:lnTo>
                    <a:lnTo>
                      <a:pt x="0" y="555"/>
                    </a:lnTo>
                    <a:lnTo>
                      <a:pt x="0" y="540"/>
                    </a:lnTo>
                    <a:lnTo>
                      <a:pt x="0" y="525"/>
                    </a:lnTo>
                    <a:lnTo>
                      <a:pt x="0" y="495"/>
                    </a:lnTo>
                    <a:lnTo>
                      <a:pt x="0" y="480"/>
                    </a:lnTo>
                    <a:lnTo>
                      <a:pt x="0" y="450"/>
                    </a:lnTo>
                    <a:lnTo>
                      <a:pt x="0" y="435"/>
                    </a:lnTo>
                    <a:lnTo>
                      <a:pt x="15" y="390"/>
                    </a:lnTo>
                    <a:lnTo>
                      <a:pt x="15" y="360"/>
                    </a:lnTo>
                    <a:lnTo>
                      <a:pt x="30" y="120"/>
                    </a:lnTo>
                    <a:lnTo>
                      <a:pt x="30" y="75"/>
                    </a:lnTo>
                    <a:lnTo>
                      <a:pt x="45" y="60"/>
                    </a:lnTo>
                    <a:lnTo>
                      <a:pt x="45" y="45"/>
                    </a:lnTo>
                    <a:lnTo>
                      <a:pt x="45" y="30"/>
                    </a:lnTo>
                    <a:lnTo>
                      <a:pt x="45" y="15"/>
                    </a:lnTo>
                    <a:lnTo>
                      <a:pt x="60" y="15"/>
                    </a:lnTo>
                    <a:lnTo>
                      <a:pt x="75" y="15"/>
                    </a:lnTo>
                    <a:lnTo>
                      <a:pt x="75" y="0"/>
                    </a:lnTo>
                    <a:close/>
                  </a:path>
                </a:pathLst>
              </a:custGeom>
              <a:solidFill>
                <a:srgbClr val="A57F66"/>
              </a:solidFill>
              <a:ln w="9525">
                <a:noFill/>
                <a:round/>
                <a:headEnd/>
                <a:tailEnd/>
              </a:ln>
            </p:spPr>
            <p:txBody>
              <a:bodyPr/>
              <a:lstStyle/>
              <a:p>
                <a:endParaRPr lang="tr-TR"/>
              </a:p>
            </p:txBody>
          </p:sp>
          <p:sp>
            <p:nvSpPr>
              <p:cNvPr id="161" name="Freeform 445"/>
              <p:cNvSpPr>
                <a:spLocks/>
              </p:cNvSpPr>
              <p:nvPr/>
            </p:nvSpPr>
            <p:spPr bwMode="auto">
              <a:xfrm>
                <a:off x="735" y="900"/>
                <a:ext cx="135" cy="540"/>
              </a:xfrm>
              <a:custGeom>
                <a:avLst/>
                <a:gdLst>
                  <a:gd name="T0" fmla="*/ 90 w 135"/>
                  <a:gd name="T1" fmla="*/ 0 h 540"/>
                  <a:gd name="T2" fmla="*/ 105 w 135"/>
                  <a:gd name="T3" fmla="*/ 60 h 540"/>
                  <a:gd name="T4" fmla="*/ 120 w 135"/>
                  <a:gd name="T5" fmla="*/ 120 h 540"/>
                  <a:gd name="T6" fmla="*/ 135 w 135"/>
                  <a:gd name="T7" fmla="*/ 150 h 540"/>
                  <a:gd name="T8" fmla="*/ 135 w 135"/>
                  <a:gd name="T9" fmla="*/ 165 h 540"/>
                  <a:gd name="T10" fmla="*/ 135 w 135"/>
                  <a:gd name="T11" fmla="*/ 210 h 540"/>
                  <a:gd name="T12" fmla="*/ 135 w 135"/>
                  <a:gd name="T13" fmla="*/ 210 h 540"/>
                  <a:gd name="T14" fmla="*/ 135 w 135"/>
                  <a:gd name="T15" fmla="*/ 270 h 540"/>
                  <a:gd name="T16" fmla="*/ 120 w 135"/>
                  <a:gd name="T17" fmla="*/ 315 h 540"/>
                  <a:gd name="T18" fmla="*/ 120 w 135"/>
                  <a:gd name="T19" fmla="*/ 345 h 540"/>
                  <a:gd name="T20" fmla="*/ 120 w 135"/>
                  <a:gd name="T21" fmla="*/ 405 h 540"/>
                  <a:gd name="T22" fmla="*/ 120 w 135"/>
                  <a:gd name="T23" fmla="*/ 465 h 540"/>
                  <a:gd name="T24" fmla="*/ 135 w 135"/>
                  <a:gd name="T25" fmla="*/ 525 h 540"/>
                  <a:gd name="T26" fmla="*/ 120 w 135"/>
                  <a:gd name="T27" fmla="*/ 540 h 540"/>
                  <a:gd name="T28" fmla="*/ 105 w 135"/>
                  <a:gd name="T29" fmla="*/ 540 h 540"/>
                  <a:gd name="T30" fmla="*/ 105 w 135"/>
                  <a:gd name="T31" fmla="*/ 525 h 540"/>
                  <a:gd name="T32" fmla="*/ 75 w 135"/>
                  <a:gd name="T33" fmla="*/ 525 h 540"/>
                  <a:gd name="T34" fmla="*/ 45 w 135"/>
                  <a:gd name="T35" fmla="*/ 510 h 540"/>
                  <a:gd name="T36" fmla="*/ 15 w 135"/>
                  <a:gd name="T37" fmla="*/ 495 h 540"/>
                  <a:gd name="T38" fmla="*/ 0 w 135"/>
                  <a:gd name="T39" fmla="*/ 495 h 540"/>
                  <a:gd name="T40" fmla="*/ 0 w 135"/>
                  <a:gd name="T41" fmla="*/ 480 h 540"/>
                  <a:gd name="T42" fmla="*/ 0 w 135"/>
                  <a:gd name="T43" fmla="*/ 480 h 540"/>
                  <a:gd name="T44" fmla="*/ 0 w 135"/>
                  <a:gd name="T45" fmla="*/ 465 h 540"/>
                  <a:gd name="T46" fmla="*/ 15 w 135"/>
                  <a:gd name="T47" fmla="*/ 465 h 540"/>
                  <a:gd name="T48" fmla="*/ 15 w 135"/>
                  <a:gd name="T49" fmla="*/ 450 h 540"/>
                  <a:gd name="T50" fmla="*/ 15 w 135"/>
                  <a:gd name="T51" fmla="*/ 420 h 540"/>
                  <a:gd name="T52" fmla="*/ 15 w 135"/>
                  <a:gd name="T53" fmla="*/ 405 h 540"/>
                  <a:gd name="T54" fmla="*/ 15 w 135"/>
                  <a:gd name="T55" fmla="*/ 330 h 540"/>
                  <a:gd name="T56" fmla="*/ 30 w 135"/>
                  <a:gd name="T57" fmla="*/ 300 h 540"/>
                  <a:gd name="T58" fmla="*/ 30 w 135"/>
                  <a:gd name="T59" fmla="*/ 255 h 540"/>
                  <a:gd name="T60" fmla="*/ 45 w 135"/>
                  <a:gd name="T61" fmla="*/ 225 h 540"/>
                  <a:gd name="T62" fmla="*/ 45 w 135"/>
                  <a:gd name="T63" fmla="*/ 195 h 540"/>
                  <a:gd name="T64" fmla="*/ 30 w 135"/>
                  <a:gd name="T65" fmla="*/ 150 h 540"/>
                  <a:gd name="T66" fmla="*/ 15 w 135"/>
                  <a:gd name="T67" fmla="*/ 105 h 540"/>
                  <a:gd name="T68" fmla="*/ 0 w 135"/>
                  <a:gd name="T69" fmla="*/ 60 h 540"/>
                  <a:gd name="T70" fmla="*/ 0 w 135"/>
                  <a:gd name="T71" fmla="*/ 45 h 540"/>
                  <a:gd name="T72" fmla="*/ 0 w 135"/>
                  <a:gd name="T73" fmla="*/ 30 h 540"/>
                  <a:gd name="T74" fmla="*/ 0 w 135"/>
                  <a:gd name="T75" fmla="*/ 30 h 540"/>
                  <a:gd name="T76" fmla="*/ 45 w 135"/>
                  <a:gd name="T77" fmla="*/ 15 h 540"/>
                  <a:gd name="T78" fmla="*/ 60 w 135"/>
                  <a:gd name="T79" fmla="*/ 15 h 540"/>
                  <a:gd name="T80" fmla="*/ 75 w 135"/>
                  <a:gd name="T81" fmla="*/ 15 h 5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540"/>
                  <a:gd name="T125" fmla="*/ 135 w 135"/>
                  <a:gd name="T126" fmla="*/ 540 h 5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540">
                    <a:moveTo>
                      <a:pt x="90" y="0"/>
                    </a:moveTo>
                    <a:lnTo>
                      <a:pt x="90" y="0"/>
                    </a:lnTo>
                    <a:lnTo>
                      <a:pt x="90" y="30"/>
                    </a:lnTo>
                    <a:lnTo>
                      <a:pt x="105" y="60"/>
                    </a:lnTo>
                    <a:lnTo>
                      <a:pt x="120" y="90"/>
                    </a:lnTo>
                    <a:lnTo>
                      <a:pt x="120" y="120"/>
                    </a:lnTo>
                    <a:lnTo>
                      <a:pt x="120" y="135"/>
                    </a:lnTo>
                    <a:lnTo>
                      <a:pt x="135" y="150"/>
                    </a:lnTo>
                    <a:lnTo>
                      <a:pt x="135" y="165"/>
                    </a:lnTo>
                    <a:lnTo>
                      <a:pt x="135" y="195"/>
                    </a:lnTo>
                    <a:lnTo>
                      <a:pt x="135" y="210"/>
                    </a:lnTo>
                    <a:lnTo>
                      <a:pt x="135" y="225"/>
                    </a:lnTo>
                    <a:lnTo>
                      <a:pt x="135" y="270"/>
                    </a:lnTo>
                    <a:lnTo>
                      <a:pt x="120" y="285"/>
                    </a:lnTo>
                    <a:lnTo>
                      <a:pt x="120" y="315"/>
                    </a:lnTo>
                    <a:lnTo>
                      <a:pt x="120" y="330"/>
                    </a:lnTo>
                    <a:lnTo>
                      <a:pt x="120" y="345"/>
                    </a:lnTo>
                    <a:lnTo>
                      <a:pt x="120" y="390"/>
                    </a:lnTo>
                    <a:lnTo>
                      <a:pt x="120" y="405"/>
                    </a:lnTo>
                    <a:lnTo>
                      <a:pt x="120" y="450"/>
                    </a:lnTo>
                    <a:lnTo>
                      <a:pt x="120" y="465"/>
                    </a:lnTo>
                    <a:lnTo>
                      <a:pt x="120" y="480"/>
                    </a:lnTo>
                    <a:lnTo>
                      <a:pt x="135" y="525"/>
                    </a:lnTo>
                    <a:lnTo>
                      <a:pt x="120" y="540"/>
                    </a:lnTo>
                    <a:lnTo>
                      <a:pt x="105" y="540"/>
                    </a:lnTo>
                    <a:lnTo>
                      <a:pt x="105" y="525"/>
                    </a:lnTo>
                    <a:lnTo>
                      <a:pt x="90" y="525"/>
                    </a:lnTo>
                    <a:lnTo>
                      <a:pt x="75" y="525"/>
                    </a:lnTo>
                    <a:lnTo>
                      <a:pt x="60" y="510"/>
                    </a:lnTo>
                    <a:lnTo>
                      <a:pt x="45" y="510"/>
                    </a:lnTo>
                    <a:lnTo>
                      <a:pt x="30" y="510"/>
                    </a:lnTo>
                    <a:lnTo>
                      <a:pt x="15" y="495"/>
                    </a:lnTo>
                    <a:lnTo>
                      <a:pt x="0" y="495"/>
                    </a:lnTo>
                    <a:lnTo>
                      <a:pt x="0" y="480"/>
                    </a:lnTo>
                    <a:lnTo>
                      <a:pt x="0" y="465"/>
                    </a:lnTo>
                    <a:lnTo>
                      <a:pt x="15" y="465"/>
                    </a:lnTo>
                    <a:lnTo>
                      <a:pt x="15" y="450"/>
                    </a:lnTo>
                    <a:lnTo>
                      <a:pt x="15" y="435"/>
                    </a:lnTo>
                    <a:lnTo>
                      <a:pt x="15" y="420"/>
                    </a:lnTo>
                    <a:lnTo>
                      <a:pt x="15" y="405"/>
                    </a:lnTo>
                    <a:lnTo>
                      <a:pt x="15" y="360"/>
                    </a:lnTo>
                    <a:lnTo>
                      <a:pt x="15" y="330"/>
                    </a:lnTo>
                    <a:lnTo>
                      <a:pt x="30" y="300"/>
                    </a:lnTo>
                    <a:lnTo>
                      <a:pt x="30" y="285"/>
                    </a:lnTo>
                    <a:lnTo>
                      <a:pt x="30" y="255"/>
                    </a:lnTo>
                    <a:lnTo>
                      <a:pt x="45" y="225"/>
                    </a:lnTo>
                    <a:lnTo>
                      <a:pt x="45" y="210"/>
                    </a:lnTo>
                    <a:lnTo>
                      <a:pt x="45" y="195"/>
                    </a:lnTo>
                    <a:lnTo>
                      <a:pt x="30" y="180"/>
                    </a:lnTo>
                    <a:lnTo>
                      <a:pt x="30" y="150"/>
                    </a:lnTo>
                    <a:lnTo>
                      <a:pt x="15" y="105"/>
                    </a:lnTo>
                    <a:lnTo>
                      <a:pt x="0" y="75"/>
                    </a:lnTo>
                    <a:lnTo>
                      <a:pt x="0" y="60"/>
                    </a:lnTo>
                    <a:lnTo>
                      <a:pt x="0" y="45"/>
                    </a:lnTo>
                    <a:lnTo>
                      <a:pt x="0" y="30"/>
                    </a:lnTo>
                    <a:lnTo>
                      <a:pt x="15" y="15"/>
                    </a:lnTo>
                    <a:lnTo>
                      <a:pt x="45" y="15"/>
                    </a:lnTo>
                    <a:lnTo>
                      <a:pt x="60" y="15"/>
                    </a:lnTo>
                    <a:lnTo>
                      <a:pt x="75" y="15"/>
                    </a:lnTo>
                    <a:lnTo>
                      <a:pt x="90" y="0"/>
                    </a:lnTo>
                    <a:close/>
                  </a:path>
                </a:pathLst>
              </a:custGeom>
              <a:solidFill>
                <a:srgbClr val="A57F66"/>
              </a:solidFill>
              <a:ln w="9525">
                <a:noFill/>
                <a:round/>
                <a:headEnd/>
                <a:tailEnd/>
              </a:ln>
            </p:spPr>
            <p:txBody>
              <a:bodyPr/>
              <a:lstStyle/>
              <a:p>
                <a:endParaRPr lang="tr-TR"/>
              </a:p>
            </p:txBody>
          </p:sp>
          <p:sp>
            <p:nvSpPr>
              <p:cNvPr id="162" name="Freeform 446"/>
              <p:cNvSpPr>
                <a:spLocks/>
              </p:cNvSpPr>
              <p:nvPr/>
            </p:nvSpPr>
            <p:spPr bwMode="auto">
              <a:xfrm>
                <a:off x="1035" y="1470"/>
                <a:ext cx="60" cy="60"/>
              </a:xfrm>
              <a:custGeom>
                <a:avLst/>
                <a:gdLst>
                  <a:gd name="T0" fmla="*/ 60 w 60"/>
                  <a:gd name="T1" fmla="*/ 30 h 60"/>
                  <a:gd name="T2" fmla="*/ 60 w 60"/>
                  <a:gd name="T3" fmla="*/ 30 h 60"/>
                  <a:gd name="T4" fmla="*/ 60 w 60"/>
                  <a:gd name="T5" fmla="*/ 60 h 60"/>
                  <a:gd name="T6" fmla="*/ 30 w 60"/>
                  <a:gd name="T7" fmla="*/ 60 h 60"/>
                  <a:gd name="T8" fmla="*/ 15 w 60"/>
                  <a:gd name="T9" fmla="*/ 60 h 60"/>
                  <a:gd name="T10" fmla="*/ 15 w 60"/>
                  <a:gd name="T11" fmla="*/ 60 h 60"/>
                  <a:gd name="T12" fmla="*/ 0 w 60"/>
                  <a:gd name="T13" fmla="*/ 60 h 60"/>
                  <a:gd name="T14" fmla="*/ 0 w 60"/>
                  <a:gd name="T15" fmla="*/ 60 h 60"/>
                  <a:gd name="T16" fmla="*/ 0 w 60"/>
                  <a:gd name="T17" fmla="*/ 45 h 60"/>
                  <a:gd name="T18" fmla="*/ 0 w 60"/>
                  <a:gd name="T19" fmla="*/ 45 h 60"/>
                  <a:gd name="T20" fmla="*/ 0 w 60"/>
                  <a:gd name="T21" fmla="*/ 30 h 60"/>
                  <a:gd name="T22" fmla="*/ 0 w 60"/>
                  <a:gd name="T23" fmla="*/ 15 h 60"/>
                  <a:gd name="T24" fmla="*/ 0 w 60"/>
                  <a:gd name="T25" fmla="*/ 0 h 60"/>
                  <a:gd name="T26" fmla="*/ 0 w 60"/>
                  <a:gd name="T27" fmla="*/ 0 h 60"/>
                  <a:gd name="T28" fmla="*/ 15 w 60"/>
                  <a:gd name="T29" fmla="*/ 0 h 60"/>
                  <a:gd name="T30" fmla="*/ 30 w 60"/>
                  <a:gd name="T31" fmla="*/ 0 h 60"/>
                  <a:gd name="T32" fmla="*/ 45 w 60"/>
                  <a:gd name="T33" fmla="*/ 0 h 60"/>
                  <a:gd name="T34" fmla="*/ 45 w 60"/>
                  <a:gd name="T35" fmla="*/ 0 h 60"/>
                  <a:gd name="T36" fmla="*/ 45 w 60"/>
                  <a:gd name="T37" fmla="*/ 0 h 60"/>
                  <a:gd name="T38" fmla="*/ 60 w 60"/>
                  <a:gd name="T39" fmla="*/ 15 h 60"/>
                  <a:gd name="T40" fmla="*/ 60 w 60"/>
                  <a:gd name="T41" fmla="*/ 15 h 60"/>
                  <a:gd name="T42" fmla="*/ 60 w 60"/>
                  <a:gd name="T43" fmla="*/ 30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60"/>
                  <a:gd name="T68" fmla="*/ 60 w 60"/>
                  <a:gd name="T69" fmla="*/ 60 h 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60">
                    <a:moveTo>
                      <a:pt x="60" y="30"/>
                    </a:moveTo>
                    <a:lnTo>
                      <a:pt x="60" y="30"/>
                    </a:lnTo>
                    <a:lnTo>
                      <a:pt x="60" y="60"/>
                    </a:lnTo>
                    <a:lnTo>
                      <a:pt x="30" y="60"/>
                    </a:lnTo>
                    <a:lnTo>
                      <a:pt x="15" y="60"/>
                    </a:lnTo>
                    <a:lnTo>
                      <a:pt x="0" y="60"/>
                    </a:lnTo>
                    <a:lnTo>
                      <a:pt x="0" y="45"/>
                    </a:lnTo>
                    <a:lnTo>
                      <a:pt x="0" y="30"/>
                    </a:lnTo>
                    <a:lnTo>
                      <a:pt x="0" y="15"/>
                    </a:lnTo>
                    <a:lnTo>
                      <a:pt x="0" y="0"/>
                    </a:lnTo>
                    <a:lnTo>
                      <a:pt x="15" y="0"/>
                    </a:lnTo>
                    <a:lnTo>
                      <a:pt x="30" y="0"/>
                    </a:lnTo>
                    <a:lnTo>
                      <a:pt x="45" y="0"/>
                    </a:lnTo>
                    <a:lnTo>
                      <a:pt x="60" y="15"/>
                    </a:lnTo>
                    <a:lnTo>
                      <a:pt x="60" y="30"/>
                    </a:lnTo>
                    <a:close/>
                  </a:path>
                </a:pathLst>
              </a:custGeom>
              <a:solidFill>
                <a:srgbClr val="F2F968"/>
              </a:solidFill>
              <a:ln w="9525">
                <a:noFill/>
                <a:round/>
                <a:headEnd/>
                <a:tailEnd/>
              </a:ln>
            </p:spPr>
            <p:txBody>
              <a:bodyPr/>
              <a:lstStyle/>
              <a:p>
                <a:endParaRPr lang="tr-TR"/>
              </a:p>
            </p:txBody>
          </p:sp>
          <p:sp>
            <p:nvSpPr>
              <p:cNvPr id="163" name="Freeform 447"/>
              <p:cNvSpPr>
                <a:spLocks/>
              </p:cNvSpPr>
              <p:nvPr/>
            </p:nvSpPr>
            <p:spPr bwMode="auto">
              <a:xfrm>
                <a:off x="765" y="1425"/>
                <a:ext cx="90" cy="60"/>
              </a:xfrm>
              <a:custGeom>
                <a:avLst/>
                <a:gdLst>
                  <a:gd name="T0" fmla="*/ 45 w 90"/>
                  <a:gd name="T1" fmla="*/ 0 h 60"/>
                  <a:gd name="T2" fmla="*/ 45 w 90"/>
                  <a:gd name="T3" fmla="*/ 0 h 60"/>
                  <a:gd name="T4" fmla="*/ 60 w 90"/>
                  <a:gd name="T5" fmla="*/ 15 h 60"/>
                  <a:gd name="T6" fmla="*/ 75 w 90"/>
                  <a:gd name="T7" fmla="*/ 30 h 60"/>
                  <a:gd name="T8" fmla="*/ 75 w 90"/>
                  <a:gd name="T9" fmla="*/ 30 h 60"/>
                  <a:gd name="T10" fmla="*/ 90 w 90"/>
                  <a:gd name="T11" fmla="*/ 45 h 60"/>
                  <a:gd name="T12" fmla="*/ 90 w 90"/>
                  <a:gd name="T13" fmla="*/ 45 h 60"/>
                  <a:gd name="T14" fmla="*/ 90 w 90"/>
                  <a:gd name="T15" fmla="*/ 45 h 60"/>
                  <a:gd name="T16" fmla="*/ 90 w 90"/>
                  <a:gd name="T17" fmla="*/ 45 h 60"/>
                  <a:gd name="T18" fmla="*/ 90 w 90"/>
                  <a:gd name="T19" fmla="*/ 45 h 60"/>
                  <a:gd name="T20" fmla="*/ 90 w 90"/>
                  <a:gd name="T21" fmla="*/ 45 h 60"/>
                  <a:gd name="T22" fmla="*/ 90 w 90"/>
                  <a:gd name="T23" fmla="*/ 60 h 60"/>
                  <a:gd name="T24" fmla="*/ 75 w 90"/>
                  <a:gd name="T25" fmla="*/ 60 h 60"/>
                  <a:gd name="T26" fmla="*/ 75 w 90"/>
                  <a:gd name="T27" fmla="*/ 60 h 60"/>
                  <a:gd name="T28" fmla="*/ 60 w 90"/>
                  <a:gd name="T29" fmla="*/ 60 h 60"/>
                  <a:gd name="T30" fmla="*/ 45 w 90"/>
                  <a:gd name="T31" fmla="*/ 60 h 60"/>
                  <a:gd name="T32" fmla="*/ 30 w 90"/>
                  <a:gd name="T33" fmla="*/ 60 h 60"/>
                  <a:gd name="T34" fmla="*/ 30 w 90"/>
                  <a:gd name="T35" fmla="*/ 60 h 60"/>
                  <a:gd name="T36" fmla="*/ 30 w 90"/>
                  <a:gd name="T37" fmla="*/ 45 h 60"/>
                  <a:gd name="T38" fmla="*/ 15 w 90"/>
                  <a:gd name="T39" fmla="*/ 45 h 60"/>
                  <a:gd name="T40" fmla="*/ 15 w 90"/>
                  <a:gd name="T41" fmla="*/ 45 h 60"/>
                  <a:gd name="T42" fmla="*/ 0 w 90"/>
                  <a:gd name="T43" fmla="*/ 45 h 60"/>
                  <a:gd name="T44" fmla="*/ 0 w 90"/>
                  <a:gd name="T45" fmla="*/ 45 h 60"/>
                  <a:gd name="T46" fmla="*/ 0 w 90"/>
                  <a:gd name="T47" fmla="*/ 0 h 60"/>
                  <a:gd name="T48" fmla="*/ 30 w 90"/>
                  <a:gd name="T49" fmla="*/ 0 h 60"/>
                  <a:gd name="T50" fmla="*/ 45 w 90"/>
                  <a:gd name="T51" fmla="*/ 0 h 60"/>
                  <a:gd name="T52" fmla="*/ 45 w 90"/>
                  <a:gd name="T53" fmla="*/ 0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0"/>
                  <a:gd name="T82" fmla="*/ 0 h 60"/>
                  <a:gd name="T83" fmla="*/ 90 w 90"/>
                  <a:gd name="T84" fmla="*/ 60 h 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0" h="60">
                    <a:moveTo>
                      <a:pt x="45" y="0"/>
                    </a:moveTo>
                    <a:lnTo>
                      <a:pt x="45" y="0"/>
                    </a:lnTo>
                    <a:lnTo>
                      <a:pt x="60" y="15"/>
                    </a:lnTo>
                    <a:lnTo>
                      <a:pt x="75" y="30"/>
                    </a:lnTo>
                    <a:lnTo>
                      <a:pt x="90" y="45"/>
                    </a:lnTo>
                    <a:lnTo>
                      <a:pt x="90" y="60"/>
                    </a:lnTo>
                    <a:lnTo>
                      <a:pt x="75" y="60"/>
                    </a:lnTo>
                    <a:lnTo>
                      <a:pt x="60" y="60"/>
                    </a:lnTo>
                    <a:lnTo>
                      <a:pt x="45" y="60"/>
                    </a:lnTo>
                    <a:lnTo>
                      <a:pt x="30" y="60"/>
                    </a:lnTo>
                    <a:lnTo>
                      <a:pt x="30" y="45"/>
                    </a:lnTo>
                    <a:lnTo>
                      <a:pt x="15" y="45"/>
                    </a:lnTo>
                    <a:lnTo>
                      <a:pt x="0" y="45"/>
                    </a:lnTo>
                    <a:lnTo>
                      <a:pt x="0" y="0"/>
                    </a:lnTo>
                    <a:lnTo>
                      <a:pt x="30" y="0"/>
                    </a:lnTo>
                    <a:lnTo>
                      <a:pt x="45" y="0"/>
                    </a:lnTo>
                    <a:close/>
                  </a:path>
                </a:pathLst>
              </a:custGeom>
              <a:solidFill>
                <a:srgbClr val="F2F968"/>
              </a:solidFill>
              <a:ln w="9525">
                <a:noFill/>
                <a:round/>
                <a:headEnd/>
                <a:tailEnd/>
              </a:ln>
            </p:spPr>
            <p:txBody>
              <a:bodyPr/>
              <a:lstStyle/>
              <a:p>
                <a:endParaRPr lang="tr-TR"/>
              </a:p>
            </p:txBody>
          </p:sp>
          <p:sp>
            <p:nvSpPr>
              <p:cNvPr id="164" name="Freeform 448"/>
              <p:cNvSpPr>
                <a:spLocks/>
              </p:cNvSpPr>
              <p:nvPr/>
            </p:nvSpPr>
            <p:spPr bwMode="auto">
              <a:xfrm>
                <a:off x="1095" y="2565"/>
                <a:ext cx="420" cy="570"/>
              </a:xfrm>
              <a:custGeom>
                <a:avLst/>
                <a:gdLst>
                  <a:gd name="T0" fmla="*/ 360 w 420"/>
                  <a:gd name="T1" fmla="*/ 30 h 570"/>
                  <a:gd name="T2" fmla="*/ 375 w 420"/>
                  <a:gd name="T3" fmla="*/ 75 h 570"/>
                  <a:gd name="T4" fmla="*/ 405 w 420"/>
                  <a:gd name="T5" fmla="*/ 165 h 570"/>
                  <a:gd name="T6" fmla="*/ 405 w 420"/>
                  <a:gd name="T7" fmla="*/ 195 h 570"/>
                  <a:gd name="T8" fmla="*/ 420 w 420"/>
                  <a:gd name="T9" fmla="*/ 240 h 570"/>
                  <a:gd name="T10" fmla="*/ 405 w 420"/>
                  <a:gd name="T11" fmla="*/ 270 h 570"/>
                  <a:gd name="T12" fmla="*/ 405 w 420"/>
                  <a:gd name="T13" fmla="*/ 285 h 570"/>
                  <a:gd name="T14" fmla="*/ 390 w 420"/>
                  <a:gd name="T15" fmla="*/ 285 h 570"/>
                  <a:gd name="T16" fmla="*/ 360 w 420"/>
                  <a:gd name="T17" fmla="*/ 300 h 570"/>
                  <a:gd name="T18" fmla="*/ 330 w 420"/>
                  <a:gd name="T19" fmla="*/ 330 h 570"/>
                  <a:gd name="T20" fmla="*/ 300 w 420"/>
                  <a:gd name="T21" fmla="*/ 345 h 570"/>
                  <a:gd name="T22" fmla="*/ 285 w 420"/>
                  <a:gd name="T23" fmla="*/ 375 h 570"/>
                  <a:gd name="T24" fmla="*/ 270 w 420"/>
                  <a:gd name="T25" fmla="*/ 465 h 570"/>
                  <a:gd name="T26" fmla="*/ 255 w 420"/>
                  <a:gd name="T27" fmla="*/ 480 h 570"/>
                  <a:gd name="T28" fmla="*/ 240 w 420"/>
                  <a:gd name="T29" fmla="*/ 510 h 570"/>
                  <a:gd name="T30" fmla="*/ 195 w 420"/>
                  <a:gd name="T31" fmla="*/ 525 h 570"/>
                  <a:gd name="T32" fmla="*/ 180 w 420"/>
                  <a:gd name="T33" fmla="*/ 540 h 570"/>
                  <a:gd name="T34" fmla="*/ 120 w 420"/>
                  <a:gd name="T35" fmla="*/ 555 h 570"/>
                  <a:gd name="T36" fmla="*/ 60 w 420"/>
                  <a:gd name="T37" fmla="*/ 570 h 570"/>
                  <a:gd name="T38" fmla="*/ 30 w 420"/>
                  <a:gd name="T39" fmla="*/ 570 h 570"/>
                  <a:gd name="T40" fmla="*/ 15 w 420"/>
                  <a:gd name="T41" fmla="*/ 555 h 570"/>
                  <a:gd name="T42" fmla="*/ 0 w 420"/>
                  <a:gd name="T43" fmla="*/ 525 h 570"/>
                  <a:gd name="T44" fmla="*/ 0 w 420"/>
                  <a:gd name="T45" fmla="*/ 510 h 570"/>
                  <a:gd name="T46" fmla="*/ 0 w 420"/>
                  <a:gd name="T47" fmla="*/ 495 h 570"/>
                  <a:gd name="T48" fmla="*/ 15 w 420"/>
                  <a:gd name="T49" fmla="*/ 480 h 570"/>
                  <a:gd name="T50" fmla="*/ 60 w 420"/>
                  <a:gd name="T51" fmla="*/ 465 h 570"/>
                  <a:gd name="T52" fmla="*/ 135 w 420"/>
                  <a:gd name="T53" fmla="*/ 450 h 570"/>
                  <a:gd name="T54" fmla="*/ 180 w 420"/>
                  <a:gd name="T55" fmla="*/ 435 h 570"/>
                  <a:gd name="T56" fmla="*/ 180 w 420"/>
                  <a:gd name="T57" fmla="*/ 420 h 570"/>
                  <a:gd name="T58" fmla="*/ 195 w 420"/>
                  <a:gd name="T59" fmla="*/ 405 h 570"/>
                  <a:gd name="T60" fmla="*/ 210 w 420"/>
                  <a:gd name="T61" fmla="*/ 375 h 570"/>
                  <a:gd name="T62" fmla="*/ 225 w 420"/>
                  <a:gd name="T63" fmla="*/ 345 h 570"/>
                  <a:gd name="T64" fmla="*/ 195 w 420"/>
                  <a:gd name="T65" fmla="*/ 345 h 570"/>
                  <a:gd name="T66" fmla="*/ 180 w 420"/>
                  <a:gd name="T67" fmla="*/ 360 h 570"/>
                  <a:gd name="T68" fmla="*/ 120 w 420"/>
                  <a:gd name="T69" fmla="*/ 375 h 570"/>
                  <a:gd name="T70" fmla="*/ 105 w 420"/>
                  <a:gd name="T71" fmla="*/ 375 h 570"/>
                  <a:gd name="T72" fmla="*/ 75 w 420"/>
                  <a:gd name="T73" fmla="*/ 360 h 570"/>
                  <a:gd name="T74" fmla="*/ 75 w 420"/>
                  <a:gd name="T75" fmla="*/ 360 h 570"/>
                  <a:gd name="T76" fmla="*/ 60 w 420"/>
                  <a:gd name="T77" fmla="*/ 345 h 570"/>
                  <a:gd name="T78" fmla="*/ 60 w 420"/>
                  <a:gd name="T79" fmla="*/ 330 h 570"/>
                  <a:gd name="T80" fmla="*/ 90 w 420"/>
                  <a:gd name="T81" fmla="*/ 300 h 570"/>
                  <a:gd name="T82" fmla="*/ 120 w 420"/>
                  <a:gd name="T83" fmla="*/ 285 h 570"/>
                  <a:gd name="T84" fmla="*/ 120 w 420"/>
                  <a:gd name="T85" fmla="*/ 255 h 570"/>
                  <a:gd name="T86" fmla="*/ 135 w 420"/>
                  <a:gd name="T87" fmla="*/ 225 h 570"/>
                  <a:gd name="T88" fmla="*/ 135 w 420"/>
                  <a:gd name="T89" fmla="*/ 165 h 570"/>
                  <a:gd name="T90" fmla="*/ 150 w 420"/>
                  <a:gd name="T91" fmla="*/ 120 h 570"/>
                  <a:gd name="T92" fmla="*/ 150 w 420"/>
                  <a:gd name="T93" fmla="*/ 105 h 570"/>
                  <a:gd name="T94" fmla="*/ 180 w 420"/>
                  <a:gd name="T95" fmla="*/ 75 h 570"/>
                  <a:gd name="T96" fmla="*/ 195 w 420"/>
                  <a:gd name="T97" fmla="*/ 60 h 570"/>
                  <a:gd name="T98" fmla="*/ 240 w 420"/>
                  <a:gd name="T99" fmla="*/ 45 h 570"/>
                  <a:gd name="T100" fmla="*/ 285 w 420"/>
                  <a:gd name="T101" fmla="*/ 30 h 570"/>
                  <a:gd name="T102" fmla="*/ 330 w 420"/>
                  <a:gd name="T103" fmla="*/ 30 h 570"/>
                  <a:gd name="T104" fmla="*/ 360 w 420"/>
                  <a:gd name="T105" fmla="*/ 0 h 5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0"/>
                  <a:gd name="T160" fmla="*/ 0 h 570"/>
                  <a:gd name="T161" fmla="*/ 420 w 420"/>
                  <a:gd name="T162" fmla="*/ 570 h 5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0" h="570">
                    <a:moveTo>
                      <a:pt x="360" y="0"/>
                    </a:moveTo>
                    <a:lnTo>
                      <a:pt x="360" y="0"/>
                    </a:lnTo>
                    <a:lnTo>
                      <a:pt x="360" y="30"/>
                    </a:lnTo>
                    <a:lnTo>
                      <a:pt x="360" y="45"/>
                    </a:lnTo>
                    <a:lnTo>
                      <a:pt x="375" y="60"/>
                    </a:lnTo>
                    <a:lnTo>
                      <a:pt x="375" y="75"/>
                    </a:lnTo>
                    <a:lnTo>
                      <a:pt x="390" y="105"/>
                    </a:lnTo>
                    <a:lnTo>
                      <a:pt x="390" y="135"/>
                    </a:lnTo>
                    <a:lnTo>
                      <a:pt x="405" y="165"/>
                    </a:lnTo>
                    <a:lnTo>
                      <a:pt x="405" y="180"/>
                    </a:lnTo>
                    <a:lnTo>
                      <a:pt x="405" y="195"/>
                    </a:lnTo>
                    <a:lnTo>
                      <a:pt x="405" y="210"/>
                    </a:lnTo>
                    <a:lnTo>
                      <a:pt x="420" y="225"/>
                    </a:lnTo>
                    <a:lnTo>
                      <a:pt x="420" y="240"/>
                    </a:lnTo>
                    <a:lnTo>
                      <a:pt x="420" y="255"/>
                    </a:lnTo>
                    <a:lnTo>
                      <a:pt x="405" y="270"/>
                    </a:lnTo>
                    <a:lnTo>
                      <a:pt x="405" y="285"/>
                    </a:lnTo>
                    <a:lnTo>
                      <a:pt x="390" y="285"/>
                    </a:lnTo>
                    <a:lnTo>
                      <a:pt x="390" y="300"/>
                    </a:lnTo>
                    <a:lnTo>
                      <a:pt x="375" y="300"/>
                    </a:lnTo>
                    <a:lnTo>
                      <a:pt x="360" y="300"/>
                    </a:lnTo>
                    <a:lnTo>
                      <a:pt x="345" y="315"/>
                    </a:lnTo>
                    <a:lnTo>
                      <a:pt x="330" y="330"/>
                    </a:lnTo>
                    <a:lnTo>
                      <a:pt x="315" y="345"/>
                    </a:lnTo>
                    <a:lnTo>
                      <a:pt x="300" y="345"/>
                    </a:lnTo>
                    <a:lnTo>
                      <a:pt x="300" y="360"/>
                    </a:lnTo>
                    <a:lnTo>
                      <a:pt x="285" y="375"/>
                    </a:lnTo>
                    <a:lnTo>
                      <a:pt x="285" y="390"/>
                    </a:lnTo>
                    <a:lnTo>
                      <a:pt x="285" y="420"/>
                    </a:lnTo>
                    <a:lnTo>
                      <a:pt x="270" y="465"/>
                    </a:lnTo>
                    <a:lnTo>
                      <a:pt x="255" y="480"/>
                    </a:lnTo>
                    <a:lnTo>
                      <a:pt x="255" y="495"/>
                    </a:lnTo>
                    <a:lnTo>
                      <a:pt x="240" y="495"/>
                    </a:lnTo>
                    <a:lnTo>
                      <a:pt x="240" y="510"/>
                    </a:lnTo>
                    <a:lnTo>
                      <a:pt x="225" y="525"/>
                    </a:lnTo>
                    <a:lnTo>
                      <a:pt x="195" y="525"/>
                    </a:lnTo>
                    <a:lnTo>
                      <a:pt x="180" y="540"/>
                    </a:lnTo>
                    <a:lnTo>
                      <a:pt x="150" y="555"/>
                    </a:lnTo>
                    <a:lnTo>
                      <a:pt x="135" y="555"/>
                    </a:lnTo>
                    <a:lnTo>
                      <a:pt x="120" y="555"/>
                    </a:lnTo>
                    <a:lnTo>
                      <a:pt x="105" y="555"/>
                    </a:lnTo>
                    <a:lnTo>
                      <a:pt x="75" y="570"/>
                    </a:lnTo>
                    <a:lnTo>
                      <a:pt x="60" y="570"/>
                    </a:lnTo>
                    <a:lnTo>
                      <a:pt x="45" y="570"/>
                    </a:lnTo>
                    <a:lnTo>
                      <a:pt x="30" y="570"/>
                    </a:lnTo>
                    <a:lnTo>
                      <a:pt x="15" y="570"/>
                    </a:lnTo>
                    <a:lnTo>
                      <a:pt x="15" y="555"/>
                    </a:lnTo>
                    <a:lnTo>
                      <a:pt x="0" y="555"/>
                    </a:lnTo>
                    <a:lnTo>
                      <a:pt x="0" y="540"/>
                    </a:lnTo>
                    <a:lnTo>
                      <a:pt x="0" y="525"/>
                    </a:lnTo>
                    <a:lnTo>
                      <a:pt x="0" y="510"/>
                    </a:lnTo>
                    <a:lnTo>
                      <a:pt x="0" y="495"/>
                    </a:lnTo>
                    <a:lnTo>
                      <a:pt x="0" y="480"/>
                    </a:lnTo>
                    <a:lnTo>
                      <a:pt x="15" y="480"/>
                    </a:lnTo>
                    <a:lnTo>
                      <a:pt x="30" y="480"/>
                    </a:lnTo>
                    <a:lnTo>
                      <a:pt x="45" y="465"/>
                    </a:lnTo>
                    <a:lnTo>
                      <a:pt x="60" y="465"/>
                    </a:lnTo>
                    <a:lnTo>
                      <a:pt x="75" y="465"/>
                    </a:lnTo>
                    <a:lnTo>
                      <a:pt x="105" y="465"/>
                    </a:lnTo>
                    <a:lnTo>
                      <a:pt x="135" y="450"/>
                    </a:lnTo>
                    <a:lnTo>
                      <a:pt x="150" y="450"/>
                    </a:lnTo>
                    <a:lnTo>
                      <a:pt x="165" y="450"/>
                    </a:lnTo>
                    <a:lnTo>
                      <a:pt x="180" y="435"/>
                    </a:lnTo>
                    <a:lnTo>
                      <a:pt x="180" y="420"/>
                    </a:lnTo>
                    <a:lnTo>
                      <a:pt x="195" y="420"/>
                    </a:lnTo>
                    <a:lnTo>
                      <a:pt x="195" y="405"/>
                    </a:lnTo>
                    <a:lnTo>
                      <a:pt x="210" y="405"/>
                    </a:lnTo>
                    <a:lnTo>
                      <a:pt x="210" y="390"/>
                    </a:lnTo>
                    <a:lnTo>
                      <a:pt x="210" y="375"/>
                    </a:lnTo>
                    <a:lnTo>
                      <a:pt x="210" y="360"/>
                    </a:lnTo>
                    <a:lnTo>
                      <a:pt x="225" y="360"/>
                    </a:lnTo>
                    <a:lnTo>
                      <a:pt x="225" y="345"/>
                    </a:lnTo>
                    <a:lnTo>
                      <a:pt x="225" y="330"/>
                    </a:lnTo>
                    <a:lnTo>
                      <a:pt x="210" y="330"/>
                    </a:lnTo>
                    <a:lnTo>
                      <a:pt x="195" y="345"/>
                    </a:lnTo>
                    <a:lnTo>
                      <a:pt x="180" y="360"/>
                    </a:lnTo>
                    <a:lnTo>
                      <a:pt x="150" y="375"/>
                    </a:lnTo>
                    <a:lnTo>
                      <a:pt x="135" y="375"/>
                    </a:lnTo>
                    <a:lnTo>
                      <a:pt x="120" y="375"/>
                    </a:lnTo>
                    <a:lnTo>
                      <a:pt x="105" y="375"/>
                    </a:lnTo>
                    <a:lnTo>
                      <a:pt x="90" y="375"/>
                    </a:lnTo>
                    <a:lnTo>
                      <a:pt x="75" y="360"/>
                    </a:lnTo>
                    <a:lnTo>
                      <a:pt x="75" y="345"/>
                    </a:lnTo>
                    <a:lnTo>
                      <a:pt x="60" y="345"/>
                    </a:lnTo>
                    <a:lnTo>
                      <a:pt x="60" y="330"/>
                    </a:lnTo>
                    <a:lnTo>
                      <a:pt x="75" y="315"/>
                    </a:lnTo>
                    <a:lnTo>
                      <a:pt x="90" y="300"/>
                    </a:lnTo>
                    <a:lnTo>
                      <a:pt x="90" y="285"/>
                    </a:lnTo>
                    <a:lnTo>
                      <a:pt x="105" y="285"/>
                    </a:lnTo>
                    <a:lnTo>
                      <a:pt x="120" y="285"/>
                    </a:lnTo>
                    <a:lnTo>
                      <a:pt x="120" y="270"/>
                    </a:lnTo>
                    <a:lnTo>
                      <a:pt x="120" y="255"/>
                    </a:lnTo>
                    <a:lnTo>
                      <a:pt x="120" y="240"/>
                    </a:lnTo>
                    <a:lnTo>
                      <a:pt x="135" y="240"/>
                    </a:lnTo>
                    <a:lnTo>
                      <a:pt x="135" y="225"/>
                    </a:lnTo>
                    <a:lnTo>
                      <a:pt x="135" y="195"/>
                    </a:lnTo>
                    <a:lnTo>
                      <a:pt x="135" y="165"/>
                    </a:lnTo>
                    <a:lnTo>
                      <a:pt x="135" y="150"/>
                    </a:lnTo>
                    <a:lnTo>
                      <a:pt x="135" y="135"/>
                    </a:lnTo>
                    <a:lnTo>
                      <a:pt x="150" y="120"/>
                    </a:lnTo>
                    <a:lnTo>
                      <a:pt x="150" y="105"/>
                    </a:lnTo>
                    <a:lnTo>
                      <a:pt x="165" y="90"/>
                    </a:lnTo>
                    <a:lnTo>
                      <a:pt x="180" y="75"/>
                    </a:lnTo>
                    <a:lnTo>
                      <a:pt x="180" y="60"/>
                    </a:lnTo>
                    <a:lnTo>
                      <a:pt x="195" y="60"/>
                    </a:lnTo>
                    <a:lnTo>
                      <a:pt x="210" y="45"/>
                    </a:lnTo>
                    <a:lnTo>
                      <a:pt x="225" y="45"/>
                    </a:lnTo>
                    <a:lnTo>
                      <a:pt x="240" y="45"/>
                    </a:lnTo>
                    <a:lnTo>
                      <a:pt x="255" y="45"/>
                    </a:lnTo>
                    <a:lnTo>
                      <a:pt x="270" y="30"/>
                    </a:lnTo>
                    <a:lnTo>
                      <a:pt x="285" y="30"/>
                    </a:lnTo>
                    <a:lnTo>
                      <a:pt x="300" y="30"/>
                    </a:lnTo>
                    <a:lnTo>
                      <a:pt x="315" y="30"/>
                    </a:lnTo>
                    <a:lnTo>
                      <a:pt x="330" y="30"/>
                    </a:lnTo>
                    <a:lnTo>
                      <a:pt x="345" y="30"/>
                    </a:lnTo>
                    <a:lnTo>
                      <a:pt x="360" y="0"/>
                    </a:lnTo>
                    <a:close/>
                  </a:path>
                </a:pathLst>
              </a:custGeom>
              <a:solidFill>
                <a:srgbClr val="FFCCB2"/>
              </a:solidFill>
              <a:ln w="9525">
                <a:noFill/>
                <a:round/>
                <a:headEnd/>
                <a:tailEnd/>
              </a:ln>
            </p:spPr>
            <p:txBody>
              <a:bodyPr/>
              <a:lstStyle/>
              <a:p>
                <a:endParaRPr lang="tr-TR"/>
              </a:p>
            </p:txBody>
          </p:sp>
          <p:sp>
            <p:nvSpPr>
              <p:cNvPr id="165" name="Freeform 449"/>
              <p:cNvSpPr>
                <a:spLocks/>
              </p:cNvSpPr>
              <p:nvPr/>
            </p:nvSpPr>
            <p:spPr bwMode="auto">
              <a:xfrm>
                <a:off x="330" y="2610"/>
                <a:ext cx="405" cy="405"/>
              </a:xfrm>
              <a:custGeom>
                <a:avLst/>
                <a:gdLst>
                  <a:gd name="T0" fmla="*/ 240 w 405"/>
                  <a:gd name="T1" fmla="*/ 60 h 405"/>
                  <a:gd name="T2" fmla="*/ 240 w 405"/>
                  <a:gd name="T3" fmla="*/ 90 h 405"/>
                  <a:gd name="T4" fmla="*/ 255 w 405"/>
                  <a:gd name="T5" fmla="*/ 120 h 405"/>
                  <a:gd name="T6" fmla="*/ 285 w 405"/>
                  <a:gd name="T7" fmla="*/ 135 h 405"/>
                  <a:gd name="T8" fmla="*/ 285 w 405"/>
                  <a:gd name="T9" fmla="*/ 150 h 405"/>
                  <a:gd name="T10" fmla="*/ 315 w 405"/>
                  <a:gd name="T11" fmla="*/ 165 h 405"/>
                  <a:gd name="T12" fmla="*/ 345 w 405"/>
                  <a:gd name="T13" fmla="*/ 180 h 405"/>
                  <a:gd name="T14" fmla="*/ 375 w 405"/>
                  <a:gd name="T15" fmla="*/ 195 h 405"/>
                  <a:gd name="T16" fmla="*/ 390 w 405"/>
                  <a:gd name="T17" fmla="*/ 210 h 405"/>
                  <a:gd name="T18" fmla="*/ 405 w 405"/>
                  <a:gd name="T19" fmla="*/ 225 h 405"/>
                  <a:gd name="T20" fmla="*/ 405 w 405"/>
                  <a:gd name="T21" fmla="*/ 225 h 405"/>
                  <a:gd name="T22" fmla="*/ 405 w 405"/>
                  <a:gd name="T23" fmla="*/ 255 h 405"/>
                  <a:gd name="T24" fmla="*/ 360 w 405"/>
                  <a:gd name="T25" fmla="*/ 270 h 405"/>
                  <a:gd name="T26" fmla="*/ 345 w 405"/>
                  <a:gd name="T27" fmla="*/ 270 h 405"/>
                  <a:gd name="T28" fmla="*/ 345 w 405"/>
                  <a:gd name="T29" fmla="*/ 315 h 405"/>
                  <a:gd name="T30" fmla="*/ 330 w 405"/>
                  <a:gd name="T31" fmla="*/ 345 h 405"/>
                  <a:gd name="T32" fmla="*/ 330 w 405"/>
                  <a:gd name="T33" fmla="*/ 360 h 405"/>
                  <a:gd name="T34" fmla="*/ 315 w 405"/>
                  <a:gd name="T35" fmla="*/ 375 h 405"/>
                  <a:gd name="T36" fmla="*/ 300 w 405"/>
                  <a:gd name="T37" fmla="*/ 390 h 405"/>
                  <a:gd name="T38" fmla="*/ 285 w 405"/>
                  <a:gd name="T39" fmla="*/ 390 h 405"/>
                  <a:gd name="T40" fmla="*/ 270 w 405"/>
                  <a:gd name="T41" fmla="*/ 405 h 405"/>
                  <a:gd name="T42" fmla="*/ 240 w 405"/>
                  <a:gd name="T43" fmla="*/ 405 h 405"/>
                  <a:gd name="T44" fmla="*/ 225 w 405"/>
                  <a:gd name="T45" fmla="*/ 405 h 405"/>
                  <a:gd name="T46" fmla="*/ 210 w 405"/>
                  <a:gd name="T47" fmla="*/ 390 h 405"/>
                  <a:gd name="T48" fmla="*/ 180 w 405"/>
                  <a:gd name="T49" fmla="*/ 375 h 405"/>
                  <a:gd name="T50" fmla="*/ 165 w 405"/>
                  <a:gd name="T51" fmla="*/ 360 h 405"/>
                  <a:gd name="T52" fmla="*/ 150 w 405"/>
                  <a:gd name="T53" fmla="*/ 345 h 405"/>
                  <a:gd name="T54" fmla="*/ 120 w 405"/>
                  <a:gd name="T55" fmla="*/ 315 h 405"/>
                  <a:gd name="T56" fmla="*/ 105 w 405"/>
                  <a:gd name="T57" fmla="*/ 300 h 405"/>
                  <a:gd name="T58" fmla="*/ 105 w 405"/>
                  <a:gd name="T59" fmla="*/ 285 h 405"/>
                  <a:gd name="T60" fmla="*/ 90 w 405"/>
                  <a:gd name="T61" fmla="*/ 270 h 405"/>
                  <a:gd name="T62" fmla="*/ 60 w 405"/>
                  <a:gd name="T63" fmla="*/ 255 h 405"/>
                  <a:gd name="T64" fmla="*/ 45 w 405"/>
                  <a:gd name="T65" fmla="*/ 240 h 405"/>
                  <a:gd name="T66" fmla="*/ 15 w 405"/>
                  <a:gd name="T67" fmla="*/ 225 h 405"/>
                  <a:gd name="T68" fmla="*/ 0 w 405"/>
                  <a:gd name="T69" fmla="*/ 195 h 405"/>
                  <a:gd name="T70" fmla="*/ 0 w 405"/>
                  <a:gd name="T71" fmla="*/ 180 h 405"/>
                  <a:gd name="T72" fmla="*/ 0 w 405"/>
                  <a:gd name="T73" fmla="*/ 180 h 405"/>
                  <a:gd name="T74" fmla="*/ 0 w 405"/>
                  <a:gd name="T75" fmla="*/ 150 h 405"/>
                  <a:gd name="T76" fmla="*/ 0 w 405"/>
                  <a:gd name="T77" fmla="*/ 135 h 405"/>
                  <a:gd name="T78" fmla="*/ 15 w 405"/>
                  <a:gd name="T79" fmla="*/ 105 h 405"/>
                  <a:gd name="T80" fmla="*/ 30 w 405"/>
                  <a:gd name="T81" fmla="*/ 60 h 405"/>
                  <a:gd name="T82" fmla="*/ 45 w 405"/>
                  <a:gd name="T83" fmla="*/ 45 h 405"/>
                  <a:gd name="T84" fmla="*/ 60 w 405"/>
                  <a:gd name="T85" fmla="*/ 15 h 405"/>
                  <a:gd name="T86" fmla="*/ 90 w 405"/>
                  <a:gd name="T87" fmla="*/ 0 h 405"/>
                  <a:gd name="T88" fmla="*/ 240 w 405"/>
                  <a:gd name="T89" fmla="*/ 60 h 4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5"/>
                  <a:gd name="T136" fmla="*/ 0 h 405"/>
                  <a:gd name="T137" fmla="*/ 405 w 405"/>
                  <a:gd name="T138" fmla="*/ 405 h 4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5" h="405">
                    <a:moveTo>
                      <a:pt x="240" y="60"/>
                    </a:moveTo>
                    <a:lnTo>
                      <a:pt x="240" y="60"/>
                    </a:lnTo>
                    <a:lnTo>
                      <a:pt x="240" y="90"/>
                    </a:lnTo>
                    <a:lnTo>
                      <a:pt x="255" y="105"/>
                    </a:lnTo>
                    <a:lnTo>
                      <a:pt x="255" y="120"/>
                    </a:lnTo>
                    <a:lnTo>
                      <a:pt x="270" y="120"/>
                    </a:lnTo>
                    <a:lnTo>
                      <a:pt x="285" y="135"/>
                    </a:lnTo>
                    <a:lnTo>
                      <a:pt x="285" y="150"/>
                    </a:lnTo>
                    <a:lnTo>
                      <a:pt x="300" y="165"/>
                    </a:lnTo>
                    <a:lnTo>
                      <a:pt x="315" y="165"/>
                    </a:lnTo>
                    <a:lnTo>
                      <a:pt x="330" y="180"/>
                    </a:lnTo>
                    <a:lnTo>
                      <a:pt x="345" y="180"/>
                    </a:lnTo>
                    <a:lnTo>
                      <a:pt x="360" y="180"/>
                    </a:lnTo>
                    <a:lnTo>
                      <a:pt x="375" y="195"/>
                    </a:lnTo>
                    <a:lnTo>
                      <a:pt x="390" y="210"/>
                    </a:lnTo>
                    <a:lnTo>
                      <a:pt x="405" y="225"/>
                    </a:lnTo>
                    <a:lnTo>
                      <a:pt x="405" y="240"/>
                    </a:lnTo>
                    <a:lnTo>
                      <a:pt x="405" y="255"/>
                    </a:lnTo>
                    <a:lnTo>
                      <a:pt x="375" y="270"/>
                    </a:lnTo>
                    <a:lnTo>
                      <a:pt x="360" y="270"/>
                    </a:lnTo>
                    <a:lnTo>
                      <a:pt x="345" y="270"/>
                    </a:lnTo>
                    <a:lnTo>
                      <a:pt x="345" y="300"/>
                    </a:lnTo>
                    <a:lnTo>
                      <a:pt x="345" y="315"/>
                    </a:lnTo>
                    <a:lnTo>
                      <a:pt x="345" y="330"/>
                    </a:lnTo>
                    <a:lnTo>
                      <a:pt x="330" y="345"/>
                    </a:lnTo>
                    <a:lnTo>
                      <a:pt x="330" y="360"/>
                    </a:lnTo>
                    <a:lnTo>
                      <a:pt x="315" y="375"/>
                    </a:lnTo>
                    <a:lnTo>
                      <a:pt x="315" y="390"/>
                    </a:lnTo>
                    <a:lnTo>
                      <a:pt x="300" y="390"/>
                    </a:lnTo>
                    <a:lnTo>
                      <a:pt x="285" y="390"/>
                    </a:lnTo>
                    <a:lnTo>
                      <a:pt x="285" y="405"/>
                    </a:lnTo>
                    <a:lnTo>
                      <a:pt x="270" y="405"/>
                    </a:lnTo>
                    <a:lnTo>
                      <a:pt x="255" y="405"/>
                    </a:lnTo>
                    <a:lnTo>
                      <a:pt x="240" y="405"/>
                    </a:lnTo>
                    <a:lnTo>
                      <a:pt x="225" y="405"/>
                    </a:lnTo>
                    <a:lnTo>
                      <a:pt x="225" y="390"/>
                    </a:lnTo>
                    <a:lnTo>
                      <a:pt x="210" y="390"/>
                    </a:lnTo>
                    <a:lnTo>
                      <a:pt x="195" y="375"/>
                    </a:lnTo>
                    <a:lnTo>
                      <a:pt x="180" y="375"/>
                    </a:lnTo>
                    <a:lnTo>
                      <a:pt x="165" y="360"/>
                    </a:lnTo>
                    <a:lnTo>
                      <a:pt x="150" y="345"/>
                    </a:lnTo>
                    <a:lnTo>
                      <a:pt x="135" y="345"/>
                    </a:lnTo>
                    <a:lnTo>
                      <a:pt x="120" y="315"/>
                    </a:lnTo>
                    <a:lnTo>
                      <a:pt x="105" y="300"/>
                    </a:lnTo>
                    <a:lnTo>
                      <a:pt x="105" y="285"/>
                    </a:lnTo>
                    <a:lnTo>
                      <a:pt x="90" y="270"/>
                    </a:lnTo>
                    <a:lnTo>
                      <a:pt x="75" y="255"/>
                    </a:lnTo>
                    <a:lnTo>
                      <a:pt x="60" y="255"/>
                    </a:lnTo>
                    <a:lnTo>
                      <a:pt x="60" y="240"/>
                    </a:lnTo>
                    <a:lnTo>
                      <a:pt x="45" y="240"/>
                    </a:lnTo>
                    <a:lnTo>
                      <a:pt x="30" y="225"/>
                    </a:lnTo>
                    <a:lnTo>
                      <a:pt x="15" y="225"/>
                    </a:lnTo>
                    <a:lnTo>
                      <a:pt x="15" y="210"/>
                    </a:lnTo>
                    <a:lnTo>
                      <a:pt x="0" y="195"/>
                    </a:lnTo>
                    <a:lnTo>
                      <a:pt x="0" y="180"/>
                    </a:lnTo>
                    <a:lnTo>
                      <a:pt x="0" y="165"/>
                    </a:lnTo>
                    <a:lnTo>
                      <a:pt x="0" y="150"/>
                    </a:lnTo>
                    <a:lnTo>
                      <a:pt x="0" y="135"/>
                    </a:lnTo>
                    <a:lnTo>
                      <a:pt x="0" y="120"/>
                    </a:lnTo>
                    <a:lnTo>
                      <a:pt x="15" y="105"/>
                    </a:lnTo>
                    <a:lnTo>
                      <a:pt x="15" y="90"/>
                    </a:lnTo>
                    <a:lnTo>
                      <a:pt x="30" y="60"/>
                    </a:lnTo>
                    <a:lnTo>
                      <a:pt x="45" y="60"/>
                    </a:lnTo>
                    <a:lnTo>
                      <a:pt x="45" y="45"/>
                    </a:lnTo>
                    <a:lnTo>
                      <a:pt x="60" y="15"/>
                    </a:lnTo>
                    <a:lnTo>
                      <a:pt x="60" y="0"/>
                    </a:lnTo>
                    <a:lnTo>
                      <a:pt x="90" y="0"/>
                    </a:lnTo>
                    <a:lnTo>
                      <a:pt x="225" y="45"/>
                    </a:lnTo>
                    <a:lnTo>
                      <a:pt x="240" y="60"/>
                    </a:lnTo>
                    <a:close/>
                  </a:path>
                </a:pathLst>
              </a:custGeom>
              <a:solidFill>
                <a:srgbClr val="FFCCB2"/>
              </a:solidFill>
              <a:ln w="9525">
                <a:noFill/>
                <a:round/>
                <a:headEnd/>
                <a:tailEnd/>
              </a:ln>
            </p:spPr>
            <p:txBody>
              <a:bodyPr/>
              <a:lstStyle/>
              <a:p>
                <a:endParaRPr lang="tr-TR"/>
              </a:p>
            </p:txBody>
          </p:sp>
          <p:sp>
            <p:nvSpPr>
              <p:cNvPr id="166" name="Freeform 450"/>
              <p:cNvSpPr>
                <a:spLocks/>
              </p:cNvSpPr>
              <p:nvPr/>
            </p:nvSpPr>
            <p:spPr bwMode="auto">
              <a:xfrm>
                <a:off x="945" y="3795"/>
                <a:ext cx="615" cy="435"/>
              </a:xfrm>
              <a:custGeom>
                <a:avLst/>
                <a:gdLst>
                  <a:gd name="T0" fmla="*/ 210 w 615"/>
                  <a:gd name="T1" fmla="*/ 75 h 435"/>
                  <a:gd name="T2" fmla="*/ 240 w 615"/>
                  <a:gd name="T3" fmla="*/ 75 h 435"/>
                  <a:gd name="T4" fmla="*/ 255 w 615"/>
                  <a:gd name="T5" fmla="*/ 90 h 435"/>
                  <a:gd name="T6" fmla="*/ 270 w 615"/>
                  <a:gd name="T7" fmla="*/ 105 h 435"/>
                  <a:gd name="T8" fmla="*/ 285 w 615"/>
                  <a:gd name="T9" fmla="*/ 135 h 435"/>
                  <a:gd name="T10" fmla="*/ 315 w 615"/>
                  <a:gd name="T11" fmla="*/ 150 h 435"/>
                  <a:gd name="T12" fmla="*/ 330 w 615"/>
                  <a:gd name="T13" fmla="*/ 150 h 435"/>
                  <a:gd name="T14" fmla="*/ 345 w 615"/>
                  <a:gd name="T15" fmla="*/ 150 h 435"/>
                  <a:gd name="T16" fmla="*/ 360 w 615"/>
                  <a:gd name="T17" fmla="*/ 150 h 435"/>
                  <a:gd name="T18" fmla="*/ 390 w 615"/>
                  <a:gd name="T19" fmla="*/ 135 h 435"/>
                  <a:gd name="T20" fmla="*/ 420 w 615"/>
                  <a:gd name="T21" fmla="*/ 135 h 435"/>
                  <a:gd name="T22" fmla="*/ 465 w 615"/>
                  <a:gd name="T23" fmla="*/ 135 h 435"/>
                  <a:gd name="T24" fmla="*/ 510 w 615"/>
                  <a:gd name="T25" fmla="*/ 135 h 435"/>
                  <a:gd name="T26" fmla="*/ 555 w 615"/>
                  <a:gd name="T27" fmla="*/ 150 h 435"/>
                  <a:gd name="T28" fmla="*/ 570 w 615"/>
                  <a:gd name="T29" fmla="*/ 165 h 435"/>
                  <a:gd name="T30" fmla="*/ 600 w 615"/>
                  <a:gd name="T31" fmla="*/ 195 h 435"/>
                  <a:gd name="T32" fmla="*/ 615 w 615"/>
                  <a:gd name="T33" fmla="*/ 210 h 435"/>
                  <a:gd name="T34" fmla="*/ 615 w 615"/>
                  <a:gd name="T35" fmla="*/ 240 h 435"/>
                  <a:gd name="T36" fmla="*/ 615 w 615"/>
                  <a:gd name="T37" fmla="*/ 270 h 435"/>
                  <a:gd name="T38" fmla="*/ 600 w 615"/>
                  <a:gd name="T39" fmla="*/ 315 h 435"/>
                  <a:gd name="T40" fmla="*/ 570 w 615"/>
                  <a:gd name="T41" fmla="*/ 360 h 435"/>
                  <a:gd name="T42" fmla="*/ 555 w 615"/>
                  <a:gd name="T43" fmla="*/ 390 h 435"/>
                  <a:gd name="T44" fmla="*/ 525 w 615"/>
                  <a:gd name="T45" fmla="*/ 420 h 435"/>
                  <a:gd name="T46" fmla="*/ 480 w 615"/>
                  <a:gd name="T47" fmla="*/ 435 h 435"/>
                  <a:gd name="T48" fmla="*/ 450 w 615"/>
                  <a:gd name="T49" fmla="*/ 435 h 435"/>
                  <a:gd name="T50" fmla="*/ 435 w 615"/>
                  <a:gd name="T51" fmla="*/ 435 h 435"/>
                  <a:gd name="T52" fmla="*/ 405 w 615"/>
                  <a:gd name="T53" fmla="*/ 435 h 435"/>
                  <a:gd name="T54" fmla="*/ 375 w 615"/>
                  <a:gd name="T55" fmla="*/ 435 h 435"/>
                  <a:gd name="T56" fmla="*/ 330 w 615"/>
                  <a:gd name="T57" fmla="*/ 405 h 435"/>
                  <a:gd name="T58" fmla="*/ 285 w 615"/>
                  <a:gd name="T59" fmla="*/ 375 h 435"/>
                  <a:gd name="T60" fmla="*/ 240 w 615"/>
                  <a:gd name="T61" fmla="*/ 345 h 435"/>
                  <a:gd name="T62" fmla="*/ 225 w 615"/>
                  <a:gd name="T63" fmla="*/ 345 h 435"/>
                  <a:gd name="T64" fmla="*/ 210 w 615"/>
                  <a:gd name="T65" fmla="*/ 345 h 435"/>
                  <a:gd name="T66" fmla="*/ 150 w 615"/>
                  <a:gd name="T67" fmla="*/ 315 h 435"/>
                  <a:gd name="T68" fmla="*/ 105 w 615"/>
                  <a:gd name="T69" fmla="*/ 255 h 435"/>
                  <a:gd name="T70" fmla="*/ 90 w 615"/>
                  <a:gd name="T71" fmla="*/ 255 h 435"/>
                  <a:gd name="T72" fmla="*/ 30 w 615"/>
                  <a:gd name="T73" fmla="*/ 225 h 435"/>
                  <a:gd name="T74" fmla="*/ 15 w 615"/>
                  <a:gd name="T75" fmla="*/ 195 h 435"/>
                  <a:gd name="T76" fmla="*/ 0 w 615"/>
                  <a:gd name="T77" fmla="*/ 195 h 435"/>
                  <a:gd name="T78" fmla="*/ 0 w 615"/>
                  <a:gd name="T79" fmla="*/ 135 h 435"/>
                  <a:gd name="T80" fmla="*/ 15 w 615"/>
                  <a:gd name="T81" fmla="*/ 75 h 435"/>
                  <a:gd name="T82" fmla="*/ 30 w 615"/>
                  <a:gd name="T83" fmla="*/ 15 h 435"/>
                  <a:gd name="T84" fmla="*/ 75 w 615"/>
                  <a:gd name="T85" fmla="*/ 30 h 435"/>
                  <a:gd name="T86" fmla="*/ 90 w 615"/>
                  <a:gd name="T87" fmla="*/ 60 h 435"/>
                  <a:gd name="T88" fmla="*/ 120 w 615"/>
                  <a:gd name="T89" fmla="*/ 75 h 435"/>
                  <a:gd name="T90" fmla="*/ 150 w 615"/>
                  <a:gd name="T91" fmla="*/ 75 h 435"/>
                  <a:gd name="T92" fmla="*/ 210 w 615"/>
                  <a:gd name="T93" fmla="*/ 75 h 4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5"/>
                  <a:gd name="T142" fmla="*/ 0 h 435"/>
                  <a:gd name="T143" fmla="*/ 615 w 615"/>
                  <a:gd name="T144" fmla="*/ 435 h 43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5" h="435">
                    <a:moveTo>
                      <a:pt x="210" y="75"/>
                    </a:moveTo>
                    <a:lnTo>
                      <a:pt x="210" y="75"/>
                    </a:lnTo>
                    <a:lnTo>
                      <a:pt x="225" y="75"/>
                    </a:lnTo>
                    <a:lnTo>
                      <a:pt x="240" y="75"/>
                    </a:lnTo>
                    <a:lnTo>
                      <a:pt x="255" y="90"/>
                    </a:lnTo>
                    <a:lnTo>
                      <a:pt x="270" y="90"/>
                    </a:lnTo>
                    <a:lnTo>
                      <a:pt x="270" y="105"/>
                    </a:lnTo>
                    <a:lnTo>
                      <a:pt x="270" y="120"/>
                    </a:lnTo>
                    <a:lnTo>
                      <a:pt x="285" y="135"/>
                    </a:lnTo>
                    <a:lnTo>
                      <a:pt x="300" y="135"/>
                    </a:lnTo>
                    <a:lnTo>
                      <a:pt x="315" y="150"/>
                    </a:lnTo>
                    <a:lnTo>
                      <a:pt x="330" y="150"/>
                    </a:lnTo>
                    <a:lnTo>
                      <a:pt x="345" y="165"/>
                    </a:lnTo>
                    <a:lnTo>
                      <a:pt x="345" y="150"/>
                    </a:lnTo>
                    <a:lnTo>
                      <a:pt x="360" y="150"/>
                    </a:lnTo>
                    <a:lnTo>
                      <a:pt x="375" y="150"/>
                    </a:lnTo>
                    <a:lnTo>
                      <a:pt x="375" y="135"/>
                    </a:lnTo>
                    <a:lnTo>
                      <a:pt x="390" y="135"/>
                    </a:lnTo>
                    <a:lnTo>
                      <a:pt x="405" y="135"/>
                    </a:lnTo>
                    <a:lnTo>
                      <a:pt x="420" y="135"/>
                    </a:lnTo>
                    <a:lnTo>
                      <a:pt x="435" y="135"/>
                    </a:lnTo>
                    <a:lnTo>
                      <a:pt x="465" y="135"/>
                    </a:lnTo>
                    <a:lnTo>
                      <a:pt x="480" y="135"/>
                    </a:lnTo>
                    <a:lnTo>
                      <a:pt x="495" y="135"/>
                    </a:lnTo>
                    <a:lnTo>
                      <a:pt x="510" y="135"/>
                    </a:lnTo>
                    <a:lnTo>
                      <a:pt x="525" y="135"/>
                    </a:lnTo>
                    <a:lnTo>
                      <a:pt x="540" y="135"/>
                    </a:lnTo>
                    <a:lnTo>
                      <a:pt x="555" y="150"/>
                    </a:lnTo>
                    <a:lnTo>
                      <a:pt x="555" y="165"/>
                    </a:lnTo>
                    <a:lnTo>
                      <a:pt x="570" y="165"/>
                    </a:lnTo>
                    <a:lnTo>
                      <a:pt x="585" y="180"/>
                    </a:lnTo>
                    <a:lnTo>
                      <a:pt x="600" y="195"/>
                    </a:lnTo>
                    <a:lnTo>
                      <a:pt x="615" y="195"/>
                    </a:lnTo>
                    <a:lnTo>
                      <a:pt x="615" y="210"/>
                    </a:lnTo>
                    <a:lnTo>
                      <a:pt x="615" y="225"/>
                    </a:lnTo>
                    <a:lnTo>
                      <a:pt x="615" y="240"/>
                    </a:lnTo>
                    <a:lnTo>
                      <a:pt x="615" y="255"/>
                    </a:lnTo>
                    <a:lnTo>
                      <a:pt x="615" y="270"/>
                    </a:lnTo>
                    <a:lnTo>
                      <a:pt x="615" y="300"/>
                    </a:lnTo>
                    <a:lnTo>
                      <a:pt x="600" y="315"/>
                    </a:lnTo>
                    <a:lnTo>
                      <a:pt x="600" y="330"/>
                    </a:lnTo>
                    <a:lnTo>
                      <a:pt x="585" y="345"/>
                    </a:lnTo>
                    <a:lnTo>
                      <a:pt x="570" y="360"/>
                    </a:lnTo>
                    <a:lnTo>
                      <a:pt x="555" y="375"/>
                    </a:lnTo>
                    <a:lnTo>
                      <a:pt x="555" y="390"/>
                    </a:lnTo>
                    <a:lnTo>
                      <a:pt x="540" y="405"/>
                    </a:lnTo>
                    <a:lnTo>
                      <a:pt x="525" y="405"/>
                    </a:lnTo>
                    <a:lnTo>
                      <a:pt x="525" y="420"/>
                    </a:lnTo>
                    <a:lnTo>
                      <a:pt x="495" y="435"/>
                    </a:lnTo>
                    <a:lnTo>
                      <a:pt x="480" y="435"/>
                    </a:lnTo>
                    <a:lnTo>
                      <a:pt x="465" y="435"/>
                    </a:lnTo>
                    <a:lnTo>
                      <a:pt x="450" y="435"/>
                    </a:lnTo>
                    <a:lnTo>
                      <a:pt x="435" y="435"/>
                    </a:lnTo>
                    <a:lnTo>
                      <a:pt x="420" y="435"/>
                    </a:lnTo>
                    <a:lnTo>
                      <a:pt x="405" y="435"/>
                    </a:lnTo>
                    <a:lnTo>
                      <a:pt x="390" y="435"/>
                    </a:lnTo>
                    <a:lnTo>
                      <a:pt x="375" y="435"/>
                    </a:lnTo>
                    <a:lnTo>
                      <a:pt x="360" y="420"/>
                    </a:lnTo>
                    <a:lnTo>
                      <a:pt x="345" y="420"/>
                    </a:lnTo>
                    <a:lnTo>
                      <a:pt x="330" y="405"/>
                    </a:lnTo>
                    <a:lnTo>
                      <a:pt x="330" y="390"/>
                    </a:lnTo>
                    <a:lnTo>
                      <a:pt x="300" y="375"/>
                    </a:lnTo>
                    <a:lnTo>
                      <a:pt x="285" y="375"/>
                    </a:lnTo>
                    <a:lnTo>
                      <a:pt x="270" y="360"/>
                    </a:lnTo>
                    <a:lnTo>
                      <a:pt x="255" y="360"/>
                    </a:lnTo>
                    <a:lnTo>
                      <a:pt x="240" y="345"/>
                    </a:lnTo>
                    <a:lnTo>
                      <a:pt x="225" y="345"/>
                    </a:lnTo>
                    <a:lnTo>
                      <a:pt x="210" y="345"/>
                    </a:lnTo>
                    <a:lnTo>
                      <a:pt x="195" y="330"/>
                    </a:lnTo>
                    <a:lnTo>
                      <a:pt x="180" y="315"/>
                    </a:lnTo>
                    <a:lnTo>
                      <a:pt x="150" y="315"/>
                    </a:lnTo>
                    <a:lnTo>
                      <a:pt x="150" y="285"/>
                    </a:lnTo>
                    <a:lnTo>
                      <a:pt x="120" y="270"/>
                    </a:lnTo>
                    <a:lnTo>
                      <a:pt x="105" y="255"/>
                    </a:lnTo>
                    <a:lnTo>
                      <a:pt x="90" y="255"/>
                    </a:lnTo>
                    <a:lnTo>
                      <a:pt x="75" y="240"/>
                    </a:lnTo>
                    <a:lnTo>
                      <a:pt x="45" y="240"/>
                    </a:lnTo>
                    <a:lnTo>
                      <a:pt x="30" y="225"/>
                    </a:lnTo>
                    <a:lnTo>
                      <a:pt x="30" y="210"/>
                    </a:lnTo>
                    <a:lnTo>
                      <a:pt x="15" y="210"/>
                    </a:lnTo>
                    <a:lnTo>
                      <a:pt x="15" y="195"/>
                    </a:lnTo>
                    <a:lnTo>
                      <a:pt x="0" y="195"/>
                    </a:lnTo>
                    <a:lnTo>
                      <a:pt x="0" y="180"/>
                    </a:lnTo>
                    <a:lnTo>
                      <a:pt x="0" y="150"/>
                    </a:lnTo>
                    <a:lnTo>
                      <a:pt x="0" y="135"/>
                    </a:lnTo>
                    <a:lnTo>
                      <a:pt x="0" y="120"/>
                    </a:lnTo>
                    <a:lnTo>
                      <a:pt x="0" y="105"/>
                    </a:lnTo>
                    <a:lnTo>
                      <a:pt x="15" y="75"/>
                    </a:lnTo>
                    <a:lnTo>
                      <a:pt x="15" y="60"/>
                    </a:lnTo>
                    <a:lnTo>
                      <a:pt x="30" y="30"/>
                    </a:lnTo>
                    <a:lnTo>
                      <a:pt x="30" y="15"/>
                    </a:lnTo>
                    <a:lnTo>
                      <a:pt x="30" y="0"/>
                    </a:lnTo>
                    <a:lnTo>
                      <a:pt x="60" y="30"/>
                    </a:lnTo>
                    <a:lnTo>
                      <a:pt x="75" y="30"/>
                    </a:lnTo>
                    <a:lnTo>
                      <a:pt x="75" y="45"/>
                    </a:lnTo>
                    <a:lnTo>
                      <a:pt x="90" y="60"/>
                    </a:lnTo>
                    <a:lnTo>
                      <a:pt x="90" y="75"/>
                    </a:lnTo>
                    <a:lnTo>
                      <a:pt x="105" y="75"/>
                    </a:lnTo>
                    <a:lnTo>
                      <a:pt x="120" y="75"/>
                    </a:lnTo>
                    <a:lnTo>
                      <a:pt x="135" y="75"/>
                    </a:lnTo>
                    <a:lnTo>
                      <a:pt x="150" y="75"/>
                    </a:lnTo>
                    <a:lnTo>
                      <a:pt x="165" y="75"/>
                    </a:lnTo>
                    <a:lnTo>
                      <a:pt x="180" y="75"/>
                    </a:lnTo>
                    <a:lnTo>
                      <a:pt x="210" y="75"/>
                    </a:lnTo>
                    <a:close/>
                  </a:path>
                </a:pathLst>
              </a:custGeom>
              <a:solidFill>
                <a:srgbClr val="A5663F"/>
              </a:solidFill>
              <a:ln w="9525">
                <a:noFill/>
                <a:round/>
                <a:headEnd/>
                <a:tailEnd/>
              </a:ln>
            </p:spPr>
            <p:txBody>
              <a:bodyPr/>
              <a:lstStyle/>
              <a:p>
                <a:endParaRPr lang="tr-TR"/>
              </a:p>
            </p:txBody>
          </p:sp>
          <p:sp>
            <p:nvSpPr>
              <p:cNvPr id="167" name="Freeform 451"/>
              <p:cNvSpPr>
                <a:spLocks/>
              </p:cNvSpPr>
              <p:nvPr/>
            </p:nvSpPr>
            <p:spPr bwMode="auto">
              <a:xfrm>
                <a:off x="360" y="3810"/>
                <a:ext cx="600" cy="345"/>
              </a:xfrm>
              <a:custGeom>
                <a:avLst/>
                <a:gdLst>
                  <a:gd name="T0" fmla="*/ 585 w 600"/>
                  <a:gd name="T1" fmla="*/ 0 h 345"/>
                  <a:gd name="T2" fmla="*/ 600 w 600"/>
                  <a:gd name="T3" fmla="*/ 60 h 345"/>
                  <a:gd name="T4" fmla="*/ 600 w 600"/>
                  <a:gd name="T5" fmla="*/ 120 h 345"/>
                  <a:gd name="T6" fmla="*/ 600 w 600"/>
                  <a:gd name="T7" fmla="*/ 150 h 345"/>
                  <a:gd name="T8" fmla="*/ 585 w 600"/>
                  <a:gd name="T9" fmla="*/ 165 h 345"/>
                  <a:gd name="T10" fmla="*/ 570 w 600"/>
                  <a:gd name="T11" fmla="*/ 165 h 345"/>
                  <a:gd name="T12" fmla="*/ 555 w 600"/>
                  <a:gd name="T13" fmla="*/ 165 h 345"/>
                  <a:gd name="T14" fmla="*/ 525 w 600"/>
                  <a:gd name="T15" fmla="*/ 180 h 345"/>
                  <a:gd name="T16" fmla="*/ 495 w 600"/>
                  <a:gd name="T17" fmla="*/ 180 h 345"/>
                  <a:gd name="T18" fmla="*/ 495 w 600"/>
                  <a:gd name="T19" fmla="*/ 195 h 345"/>
                  <a:gd name="T20" fmla="*/ 465 w 600"/>
                  <a:gd name="T21" fmla="*/ 225 h 345"/>
                  <a:gd name="T22" fmla="*/ 450 w 600"/>
                  <a:gd name="T23" fmla="*/ 240 h 345"/>
                  <a:gd name="T24" fmla="*/ 435 w 600"/>
                  <a:gd name="T25" fmla="*/ 240 h 345"/>
                  <a:gd name="T26" fmla="*/ 390 w 600"/>
                  <a:gd name="T27" fmla="*/ 255 h 345"/>
                  <a:gd name="T28" fmla="*/ 375 w 600"/>
                  <a:gd name="T29" fmla="*/ 270 h 345"/>
                  <a:gd name="T30" fmla="*/ 360 w 600"/>
                  <a:gd name="T31" fmla="*/ 300 h 345"/>
                  <a:gd name="T32" fmla="*/ 345 w 600"/>
                  <a:gd name="T33" fmla="*/ 315 h 345"/>
                  <a:gd name="T34" fmla="*/ 315 w 600"/>
                  <a:gd name="T35" fmla="*/ 330 h 345"/>
                  <a:gd name="T36" fmla="*/ 285 w 600"/>
                  <a:gd name="T37" fmla="*/ 345 h 345"/>
                  <a:gd name="T38" fmla="*/ 195 w 600"/>
                  <a:gd name="T39" fmla="*/ 345 h 345"/>
                  <a:gd name="T40" fmla="*/ 135 w 600"/>
                  <a:gd name="T41" fmla="*/ 330 h 345"/>
                  <a:gd name="T42" fmla="*/ 75 w 600"/>
                  <a:gd name="T43" fmla="*/ 315 h 345"/>
                  <a:gd name="T44" fmla="*/ 60 w 600"/>
                  <a:gd name="T45" fmla="*/ 300 h 345"/>
                  <a:gd name="T46" fmla="*/ 30 w 600"/>
                  <a:gd name="T47" fmla="*/ 285 h 345"/>
                  <a:gd name="T48" fmla="*/ 15 w 600"/>
                  <a:gd name="T49" fmla="*/ 270 h 345"/>
                  <a:gd name="T50" fmla="*/ 0 w 600"/>
                  <a:gd name="T51" fmla="*/ 240 h 345"/>
                  <a:gd name="T52" fmla="*/ 0 w 600"/>
                  <a:gd name="T53" fmla="*/ 195 h 345"/>
                  <a:gd name="T54" fmla="*/ 0 w 600"/>
                  <a:gd name="T55" fmla="*/ 150 h 345"/>
                  <a:gd name="T56" fmla="*/ 30 w 600"/>
                  <a:gd name="T57" fmla="*/ 120 h 345"/>
                  <a:gd name="T58" fmla="*/ 30 w 600"/>
                  <a:gd name="T59" fmla="*/ 60 h 345"/>
                  <a:gd name="T60" fmla="*/ 60 w 600"/>
                  <a:gd name="T61" fmla="*/ 30 h 345"/>
                  <a:gd name="T62" fmla="*/ 75 w 600"/>
                  <a:gd name="T63" fmla="*/ 15 h 345"/>
                  <a:gd name="T64" fmla="*/ 105 w 600"/>
                  <a:gd name="T65" fmla="*/ 0 h 345"/>
                  <a:gd name="T66" fmla="*/ 135 w 600"/>
                  <a:gd name="T67" fmla="*/ 0 h 345"/>
                  <a:gd name="T68" fmla="*/ 180 w 600"/>
                  <a:gd name="T69" fmla="*/ 15 h 345"/>
                  <a:gd name="T70" fmla="*/ 225 w 600"/>
                  <a:gd name="T71" fmla="*/ 45 h 345"/>
                  <a:gd name="T72" fmla="*/ 255 w 600"/>
                  <a:gd name="T73" fmla="*/ 60 h 345"/>
                  <a:gd name="T74" fmla="*/ 270 w 600"/>
                  <a:gd name="T75" fmla="*/ 75 h 345"/>
                  <a:gd name="T76" fmla="*/ 300 w 600"/>
                  <a:gd name="T77" fmla="*/ 90 h 345"/>
                  <a:gd name="T78" fmla="*/ 300 w 600"/>
                  <a:gd name="T79" fmla="*/ 90 h 345"/>
                  <a:gd name="T80" fmla="*/ 315 w 600"/>
                  <a:gd name="T81" fmla="*/ 90 h 345"/>
                  <a:gd name="T82" fmla="*/ 360 w 600"/>
                  <a:gd name="T83" fmla="*/ 75 h 345"/>
                  <a:gd name="T84" fmla="*/ 360 w 600"/>
                  <a:gd name="T85" fmla="*/ 60 h 345"/>
                  <a:gd name="T86" fmla="*/ 360 w 600"/>
                  <a:gd name="T87" fmla="*/ 60 h 345"/>
                  <a:gd name="T88" fmla="*/ 375 w 600"/>
                  <a:gd name="T89" fmla="*/ 45 h 345"/>
                  <a:gd name="T90" fmla="*/ 390 w 600"/>
                  <a:gd name="T91" fmla="*/ 30 h 345"/>
                  <a:gd name="T92" fmla="*/ 495 w 600"/>
                  <a:gd name="T93" fmla="*/ 30 h 345"/>
                  <a:gd name="T94" fmla="*/ 525 w 600"/>
                  <a:gd name="T95" fmla="*/ 30 h 345"/>
                  <a:gd name="T96" fmla="*/ 555 w 600"/>
                  <a:gd name="T97" fmla="*/ 15 h 345"/>
                  <a:gd name="T98" fmla="*/ 585 w 600"/>
                  <a:gd name="T99" fmla="*/ 0 h 3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0"/>
                  <a:gd name="T151" fmla="*/ 0 h 345"/>
                  <a:gd name="T152" fmla="*/ 600 w 600"/>
                  <a:gd name="T153" fmla="*/ 345 h 3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0" h="345">
                    <a:moveTo>
                      <a:pt x="585" y="0"/>
                    </a:moveTo>
                    <a:lnTo>
                      <a:pt x="585" y="0"/>
                    </a:lnTo>
                    <a:lnTo>
                      <a:pt x="600" y="15"/>
                    </a:lnTo>
                    <a:lnTo>
                      <a:pt x="600" y="45"/>
                    </a:lnTo>
                    <a:lnTo>
                      <a:pt x="600" y="60"/>
                    </a:lnTo>
                    <a:lnTo>
                      <a:pt x="600" y="75"/>
                    </a:lnTo>
                    <a:lnTo>
                      <a:pt x="600" y="120"/>
                    </a:lnTo>
                    <a:lnTo>
                      <a:pt x="600" y="135"/>
                    </a:lnTo>
                    <a:lnTo>
                      <a:pt x="600" y="150"/>
                    </a:lnTo>
                    <a:lnTo>
                      <a:pt x="585" y="150"/>
                    </a:lnTo>
                    <a:lnTo>
                      <a:pt x="585" y="165"/>
                    </a:lnTo>
                    <a:lnTo>
                      <a:pt x="570" y="165"/>
                    </a:lnTo>
                    <a:lnTo>
                      <a:pt x="555" y="165"/>
                    </a:lnTo>
                    <a:lnTo>
                      <a:pt x="540" y="165"/>
                    </a:lnTo>
                    <a:lnTo>
                      <a:pt x="525" y="180"/>
                    </a:lnTo>
                    <a:lnTo>
                      <a:pt x="510" y="180"/>
                    </a:lnTo>
                    <a:lnTo>
                      <a:pt x="495" y="180"/>
                    </a:lnTo>
                    <a:lnTo>
                      <a:pt x="495" y="195"/>
                    </a:lnTo>
                    <a:lnTo>
                      <a:pt x="480" y="210"/>
                    </a:lnTo>
                    <a:lnTo>
                      <a:pt x="465" y="225"/>
                    </a:lnTo>
                    <a:lnTo>
                      <a:pt x="465" y="240"/>
                    </a:lnTo>
                    <a:lnTo>
                      <a:pt x="450" y="240"/>
                    </a:lnTo>
                    <a:lnTo>
                      <a:pt x="435" y="240"/>
                    </a:lnTo>
                    <a:lnTo>
                      <a:pt x="420" y="240"/>
                    </a:lnTo>
                    <a:lnTo>
                      <a:pt x="405" y="255"/>
                    </a:lnTo>
                    <a:lnTo>
                      <a:pt x="390" y="255"/>
                    </a:lnTo>
                    <a:lnTo>
                      <a:pt x="375" y="270"/>
                    </a:lnTo>
                    <a:lnTo>
                      <a:pt x="375" y="285"/>
                    </a:lnTo>
                    <a:lnTo>
                      <a:pt x="375" y="300"/>
                    </a:lnTo>
                    <a:lnTo>
                      <a:pt x="360" y="300"/>
                    </a:lnTo>
                    <a:lnTo>
                      <a:pt x="345" y="315"/>
                    </a:lnTo>
                    <a:lnTo>
                      <a:pt x="330" y="330"/>
                    </a:lnTo>
                    <a:lnTo>
                      <a:pt x="315" y="330"/>
                    </a:lnTo>
                    <a:lnTo>
                      <a:pt x="315" y="345"/>
                    </a:lnTo>
                    <a:lnTo>
                      <a:pt x="300" y="345"/>
                    </a:lnTo>
                    <a:lnTo>
                      <a:pt x="285" y="345"/>
                    </a:lnTo>
                    <a:lnTo>
                      <a:pt x="255" y="345"/>
                    </a:lnTo>
                    <a:lnTo>
                      <a:pt x="225" y="345"/>
                    </a:lnTo>
                    <a:lnTo>
                      <a:pt x="195" y="345"/>
                    </a:lnTo>
                    <a:lnTo>
                      <a:pt x="180" y="345"/>
                    </a:lnTo>
                    <a:lnTo>
                      <a:pt x="150" y="330"/>
                    </a:lnTo>
                    <a:lnTo>
                      <a:pt x="135" y="330"/>
                    </a:lnTo>
                    <a:lnTo>
                      <a:pt x="105" y="315"/>
                    </a:lnTo>
                    <a:lnTo>
                      <a:pt x="90" y="315"/>
                    </a:lnTo>
                    <a:lnTo>
                      <a:pt x="75" y="315"/>
                    </a:lnTo>
                    <a:lnTo>
                      <a:pt x="75" y="300"/>
                    </a:lnTo>
                    <a:lnTo>
                      <a:pt x="60" y="300"/>
                    </a:lnTo>
                    <a:lnTo>
                      <a:pt x="45" y="300"/>
                    </a:lnTo>
                    <a:lnTo>
                      <a:pt x="30" y="300"/>
                    </a:lnTo>
                    <a:lnTo>
                      <a:pt x="30" y="285"/>
                    </a:lnTo>
                    <a:lnTo>
                      <a:pt x="15" y="270"/>
                    </a:lnTo>
                    <a:lnTo>
                      <a:pt x="0" y="255"/>
                    </a:lnTo>
                    <a:lnTo>
                      <a:pt x="0" y="240"/>
                    </a:lnTo>
                    <a:lnTo>
                      <a:pt x="0" y="225"/>
                    </a:lnTo>
                    <a:lnTo>
                      <a:pt x="0" y="195"/>
                    </a:lnTo>
                    <a:lnTo>
                      <a:pt x="0" y="180"/>
                    </a:lnTo>
                    <a:lnTo>
                      <a:pt x="0" y="150"/>
                    </a:lnTo>
                    <a:lnTo>
                      <a:pt x="15" y="135"/>
                    </a:lnTo>
                    <a:lnTo>
                      <a:pt x="15" y="120"/>
                    </a:lnTo>
                    <a:lnTo>
                      <a:pt x="30" y="120"/>
                    </a:lnTo>
                    <a:lnTo>
                      <a:pt x="30" y="105"/>
                    </a:lnTo>
                    <a:lnTo>
                      <a:pt x="30" y="90"/>
                    </a:lnTo>
                    <a:lnTo>
                      <a:pt x="30" y="60"/>
                    </a:lnTo>
                    <a:lnTo>
                      <a:pt x="45" y="60"/>
                    </a:lnTo>
                    <a:lnTo>
                      <a:pt x="60" y="45"/>
                    </a:lnTo>
                    <a:lnTo>
                      <a:pt x="60" y="30"/>
                    </a:lnTo>
                    <a:lnTo>
                      <a:pt x="75" y="30"/>
                    </a:lnTo>
                    <a:lnTo>
                      <a:pt x="75" y="15"/>
                    </a:lnTo>
                    <a:lnTo>
                      <a:pt x="90" y="15"/>
                    </a:lnTo>
                    <a:lnTo>
                      <a:pt x="105" y="0"/>
                    </a:lnTo>
                    <a:lnTo>
                      <a:pt x="120" y="0"/>
                    </a:lnTo>
                    <a:lnTo>
                      <a:pt x="135" y="0"/>
                    </a:lnTo>
                    <a:lnTo>
                      <a:pt x="150" y="15"/>
                    </a:lnTo>
                    <a:lnTo>
                      <a:pt x="180" y="15"/>
                    </a:lnTo>
                    <a:lnTo>
                      <a:pt x="195" y="30"/>
                    </a:lnTo>
                    <a:lnTo>
                      <a:pt x="210" y="30"/>
                    </a:lnTo>
                    <a:lnTo>
                      <a:pt x="225" y="45"/>
                    </a:lnTo>
                    <a:lnTo>
                      <a:pt x="255" y="60"/>
                    </a:lnTo>
                    <a:lnTo>
                      <a:pt x="270" y="60"/>
                    </a:lnTo>
                    <a:lnTo>
                      <a:pt x="270" y="75"/>
                    </a:lnTo>
                    <a:lnTo>
                      <a:pt x="285" y="90"/>
                    </a:lnTo>
                    <a:lnTo>
                      <a:pt x="300" y="90"/>
                    </a:lnTo>
                    <a:lnTo>
                      <a:pt x="315" y="90"/>
                    </a:lnTo>
                    <a:lnTo>
                      <a:pt x="345" y="75"/>
                    </a:lnTo>
                    <a:lnTo>
                      <a:pt x="360" y="75"/>
                    </a:lnTo>
                    <a:lnTo>
                      <a:pt x="360" y="60"/>
                    </a:lnTo>
                    <a:lnTo>
                      <a:pt x="375" y="60"/>
                    </a:lnTo>
                    <a:lnTo>
                      <a:pt x="375" y="45"/>
                    </a:lnTo>
                    <a:lnTo>
                      <a:pt x="375" y="30"/>
                    </a:lnTo>
                    <a:lnTo>
                      <a:pt x="390" y="30"/>
                    </a:lnTo>
                    <a:lnTo>
                      <a:pt x="420" y="30"/>
                    </a:lnTo>
                    <a:lnTo>
                      <a:pt x="495" y="30"/>
                    </a:lnTo>
                    <a:lnTo>
                      <a:pt x="510" y="30"/>
                    </a:lnTo>
                    <a:lnTo>
                      <a:pt x="525" y="30"/>
                    </a:lnTo>
                    <a:lnTo>
                      <a:pt x="540" y="15"/>
                    </a:lnTo>
                    <a:lnTo>
                      <a:pt x="555" y="15"/>
                    </a:lnTo>
                    <a:lnTo>
                      <a:pt x="570" y="0"/>
                    </a:lnTo>
                    <a:lnTo>
                      <a:pt x="585" y="0"/>
                    </a:lnTo>
                    <a:close/>
                  </a:path>
                </a:pathLst>
              </a:custGeom>
              <a:solidFill>
                <a:srgbClr val="A5663F"/>
              </a:solidFill>
              <a:ln w="9525">
                <a:noFill/>
                <a:round/>
                <a:headEnd/>
                <a:tailEnd/>
              </a:ln>
            </p:spPr>
            <p:txBody>
              <a:bodyPr/>
              <a:lstStyle/>
              <a:p>
                <a:endParaRPr lang="tr-TR"/>
              </a:p>
            </p:txBody>
          </p:sp>
          <p:sp>
            <p:nvSpPr>
              <p:cNvPr id="168" name="Freeform 452"/>
              <p:cNvSpPr>
                <a:spLocks/>
              </p:cNvSpPr>
              <p:nvPr/>
            </p:nvSpPr>
            <p:spPr bwMode="auto">
              <a:xfrm>
                <a:off x="1230" y="345"/>
                <a:ext cx="120" cy="30"/>
              </a:xfrm>
              <a:custGeom>
                <a:avLst/>
                <a:gdLst>
                  <a:gd name="T0" fmla="*/ 0 w 120"/>
                  <a:gd name="T1" fmla="*/ 30 h 30"/>
                  <a:gd name="T2" fmla="*/ 0 w 120"/>
                  <a:gd name="T3" fmla="*/ 30 h 30"/>
                  <a:gd name="T4" fmla="*/ 30 w 120"/>
                  <a:gd name="T5" fmla="*/ 30 h 30"/>
                  <a:gd name="T6" fmla="*/ 45 w 120"/>
                  <a:gd name="T7" fmla="*/ 30 h 30"/>
                  <a:gd name="T8" fmla="*/ 45 w 120"/>
                  <a:gd name="T9" fmla="*/ 30 h 30"/>
                  <a:gd name="T10" fmla="*/ 75 w 120"/>
                  <a:gd name="T11" fmla="*/ 30 h 30"/>
                  <a:gd name="T12" fmla="*/ 90 w 120"/>
                  <a:gd name="T13" fmla="*/ 30 h 30"/>
                  <a:gd name="T14" fmla="*/ 105 w 120"/>
                  <a:gd name="T15" fmla="*/ 30 h 30"/>
                  <a:gd name="T16" fmla="*/ 120 w 120"/>
                  <a:gd name="T17" fmla="*/ 30 h 30"/>
                  <a:gd name="T18" fmla="*/ 120 w 120"/>
                  <a:gd name="T19" fmla="*/ 30 h 30"/>
                  <a:gd name="T20" fmla="*/ 120 w 120"/>
                  <a:gd name="T21" fmla="*/ 30 h 30"/>
                  <a:gd name="T22" fmla="*/ 120 w 120"/>
                  <a:gd name="T23" fmla="*/ 30 h 30"/>
                  <a:gd name="T24" fmla="*/ 120 w 120"/>
                  <a:gd name="T25" fmla="*/ 30 h 30"/>
                  <a:gd name="T26" fmla="*/ 90 w 120"/>
                  <a:gd name="T27" fmla="*/ 15 h 30"/>
                  <a:gd name="T28" fmla="*/ 90 w 120"/>
                  <a:gd name="T29" fmla="*/ 15 h 30"/>
                  <a:gd name="T30" fmla="*/ 75 w 120"/>
                  <a:gd name="T31" fmla="*/ 15 h 30"/>
                  <a:gd name="T32" fmla="*/ 60 w 120"/>
                  <a:gd name="T33" fmla="*/ 0 h 30"/>
                  <a:gd name="T34" fmla="*/ 45 w 120"/>
                  <a:gd name="T35" fmla="*/ 0 h 30"/>
                  <a:gd name="T36" fmla="*/ 45 w 120"/>
                  <a:gd name="T37" fmla="*/ 15 h 30"/>
                  <a:gd name="T38" fmla="*/ 0 w 120"/>
                  <a:gd name="T39" fmla="*/ 15 h 30"/>
                  <a:gd name="T40" fmla="*/ 0 w 120"/>
                  <a:gd name="T41" fmla="*/ 15 h 30"/>
                  <a:gd name="T42" fmla="*/ 0 w 120"/>
                  <a:gd name="T43" fmla="*/ 15 h 30"/>
                  <a:gd name="T44" fmla="*/ 0 w 120"/>
                  <a:gd name="T45" fmla="*/ 30 h 30"/>
                  <a:gd name="T46" fmla="*/ 0 w 120"/>
                  <a:gd name="T47" fmla="*/ 30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30"/>
                  <a:gd name="T74" fmla="*/ 120 w 120"/>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30">
                    <a:moveTo>
                      <a:pt x="0" y="30"/>
                    </a:moveTo>
                    <a:lnTo>
                      <a:pt x="0" y="30"/>
                    </a:lnTo>
                    <a:lnTo>
                      <a:pt x="30" y="30"/>
                    </a:lnTo>
                    <a:lnTo>
                      <a:pt x="45" y="30"/>
                    </a:lnTo>
                    <a:lnTo>
                      <a:pt x="75" y="30"/>
                    </a:lnTo>
                    <a:lnTo>
                      <a:pt x="90" y="30"/>
                    </a:lnTo>
                    <a:lnTo>
                      <a:pt x="105" y="30"/>
                    </a:lnTo>
                    <a:lnTo>
                      <a:pt x="120" y="30"/>
                    </a:lnTo>
                    <a:lnTo>
                      <a:pt x="90" y="15"/>
                    </a:lnTo>
                    <a:lnTo>
                      <a:pt x="75" y="15"/>
                    </a:lnTo>
                    <a:lnTo>
                      <a:pt x="60" y="0"/>
                    </a:lnTo>
                    <a:lnTo>
                      <a:pt x="45" y="0"/>
                    </a:lnTo>
                    <a:lnTo>
                      <a:pt x="45" y="15"/>
                    </a:lnTo>
                    <a:lnTo>
                      <a:pt x="0" y="15"/>
                    </a:lnTo>
                    <a:lnTo>
                      <a:pt x="0" y="30"/>
                    </a:lnTo>
                    <a:close/>
                  </a:path>
                </a:pathLst>
              </a:custGeom>
              <a:solidFill>
                <a:srgbClr val="000000"/>
              </a:solidFill>
              <a:ln w="9525">
                <a:noFill/>
                <a:round/>
                <a:headEnd/>
                <a:tailEnd/>
              </a:ln>
            </p:spPr>
            <p:txBody>
              <a:bodyPr/>
              <a:lstStyle/>
              <a:p>
                <a:endParaRPr lang="tr-TR"/>
              </a:p>
            </p:txBody>
          </p:sp>
          <p:sp>
            <p:nvSpPr>
              <p:cNvPr id="169" name="Freeform 453"/>
              <p:cNvSpPr>
                <a:spLocks/>
              </p:cNvSpPr>
              <p:nvPr/>
            </p:nvSpPr>
            <p:spPr bwMode="auto">
              <a:xfrm>
                <a:off x="1140" y="375"/>
                <a:ext cx="240" cy="330"/>
              </a:xfrm>
              <a:custGeom>
                <a:avLst/>
                <a:gdLst>
                  <a:gd name="T0" fmla="*/ 90 w 240"/>
                  <a:gd name="T1" fmla="*/ 30 h 330"/>
                  <a:gd name="T2" fmla="*/ 135 w 240"/>
                  <a:gd name="T3" fmla="*/ 15 h 330"/>
                  <a:gd name="T4" fmla="*/ 180 w 240"/>
                  <a:gd name="T5" fmla="*/ 15 h 330"/>
                  <a:gd name="T6" fmla="*/ 195 w 240"/>
                  <a:gd name="T7" fmla="*/ 15 h 330"/>
                  <a:gd name="T8" fmla="*/ 210 w 240"/>
                  <a:gd name="T9" fmla="*/ 15 h 330"/>
                  <a:gd name="T10" fmla="*/ 225 w 240"/>
                  <a:gd name="T11" fmla="*/ 30 h 330"/>
                  <a:gd name="T12" fmla="*/ 240 w 240"/>
                  <a:gd name="T13" fmla="*/ 45 h 330"/>
                  <a:gd name="T14" fmla="*/ 240 w 240"/>
                  <a:gd name="T15" fmla="*/ 75 h 330"/>
                  <a:gd name="T16" fmla="*/ 225 w 240"/>
                  <a:gd name="T17" fmla="*/ 120 h 330"/>
                  <a:gd name="T18" fmla="*/ 195 w 240"/>
                  <a:gd name="T19" fmla="*/ 135 h 330"/>
                  <a:gd name="T20" fmla="*/ 180 w 240"/>
                  <a:gd name="T21" fmla="*/ 165 h 330"/>
                  <a:gd name="T22" fmla="*/ 135 w 240"/>
                  <a:gd name="T23" fmla="*/ 195 h 330"/>
                  <a:gd name="T24" fmla="*/ 90 w 240"/>
                  <a:gd name="T25" fmla="*/ 210 h 330"/>
                  <a:gd name="T26" fmla="*/ 75 w 240"/>
                  <a:gd name="T27" fmla="*/ 240 h 330"/>
                  <a:gd name="T28" fmla="*/ 45 w 240"/>
                  <a:gd name="T29" fmla="*/ 255 h 330"/>
                  <a:gd name="T30" fmla="*/ 15 w 240"/>
                  <a:gd name="T31" fmla="*/ 270 h 330"/>
                  <a:gd name="T32" fmla="*/ 0 w 240"/>
                  <a:gd name="T33" fmla="*/ 300 h 330"/>
                  <a:gd name="T34" fmla="*/ 0 w 240"/>
                  <a:gd name="T35" fmla="*/ 315 h 330"/>
                  <a:gd name="T36" fmla="*/ 0 w 240"/>
                  <a:gd name="T37" fmla="*/ 315 h 330"/>
                  <a:gd name="T38" fmla="*/ 15 w 240"/>
                  <a:gd name="T39" fmla="*/ 330 h 330"/>
                  <a:gd name="T40" fmla="*/ 15 w 240"/>
                  <a:gd name="T41" fmla="*/ 330 h 330"/>
                  <a:gd name="T42" fmla="*/ 15 w 240"/>
                  <a:gd name="T43" fmla="*/ 315 h 330"/>
                  <a:gd name="T44" fmla="*/ 30 w 240"/>
                  <a:gd name="T45" fmla="*/ 315 h 330"/>
                  <a:gd name="T46" fmla="*/ 45 w 240"/>
                  <a:gd name="T47" fmla="*/ 300 h 330"/>
                  <a:gd name="T48" fmla="*/ 60 w 240"/>
                  <a:gd name="T49" fmla="*/ 285 h 330"/>
                  <a:gd name="T50" fmla="*/ 75 w 240"/>
                  <a:gd name="T51" fmla="*/ 270 h 330"/>
                  <a:gd name="T52" fmla="*/ 90 w 240"/>
                  <a:gd name="T53" fmla="*/ 240 h 330"/>
                  <a:gd name="T54" fmla="*/ 150 w 240"/>
                  <a:gd name="T55" fmla="*/ 195 h 330"/>
                  <a:gd name="T56" fmla="*/ 195 w 240"/>
                  <a:gd name="T57" fmla="*/ 180 h 330"/>
                  <a:gd name="T58" fmla="*/ 225 w 240"/>
                  <a:gd name="T59" fmla="*/ 150 h 330"/>
                  <a:gd name="T60" fmla="*/ 240 w 240"/>
                  <a:gd name="T61" fmla="*/ 120 h 330"/>
                  <a:gd name="T62" fmla="*/ 240 w 240"/>
                  <a:gd name="T63" fmla="*/ 90 h 330"/>
                  <a:gd name="T64" fmla="*/ 240 w 240"/>
                  <a:gd name="T65" fmla="*/ 60 h 330"/>
                  <a:gd name="T66" fmla="*/ 240 w 240"/>
                  <a:gd name="T67" fmla="*/ 30 h 330"/>
                  <a:gd name="T68" fmla="*/ 225 w 240"/>
                  <a:gd name="T69" fmla="*/ 15 h 330"/>
                  <a:gd name="T70" fmla="*/ 210 w 240"/>
                  <a:gd name="T71" fmla="*/ 0 h 330"/>
                  <a:gd name="T72" fmla="*/ 180 w 240"/>
                  <a:gd name="T73" fmla="*/ 0 h 330"/>
                  <a:gd name="T74" fmla="*/ 135 w 240"/>
                  <a:gd name="T75" fmla="*/ 15 h 330"/>
                  <a:gd name="T76" fmla="*/ 75 w 240"/>
                  <a:gd name="T77" fmla="*/ 15 h 330"/>
                  <a:gd name="T78" fmla="*/ 75 w 240"/>
                  <a:gd name="T79" fmla="*/ 30 h 330"/>
                  <a:gd name="T80" fmla="*/ 90 w 240"/>
                  <a:gd name="T81" fmla="*/ 30 h 3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0"/>
                  <a:gd name="T124" fmla="*/ 0 h 330"/>
                  <a:gd name="T125" fmla="*/ 240 w 240"/>
                  <a:gd name="T126" fmla="*/ 330 h 3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0" h="330">
                    <a:moveTo>
                      <a:pt x="90" y="30"/>
                    </a:moveTo>
                    <a:lnTo>
                      <a:pt x="90" y="30"/>
                    </a:lnTo>
                    <a:lnTo>
                      <a:pt x="105" y="15"/>
                    </a:lnTo>
                    <a:lnTo>
                      <a:pt x="135" y="15"/>
                    </a:lnTo>
                    <a:lnTo>
                      <a:pt x="150" y="15"/>
                    </a:lnTo>
                    <a:lnTo>
                      <a:pt x="180" y="15"/>
                    </a:lnTo>
                    <a:lnTo>
                      <a:pt x="195" y="15"/>
                    </a:lnTo>
                    <a:lnTo>
                      <a:pt x="210" y="15"/>
                    </a:lnTo>
                    <a:lnTo>
                      <a:pt x="225" y="15"/>
                    </a:lnTo>
                    <a:lnTo>
                      <a:pt x="225" y="30"/>
                    </a:lnTo>
                    <a:lnTo>
                      <a:pt x="240" y="45"/>
                    </a:lnTo>
                    <a:lnTo>
                      <a:pt x="240" y="60"/>
                    </a:lnTo>
                    <a:lnTo>
                      <a:pt x="240" y="75"/>
                    </a:lnTo>
                    <a:lnTo>
                      <a:pt x="225" y="105"/>
                    </a:lnTo>
                    <a:lnTo>
                      <a:pt x="225" y="120"/>
                    </a:lnTo>
                    <a:lnTo>
                      <a:pt x="210" y="135"/>
                    </a:lnTo>
                    <a:lnTo>
                      <a:pt x="195" y="135"/>
                    </a:lnTo>
                    <a:lnTo>
                      <a:pt x="180" y="150"/>
                    </a:lnTo>
                    <a:lnTo>
                      <a:pt x="180" y="165"/>
                    </a:lnTo>
                    <a:lnTo>
                      <a:pt x="165" y="180"/>
                    </a:lnTo>
                    <a:lnTo>
                      <a:pt x="135" y="195"/>
                    </a:lnTo>
                    <a:lnTo>
                      <a:pt x="105" y="195"/>
                    </a:lnTo>
                    <a:lnTo>
                      <a:pt x="90" y="210"/>
                    </a:lnTo>
                    <a:lnTo>
                      <a:pt x="75" y="225"/>
                    </a:lnTo>
                    <a:lnTo>
                      <a:pt x="75" y="240"/>
                    </a:lnTo>
                    <a:lnTo>
                      <a:pt x="60" y="255"/>
                    </a:lnTo>
                    <a:lnTo>
                      <a:pt x="45" y="255"/>
                    </a:lnTo>
                    <a:lnTo>
                      <a:pt x="15" y="270"/>
                    </a:lnTo>
                    <a:lnTo>
                      <a:pt x="15" y="285"/>
                    </a:lnTo>
                    <a:lnTo>
                      <a:pt x="0" y="300"/>
                    </a:lnTo>
                    <a:lnTo>
                      <a:pt x="0" y="315"/>
                    </a:lnTo>
                    <a:lnTo>
                      <a:pt x="0" y="330"/>
                    </a:lnTo>
                    <a:lnTo>
                      <a:pt x="15" y="330"/>
                    </a:lnTo>
                    <a:lnTo>
                      <a:pt x="15" y="315"/>
                    </a:lnTo>
                    <a:lnTo>
                      <a:pt x="30" y="315"/>
                    </a:lnTo>
                    <a:lnTo>
                      <a:pt x="30" y="300"/>
                    </a:lnTo>
                    <a:lnTo>
                      <a:pt x="45" y="300"/>
                    </a:lnTo>
                    <a:lnTo>
                      <a:pt x="45" y="285"/>
                    </a:lnTo>
                    <a:lnTo>
                      <a:pt x="60" y="285"/>
                    </a:lnTo>
                    <a:lnTo>
                      <a:pt x="75" y="270"/>
                    </a:lnTo>
                    <a:lnTo>
                      <a:pt x="75" y="255"/>
                    </a:lnTo>
                    <a:lnTo>
                      <a:pt x="90" y="240"/>
                    </a:lnTo>
                    <a:lnTo>
                      <a:pt x="135" y="225"/>
                    </a:lnTo>
                    <a:lnTo>
                      <a:pt x="150" y="195"/>
                    </a:lnTo>
                    <a:lnTo>
                      <a:pt x="180" y="195"/>
                    </a:lnTo>
                    <a:lnTo>
                      <a:pt x="195" y="180"/>
                    </a:lnTo>
                    <a:lnTo>
                      <a:pt x="210" y="165"/>
                    </a:lnTo>
                    <a:lnTo>
                      <a:pt x="225" y="150"/>
                    </a:lnTo>
                    <a:lnTo>
                      <a:pt x="225" y="135"/>
                    </a:lnTo>
                    <a:lnTo>
                      <a:pt x="240" y="120"/>
                    </a:lnTo>
                    <a:lnTo>
                      <a:pt x="240" y="105"/>
                    </a:lnTo>
                    <a:lnTo>
                      <a:pt x="240" y="90"/>
                    </a:lnTo>
                    <a:lnTo>
                      <a:pt x="240" y="75"/>
                    </a:lnTo>
                    <a:lnTo>
                      <a:pt x="240" y="60"/>
                    </a:lnTo>
                    <a:lnTo>
                      <a:pt x="240" y="45"/>
                    </a:lnTo>
                    <a:lnTo>
                      <a:pt x="240" y="30"/>
                    </a:lnTo>
                    <a:lnTo>
                      <a:pt x="240" y="15"/>
                    </a:lnTo>
                    <a:lnTo>
                      <a:pt x="225" y="15"/>
                    </a:lnTo>
                    <a:lnTo>
                      <a:pt x="210" y="0"/>
                    </a:lnTo>
                    <a:lnTo>
                      <a:pt x="195" y="0"/>
                    </a:lnTo>
                    <a:lnTo>
                      <a:pt x="180" y="0"/>
                    </a:lnTo>
                    <a:lnTo>
                      <a:pt x="150" y="0"/>
                    </a:lnTo>
                    <a:lnTo>
                      <a:pt x="135" y="15"/>
                    </a:lnTo>
                    <a:lnTo>
                      <a:pt x="105" y="15"/>
                    </a:lnTo>
                    <a:lnTo>
                      <a:pt x="75" y="15"/>
                    </a:lnTo>
                    <a:lnTo>
                      <a:pt x="75" y="30"/>
                    </a:lnTo>
                    <a:lnTo>
                      <a:pt x="90" y="30"/>
                    </a:lnTo>
                    <a:close/>
                  </a:path>
                </a:pathLst>
              </a:custGeom>
              <a:solidFill>
                <a:srgbClr val="000000"/>
              </a:solidFill>
              <a:ln w="9525">
                <a:noFill/>
                <a:round/>
                <a:headEnd/>
                <a:tailEnd/>
              </a:ln>
            </p:spPr>
            <p:txBody>
              <a:bodyPr/>
              <a:lstStyle/>
              <a:p>
                <a:endParaRPr lang="tr-TR"/>
              </a:p>
            </p:txBody>
          </p:sp>
          <p:sp>
            <p:nvSpPr>
              <p:cNvPr id="170" name="Freeform 454"/>
              <p:cNvSpPr>
                <a:spLocks/>
              </p:cNvSpPr>
              <p:nvPr/>
            </p:nvSpPr>
            <p:spPr bwMode="auto">
              <a:xfrm>
                <a:off x="615" y="330"/>
                <a:ext cx="150" cy="30"/>
              </a:xfrm>
              <a:custGeom>
                <a:avLst/>
                <a:gdLst>
                  <a:gd name="T0" fmla="*/ 150 w 150"/>
                  <a:gd name="T1" fmla="*/ 15 h 30"/>
                  <a:gd name="T2" fmla="*/ 150 w 150"/>
                  <a:gd name="T3" fmla="*/ 15 h 30"/>
                  <a:gd name="T4" fmla="*/ 120 w 150"/>
                  <a:gd name="T5" fmla="*/ 15 h 30"/>
                  <a:gd name="T6" fmla="*/ 120 w 150"/>
                  <a:gd name="T7" fmla="*/ 15 h 30"/>
                  <a:gd name="T8" fmla="*/ 75 w 150"/>
                  <a:gd name="T9" fmla="*/ 0 h 30"/>
                  <a:gd name="T10" fmla="*/ 60 w 150"/>
                  <a:gd name="T11" fmla="*/ 0 h 30"/>
                  <a:gd name="T12" fmla="*/ 45 w 150"/>
                  <a:gd name="T13" fmla="*/ 0 h 30"/>
                  <a:gd name="T14" fmla="*/ 30 w 150"/>
                  <a:gd name="T15" fmla="*/ 0 h 30"/>
                  <a:gd name="T16" fmla="*/ 15 w 150"/>
                  <a:gd name="T17" fmla="*/ 0 h 30"/>
                  <a:gd name="T18" fmla="*/ 15 w 150"/>
                  <a:gd name="T19" fmla="*/ 0 h 30"/>
                  <a:gd name="T20" fmla="*/ 0 w 150"/>
                  <a:gd name="T21" fmla="*/ 0 h 30"/>
                  <a:gd name="T22" fmla="*/ 0 w 150"/>
                  <a:gd name="T23" fmla="*/ 15 h 30"/>
                  <a:gd name="T24" fmla="*/ 15 w 150"/>
                  <a:gd name="T25" fmla="*/ 15 h 30"/>
                  <a:gd name="T26" fmla="*/ 45 w 150"/>
                  <a:gd name="T27" fmla="*/ 15 h 30"/>
                  <a:gd name="T28" fmla="*/ 60 w 150"/>
                  <a:gd name="T29" fmla="*/ 15 h 30"/>
                  <a:gd name="T30" fmla="*/ 75 w 150"/>
                  <a:gd name="T31" fmla="*/ 30 h 30"/>
                  <a:gd name="T32" fmla="*/ 90 w 150"/>
                  <a:gd name="T33" fmla="*/ 30 h 30"/>
                  <a:gd name="T34" fmla="*/ 120 w 150"/>
                  <a:gd name="T35" fmla="*/ 30 h 30"/>
                  <a:gd name="T36" fmla="*/ 150 w 150"/>
                  <a:gd name="T37" fmla="*/ 15 h 30"/>
                  <a:gd name="T38" fmla="*/ 150 w 150"/>
                  <a:gd name="T39" fmla="*/ 15 h 30"/>
                  <a:gd name="T40" fmla="*/ 150 w 150"/>
                  <a:gd name="T41" fmla="*/ 15 h 30"/>
                  <a:gd name="T42" fmla="*/ 150 w 150"/>
                  <a:gd name="T43" fmla="*/ 15 h 30"/>
                  <a:gd name="T44" fmla="*/ 150 w 150"/>
                  <a:gd name="T45" fmla="*/ 15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30"/>
                  <a:gd name="T71" fmla="*/ 150 w 150"/>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30">
                    <a:moveTo>
                      <a:pt x="150" y="15"/>
                    </a:moveTo>
                    <a:lnTo>
                      <a:pt x="150" y="15"/>
                    </a:lnTo>
                    <a:lnTo>
                      <a:pt x="120" y="15"/>
                    </a:lnTo>
                    <a:lnTo>
                      <a:pt x="75" y="0"/>
                    </a:lnTo>
                    <a:lnTo>
                      <a:pt x="60" y="0"/>
                    </a:lnTo>
                    <a:lnTo>
                      <a:pt x="45" y="0"/>
                    </a:lnTo>
                    <a:lnTo>
                      <a:pt x="30" y="0"/>
                    </a:lnTo>
                    <a:lnTo>
                      <a:pt x="15" y="0"/>
                    </a:lnTo>
                    <a:lnTo>
                      <a:pt x="0" y="0"/>
                    </a:lnTo>
                    <a:lnTo>
                      <a:pt x="0" y="15"/>
                    </a:lnTo>
                    <a:lnTo>
                      <a:pt x="15" y="15"/>
                    </a:lnTo>
                    <a:lnTo>
                      <a:pt x="45" y="15"/>
                    </a:lnTo>
                    <a:lnTo>
                      <a:pt x="60" y="15"/>
                    </a:lnTo>
                    <a:lnTo>
                      <a:pt x="75" y="30"/>
                    </a:lnTo>
                    <a:lnTo>
                      <a:pt x="90" y="30"/>
                    </a:lnTo>
                    <a:lnTo>
                      <a:pt x="120" y="30"/>
                    </a:lnTo>
                    <a:lnTo>
                      <a:pt x="150" y="15"/>
                    </a:lnTo>
                    <a:close/>
                  </a:path>
                </a:pathLst>
              </a:custGeom>
              <a:solidFill>
                <a:srgbClr val="000000"/>
              </a:solidFill>
              <a:ln w="9525">
                <a:noFill/>
                <a:round/>
                <a:headEnd/>
                <a:tailEnd/>
              </a:ln>
            </p:spPr>
            <p:txBody>
              <a:bodyPr/>
              <a:lstStyle/>
              <a:p>
                <a:endParaRPr lang="tr-TR"/>
              </a:p>
            </p:txBody>
          </p:sp>
          <p:sp>
            <p:nvSpPr>
              <p:cNvPr id="171" name="Freeform 455"/>
              <p:cNvSpPr>
                <a:spLocks/>
              </p:cNvSpPr>
              <p:nvPr/>
            </p:nvSpPr>
            <p:spPr bwMode="auto">
              <a:xfrm>
                <a:off x="615" y="330"/>
                <a:ext cx="210" cy="390"/>
              </a:xfrm>
              <a:custGeom>
                <a:avLst/>
                <a:gdLst>
                  <a:gd name="T0" fmla="*/ 135 w 210"/>
                  <a:gd name="T1" fmla="*/ 60 h 390"/>
                  <a:gd name="T2" fmla="*/ 105 w 210"/>
                  <a:gd name="T3" fmla="*/ 30 h 390"/>
                  <a:gd name="T4" fmla="*/ 60 w 210"/>
                  <a:gd name="T5" fmla="*/ 15 h 390"/>
                  <a:gd name="T6" fmla="*/ 30 w 210"/>
                  <a:gd name="T7" fmla="*/ 0 h 390"/>
                  <a:gd name="T8" fmla="*/ 15 w 210"/>
                  <a:gd name="T9" fmla="*/ 15 h 390"/>
                  <a:gd name="T10" fmla="*/ 0 w 210"/>
                  <a:gd name="T11" fmla="*/ 15 h 390"/>
                  <a:gd name="T12" fmla="*/ 0 w 210"/>
                  <a:gd name="T13" fmla="*/ 45 h 390"/>
                  <a:gd name="T14" fmla="*/ 0 w 210"/>
                  <a:gd name="T15" fmla="*/ 60 h 390"/>
                  <a:gd name="T16" fmla="*/ 0 w 210"/>
                  <a:gd name="T17" fmla="*/ 105 h 390"/>
                  <a:gd name="T18" fmla="*/ 15 w 210"/>
                  <a:gd name="T19" fmla="*/ 135 h 390"/>
                  <a:gd name="T20" fmla="*/ 45 w 210"/>
                  <a:gd name="T21" fmla="*/ 180 h 390"/>
                  <a:gd name="T22" fmla="*/ 75 w 210"/>
                  <a:gd name="T23" fmla="*/ 210 h 390"/>
                  <a:gd name="T24" fmla="*/ 105 w 210"/>
                  <a:gd name="T25" fmla="*/ 240 h 390"/>
                  <a:gd name="T26" fmla="*/ 135 w 210"/>
                  <a:gd name="T27" fmla="*/ 300 h 390"/>
                  <a:gd name="T28" fmla="*/ 195 w 210"/>
                  <a:gd name="T29" fmla="*/ 390 h 390"/>
                  <a:gd name="T30" fmla="*/ 195 w 210"/>
                  <a:gd name="T31" fmla="*/ 390 h 390"/>
                  <a:gd name="T32" fmla="*/ 210 w 210"/>
                  <a:gd name="T33" fmla="*/ 375 h 390"/>
                  <a:gd name="T34" fmla="*/ 180 w 210"/>
                  <a:gd name="T35" fmla="*/ 360 h 390"/>
                  <a:gd name="T36" fmla="*/ 180 w 210"/>
                  <a:gd name="T37" fmla="*/ 300 h 390"/>
                  <a:gd name="T38" fmla="*/ 165 w 210"/>
                  <a:gd name="T39" fmla="*/ 285 h 390"/>
                  <a:gd name="T40" fmla="*/ 120 w 210"/>
                  <a:gd name="T41" fmla="*/ 240 h 390"/>
                  <a:gd name="T42" fmla="*/ 60 w 210"/>
                  <a:gd name="T43" fmla="*/ 180 h 390"/>
                  <a:gd name="T44" fmla="*/ 60 w 210"/>
                  <a:gd name="T45" fmla="*/ 165 h 390"/>
                  <a:gd name="T46" fmla="*/ 15 w 210"/>
                  <a:gd name="T47" fmla="*/ 120 h 390"/>
                  <a:gd name="T48" fmla="*/ 0 w 210"/>
                  <a:gd name="T49" fmla="*/ 75 h 390"/>
                  <a:gd name="T50" fmla="*/ 0 w 210"/>
                  <a:gd name="T51" fmla="*/ 60 h 390"/>
                  <a:gd name="T52" fmla="*/ 0 w 210"/>
                  <a:gd name="T53" fmla="*/ 45 h 390"/>
                  <a:gd name="T54" fmla="*/ 0 w 210"/>
                  <a:gd name="T55" fmla="*/ 30 h 390"/>
                  <a:gd name="T56" fmla="*/ 15 w 210"/>
                  <a:gd name="T57" fmla="*/ 15 h 390"/>
                  <a:gd name="T58" fmla="*/ 30 w 210"/>
                  <a:gd name="T59" fmla="*/ 15 h 390"/>
                  <a:gd name="T60" fmla="*/ 60 w 210"/>
                  <a:gd name="T61" fmla="*/ 30 h 390"/>
                  <a:gd name="T62" fmla="*/ 105 w 210"/>
                  <a:gd name="T63" fmla="*/ 45 h 390"/>
                  <a:gd name="T64" fmla="*/ 120 w 210"/>
                  <a:gd name="T65" fmla="*/ 60 h 390"/>
                  <a:gd name="T66" fmla="*/ 135 w 210"/>
                  <a:gd name="T67" fmla="*/ 60 h 390"/>
                  <a:gd name="T68" fmla="*/ 135 w 210"/>
                  <a:gd name="T69" fmla="*/ 60 h 3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0"/>
                  <a:gd name="T106" fmla="*/ 0 h 390"/>
                  <a:gd name="T107" fmla="*/ 210 w 210"/>
                  <a:gd name="T108" fmla="*/ 390 h 3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0" h="390">
                    <a:moveTo>
                      <a:pt x="135" y="60"/>
                    </a:moveTo>
                    <a:lnTo>
                      <a:pt x="135" y="60"/>
                    </a:lnTo>
                    <a:lnTo>
                      <a:pt x="120" y="45"/>
                    </a:lnTo>
                    <a:lnTo>
                      <a:pt x="105" y="30"/>
                    </a:lnTo>
                    <a:lnTo>
                      <a:pt x="90" y="15"/>
                    </a:lnTo>
                    <a:lnTo>
                      <a:pt x="60" y="15"/>
                    </a:lnTo>
                    <a:lnTo>
                      <a:pt x="45" y="0"/>
                    </a:lnTo>
                    <a:lnTo>
                      <a:pt x="30" y="0"/>
                    </a:lnTo>
                    <a:lnTo>
                      <a:pt x="15" y="0"/>
                    </a:lnTo>
                    <a:lnTo>
                      <a:pt x="15" y="15"/>
                    </a:lnTo>
                    <a:lnTo>
                      <a:pt x="0" y="15"/>
                    </a:lnTo>
                    <a:lnTo>
                      <a:pt x="0" y="30"/>
                    </a:lnTo>
                    <a:lnTo>
                      <a:pt x="0" y="45"/>
                    </a:lnTo>
                    <a:lnTo>
                      <a:pt x="0" y="60"/>
                    </a:lnTo>
                    <a:lnTo>
                      <a:pt x="0" y="75"/>
                    </a:lnTo>
                    <a:lnTo>
                      <a:pt x="0" y="105"/>
                    </a:lnTo>
                    <a:lnTo>
                      <a:pt x="0" y="120"/>
                    </a:lnTo>
                    <a:lnTo>
                      <a:pt x="15" y="135"/>
                    </a:lnTo>
                    <a:lnTo>
                      <a:pt x="30" y="180"/>
                    </a:lnTo>
                    <a:lnTo>
                      <a:pt x="45" y="180"/>
                    </a:lnTo>
                    <a:lnTo>
                      <a:pt x="60" y="195"/>
                    </a:lnTo>
                    <a:lnTo>
                      <a:pt x="75" y="210"/>
                    </a:lnTo>
                    <a:lnTo>
                      <a:pt x="90" y="240"/>
                    </a:lnTo>
                    <a:lnTo>
                      <a:pt x="105" y="240"/>
                    </a:lnTo>
                    <a:lnTo>
                      <a:pt x="120" y="255"/>
                    </a:lnTo>
                    <a:lnTo>
                      <a:pt x="135" y="300"/>
                    </a:lnTo>
                    <a:lnTo>
                      <a:pt x="180" y="345"/>
                    </a:lnTo>
                    <a:lnTo>
                      <a:pt x="195" y="390"/>
                    </a:lnTo>
                    <a:lnTo>
                      <a:pt x="210" y="390"/>
                    </a:lnTo>
                    <a:lnTo>
                      <a:pt x="210" y="375"/>
                    </a:lnTo>
                    <a:lnTo>
                      <a:pt x="195" y="360"/>
                    </a:lnTo>
                    <a:lnTo>
                      <a:pt x="180" y="360"/>
                    </a:lnTo>
                    <a:lnTo>
                      <a:pt x="180" y="330"/>
                    </a:lnTo>
                    <a:lnTo>
                      <a:pt x="180" y="300"/>
                    </a:lnTo>
                    <a:lnTo>
                      <a:pt x="165" y="285"/>
                    </a:lnTo>
                    <a:lnTo>
                      <a:pt x="150" y="255"/>
                    </a:lnTo>
                    <a:lnTo>
                      <a:pt x="120" y="240"/>
                    </a:lnTo>
                    <a:lnTo>
                      <a:pt x="105" y="225"/>
                    </a:lnTo>
                    <a:lnTo>
                      <a:pt x="60" y="180"/>
                    </a:lnTo>
                    <a:lnTo>
                      <a:pt x="60" y="165"/>
                    </a:lnTo>
                    <a:lnTo>
                      <a:pt x="30" y="135"/>
                    </a:lnTo>
                    <a:lnTo>
                      <a:pt x="15" y="120"/>
                    </a:lnTo>
                    <a:lnTo>
                      <a:pt x="15" y="105"/>
                    </a:lnTo>
                    <a:lnTo>
                      <a:pt x="0" y="75"/>
                    </a:lnTo>
                    <a:lnTo>
                      <a:pt x="0" y="60"/>
                    </a:lnTo>
                    <a:lnTo>
                      <a:pt x="0" y="45"/>
                    </a:lnTo>
                    <a:lnTo>
                      <a:pt x="0" y="30"/>
                    </a:lnTo>
                    <a:lnTo>
                      <a:pt x="15" y="30"/>
                    </a:lnTo>
                    <a:lnTo>
                      <a:pt x="15" y="15"/>
                    </a:lnTo>
                    <a:lnTo>
                      <a:pt x="30" y="15"/>
                    </a:lnTo>
                    <a:lnTo>
                      <a:pt x="45" y="15"/>
                    </a:lnTo>
                    <a:lnTo>
                      <a:pt x="60" y="30"/>
                    </a:lnTo>
                    <a:lnTo>
                      <a:pt x="75" y="30"/>
                    </a:lnTo>
                    <a:lnTo>
                      <a:pt x="105" y="45"/>
                    </a:lnTo>
                    <a:lnTo>
                      <a:pt x="120" y="45"/>
                    </a:lnTo>
                    <a:lnTo>
                      <a:pt x="120" y="60"/>
                    </a:lnTo>
                    <a:lnTo>
                      <a:pt x="135" y="60"/>
                    </a:lnTo>
                    <a:close/>
                  </a:path>
                </a:pathLst>
              </a:custGeom>
              <a:solidFill>
                <a:srgbClr val="000000"/>
              </a:solidFill>
              <a:ln w="9525">
                <a:noFill/>
                <a:round/>
                <a:headEnd/>
                <a:tailEnd/>
              </a:ln>
            </p:spPr>
            <p:txBody>
              <a:bodyPr/>
              <a:lstStyle/>
              <a:p>
                <a:endParaRPr lang="tr-TR"/>
              </a:p>
            </p:txBody>
          </p:sp>
          <p:sp>
            <p:nvSpPr>
              <p:cNvPr id="172" name="Freeform 456"/>
              <p:cNvSpPr>
                <a:spLocks/>
              </p:cNvSpPr>
              <p:nvPr/>
            </p:nvSpPr>
            <p:spPr bwMode="auto">
              <a:xfrm>
                <a:off x="810" y="615"/>
                <a:ext cx="375" cy="360"/>
              </a:xfrm>
              <a:custGeom>
                <a:avLst/>
                <a:gdLst>
                  <a:gd name="T0" fmla="*/ 0 w 375"/>
                  <a:gd name="T1" fmla="*/ 15 h 360"/>
                  <a:gd name="T2" fmla="*/ 15 w 375"/>
                  <a:gd name="T3" fmla="*/ 90 h 360"/>
                  <a:gd name="T4" fmla="*/ 15 w 375"/>
                  <a:gd name="T5" fmla="*/ 165 h 360"/>
                  <a:gd name="T6" fmla="*/ 0 w 375"/>
                  <a:gd name="T7" fmla="*/ 225 h 360"/>
                  <a:gd name="T8" fmla="*/ 0 w 375"/>
                  <a:gd name="T9" fmla="*/ 270 h 360"/>
                  <a:gd name="T10" fmla="*/ 15 w 375"/>
                  <a:gd name="T11" fmla="*/ 300 h 360"/>
                  <a:gd name="T12" fmla="*/ 15 w 375"/>
                  <a:gd name="T13" fmla="*/ 315 h 360"/>
                  <a:gd name="T14" fmla="*/ 30 w 375"/>
                  <a:gd name="T15" fmla="*/ 315 h 360"/>
                  <a:gd name="T16" fmla="*/ 45 w 375"/>
                  <a:gd name="T17" fmla="*/ 330 h 360"/>
                  <a:gd name="T18" fmla="*/ 60 w 375"/>
                  <a:gd name="T19" fmla="*/ 330 h 360"/>
                  <a:gd name="T20" fmla="*/ 90 w 375"/>
                  <a:gd name="T21" fmla="*/ 345 h 360"/>
                  <a:gd name="T22" fmla="*/ 105 w 375"/>
                  <a:gd name="T23" fmla="*/ 360 h 360"/>
                  <a:gd name="T24" fmla="*/ 150 w 375"/>
                  <a:gd name="T25" fmla="*/ 360 h 360"/>
                  <a:gd name="T26" fmla="*/ 165 w 375"/>
                  <a:gd name="T27" fmla="*/ 345 h 360"/>
                  <a:gd name="T28" fmla="*/ 180 w 375"/>
                  <a:gd name="T29" fmla="*/ 345 h 360"/>
                  <a:gd name="T30" fmla="*/ 210 w 375"/>
                  <a:gd name="T31" fmla="*/ 345 h 360"/>
                  <a:gd name="T32" fmla="*/ 225 w 375"/>
                  <a:gd name="T33" fmla="*/ 345 h 360"/>
                  <a:gd name="T34" fmla="*/ 225 w 375"/>
                  <a:gd name="T35" fmla="*/ 330 h 360"/>
                  <a:gd name="T36" fmla="*/ 240 w 375"/>
                  <a:gd name="T37" fmla="*/ 330 h 360"/>
                  <a:gd name="T38" fmla="*/ 255 w 375"/>
                  <a:gd name="T39" fmla="*/ 315 h 360"/>
                  <a:gd name="T40" fmla="*/ 255 w 375"/>
                  <a:gd name="T41" fmla="*/ 315 h 360"/>
                  <a:gd name="T42" fmla="*/ 270 w 375"/>
                  <a:gd name="T43" fmla="*/ 270 h 360"/>
                  <a:gd name="T44" fmla="*/ 285 w 375"/>
                  <a:gd name="T45" fmla="*/ 180 h 360"/>
                  <a:gd name="T46" fmla="*/ 300 w 375"/>
                  <a:gd name="T47" fmla="*/ 105 h 360"/>
                  <a:gd name="T48" fmla="*/ 330 w 375"/>
                  <a:gd name="T49" fmla="*/ 75 h 360"/>
                  <a:gd name="T50" fmla="*/ 345 w 375"/>
                  <a:gd name="T51" fmla="*/ 45 h 360"/>
                  <a:gd name="T52" fmla="*/ 360 w 375"/>
                  <a:gd name="T53" fmla="*/ 15 h 360"/>
                  <a:gd name="T54" fmla="*/ 375 w 375"/>
                  <a:gd name="T55" fmla="*/ 15 h 360"/>
                  <a:gd name="T56" fmla="*/ 375 w 375"/>
                  <a:gd name="T57" fmla="*/ 0 h 360"/>
                  <a:gd name="T58" fmla="*/ 360 w 375"/>
                  <a:gd name="T59" fmla="*/ 0 h 360"/>
                  <a:gd name="T60" fmla="*/ 330 w 375"/>
                  <a:gd name="T61" fmla="*/ 30 h 360"/>
                  <a:gd name="T62" fmla="*/ 315 w 375"/>
                  <a:gd name="T63" fmla="*/ 45 h 360"/>
                  <a:gd name="T64" fmla="*/ 285 w 375"/>
                  <a:gd name="T65" fmla="*/ 90 h 360"/>
                  <a:gd name="T66" fmla="*/ 285 w 375"/>
                  <a:gd name="T67" fmla="*/ 135 h 360"/>
                  <a:gd name="T68" fmla="*/ 270 w 375"/>
                  <a:gd name="T69" fmla="*/ 165 h 360"/>
                  <a:gd name="T70" fmla="*/ 255 w 375"/>
                  <a:gd name="T71" fmla="*/ 240 h 360"/>
                  <a:gd name="T72" fmla="*/ 255 w 375"/>
                  <a:gd name="T73" fmla="*/ 285 h 360"/>
                  <a:gd name="T74" fmla="*/ 240 w 375"/>
                  <a:gd name="T75" fmla="*/ 300 h 360"/>
                  <a:gd name="T76" fmla="*/ 225 w 375"/>
                  <a:gd name="T77" fmla="*/ 315 h 360"/>
                  <a:gd name="T78" fmla="*/ 225 w 375"/>
                  <a:gd name="T79" fmla="*/ 315 h 360"/>
                  <a:gd name="T80" fmla="*/ 210 w 375"/>
                  <a:gd name="T81" fmla="*/ 315 h 360"/>
                  <a:gd name="T82" fmla="*/ 195 w 375"/>
                  <a:gd name="T83" fmla="*/ 315 h 360"/>
                  <a:gd name="T84" fmla="*/ 165 w 375"/>
                  <a:gd name="T85" fmla="*/ 315 h 360"/>
                  <a:gd name="T86" fmla="*/ 120 w 375"/>
                  <a:gd name="T87" fmla="*/ 315 h 360"/>
                  <a:gd name="T88" fmla="*/ 105 w 375"/>
                  <a:gd name="T89" fmla="*/ 315 h 360"/>
                  <a:gd name="T90" fmla="*/ 75 w 375"/>
                  <a:gd name="T91" fmla="*/ 315 h 360"/>
                  <a:gd name="T92" fmla="*/ 60 w 375"/>
                  <a:gd name="T93" fmla="*/ 315 h 360"/>
                  <a:gd name="T94" fmla="*/ 45 w 375"/>
                  <a:gd name="T95" fmla="*/ 300 h 360"/>
                  <a:gd name="T96" fmla="*/ 45 w 375"/>
                  <a:gd name="T97" fmla="*/ 285 h 360"/>
                  <a:gd name="T98" fmla="*/ 45 w 375"/>
                  <a:gd name="T99" fmla="*/ 285 h 360"/>
                  <a:gd name="T100" fmla="*/ 45 w 375"/>
                  <a:gd name="T101" fmla="*/ 300 h 360"/>
                  <a:gd name="T102" fmla="*/ 45 w 375"/>
                  <a:gd name="T103" fmla="*/ 270 h 360"/>
                  <a:gd name="T104" fmla="*/ 45 w 375"/>
                  <a:gd name="T105" fmla="*/ 255 h 360"/>
                  <a:gd name="T106" fmla="*/ 45 w 375"/>
                  <a:gd name="T107" fmla="*/ 195 h 360"/>
                  <a:gd name="T108" fmla="*/ 30 w 375"/>
                  <a:gd name="T109" fmla="*/ 135 h 360"/>
                  <a:gd name="T110" fmla="*/ 0 w 375"/>
                  <a:gd name="T111" fmla="*/ 15 h 360"/>
                  <a:gd name="T112" fmla="*/ 0 w 375"/>
                  <a:gd name="T113" fmla="*/ 0 h 360"/>
                  <a:gd name="T114" fmla="*/ 0 w 375"/>
                  <a:gd name="T115" fmla="*/ 15 h 3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5"/>
                  <a:gd name="T175" fmla="*/ 0 h 360"/>
                  <a:gd name="T176" fmla="*/ 375 w 375"/>
                  <a:gd name="T177" fmla="*/ 360 h 3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5" h="360">
                    <a:moveTo>
                      <a:pt x="0" y="15"/>
                    </a:moveTo>
                    <a:lnTo>
                      <a:pt x="0" y="15"/>
                    </a:lnTo>
                    <a:lnTo>
                      <a:pt x="0" y="75"/>
                    </a:lnTo>
                    <a:lnTo>
                      <a:pt x="15" y="90"/>
                    </a:lnTo>
                    <a:lnTo>
                      <a:pt x="15" y="135"/>
                    </a:lnTo>
                    <a:lnTo>
                      <a:pt x="15" y="165"/>
                    </a:lnTo>
                    <a:lnTo>
                      <a:pt x="15" y="195"/>
                    </a:lnTo>
                    <a:lnTo>
                      <a:pt x="0" y="225"/>
                    </a:lnTo>
                    <a:lnTo>
                      <a:pt x="0" y="255"/>
                    </a:lnTo>
                    <a:lnTo>
                      <a:pt x="0" y="270"/>
                    </a:lnTo>
                    <a:lnTo>
                      <a:pt x="15" y="300"/>
                    </a:lnTo>
                    <a:lnTo>
                      <a:pt x="15" y="315"/>
                    </a:lnTo>
                    <a:lnTo>
                      <a:pt x="30" y="315"/>
                    </a:lnTo>
                    <a:lnTo>
                      <a:pt x="45" y="315"/>
                    </a:lnTo>
                    <a:lnTo>
                      <a:pt x="45" y="330"/>
                    </a:lnTo>
                    <a:lnTo>
                      <a:pt x="60" y="330"/>
                    </a:lnTo>
                    <a:lnTo>
                      <a:pt x="75" y="345"/>
                    </a:lnTo>
                    <a:lnTo>
                      <a:pt x="90" y="345"/>
                    </a:lnTo>
                    <a:lnTo>
                      <a:pt x="105" y="345"/>
                    </a:lnTo>
                    <a:lnTo>
                      <a:pt x="105" y="360"/>
                    </a:lnTo>
                    <a:lnTo>
                      <a:pt x="120" y="360"/>
                    </a:lnTo>
                    <a:lnTo>
                      <a:pt x="150" y="360"/>
                    </a:lnTo>
                    <a:lnTo>
                      <a:pt x="165" y="360"/>
                    </a:lnTo>
                    <a:lnTo>
                      <a:pt x="165" y="345"/>
                    </a:lnTo>
                    <a:lnTo>
                      <a:pt x="180" y="345"/>
                    </a:lnTo>
                    <a:lnTo>
                      <a:pt x="195" y="345"/>
                    </a:lnTo>
                    <a:lnTo>
                      <a:pt x="210" y="345"/>
                    </a:lnTo>
                    <a:lnTo>
                      <a:pt x="225" y="345"/>
                    </a:lnTo>
                    <a:lnTo>
                      <a:pt x="225" y="330"/>
                    </a:lnTo>
                    <a:lnTo>
                      <a:pt x="240" y="330"/>
                    </a:lnTo>
                    <a:lnTo>
                      <a:pt x="255" y="315"/>
                    </a:lnTo>
                    <a:lnTo>
                      <a:pt x="255" y="300"/>
                    </a:lnTo>
                    <a:lnTo>
                      <a:pt x="270" y="270"/>
                    </a:lnTo>
                    <a:lnTo>
                      <a:pt x="285" y="210"/>
                    </a:lnTo>
                    <a:lnTo>
                      <a:pt x="285" y="180"/>
                    </a:lnTo>
                    <a:lnTo>
                      <a:pt x="300" y="135"/>
                    </a:lnTo>
                    <a:lnTo>
                      <a:pt x="300" y="105"/>
                    </a:lnTo>
                    <a:lnTo>
                      <a:pt x="315" y="75"/>
                    </a:lnTo>
                    <a:lnTo>
                      <a:pt x="330" y="75"/>
                    </a:lnTo>
                    <a:lnTo>
                      <a:pt x="330" y="45"/>
                    </a:lnTo>
                    <a:lnTo>
                      <a:pt x="345" y="45"/>
                    </a:lnTo>
                    <a:lnTo>
                      <a:pt x="345" y="30"/>
                    </a:lnTo>
                    <a:lnTo>
                      <a:pt x="360" y="15"/>
                    </a:lnTo>
                    <a:lnTo>
                      <a:pt x="375" y="15"/>
                    </a:lnTo>
                    <a:lnTo>
                      <a:pt x="375" y="0"/>
                    </a:lnTo>
                    <a:lnTo>
                      <a:pt x="360" y="0"/>
                    </a:lnTo>
                    <a:lnTo>
                      <a:pt x="345" y="15"/>
                    </a:lnTo>
                    <a:lnTo>
                      <a:pt x="330" y="30"/>
                    </a:lnTo>
                    <a:lnTo>
                      <a:pt x="315" y="45"/>
                    </a:lnTo>
                    <a:lnTo>
                      <a:pt x="300" y="60"/>
                    </a:lnTo>
                    <a:lnTo>
                      <a:pt x="285" y="90"/>
                    </a:lnTo>
                    <a:lnTo>
                      <a:pt x="285" y="120"/>
                    </a:lnTo>
                    <a:lnTo>
                      <a:pt x="285" y="135"/>
                    </a:lnTo>
                    <a:lnTo>
                      <a:pt x="270" y="150"/>
                    </a:lnTo>
                    <a:lnTo>
                      <a:pt x="270" y="165"/>
                    </a:lnTo>
                    <a:lnTo>
                      <a:pt x="270" y="195"/>
                    </a:lnTo>
                    <a:lnTo>
                      <a:pt x="255" y="240"/>
                    </a:lnTo>
                    <a:lnTo>
                      <a:pt x="255" y="270"/>
                    </a:lnTo>
                    <a:lnTo>
                      <a:pt x="255" y="285"/>
                    </a:lnTo>
                    <a:lnTo>
                      <a:pt x="240" y="300"/>
                    </a:lnTo>
                    <a:lnTo>
                      <a:pt x="225" y="315"/>
                    </a:lnTo>
                    <a:lnTo>
                      <a:pt x="210" y="315"/>
                    </a:lnTo>
                    <a:lnTo>
                      <a:pt x="195" y="315"/>
                    </a:lnTo>
                    <a:lnTo>
                      <a:pt x="180" y="315"/>
                    </a:lnTo>
                    <a:lnTo>
                      <a:pt x="165" y="315"/>
                    </a:lnTo>
                    <a:lnTo>
                      <a:pt x="120" y="315"/>
                    </a:lnTo>
                    <a:lnTo>
                      <a:pt x="105" y="315"/>
                    </a:lnTo>
                    <a:lnTo>
                      <a:pt x="75" y="315"/>
                    </a:lnTo>
                    <a:lnTo>
                      <a:pt x="60" y="315"/>
                    </a:lnTo>
                    <a:lnTo>
                      <a:pt x="45" y="315"/>
                    </a:lnTo>
                    <a:lnTo>
                      <a:pt x="45" y="300"/>
                    </a:lnTo>
                    <a:lnTo>
                      <a:pt x="45" y="285"/>
                    </a:lnTo>
                    <a:lnTo>
                      <a:pt x="45" y="300"/>
                    </a:lnTo>
                    <a:lnTo>
                      <a:pt x="45" y="270"/>
                    </a:lnTo>
                    <a:lnTo>
                      <a:pt x="45" y="255"/>
                    </a:lnTo>
                    <a:lnTo>
                      <a:pt x="45" y="225"/>
                    </a:lnTo>
                    <a:lnTo>
                      <a:pt x="45" y="195"/>
                    </a:lnTo>
                    <a:lnTo>
                      <a:pt x="45" y="165"/>
                    </a:lnTo>
                    <a:lnTo>
                      <a:pt x="30" y="135"/>
                    </a:lnTo>
                    <a:lnTo>
                      <a:pt x="15" y="75"/>
                    </a:lnTo>
                    <a:lnTo>
                      <a:pt x="0" y="15"/>
                    </a:lnTo>
                    <a:lnTo>
                      <a:pt x="0" y="0"/>
                    </a:lnTo>
                    <a:lnTo>
                      <a:pt x="0" y="15"/>
                    </a:lnTo>
                    <a:close/>
                  </a:path>
                </a:pathLst>
              </a:custGeom>
              <a:solidFill>
                <a:srgbClr val="000000"/>
              </a:solidFill>
              <a:ln w="9525">
                <a:noFill/>
                <a:round/>
                <a:headEnd/>
                <a:tailEnd/>
              </a:ln>
            </p:spPr>
            <p:txBody>
              <a:bodyPr/>
              <a:lstStyle/>
              <a:p>
                <a:endParaRPr lang="tr-TR"/>
              </a:p>
            </p:txBody>
          </p:sp>
          <p:sp>
            <p:nvSpPr>
              <p:cNvPr id="173" name="Freeform 457"/>
              <p:cNvSpPr>
                <a:spLocks/>
              </p:cNvSpPr>
              <p:nvPr/>
            </p:nvSpPr>
            <p:spPr bwMode="auto">
              <a:xfrm>
                <a:off x="1215" y="405"/>
                <a:ext cx="135" cy="120"/>
              </a:xfrm>
              <a:custGeom>
                <a:avLst/>
                <a:gdLst>
                  <a:gd name="T0" fmla="*/ 15 w 135"/>
                  <a:gd name="T1" fmla="*/ 45 h 120"/>
                  <a:gd name="T2" fmla="*/ 15 w 135"/>
                  <a:gd name="T3" fmla="*/ 45 h 120"/>
                  <a:gd name="T4" fmla="*/ 30 w 135"/>
                  <a:gd name="T5" fmla="*/ 45 h 120"/>
                  <a:gd name="T6" fmla="*/ 30 w 135"/>
                  <a:gd name="T7" fmla="*/ 45 h 120"/>
                  <a:gd name="T8" fmla="*/ 60 w 135"/>
                  <a:gd name="T9" fmla="*/ 45 h 120"/>
                  <a:gd name="T10" fmla="*/ 60 w 135"/>
                  <a:gd name="T11" fmla="*/ 30 h 120"/>
                  <a:gd name="T12" fmla="*/ 75 w 135"/>
                  <a:gd name="T13" fmla="*/ 30 h 120"/>
                  <a:gd name="T14" fmla="*/ 90 w 135"/>
                  <a:gd name="T15" fmla="*/ 30 h 120"/>
                  <a:gd name="T16" fmla="*/ 90 w 135"/>
                  <a:gd name="T17" fmla="*/ 30 h 120"/>
                  <a:gd name="T18" fmla="*/ 105 w 135"/>
                  <a:gd name="T19" fmla="*/ 30 h 120"/>
                  <a:gd name="T20" fmla="*/ 105 w 135"/>
                  <a:gd name="T21" fmla="*/ 30 h 120"/>
                  <a:gd name="T22" fmla="*/ 105 w 135"/>
                  <a:gd name="T23" fmla="*/ 45 h 120"/>
                  <a:gd name="T24" fmla="*/ 105 w 135"/>
                  <a:gd name="T25" fmla="*/ 45 h 120"/>
                  <a:gd name="T26" fmla="*/ 105 w 135"/>
                  <a:gd name="T27" fmla="*/ 45 h 120"/>
                  <a:gd name="T28" fmla="*/ 105 w 135"/>
                  <a:gd name="T29" fmla="*/ 60 h 120"/>
                  <a:gd name="T30" fmla="*/ 105 w 135"/>
                  <a:gd name="T31" fmla="*/ 75 h 120"/>
                  <a:gd name="T32" fmla="*/ 105 w 135"/>
                  <a:gd name="T33" fmla="*/ 90 h 120"/>
                  <a:gd name="T34" fmla="*/ 90 w 135"/>
                  <a:gd name="T35" fmla="*/ 105 h 120"/>
                  <a:gd name="T36" fmla="*/ 90 w 135"/>
                  <a:gd name="T37" fmla="*/ 105 h 120"/>
                  <a:gd name="T38" fmla="*/ 90 w 135"/>
                  <a:gd name="T39" fmla="*/ 105 h 120"/>
                  <a:gd name="T40" fmla="*/ 90 w 135"/>
                  <a:gd name="T41" fmla="*/ 120 h 120"/>
                  <a:gd name="T42" fmla="*/ 90 w 135"/>
                  <a:gd name="T43" fmla="*/ 120 h 120"/>
                  <a:gd name="T44" fmla="*/ 90 w 135"/>
                  <a:gd name="T45" fmla="*/ 120 h 120"/>
                  <a:gd name="T46" fmla="*/ 105 w 135"/>
                  <a:gd name="T47" fmla="*/ 120 h 120"/>
                  <a:gd name="T48" fmla="*/ 105 w 135"/>
                  <a:gd name="T49" fmla="*/ 105 h 120"/>
                  <a:gd name="T50" fmla="*/ 105 w 135"/>
                  <a:gd name="T51" fmla="*/ 105 h 120"/>
                  <a:gd name="T52" fmla="*/ 120 w 135"/>
                  <a:gd name="T53" fmla="*/ 90 h 120"/>
                  <a:gd name="T54" fmla="*/ 120 w 135"/>
                  <a:gd name="T55" fmla="*/ 75 h 120"/>
                  <a:gd name="T56" fmla="*/ 135 w 135"/>
                  <a:gd name="T57" fmla="*/ 45 h 120"/>
                  <a:gd name="T58" fmla="*/ 135 w 135"/>
                  <a:gd name="T59" fmla="*/ 45 h 120"/>
                  <a:gd name="T60" fmla="*/ 120 w 135"/>
                  <a:gd name="T61" fmla="*/ 30 h 120"/>
                  <a:gd name="T62" fmla="*/ 120 w 135"/>
                  <a:gd name="T63" fmla="*/ 30 h 120"/>
                  <a:gd name="T64" fmla="*/ 120 w 135"/>
                  <a:gd name="T65" fmla="*/ 30 h 120"/>
                  <a:gd name="T66" fmla="*/ 120 w 135"/>
                  <a:gd name="T67" fmla="*/ 15 h 120"/>
                  <a:gd name="T68" fmla="*/ 105 w 135"/>
                  <a:gd name="T69" fmla="*/ 15 h 120"/>
                  <a:gd name="T70" fmla="*/ 105 w 135"/>
                  <a:gd name="T71" fmla="*/ 15 h 120"/>
                  <a:gd name="T72" fmla="*/ 105 w 135"/>
                  <a:gd name="T73" fmla="*/ 0 h 120"/>
                  <a:gd name="T74" fmla="*/ 90 w 135"/>
                  <a:gd name="T75" fmla="*/ 0 h 120"/>
                  <a:gd name="T76" fmla="*/ 75 w 135"/>
                  <a:gd name="T77" fmla="*/ 0 h 120"/>
                  <a:gd name="T78" fmla="*/ 60 w 135"/>
                  <a:gd name="T79" fmla="*/ 15 h 120"/>
                  <a:gd name="T80" fmla="*/ 45 w 135"/>
                  <a:gd name="T81" fmla="*/ 15 h 120"/>
                  <a:gd name="T82" fmla="*/ 30 w 135"/>
                  <a:gd name="T83" fmla="*/ 30 h 120"/>
                  <a:gd name="T84" fmla="*/ 30 w 135"/>
                  <a:gd name="T85" fmla="*/ 30 h 120"/>
                  <a:gd name="T86" fmla="*/ 0 w 135"/>
                  <a:gd name="T87" fmla="*/ 45 h 120"/>
                  <a:gd name="T88" fmla="*/ 0 w 135"/>
                  <a:gd name="T89" fmla="*/ 45 h 120"/>
                  <a:gd name="T90" fmla="*/ 0 w 135"/>
                  <a:gd name="T91" fmla="*/ 45 h 120"/>
                  <a:gd name="T92" fmla="*/ 0 w 135"/>
                  <a:gd name="T93" fmla="*/ 45 h 120"/>
                  <a:gd name="T94" fmla="*/ 15 w 135"/>
                  <a:gd name="T95" fmla="*/ 45 h 120"/>
                  <a:gd name="T96" fmla="*/ 15 w 135"/>
                  <a:gd name="T97" fmla="*/ 45 h 1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5"/>
                  <a:gd name="T148" fmla="*/ 0 h 120"/>
                  <a:gd name="T149" fmla="*/ 135 w 135"/>
                  <a:gd name="T150" fmla="*/ 120 h 1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5" h="120">
                    <a:moveTo>
                      <a:pt x="15" y="45"/>
                    </a:moveTo>
                    <a:lnTo>
                      <a:pt x="15" y="45"/>
                    </a:lnTo>
                    <a:lnTo>
                      <a:pt x="30" y="45"/>
                    </a:lnTo>
                    <a:lnTo>
                      <a:pt x="60" y="45"/>
                    </a:lnTo>
                    <a:lnTo>
                      <a:pt x="60" y="30"/>
                    </a:lnTo>
                    <a:lnTo>
                      <a:pt x="75" y="30"/>
                    </a:lnTo>
                    <a:lnTo>
                      <a:pt x="90" y="30"/>
                    </a:lnTo>
                    <a:lnTo>
                      <a:pt x="105" y="30"/>
                    </a:lnTo>
                    <a:lnTo>
                      <a:pt x="105" y="45"/>
                    </a:lnTo>
                    <a:lnTo>
                      <a:pt x="105" y="60"/>
                    </a:lnTo>
                    <a:lnTo>
                      <a:pt x="105" y="75"/>
                    </a:lnTo>
                    <a:lnTo>
                      <a:pt x="105" y="90"/>
                    </a:lnTo>
                    <a:lnTo>
                      <a:pt x="90" y="105"/>
                    </a:lnTo>
                    <a:lnTo>
                      <a:pt x="90" y="120"/>
                    </a:lnTo>
                    <a:lnTo>
                      <a:pt x="105" y="120"/>
                    </a:lnTo>
                    <a:lnTo>
                      <a:pt x="105" y="105"/>
                    </a:lnTo>
                    <a:lnTo>
                      <a:pt x="120" y="90"/>
                    </a:lnTo>
                    <a:lnTo>
                      <a:pt x="120" y="75"/>
                    </a:lnTo>
                    <a:lnTo>
                      <a:pt x="135" y="45"/>
                    </a:lnTo>
                    <a:lnTo>
                      <a:pt x="120" y="30"/>
                    </a:lnTo>
                    <a:lnTo>
                      <a:pt x="120" y="15"/>
                    </a:lnTo>
                    <a:lnTo>
                      <a:pt x="105" y="15"/>
                    </a:lnTo>
                    <a:lnTo>
                      <a:pt x="105" y="0"/>
                    </a:lnTo>
                    <a:lnTo>
                      <a:pt x="90" y="0"/>
                    </a:lnTo>
                    <a:lnTo>
                      <a:pt x="75" y="0"/>
                    </a:lnTo>
                    <a:lnTo>
                      <a:pt x="60" y="15"/>
                    </a:lnTo>
                    <a:lnTo>
                      <a:pt x="45" y="15"/>
                    </a:lnTo>
                    <a:lnTo>
                      <a:pt x="30" y="30"/>
                    </a:lnTo>
                    <a:lnTo>
                      <a:pt x="0" y="45"/>
                    </a:lnTo>
                    <a:lnTo>
                      <a:pt x="15" y="45"/>
                    </a:lnTo>
                    <a:close/>
                  </a:path>
                </a:pathLst>
              </a:custGeom>
              <a:solidFill>
                <a:srgbClr val="000000"/>
              </a:solidFill>
              <a:ln w="9525">
                <a:noFill/>
                <a:round/>
                <a:headEnd/>
                <a:tailEnd/>
              </a:ln>
            </p:spPr>
            <p:txBody>
              <a:bodyPr/>
              <a:lstStyle/>
              <a:p>
                <a:endParaRPr lang="tr-TR"/>
              </a:p>
            </p:txBody>
          </p:sp>
          <p:sp>
            <p:nvSpPr>
              <p:cNvPr id="174" name="Freeform 458"/>
              <p:cNvSpPr>
                <a:spLocks/>
              </p:cNvSpPr>
              <p:nvPr/>
            </p:nvSpPr>
            <p:spPr bwMode="auto">
              <a:xfrm>
                <a:off x="1200" y="435"/>
                <a:ext cx="120" cy="135"/>
              </a:xfrm>
              <a:custGeom>
                <a:avLst/>
                <a:gdLst>
                  <a:gd name="T0" fmla="*/ 120 w 120"/>
                  <a:gd name="T1" fmla="*/ 0 h 135"/>
                  <a:gd name="T2" fmla="*/ 120 w 120"/>
                  <a:gd name="T3" fmla="*/ 0 h 135"/>
                  <a:gd name="T4" fmla="*/ 120 w 120"/>
                  <a:gd name="T5" fmla="*/ 15 h 135"/>
                  <a:gd name="T6" fmla="*/ 105 w 120"/>
                  <a:gd name="T7" fmla="*/ 15 h 135"/>
                  <a:gd name="T8" fmla="*/ 75 w 120"/>
                  <a:gd name="T9" fmla="*/ 30 h 135"/>
                  <a:gd name="T10" fmla="*/ 75 w 120"/>
                  <a:gd name="T11" fmla="*/ 45 h 135"/>
                  <a:gd name="T12" fmla="*/ 60 w 120"/>
                  <a:gd name="T13" fmla="*/ 60 h 135"/>
                  <a:gd name="T14" fmla="*/ 45 w 120"/>
                  <a:gd name="T15" fmla="*/ 75 h 135"/>
                  <a:gd name="T16" fmla="*/ 30 w 120"/>
                  <a:gd name="T17" fmla="*/ 75 h 135"/>
                  <a:gd name="T18" fmla="*/ 30 w 120"/>
                  <a:gd name="T19" fmla="*/ 75 h 135"/>
                  <a:gd name="T20" fmla="*/ 15 w 120"/>
                  <a:gd name="T21" fmla="*/ 90 h 135"/>
                  <a:gd name="T22" fmla="*/ 15 w 120"/>
                  <a:gd name="T23" fmla="*/ 105 h 135"/>
                  <a:gd name="T24" fmla="*/ 0 w 120"/>
                  <a:gd name="T25" fmla="*/ 120 h 135"/>
                  <a:gd name="T26" fmla="*/ 0 w 120"/>
                  <a:gd name="T27" fmla="*/ 135 h 135"/>
                  <a:gd name="T28" fmla="*/ 0 w 120"/>
                  <a:gd name="T29" fmla="*/ 135 h 135"/>
                  <a:gd name="T30" fmla="*/ 0 w 120"/>
                  <a:gd name="T31" fmla="*/ 135 h 135"/>
                  <a:gd name="T32" fmla="*/ 0 w 120"/>
                  <a:gd name="T33" fmla="*/ 135 h 135"/>
                  <a:gd name="T34" fmla="*/ 0 w 120"/>
                  <a:gd name="T35" fmla="*/ 135 h 135"/>
                  <a:gd name="T36" fmla="*/ 15 w 120"/>
                  <a:gd name="T37" fmla="*/ 135 h 135"/>
                  <a:gd name="T38" fmla="*/ 15 w 120"/>
                  <a:gd name="T39" fmla="*/ 120 h 135"/>
                  <a:gd name="T40" fmla="*/ 15 w 120"/>
                  <a:gd name="T41" fmla="*/ 120 h 135"/>
                  <a:gd name="T42" fmla="*/ 15 w 120"/>
                  <a:gd name="T43" fmla="*/ 105 h 135"/>
                  <a:gd name="T44" fmla="*/ 30 w 120"/>
                  <a:gd name="T45" fmla="*/ 90 h 135"/>
                  <a:gd name="T46" fmla="*/ 45 w 120"/>
                  <a:gd name="T47" fmla="*/ 75 h 135"/>
                  <a:gd name="T48" fmla="*/ 60 w 120"/>
                  <a:gd name="T49" fmla="*/ 75 h 135"/>
                  <a:gd name="T50" fmla="*/ 75 w 120"/>
                  <a:gd name="T51" fmla="*/ 60 h 135"/>
                  <a:gd name="T52" fmla="*/ 75 w 120"/>
                  <a:gd name="T53" fmla="*/ 45 h 135"/>
                  <a:gd name="T54" fmla="*/ 90 w 120"/>
                  <a:gd name="T55" fmla="*/ 30 h 135"/>
                  <a:gd name="T56" fmla="*/ 105 w 120"/>
                  <a:gd name="T57" fmla="*/ 15 h 135"/>
                  <a:gd name="T58" fmla="*/ 120 w 120"/>
                  <a:gd name="T59" fmla="*/ 15 h 135"/>
                  <a:gd name="T60" fmla="*/ 120 w 120"/>
                  <a:gd name="T61" fmla="*/ 15 h 135"/>
                  <a:gd name="T62" fmla="*/ 120 w 120"/>
                  <a:gd name="T63" fmla="*/ 15 h 135"/>
                  <a:gd name="T64" fmla="*/ 120 w 120"/>
                  <a:gd name="T65" fmla="*/ 15 h 135"/>
                  <a:gd name="T66" fmla="*/ 120 w 120"/>
                  <a:gd name="T67" fmla="*/ 0 h 135"/>
                  <a:gd name="T68" fmla="*/ 120 w 120"/>
                  <a:gd name="T69" fmla="*/ 0 h 1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
                  <a:gd name="T106" fmla="*/ 0 h 135"/>
                  <a:gd name="T107" fmla="*/ 120 w 120"/>
                  <a:gd name="T108" fmla="*/ 135 h 1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 h="135">
                    <a:moveTo>
                      <a:pt x="120" y="0"/>
                    </a:moveTo>
                    <a:lnTo>
                      <a:pt x="120" y="0"/>
                    </a:lnTo>
                    <a:lnTo>
                      <a:pt x="120" y="15"/>
                    </a:lnTo>
                    <a:lnTo>
                      <a:pt x="105" y="15"/>
                    </a:lnTo>
                    <a:lnTo>
                      <a:pt x="75" y="30"/>
                    </a:lnTo>
                    <a:lnTo>
                      <a:pt x="75" y="45"/>
                    </a:lnTo>
                    <a:lnTo>
                      <a:pt x="60" y="60"/>
                    </a:lnTo>
                    <a:lnTo>
                      <a:pt x="45" y="75"/>
                    </a:lnTo>
                    <a:lnTo>
                      <a:pt x="30" y="75"/>
                    </a:lnTo>
                    <a:lnTo>
                      <a:pt x="15" y="90"/>
                    </a:lnTo>
                    <a:lnTo>
                      <a:pt x="15" y="105"/>
                    </a:lnTo>
                    <a:lnTo>
                      <a:pt x="0" y="120"/>
                    </a:lnTo>
                    <a:lnTo>
                      <a:pt x="0" y="135"/>
                    </a:lnTo>
                    <a:lnTo>
                      <a:pt x="15" y="135"/>
                    </a:lnTo>
                    <a:lnTo>
                      <a:pt x="15" y="120"/>
                    </a:lnTo>
                    <a:lnTo>
                      <a:pt x="15" y="105"/>
                    </a:lnTo>
                    <a:lnTo>
                      <a:pt x="30" y="90"/>
                    </a:lnTo>
                    <a:lnTo>
                      <a:pt x="45" y="75"/>
                    </a:lnTo>
                    <a:lnTo>
                      <a:pt x="60" y="75"/>
                    </a:lnTo>
                    <a:lnTo>
                      <a:pt x="75" y="60"/>
                    </a:lnTo>
                    <a:lnTo>
                      <a:pt x="75" y="45"/>
                    </a:lnTo>
                    <a:lnTo>
                      <a:pt x="90" y="30"/>
                    </a:lnTo>
                    <a:lnTo>
                      <a:pt x="105" y="15"/>
                    </a:lnTo>
                    <a:lnTo>
                      <a:pt x="120" y="15"/>
                    </a:lnTo>
                    <a:lnTo>
                      <a:pt x="120" y="0"/>
                    </a:lnTo>
                    <a:close/>
                  </a:path>
                </a:pathLst>
              </a:custGeom>
              <a:solidFill>
                <a:srgbClr val="000000"/>
              </a:solidFill>
              <a:ln w="9525">
                <a:noFill/>
                <a:round/>
                <a:headEnd/>
                <a:tailEnd/>
              </a:ln>
            </p:spPr>
            <p:txBody>
              <a:bodyPr/>
              <a:lstStyle/>
              <a:p>
                <a:endParaRPr lang="tr-TR"/>
              </a:p>
            </p:txBody>
          </p:sp>
          <p:sp>
            <p:nvSpPr>
              <p:cNvPr id="175" name="Freeform 459"/>
              <p:cNvSpPr>
                <a:spLocks/>
              </p:cNvSpPr>
              <p:nvPr/>
            </p:nvSpPr>
            <p:spPr bwMode="auto">
              <a:xfrm>
                <a:off x="645" y="375"/>
                <a:ext cx="105" cy="90"/>
              </a:xfrm>
              <a:custGeom>
                <a:avLst/>
                <a:gdLst>
                  <a:gd name="T0" fmla="*/ 90 w 105"/>
                  <a:gd name="T1" fmla="*/ 30 h 90"/>
                  <a:gd name="T2" fmla="*/ 90 w 105"/>
                  <a:gd name="T3" fmla="*/ 30 h 90"/>
                  <a:gd name="T4" fmla="*/ 90 w 105"/>
                  <a:gd name="T5" fmla="*/ 15 h 90"/>
                  <a:gd name="T6" fmla="*/ 45 w 105"/>
                  <a:gd name="T7" fmla="*/ 15 h 90"/>
                  <a:gd name="T8" fmla="*/ 30 w 105"/>
                  <a:gd name="T9" fmla="*/ 0 h 90"/>
                  <a:gd name="T10" fmla="*/ 30 w 105"/>
                  <a:gd name="T11" fmla="*/ 0 h 90"/>
                  <a:gd name="T12" fmla="*/ 30 w 105"/>
                  <a:gd name="T13" fmla="*/ 0 h 90"/>
                  <a:gd name="T14" fmla="*/ 15 w 105"/>
                  <a:gd name="T15" fmla="*/ 0 h 90"/>
                  <a:gd name="T16" fmla="*/ 15 w 105"/>
                  <a:gd name="T17" fmla="*/ 0 h 90"/>
                  <a:gd name="T18" fmla="*/ 0 w 105"/>
                  <a:gd name="T19" fmla="*/ 15 h 90"/>
                  <a:gd name="T20" fmla="*/ 0 w 105"/>
                  <a:gd name="T21" fmla="*/ 15 h 90"/>
                  <a:gd name="T22" fmla="*/ 0 w 105"/>
                  <a:gd name="T23" fmla="*/ 15 h 90"/>
                  <a:gd name="T24" fmla="*/ 0 w 105"/>
                  <a:gd name="T25" fmla="*/ 30 h 90"/>
                  <a:gd name="T26" fmla="*/ 0 w 105"/>
                  <a:gd name="T27" fmla="*/ 45 h 90"/>
                  <a:gd name="T28" fmla="*/ 0 w 105"/>
                  <a:gd name="T29" fmla="*/ 60 h 90"/>
                  <a:gd name="T30" fmla="*/ 15 w 105"/>
                  <a:gd name="T31" fmla="*/ 75 h 90"/>
                  <a:gd name="T32" fmla="*/ 15 w 105"/>
                  <a:gd name="T33" fmla="*/ 75 h 90"/>
                  <a:gd name="T34" fmla="*/ 15 w 105"/>
                  <a:gd name="T35" fmla="*/ 75 h 90"/>
                  <a:gd name="T36" fmla="*/ 30 w 105"/>
                  <a:gd name="T37" fmla="*/ 90 h 90"/>
                  <a:gd name="T38" fmla="*/ 30 w 105"/>
                  <a:gd name="T39" fmla="*/ 90 h 90"/>
                  <a:gd name="T40" fmla="*/ 30 w 105"/>
                  <a:gd name="T41" fmla="*/ 75 h 90"/>
                  <a:gd name="T42" fmla="*/ 30 w 105"/>
                  <a:gd name="T43" fmla="*/ 75 h 90"/>
                  <a:gd name="T44" fmla="*/ 30 w 105"/>
                  <a:gd name="T45" fmla="*/ 75 h 90"/>
                  <a:gd name="T46" fmla="*/ 30 w 105"/>
                  <a:gd name="T47" fmla="*/ 75 h 90"/>
                  <a:gd name="T48" fmla="*/ 30 w 105"/>
                  <a:gd name="T49" fmla="*/ 60 h 90"/>
                  <a:gd name="T50" fmla="*/ 30 w 105"/>
                  <a:gd name="T51" fmla="*/ 45 h 90"/>
                  <a:gd name="T52" fmla="*/ 15 w 105"/>
                  <a:gd name="T53" fmla="*/ 45 h 90"/>
                  <a:gd name="T54" fmla="*/ 15 w 105"/>
                  <a:gd name="T55" fmla="*/ 30 h 90"/>
                  <a:gd name="T56" fmla="*/ 15 w 105"/>
                  <a:gd name="T57" fmla="*/ 15 h 90"/>
                  <a:gd name="T58" fmla="*/ 15 w 105"/>
                  <a:gd name="T59" fmla="*/ 15 h 90"/>
                  <a:gd name="T60" fmla="*/ 15 w 105"/>
                  <a:gd name="T61" fmla="*/ 15 h 90"/>
                  <a:gd name="T62" fmla="*/ 15 w 105"/>
                  <a:gd name="T63" fmla="*/ 15 h 90"/>
                  <a:gd name="T64" fmla="*/ 30 w 105"/>
                  <a:gd name="T65" fmla="*/ 15 h 90"/>
                  <a:gd name="T66" fmla="*/ 30 w 105"/>
                  <a:gd name="T67" fmla="*/ 15 h 90"/>
                  <a:gd name="T68" fmla="*/ 30 w 105"/>
                  <a:gd name="T69" fmla="*/ 15 h 90"/>
                  <a:gd name="T70" fmla="*/ 30 w 105"/>
                  <a:gd name="T71" fmla="*/ 15 h 90"/>
                  <a:gd name="T72" fmla="*/ 45 w 105"/>
                  <a:gd name="T73" fmla="*/ 15 h 90"/>
                  <a:gd name="T74" fmla="*/ 60 w 105"/>
                  <a:gd name="T75" fmla="*/ 15 h 90"/>
                  <a:gd name="T76" fmla="*/ 75 w 105"/>
                  <a:gd name="T77" fmla="*/ 30 h 90"/>
                  <a:gd name="T78" fmla="*/ 90 w 105"/>
                  <a:gd name="T79" fmla="*/ 45 h 90"/>
                  <a:gd name="T80" fmla="*/ 90 w 105"/>
                  <a:gd name="T81" fmla="*/ 45 h 90"/>
                  <a:gd name="T82" fmla="*/ 90 w 105"/>
                  <a:gd name="T83" fmla="*/ 45 h 90"/>
                  <a:gd name="T84" fmla="*/ 105 w 105"/>
                  <a:gd name="T85" fmla="*/ 30 h 90"/>
                  <a:gd name="T86" fmla="*/ 90 w 105"/>
                  <a:gd name="T87" fmla="*/ 30 h 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5"/>
                  <a:gd name="T133" fmla="*/ 0 h 90"/>
                  <a:gd name="T134" fmla="*/ 105 w 105"/>
                  <a:gd name="T135" fmla="*/ 90 h 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5" h="90">
                    <a:moveTo>
                      <a:pt x="90" y="30"/>
                    </a:moveTo>
                    <a:lnTo>
                      <a:pt x="90" y="30"/>
                    </a:lnTo>
                    <a:lnTo>
                      <a:pt x="90" y="15"/>
                    </a:lnTo>
                    <a:lnTo>
                      <a:pt x="45" y="15"/>
                    </a:lnTo>
                    <a:lnTo>
                      <a:pt x="30" y="0"/>
                    </a:lnTo>
                    <a:lnTo>
                      <a:pt x="15" y="0"/>
                    </a:lnTo>
                    <a:lnTo>
                      <a:pt x="0" y="15"/>
                    </a:lnTo>
                    <a:lnTo>
                      <a:pt x="0" y="30"/>
                    </a:lnTo>
                    <a:lnTo>
                      <a:pt x="0" y="45"/>
                    </a:lnTo>
                    <a:lnTo>
                      <a:pt x="0" y="60"/>
                    </a:lnTo>
                    <a:lnTo>
                      <a:pt x="15" y="75"/>
                    </a:lnTo>
                    <a:lnTo>
                      <a:pt x="30" y="90"/>
                    </a:lnTo>
                    <a:lnTo>
                      <a:pt x="30" y="75"/>
                    </a:lnTo>
                    <a:lnTo>
                      <a:pt x="30" y="60"/>
                    </a:lnTo>
                    <a:lnTo>
                      <a:pt x="30" y="45"/>
                    </a:lnTo>
                    <a:lnTo>
                      <a:pt x="15" y="45"/>
                    </a:lnTo>
                    <a:lnTo>
                      <a:pt x="15" y="30"/>
                    </a:lnTo>
                    <a:lnTo>
                      <a:pt x="15" y="15"/>
                    </a:lnTo>
                    <a:lnTo>
                      <a:pt x="30" y="15"/>
                    </a:lnTo>
                    <a:lnTo>
                      <a:pt x="45" y="15"/>
                    </a:lnTo>
                    <a:lnTo>
                      <a:pt x="60" y="15"/>
                    </a:lnTo>
                    <a:lnTo>
                      <a:pt x="75" y="30"/>
                    </a:lnTo>
                    <a:lnTo>
                      <a:pt x="90" y="45"/>
                    </a:lnTo>
                    <a:lnTo>
                      <a:pt x="105" y="30"/>
                    </a:lnTo>
                    <a:lnTo>
                      <a:pt x="90" y="30"/>
                    </a:lnTo>
                    <a:close/>
                  </a:path>
                </a:pathLst>
              </a:custGeom>
              <a:solidFill>
                <a:srgbClr val="000000"/>
              </a:solidFill>
              <a:ln w="9525">
                <a:noFill/>
                <a:round/>
                <a:headEnd/>
                <a:tailEnd/>
              </a:ln>
            </p:spPr>
            <p:txBody>
              <a:bodyPr/>
              <a:lstStyle/>
              <a:p>
                <a:endParaRPr lang="tr-TR"/>
              </a:p>
            </p:txBody>
          </p:sp>
          <p:sp>
            <p:nvSpPr>
              <p:cNvPr id="176" name="Freeform 460"/>
              <p:cNvSpPr>
                <a:spLocks/>
              </p:cNvSpPr>
              <p:nvPr/>
            </p:nvSpPr>
            <p:spPr bwMode="auto">
              <a:xfrm>
                <a:off x="660" y="390"/>
                <a:ext cx="120" cy="120"/>
              </a:xfrm>
              <a:custGeom>
                <a:avLst/>
                <a:gdLst>
                  <a:gd name="T0" fmla="*/ 0 w 120"/>
                  <a:gd name="T1" fmla="*/ 15 h 120"/>
                  <a:gd name="T2" fmla="*/ 0 w 120"/>
                  <a:gd name="T3" fmla="*/ 15 h 120"/>
                  <a:gd name="T4" fmla="*/ 15 w 120"/>
                  <a:gd name="T5" fmla="*/ 15 h 120"/>
                  <a:gd name="T6" fmla="*/ 15 w 120"/>
                  <a:gd name="T7" fmla="*/ 15 h 120"/>
                  <a:gd name="T8" fmla="*/ 15 w 120"/>
                  <a:gd name="T9" fmla="*/ 15 h 120"/>
                  <a:gd name="T10" fmla="*/ 15 w 120"/>
                  <a:gd name="T11" fmla="*/ 30 h 120"/>
                  <a:gd name="T12" fmla="*/ 30 w 120"/>
                  <a:gd name="T13" fmla="*/ 45 h 120"/>
                  <a:gd name="T14" fmla="*/ 45 w 120"/>
                  <a:gd name="T15" fmla="*/ 60 h 120"/>
                  <a:gd name="T16" fmla="*/ 75 w 120"/>
                  <a:gd name="T17" fmla="*/ 75 h 120"/>
                  <a:gd name="T18" fmla="*/ 75 w 120"/>
                  <a:gd name="T19" fmla="*/ 90 h 120"/>
                  <a:gd name="T20" fmla="*/ 90 w 120"/>
                  <a:gd name="T21" fmla="*/ 105 h 120"/>
                  <a:gd name="T22" fmla="*/ 105 w 120"/>
                  <a:gd name="T23" fmla="*/ 120 h 120"/>
                  <a:gd name="T24" fmla="*/ 105 w 120"/>
                  <a:gd name="T25" fmla="*/ 120 h 120"/>
                  <a:gd name="T26" fmla="*/ 105 w 120"/>
                  <a:gd name="T27" fmla="*/ 120 h 120"/>
                  <a:gd name="T28" fmla="*/ 120 w 120"/>
                  <a:gd name="T29" fmla="*/ 120 h 120"/>
                  <a:gd name="T30" fmla="*/ 120 w 120"/>
                  <a:gd name="T31" fmla="*/ 120 h 120"/>
                  <a:gd name="T32" fmla="*/ 120 w 120"/>
                  <a:gd name="T33" fmla="*/ 120 h 120"/>
                  <a:gd name="T34" fmla="*/ 105 w 120"/>
                  <a:gd name="T35" fmla="*/ 105 h 120"/>
                  <a:gd name="T36" fmla="*/ 90 w 120"/>
                  <a:gd name="T37" fmla="*/ 75 h 120"/>
                  <a:gd name="T38" fmla="*/ 75 w 120"/>
                  <a:gd name="T39" fmla="*/ 45 h 120"/>
                  <a:gd name="T40" fmla="*/ 45 w 120"/>
                  <a:gd name="T41" fmla="*/ 30 h 120"/>
                  <a:gd name="T42" fmla="*/ 30 w 120"/>
                  <a:gd name="T43" fmla="*/ 15 h 120"/>
                  <a:gd name="T44" fmla="*/ 15 w 120"/>
                  <a:gd name="T45" fmla="*/ 15 h 120"/>
                  <a:gd name="T46" fmla="*/ 15 w 120"/>
                  <a:gd name="T47" fmla="*/ 0 h 120"/>
                  <a:gd name="T48" fmla="*/ 0 w 120"/>
                  <a:gd name="T49" fmla="*/ 0 h 120"/>
                  <a:gd name="T50" fmla="*/ 0 w 120"/>
                  <a:gd name="T51" fmla="*/ 0 h 120"/>
                  <a:gd name="T52" fmla="*/ 0 w 120"/>
                  <a:gd name="T53" fmla="*/ 0 h 120"/>
                  <a:gd name="T54" fmla="*/ 0 w 120"/>
                  <a:gd name="T55" fmla="*/ 0 h 120"/>
                  <a:gd name="T56" fmla="*/ 0 w 120"/>
                  <a:gd name="T57" fmla="*/ 15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20"/>
                  <a:gd name="T89" fmla="*/ 120 w 120"/>
                  <a:gd name="T90" fmla="*/ 120 h 1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20">
                    <a:moveTo>
                      <a:pt x="0" y="15"/>
                    </a:moveTo>
                    <a:lnTo>
                      <a:pt x="0" y="15"/>
                    </a:lnTo>
                    <a:lnTo>
                      <a:pt x="15" y="15"/>
                    </a:lnTo>
                    <a:lnTo>
                      <a:pt x="15" y="30"/>
                    </a:lnTo>
                    <a:lnTo>
                      <a:pt x="30" y="45"/>
                    </a:lnTo>
                    <a:lnTo>
                      <a:pt x="45" y="60"/>
                    </a:lnTo>
                    <a:lnTo>
                      <a:pt x="75" y="75"/>
                    </a:lnTo>
                    <a:lnTo>
                      <a:pt x="75" y="90"/>
                    </a:lnTo>
                    <a:lnTo>
                      <a:pt x="90" y="105"/>
                    </a:lnTo>
                    <a:lnTo>
                      <a:pt x="105" y="120"/>
                    </a:lnTo>
                    <a:lnTo>
                      <a:pt x="120" y="120"/>
                    </a:lnTo>
                    <a:lnTo>
                      <a:pt x="105" y="105"/>
                    </a:lnTo>
                    <a:lnTo>
                      <a:pt x="90" y="75"/>
                    </a:lnTo>
                    <a:lnTo>
                      <a:pt x="75" y="45"/>
                    </a:lnTo>
                    <a:lnTo>
                      <a:pt x="45" y="30"/>
                    </a:lnTo>
                    <a:lnTo>
                      <a:pt x="30" y="15"/>
                    </a:lnTo>
                    <a:lnTo>
                      <a:pt x="15" y="15"/>
                    </a:lnTo>
                    <a:lnTo>
                      <a:pt x="15" y="0"/>
                    </a:lnTo>
                    <a:lnTo>
                      <a:pt x="0" y="0"/>
                    </a:lnTo>
                    <a:lnTo>
                      <a:pt x="0" y="15"/>
                    </a:lnTo>
                    <a:close/>
                  </a:path>
                </a:pathLst>
              </a:custGeom>
              <a:solidFill>
                <a:srgbClr val="000000"/>
              </a:solidFill>
              <a:ln w="9525">
                <a:noFill/>
                <a:round/>
                <a:headEnd/>
                <a:tailEnd/>
              </a:ln>
            </p:spPr>
            <p:txBody>
              <a:bodyPr/>
              <a:lstStyle/>
              <a:p>
                <a:endParaRPr lang="tr-TR"/>
              </a:p>
            </p:txBody>
          </p:sp>
          <p:sp>
            <p:nvSpPr>
              <p:cNvPr id="177" name="Freeform 461"/>
              <p:cNvSpPr>
                <a:spLocks/>
              </p:cNvSpPr>
              <p:nvPr/>
            </p:nvSpPr>
            <p:spPr bwMode="auto">
              <a:xfrm>
                <a:off x="750" y="210"/>
                <a:ext cx="105" cy="120"/>
              </a:xfrm>
              <a:custGeom>
                <a:avLst/>
                <a:gdLst>
                  <a:gd name="T0" fmla="*/ 105 w 105"/>
                  <a:gd name="T1" fmla="*/ 0 h 120"/>
                  <a:gd name="T2" fmla="*/ 105 w 105"/>
                  <a:gd name="T3" fmla="*/ 0 h 120"/>
                  <a:gd name="T4" fmla="*/ 75 w 105"/>
                  <a:gd name="T5" fmla="*/ 15 h 120"/>
                  <a:gd name="T6" fmla="*/ 60 w 105"/>
                  <a:gd name="T7" fmla="*/ 30 h 120"/>
                  <a:gd name="T8" fmla="*/ 45 w 105"/>
                  <a:gd name="T9" fmla="*/ 45 h 120"/>
                  <a:gd name="T10" fmla="*/ 30 w 105"/>
                  <a:gd name="T11" fmla="*/ 75 h 120"/>
                  <a:gd name="T12" fmla="*/ 15 w 105"/>
                  <a:gd name="T13" fmla="*/ 120 h 120"/>
                  <a:gd name="T14" fmla="*/ 0 w 105"/>
                  <a:gd name="T15" fmla="*/ 120 h 120"/>
                  <a:gd name="T16" fmla="*/ 0 w 105"/>
                  <a:gd name="T17" fmla="*/ 120 h 120"/>
                  <a:gd name="T18" fmla="*/ 15 w 105"/>
                  <a:gd name="T19" fmla="*/ 120 h 120"/>
                  <a:gd name="T20" fmla="*/ 15 w 105"/>
                  <a:gd name="T21" fmla="*/ 120 h 120"/>
                  <a:gd name="T22" fmla="*/ 30 w 105"/>
                  <a:gd name="T23" fmla="*/ 120 h 120"/>
                  <a:gd name="T24" fmla="*/ 30 w 105"/>
                  <a:gd name="T25" fmla="*/ 120 h 120"/>
                  <a:gd name="T26" fmla="*/ 45 w 105"/>
                  <a:gd name="T27" fmla="*/ 120 h 120"/>
                  <a:gd name="T28" fmla="*/ 45 w 105"/>
                  <a:gd name="T29" fmla="*/ 120 h 120"/>
                  <a:gd name="T30" fmla="*/ 45 w 105"/>
                  <a:gd name="T31" fmla="*/ 90 h 120"/>
                  <a:gd name="T32" fmla="*/ 60 w 105"/>
                  <a:gd name="T33" fmla="*/ 60 h 120"/>
                  <a:gd name="T34" fmla="*/ 75 w 105"/>
                  <a:gd name="T35" fmla="*/ 45 h 120"/>
                  <a:gd name="T36" fmla="*/ 90 w 105"/>
                  <a:gd name="T37" fmla="*/ 30 h 120"/>
                  <a:gd name="T38" fmla="*/ 105 w 105"/>
                  <a:gd name="T39" fmla="*/ 15 h 120"/>
                  <a:gd name="T40" fmla="*/ 105 w 105"/>
                  <a:gd name="T41" fmla="*/ 0 h 120"/>
                  <a:gd name="T42" fmla="*/ 105 w 105"/>
                  <a:gd name="T43" fmla="*/ 0 h 120"/>
                  <a:gd name="T44" fmla="*/ 105 w 105"/>
                  <a:gd name="T45" fmla="*/ 0 h 120"/>
                  <a:gd name="T46" fmla="*/ 105 w 105"/>
                  <a:gd name="T47" fmla="*/ 0 h 120"/>
                  <a:gd name="T48" fmla="*/ 105 w 105"/>
                  <a:gd name="T49" fmla="*/ 0 h 1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5"/>
                  <a:gd name="T76" fmla="*/ 0 h 120"/>
                  <a:gd name="T77" fmla="*/ 105 w 105"/>
                  <a:gd name="T78" fmla="*/ 120 h 1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5" h="120">
                    <a:moveTo>
                      <a:pt x="105" y="0"/>
                    </a:moveTo>
                    <a:lnTo>
                      <a:pt x="105" y="0"/>
                    </a:lnTo>
                    <a:lnTo>
                      <a:pt x="75" y="15"/>
                    </a:lnTo>
                    <a:lnTo>
                      <a:pt x="60" y="30"/>
                    </a:lnTo>
                    <a:lnTo>
                      <a:pt x="45" y="45"/>
                    </a:lnTo>
                    <a:lnTo>
                      <a:pt x="30" y="75"/>
                    </a:lnTo>
                    <a:lnTo>
                      <a:pt x="15" y="120"/>
                    </a:lnTo>
                    <a:lnTo>
                      <a:pt x="0" y="120"/>
                    </a:lnTo>
                    <a:lnTo>
                      <a:pt x="15" y="120"/>
                    </a:lnTo>
                    <a:lnTo>
                      <a:pt x="30" y="120"/>
                    </a:lnTo>
                    <a:lnTo>
                      <a:pt x="45" y="120"/>
                    </a:lnTo>
                    <a:lnTo>
                      <a:pt x="45" y="90"/>
                    </a:lnTo>
                    <a:lnTo>
                      <a:pt x="60" y="60"/>
                    </a:lnTo>
                    <a:lnTo>
                      <a:pt x="75" y="45"/>
                    </a:lnTo>
                    <a:lnTo>
                      <a:pt x="90" y="30"/>
                    </a:lnTo>
                    <a:lnTo>
                      <a:pt x="105" y="15"/>
                    </a:lnTo>
                    <a:lnTo>
                      <a:pt x="105" y="0"/>
                    </a:lnTo>
                    <a:close/>
                  </a:path>
                </a:pathLst>
              </a:custGeom>
              <a:solidFill>
                <a:srgbClr val="000000"/>
              </a:solidFill>
              <a:ln w="9525">
                <a:noFill/>
                <a:round/>
                <a:headEnd/>
                <a:tailEnd/>
              </a:ln>
            </p:spPr>
            <p:txBody>
              <a:bodyPr/>
              <a:lstStyle/>
              <a:p>
                <a:endParaRPr lang="tr-TR"/>
              </a:p>
            </p:txBody>
          </p:sp>
          <p:sp>
            <p:nvSpPr>
              <p:cNvPr id="178" name="Freeform 462"/>
              <p:cNvSpPr>
                <a:spLocks/>
              </p:cNvSpPr>
              <p:nvPr/>
            </p:nvSpPr>
            <p:spPr bwMode="auto">
              <a:xfrm>
                <a:off x="1185" y="255"/>
                <a:ext cx="75" cy="105"/>
              </a:xfrm>
              <a:custGeom>
                <a:avLst/>
                <a:gdLst>
                  <a:gd name="T0" fmla="*/ 0 w 75"/>
                  <a:gd name="T1" fmla="*/ 15 h 105"/>
                  <a:gd name="T2" fmla="*/ 0 w 75"/>
                  <a:gd name="T3" fmla="*/ 15 h 105"/>
                  <a:gd name="T4" fmla="*/ 15 w 75"/>
                  <a:gd name="T5" fmla="*/ 15 h 105"/>
                  <a:gd name="T6" fmla="*/ 15 w 75"/>
                  <a:gd name="T7" fmla="*/ 15 h 105"/>
                  <a:gd name="T8" fmla="*/ 30 w 75"/>
                  <a:gd name="T9" fmla="*/ 30 h 105"/>
                  <a:gd name="T10" fmla="*/ 30 w 75"/>
                  <a:gd name="T11" fmla="*/ 45 h 105"/>
                  <a:gd name="T12" fmla="*/ 30 w 75"/>
                  <a:gd name="T13" fmla="*/ 75 h 105"/>
                  <a:gd name="T14" fmla="*/ 45 w 75"/>
                  <a:gd name="T15" fmla="*/ 90 h 105"/>
                  <a:gd name="T16" fmla="*/ 45 w 75"/>
                  <a:gd name="T17" fmla="*/ 90 h 105"/>
                  <a:gd name="T18" fmla="*/ 45 w 75"/>
                  <a:gd name="T19" fmla="*/ 105 h 105"/>
                  <a:gd name="T20" fmla="*/ 60 w 75"/>
                  <a:gd name="T21" fmla="*/ 105 h 105"/>
                  <a:gd name="T22" fmla="*/ 60 w 75"/>
                  <a:gd name="T23" fmla="*/ 105 h 105"/>
                  <a:gd name="T24" fmla="*/ 75 w 75"/>
                  <a:gd name="T25" fmla="*/ 90 h 105"/>
                  <a:gd name="T26" fmla="*/ 75 w 75"/>
                  <a:gd name="T27" fmla="*/ 90 h 105"/>
                  <a:gd name="T28" fmla="*/ 75 w 75"/>
                  <a:gd name="T29" fmla="*/ 90 h 105"/>
                  <a:gd name="T30" fmla="*/ 75 w 75"/>
                  <a:gd name="T31" fmla="*/ 75 h 105"/>
                  <a:gd name="T32" fmla="*/ 75 w 75"/>
                  <a:gd name="T33" fmla="*/ 75 h 105"/>
                  <a:gd name="T34" fmla="*/ 60 w 75"/>
                  <a:gd name="T35" fmla="*/ 75 h 105"/>
                  <a:gd name="T36" fmla="*/ 60 w 75"/>
                  <a:gd name="T37" fmla="*/ 60 h 105"/>
                  <a:gd name="T38" fmla="*/ 45 w 75"/>
                  <a:gd name="T39" fmla="*/ 30 h 105"/>
                  <a:gd name="T40" fmla="*/ 30 w 75"/>
                  <a:gd name="T41" fmla="*/ 15 h 105"/>
                  <a:gd name="T42" fmla="*/ 15 w 75"/>
                  <a:gd name="T43" fmla="*/ 15 h 105"/>
                  <a:gd name="T44" fmla="*/ 0 w 75"/>
                  <a:gd name="T45" fmla="*/ 0 h 105"/>
                  <a:gd name="T46" fmla="*/ 0 w 75"/>
                  <a:gd name="T47" fmla="*/ 0 h 105"/>
                  <a:gd name="T48" fmla="*/ 0 w 75"/>
                  <a:gd name="T49" fmla="*/ 0 h 105"/>
                  <a:gd name="T50" fmla="*/ 0 w 75"/>
                  <a:gd name="T51" fmla="*/ 0 h 105"/>
                  <a:gd name="T52" fmla="*/ 0 w 75"/>
                  <a:gd name="T53" fmla="*/ 15 h 1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5"/>
                  <a:gd name="T82" fmla="*/ 0 h 105"/>
                  <a:gd name="T83" fmla="*/ 75 w 75"/>
                  <a:gd name="T84" fmla="*/ 105 h 1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5" h="105">
                    <a:moveTo>
                      <a:pt x="0" y="15"/>
                    </a:moveTo>
                    <a:lnTo>
                      <a:pt x="0" y="15"/>
                    </a:lnTo>
                    <a:lnTo>
                      <a:pt x="15" y="15"/>
                    </a:lnTo>
                    <a:lnTo>
                      <a:pt x="30" y="30"/>
                    </a:lnTo>
                    <a:lnTo>
                      <a:pt x="30" y="45"/>
                    </a:lnTo>
                    <a:lnTo>
                      <a:pt x="30" y="75"/>
                    </a:lnTo>
                    <a:lnTo>
                      <a:pt x="45" y="90"/>
                    </a:lnTo>
                    <a:lnTo>
                      <a:pt x="45" y="105"/>
                    </a:lnTo>
                    <a:lnTo>
                      <a:pt x="60" y="105"/>
                    </a:lnTo>
                    <a:lnTo>
                      <a:pt x="75" y="90"/>
                    </a:lnTo>
                    <a:lnTo>
                      <a:pt x="75" y="75"/>
                    </a:lnTo>
                    <a:lnTo>
                      <a:pt x="60" y="75"/>
                    </a:lnTo>
                    <a:lnTo>
                      <a:pt x="60" y="60"/>
                    </a:lnTo>
                    <a:lnTo>
                      <a:pt x="45" y="30"/>
                    </a:lnTo>
                    <a:lnTo>
                      <a:pt x="30" y="15"/>
                    </a:lnTo>
                    <a:lnTo>
                      <a:pt x="15" y="15"/>
                    </a:lnTo>
                    <a:lnTo>
                      <a:pt x="0" y="0"/>
                    </a:lnTo>
                    <a:lnTo>
                      <a:pt x="0" y="15"/>
                    </a:lnTo>
                    <a:close/>
                  </a:path>
                </a:pathLst>
              </a:custGeom>
              <a:solidFill>
                <a:srgbClr val="000000"/>
              </a:solidFill>
              <a:ln w="9525">
                <a:noFill/>
                <a:round/>
                <a:headEnd/>
                <a:tailEnd/>
              </a:ln>
            </p:spPr>
            <p:txBody>
              <a:bodyPr/>
              <a:lstStyle/>
              <a:p>
                <a:endParaRPr lang="tr-TR"/>
              </a:p>
            </p:txBody>
          </p:sp>
          <p:sp>
            <p:nvSpPr>
              <p:cNvPr id="179" name="Freeform 463"/>
              <p:cNvSpPr>
                <a:spLocks/>
              </p:cNvSpPr>
              <p:nvPr/>
            </p:nvSpPr>
            <p:spPr bwMode="auto">
              <a:xfrm>
                <a:off x="1140" y="945"/>
                <a:ext cx="405" cy="1425"/>
              </a:xfrm>
              <a:custGeom>
                <a:avLst/>
                <a:gdLst>
                  <a:gd name="T0" fmla="*/ 15 w 405"/>
                  <a:gd name="T1" fmla="*/ 30 h 1425"/>
                  <a:gd name="T2" fmla="*/ 45 w 405"/>
                  <a:gd name="T3" fmla="*/ 45 h 1425"/>
                  <a:gd name="T4" fmla="*/ 75 w 405"/>
                  <a:gd name="T5" fmla="*/ 60 h 1425"/>
                  <a:gd name="T6" fmla="*/ 75 w 405"/>
                  <a:gd name="T7" fmla="*/ 75 h 1425"/>
                  <a:gd name="T8" fmla="*/ 90 w 405"/>
                  <a:gd name="T9" fmla="*/ 105 h 1425"/>
                  <a:gd name="T10" fmla="*/ 105 w 405"/>
                  <a:gd name="T11" fmla="*/ 165 h 1425"/>
                  <a:gd name="T12" fmla="*/ 120 w 405"/>
                  <a:gd name="T13" fmla="*/ 210 h 1425"/>
                  <a:gd name="T14" fmla="*/ 120 w 405"/>
                  <a:gd name="T15" fmla="*/ 285 h 1425"/>
                  <a:gd name="T16" fmla="*/ 120 w 405"/>
                  <a:gd name="T17" fmla="*/ 435 h 1425"/>
                  <a:gd name="T18" fmla="*/ 120 w 405"/>
                  <a:gd name="T19" fmla="*/ 525 h 1425"/>
                  <a:gd name="T20" fmla="*/ 120 w 405"/>
                  <a:gd name="T21" fmla="*/ 585 h 1425"/>
                  <a:gd name="T22" fmla="*/ 150 w 405"/>
                  <a:gd name="T23" fmla="*/ 690 h 1425"/>
                  <a:gd name="T24" fmla="*/ 165 w 405"/>
                  <a:gd name="T25" fmla="*/ 735 h 1425"/>
                  <a:gd name="T26" fmla="*/ 195 w 405"/>
                  <a:gd name="T27" fmla="*/ 810 h 1425"/>
                  <a:gd name="T28" fmla="*/ 240 w 405"/>
                  <a:gd name="T29" fmla="*/ 900 h 1425"/>
                  <a:gd name="T30" fmla="*/ 300 w 405"/>
                  <a:gd name="T31" fmla="*/ 1035 h 1425"/>
                  <a:gd name="T32" fmla="*/ 330 w 405"/>
                  <a:gd name="T33" fmla="*/ 1080 h 1425"/>
                  <a:gd name="T34" fmla="*/ 345 w 405"/>
                  <a:gd name="T35" fmla="*/ 1155 h 1425"/>
                  <a:gd name="T36" fmla="*/ 360 w 405"/>
                  <a:gd name="T37" fmla="*/ 1230 h 1425"/>
                  <a:gd name="T38" fmla="*/ 375 w 405"/>
                  <a:gd name="T39" fmla="*/ 1305 h 1425"/>
                  <a:gd name="T40" fmla="*/ 375 w 405"/>
                  <a:gd name="T41" fmla="*/ 1380 h 1425"/>
                  <a:gd name="T42" fmla="*/ 360 w 405"/>
                  <a:gd name="T43" fmla="*/ 1410 h 1425"/>
                  <a:gd name="T44" fmla="*/ 375 w 405"/>
                  <a:gd name="T45" fmla="*/ 1425 h 1425"/>
                  <a:gd name="T46" fmla="*/ 390 w 405"/>
                  <a:gd name="T47" fmla="*/ 1425 h 1425"/>
                  <a:gd name="T48" fmla="*/ 390 w 405"/>
                  <a:gd name="T49" fmla="*/ 1380 h 1425"/>
                  <a:gd name="T50" fmla="*/ 405 w 405"/>
                  <a:gd name="T51" fmla="*/ 1305 h 1425"/>
                  <a:gd name="T52" fmla="*/ 390 w 405"/>
                  <a:gd name="T53" fmla="*/ 1245 h 1425"/>
                  <a:gd name="T54" fmla="*/ 375 w 405"/>
                  <a:gd name="T55" fmla="*/ 1170 h 1425"/>
                  <a:gd name="T56" fmla="*/ 360 w 405"/>
                  <a:gd name="T57" fmla="*/ 1095 h 1425"/>
                  <a:gd name="T58" fmla="*/ 330 w 405"/>
                  <a:gd name="T59" fmla="*/ 1035 h 1425"/>
                  <a:gd name="T60" fmla="*/ 300 w 405"/>
                  <a:gd name="T61" fmla="*/ 945 h 1425"/>
                  <a:gd name="T62" fmla="*/ 270 w 405"/>
                  <a:gd name="T63" fmla="*/ 885 h 1425"/>
                  <a:gd name="T64" fmla="*/ 225 w 405"/>
                  <a:gd name="T65" fmla="*/ 810 h 1425"/>
                  <a:gd name="T66" fmla="*/ 195 w 405"/>
                  <a:gd name="T67" fmla="*/ 750 h 1425"/>
                  <a:gd name="T68" fmla="*/ 180 w 405"/>
                  <a:gd name="T69" fmla="*/ 690 h 1425"/>
                  <a:gd name="T70" fmla="*/ 150 w 405"/>
                  <a:gd name="T71" fmla="*/ 570 h 1425"/>
                  <a:gd name="T72" fmla="*/ 135 w 405"/>
                  <a:gd name="T73" fmla="*/ 495 h 1425"/>
                  <a:gd name="T74" fmla="*/ 135 w 405"/>
                  <a:gd name="T75" fmla="*/ 405 h 1425"/>
                  <a:gd name="T76" fmla="*/ 135 w 405"/>
                  <a:gd name="T77" fmla="*/ 270 h 1425"/>
                  <a:gd name="T78" fmla="*/ 135 w 405"/>
                  <a:gd name="T79" fmla="*/ 210 h 1425"/>
                  <a:gd name="T80" fmla="*/ 135 w 405"/>
                  <a:gd name="T81" fmla="*/ 150 h 1425"/>
                  <a:gd name="T82" fmla="*/ 120 w 405"/>
                  <a:gd name="T83" fmla="*/ 105 h 1425"/>
                  <a:gd name="T84" fmla="*/ 75 w 405"/>
                  <a:gd name="T85" fmla="*/ 60 h 1425"/>
                  <a:gd name="T86" fmla="*/ 60 w 405"/>
                  <a:gd name="T87" fmla="*/ 30 h 1425"/>
                  <a:gd name="T88" fmla="*/ 15 w 405"/>
                  <a:gd name="T89" fmla="*/ 15 h 1425"/>
                  <a:gd name="T90" fmla="*/ 0 w 405"/>
                  <a:gd name="T91" fmla="*/ 0 h 1425"/>
                  <a:gd name="T92" fmla="*/ 0 w 405"/>
                  <a:gd name="T93" fmla="*/ 15 h 1425"/>
                  <a:gd name="T94" fmla="*/ 0 w 405"/>
                  <a:gd name="T95" fmla="*/ 15 h 14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5"/>
                  <a:gd name="T145" fmla="*/ 0 h 1425"/>
                  <a:gd name="T146" fmla="*/ 405 w 405"/>
                  <a:gd name="T147" fmla="*/ 1425 h 14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5" h="1425">
                    <a:moveTo>
                      <a:pt x="0" y="15"/>
                    </a:moveTo>
                    <a:lnTo>
                      <a:pt x="0" y="15"/>
                    </a:lnTo>
                    <a:lnTo>
                      <a:pt x="15" y="30"/>
                    </a:lnTo>
                    <a:lnTo>
                      <a:pt x="15" y="45"/>
                    </a:lnTo>
                    <a:lnTo>
                      <a:pt x="30" y="45"/>
                    </a:lnTo>
                    <a:lnTo>
                      <a:pt x="45" y="45"/>
                    </a:lnTo>
                    <a:lnTo>
                      <a:pt x="60" y="45"/>
                    </a:lnTo>
                    <a:lnTo>
                      <a:pt x="75" y="60"/>
                    </a:lnTo>
                    <a:lnTo>
                      <a:pt x="75" y="75"/>
                    </a:lnTo>
                    <a:lnTo>
                      <a:pt x="75" y="90"/>
                    </a:lnTo>
                    <a:lnTo>
                      <a:pt x="90" y="105"/>
                    </a:lnTo>
                    <a:lnTo>
                      <a:pt x="105" y="120"/>
                    </a:lnTo>
                    <a:lnTo>
                      <a:pt x="105" y="135"/>
                    </a:lnTo>
                    <a:lnTo>
                      <a:pt x="105" y="165"/>
                    </a:lnTo>
                    <a:lnTo>
                      <a:pt x="120" y="165"/>
                    </a:lnTo>
                    <a:lnTo>
                      <a:pt x="120" y="180"/>
                    </a:lnTo>
                    <a:lnTo>
                      <a:pt x="120" y="210"/>
                    </a:lnTo>
                    <a:lnTo>
                      <a:pt x="120" y="225"/>
                    </a:lnTo>
                    <a:lnTo>
                      <a:pt x="120" y="270"/>
                    </a:lnTo>
                    <a:lnTo>
                      <a:pt x="120" y="285"/>
                    </a:lnTo>
                    <a:lnTo>
                      <a:pt x="120" y="330"/>
                    </a:lnTo>
                    <a:lnTo>
                      <a:pt x="120" y="405"/>
                    </a:lnTo>
                    <a:lnTo>
                      <a:pt x="120" y="435"/>
                    </a:lnTo>
                    <a:lnTo>
                      <a:pt x="120" y="465"/>
                    </a:lnTo>
                    <a:lnTo>
                      <a:pt x="120" y="495"/>
                    </a:lnTo>
                    <a:lnTo>
                      <a:pt x="120" y="525"/>
                    </a:lnTo>
                    <a:lnTo>
                      <a:pt x="120" y="555"/>
                    </a:lnTo>
                    <a:lnTo>
                      <a:pt x="120" y="585"/>
                    </a:lnTo>
                    <a:lnTo>
                      <a:pt x="135" y="630"/>
                    </a:lnTo>
                    <a:lnTo>
                      <a:pt x="135" y="660"/>
                    </a:lnTo>
                    <a:lnTo>
                      <a:pt x="150" y="690"/>
                    </a:lnTo>
                    <a:lnTo>
                      <a:pt x="150" y="705"/>
                    </a:lnTo>
                    <a:lnTo>
                      <a:pt x="150" y="720"/>
                    </a:lnTo>
                    <a:lnTo>
                      <a:pt x="165" y="735"/>
                    </a:lnTo>
                    <a:lnTo>
                      <a:pt x="180" y="765"/>
                    </a:lnTo>
                    <a:lnTo>
                      <a:pt x="180" y="780"/>
                    </a:lnTo>
                    <a:lnTo>
                      <a:pt x="195" y="810"/>
                    </a:lnTo>
                    <a:lnTo>
                      <a:pt x="225" y="855"/>
                    </a:lnTo>
                    <a:lnTo>
                      <a:pt x="240" y="885"/>
                    </a:lnTo>
                    <a:lnTo>
                      <a:pt x="240" y="900"/>
                    </a:lnTo>
                    <a:lnTo>
                      <a:pt x="255" y="945"/>
                    </a:lnTo>
                    <a:lnTo>
                      <a:pt x="270" y="960"/>
                    </a:lnTo>
                    <a:lnTo>
                      <a:pt x="300" y="1035"/>
                    </a:lnTo>
                    <a:lnTo>
                      <a:pt x="300" y="1050"/>
                    </a:lnTo>
                    <a:lnTo>
                      <a:pt x="315" y="1065"/>
                    </a:lnTo>
                    <a:lnTo>
                      <a:pt x="330" y="1080"/>
                    </a:lnTo>
                    <a:lnTo>
                      <a:pt x="330" y="1110"/>
                    </a:lnTo>
                    <a:lnTo>
                      <a:pt x="345" y="1125"/>
                    </a:lnTo>
                    <a:lnTo>
                      <a:pt x="345" y="1155"/>
                    </a:lnTo>
                    <a:lnTo>
                      <a:pt x="360" y="1185"/>
                    </a:lnTo>
                    <a:lnTo>
                      <a:pt x="360" y="1200"/>
                    </a:lnTo>
                    <a:lnTo>
                      <a:pt x="360" y="1230"/>
                    </a:lnTo>
                    <a:lnTo>
                      <a:pt x="360" y="1245"/>
                    </a:lnTo>
                    <a:lnTo>
                      <a:pt x="375" y="1275"/>
                    </a:lnTo>
                    <a:lnTo>
                      <a:pt x="375" y="1305"/>
                    </a:lnTo>
                    <a:lnTo>
                      <a:pt x="375" y="1335"/>
                    </a:lnTo>
                    <a:lnTo>
                      <a:pt x="375" y="1365"/>
                    </a:lnTo>
                    <a:lnTo>
                      <a:pt x="375" y="1380"/>
                    </a:lnTo>
                    <a:lnTo>
                      <a:pt x="360" y="1395"/>
                    </a:lnTo>
                    <a:lnTo>
                      <a:pt x="360" y="1410"/>
                    </a:lnTo>
                    <a:lnTo>
                      <a:pt x="375" y="1425"/>
                    </a:lnTo>
                    <a:lnTo>
                      <a:pt x="390" y="1425"/>
                    </a:lnTo>
                    <a:lnTo>
                      <a:pt x="390" y="1410"/>
                    </a:lnTo>
                    <a:lnTo>
                      <a:pt x="390" y="1380"/>
                    </a:lnTo>
                    <a:lnTo>
                      <a:pt x="405" y="1365"/>
                    </a:lnTo>
                    <a:lnTo>
                      <a:pt x="405" y="1335"/>
                    </a:lnTo>
                    <a:lnTo>
                      <a:pt x="405" y="1305"/>
                    </a:lnTo>
                    <a:lnTo>
                      <a:pt x="405" y="1275"/>
                    </a:lnTo>
                    <a:lnTo>
                      <a:pt x="390" y="1245"/>
                    </a:lnTo>
                    <a:lnTo>
                      <a:pt x="390" y="1230"/>
                    </a:lnTo>
                    <a:lnTo>
                      <a:pt x="390" y="1185"/>
                    </a:lnTo>
                    <a:lnTo>
                      <a:pt x="375" y="1170"/>
                    </a:lnTo>
                    <a:lnTo>
                      <a:pt x="375" y="1140"/>
                    </a:lnTo>
                    <a:lnTo>
                      <a:pt x="360" y="1125"/>
                    </a:lnTo>
                    <a:lnTo>
                      <a:pt x="360" y="1095"/>
                    </a:lnTo>
                    <a:lnTo>
                      <a:pt x="360" y="1065"/>
                    </a:lnTo>
                    <a:lnTo>
                      <a:pt x="345" y="1065"/>
                    </a:lnTo>
                    <a:lnTo>
                      <a:pt x="330" y="1035"/>
                    </a:lnTo>
                    <a:lnTo>
                      <a:pt x="315" y="1020"/>
                    </a:lnTo>
                    <a:lnTo>
                      <a:pt x="300" y="990"/>
                    </a:lnTo>
                    <a:lnTo>
                      <a:pt x="300" y="945"/>
                    </a:lnTo>
                    <a:lnTo>
                      <a:pt x="285" y="915"/>
                    </a:lnTo>
                    <a:lnTo>
                      <a:pt x="270" y="900"/>
                    </a:lnTo>
                    <a:lnTo>
                      <a:pt x="270" y="885"/>
                    </a:lnTo>
                    <a:lnTo>
                      <a:pt x="255" y="870"/>
                    </a:lnTo>
                    <a:lnTo>
                      <a:pt x="240" y="840"/>
                    </a:lnTo>
                    <a:lnTo>
                      <a:pt x="225" y="810"/>
                    </a:lnTo>
                    <a:lnTo>
                      <a:pt x="210" y="780"/>
                    </a:lnTo>
                    <a:lnTo>
                      <a:pt x="195" y="765"/>
                    </a:lnTo>
                    <a:lnTo>
                      <a:pt x="195" y="750"/>
                    </a:lnTo>
                    <a:lnTo>
                      <a:pt x="180" y="735"/>
                    </a:lnTo>
                    <a:lnTo>
                      <a:pt x="180" y="705"/>
                    </a:lnTo>
                    <a:lnTo>
                      <a:pt x="180" y="690"/>
                    </a:lnTo>
                    <a:lnTo>
                      <a:pt x="180" y="660"/>
                    </a:lnTo>
                    <a:lnTo>
                      <a:pt x="165" y="615"/>
                    </a:lnTo>
                    <a:lnTo>
                      <a:pt x="150" y="570"/>
                    </a:lnTo>
                    <a:lnTo>
                      <a:pt x="135" y="540"/>
                    </a:lnTo>
                    <a:lnTo>
                      <a:pt x="135" y="525"/>
                    </a:lnTo>
                    <a:lnTo>
                      <a:pt x="135" y="495"/>
                    </a:lnTo>
                    <a:lnTo>
                      <a:pt x="135" y="465"/>
                    </a:lnTo>
                    <a:lnTo>
                      <a:pt x="135" y="420"/>
                    </a:lnTo>
                    <a:lnTo>
                      <a:pt x="135" y="405"/>
                    </a:lnTo>
                    <a:lnTo>
                      <a:pt x="135" y="330"/>
                    </a:lnTo>
                    <a:lnTo>
                      <a:pt x="135" y="285"/>
                    </a:lnTo>
                    <a:lnTo>
                      <a:pt x="135" y="270"/>
                    </a:lnTo>
                    <a:lnTo>
                      <a:pt x="135" y="240"/>
                    </a:lnTo>
                    <a:lnTo>
                      <a:pt x="135" y="225"/>
                    </a:lnTo>
                    <a:lnTo>
                      <a:pt x="135" y="210"/>
                    </a:lnTo>
                    <a:lnTo>
                      <a:pt x="135" y="180"/>
                    </a:lnTo>
                    <a:lnTo>
                      <a:pt x="135" y="165"/>
                    </a:lnTo>
                    <a:lnTo>
                      <a:pt x="135" y="150"/>
                    </a:lnTo>
                    <a:lnTo>
                      <a:pt x="135" y="135"/>
                    </a:lnTo>
                    <a:lnTo>
                      <a:pt x="120" y="105"/>
                    </a:lnTo>
                    <a:lnTo>
                      <a:pt x="105" y="90"/>
                    </a:lnTo>
                    <a:lnTo>
                      <a:pt x="90" y="75"/>
                    </a:lnTo>
                    <a:lnTo>
                      <a:pt x="75" y="60"/>
                    </a:lnTo>
                    <a:lnTo>
                      <a:pt x="75" y="45"/>
                    </a:lnTo>
                    <a:lnTo>
                      <a:pt x="60" y="30"/>
                    </a:lnTo>
                    <a:lnTo>
                      <a:pt x="30" y="30"/>
                    </a:lnTo>
                    <a:lnTo>
                      <a:pt x="15" y="15"/>
                    </a:lnTo>
                    <a:lnTo>
                      <a:pt x="0" y="0"/>
                    </a:lnTo>
                    <a:lnTo>
                      <a:pt x="0" y="15"/>
                    </a:lnTo>
                    <a:close/>
                  </a:path>
                </a:pathLst>
              </a:custGeom>
              <a:solidFill>
                <a:srgbClr val="000000"/>
              </a:solidFill>
              <a:ln w="9525">
                <a:noFill/>
                <a:round/>
                <a:headEnd/>
                <a:tailEnd/>
              </a:ln>
            </p:spPr>
            <p:txBody>
              <a:bodyPr/>
              <a:lstStyle/>
              <a:p>
                <a:endParaRPr lang="tr-TR"/>
              </a:p>
            </p:txBody>
          </p:sp>
          <p:sp>
            <p:nvSpPr>
              <p:cNvPr id="180" name="Freeform 464"/>
              <p:cNvSpPr>
                <a:spLocks/>
              </p:cNvSpPr>
              <p:nvPr/>
            </p:nvSpPr>
            <p:spPr bwMode="auto">
              <a:xfrm>
                <a:off x="1170" y="2295"/>
                <a:ext cx="405" cy="390"/>
              </a:xfrm>
              <a:custGeom>
                <a:avLst/>
                <a:gdLst>
                  <a:gd name="T0" fmla="*/ 390 w 405"/>
                  <a:gd name="T1" fmla="*/ 15 h 390"/>
                  <a:gd name="T2" fmla="*/ 390 w 405"/>
                  <a:gd name="T3" fmla="*/ 30 h 390"/>
                  <a:gd name="T4" fmla="*/ 390 w 405"/>
                  <a:gd name="T5" fmla="*/ 75 h 390"/>
                  <a:gd name="T6" fmla="*/ 345 w 405"/>
                  <a:gd name="T7" fmla="*/ 135 h 390"/>
                  <a:gd name="T8" fmla="*/ 330 w 405"/>
                  <a:gd name="T9" fmla="*/ 195 h 390"/>
                  <a:gd name="T10" fmla="*/ 315 w 405"/>
                  <a:gd name="T11" fmla="*/ 255 h 390"/>
                  <a:gd name="T12" fmla="*/ 300 w 405"/>
                  <a:gd name="T13" fmla="*/ 270 h 390"/>
                  <a:gd name="T14" fmla="*/ 270 w 405"/>
                  <a:gd name="T15" fmla="*/ 270 h 390"/>
                  <a:gd name="T16" fmla="*/ 225 w 405"/>
                  <a:gd name="T17" fmla="*/ 285 h 390"/>
                  <a:gd name="T18" fmla="*/ 180 w 405"/>
                  <a:gd name="T19" fmla="*/ 300 h 390"/>
                  <a:gd name="T20" fmla="*/ 105 w 405"/>
                  <a:gd name="T21" fmla="*/ 315 h 390"/>
                  <a:gd name="T22" fmla="*/ 75 w 405"/>
                  <a:gd name="T23" fmla="*/ 360 h 390"/>
                  <a:gd name="T24" fmla="*/ 60 w 405"/>
                  <a:gd name="T25" fmla="*/ 360 h 390"/>
                  <a:gd name="T26" fmla="*/ 45 w 405"/>
                  <a:gd name="T27" fmla="*/ 315 h 390"/>
                  <a:gd name="T28" fmla="*/ 30 w 405"/>
                  <a:gd name="T29" fmla="*/ 270 h 390"/>
                  <a:gd name="T30" fmla="*/ 30 w 405"/>
                  <a:gd name="T31" fmla="*/ 225 h 390"/>
                  <a:gd name="T32" fmla="*/ 45 w 405"/>
                  <a:gd name="T33" fmla="*/ 135 h 390"/>
                  <a:gd name="T34" fmla="*/ 60 w 405"/>
                  <a:gd name="T35" fmla="*/ 90 h 390"/>
                  <a:gd name="T36" fmla="*/ 75 w 405"/>
                  <a:gd name="T37" fmla="*/ 75 h 390"/>
                  <a:gd name="T38" fmla="*/ 75 w 405"/>
                  <a:gd name="T39" fmla="*/ 75 h 390"/>
                  <a:gd name="T40" fmla="*/ 90 w 405"/>
                  <a:gd name="T41" fmla="*/ 120 h 390"/>
                  <a:gd name="T42" fmla="*/ 120 w 405"/>
                  <a:gd name="T43" fmla="*/ 135 h 390"/>
                  <a:gd name="T44" fmla="*/ 150 w 405"/>
                  <a:gd name="T45" fmla="*/ 135 h 390"/>
                  <a:gd name="T46" fmla="*/ 195 w 405"/>
                  <a:gd name="T47" fmla="*/ 120 h 390"/>
                  <a:gd name="T48" fmla="*/ 225 w 405"/>
                  <a:gd name="T49" fmla="*/ 105 h 390"/>
                  <a:gd name="T50" fmla="*/ 240 w 405"/>
                  <a:gd name="T51" fmla="*/ 105 h 390"/>
                  <a:gd name="T52" fmla="*/ 240 w 405"/>
                  <a:gd name="T53" fmla="*/ 90 h 390"/>
                  <a:gd name="T54" fmla="*/ 180 w 405"/>
                  <a:gd name="T55" fmla="*/ 90 h 390"/>
                  <a:gd name="T56" fmla="*/ 150 w 405"/>
                  <a:gd name="T57" fmla="*/ 105 h 390"/>
                  <a:gd name="T58" fmla="*/ 105 w 405"/>
                  <a:gd name="T59" fmla="*/ 105 h 390"/>
                  <a:gd name="T60" fmla="*/ 90 w 405"/>
                  <a:gd name="T61" fmla="*/ 75 h 390"/>
                  <a:gd name="T62" fmla="*/ 75 w 405"/>
                  <a:gd name="T63" fmla="*/ 60 h 390"/>
                  <a:gd name="T64" fmla="*/ 60 w 405"/>
                  <a:gd name="T65" fmla="*/ 60 h 390"/>
                  <a:gd name="T66" fmla="*/ 45 w 405"/>
                  <a:gd name="T67" fmla="*/ 75 h 390"/>
                  <a:gd name="T68" fmla="*/ 30 w 405"/>
                  <a:gd name="T69" fmla="*/ 120 h 390"/>
                  <a:gd name="T70" fmla="*/ 0 w 405"/>
                  <a:gd name="T71" fmla="*/ 210 h 390"/>
                  <a:gd name="T72" fmla="*/ 0 w 405"/>
                  <a:gd name="T73" fmla="*/ 285 h 390"/>
                  <a:gd name="T74" fmla="*/ 15 w 405"/>
                  <a:gd name="T75" fmla="*/ 330 h 390"/>
                  <a:gd name="T76" fmla="*/ 45 w 405"/>
                  <a:gd name="T77" fmla="*/ 375 h 390"/>
                  <a:gd name="T78" fmla="*/ 45 w 405"/>
                  <a:gd name="T79" fmla="*/ 390 h 390"/>
                  <a:gd name="T80" fmla="*/ 75 w 405"/>
                  <a:gd name="T81" fmla="*/ 390 h 390"/>
                  <a:gd name="T82" fmla="*/ 105 w 405"/>
                  <a:gd name="T83" fmla="*/ 375 h 390"/>
                  <a:gd name="T84" fmla="*/ 150 w 405"/>
                  <a:gd name="T85" fmla="*/ 345 h 390"/>
                  <a:gd name="T86" fmla="*/ 210 w 405"/>
                  <a:gd name="T87" fmla="*/ 315 h 390"/>
                  <a:gd name="T88" fmla="*/ 285 w 405"/>
                  <a:gd name="T89" fmla="*/ 300 h 390"/>
                  <a:gd name="T90" fmla="*/ 330 w 405"/>
                  <a:gd name="T91" fmla="*/ 285 h 390"/>
                  <a:gd name="T92" fmla="*/ 330 w 405"/>
                  <a:gd name="T93" fmla="*/ 255 h 390"/>
                  <a:gd name="T94" fmla="*/ 345 w 405"/>
                  <a:gd name="T95" fmla="*/ 195 h 390"/>
                  <a:gd name="T96" fmla="*/ 360 w 405"/>
                  <a:gd name="T97" fmla="*/ 165 h 390"/>
                  <a:gd name="T98" fmla="*/ 390 w 405"/>
                  <a:gd name="T99" fmla="*/ 105 h 390"/>
                  <a:gd name="T100" fmla="*/ 405 w 405"/>
                  <a:gd name="T101" fmla="*/ 75 h 390"/>
                  <a:gd name="T102" fmla="*/ 390 w 405"/>
                  <a:gd name="T103" fmla="*/ 30 h 390"/>
                  <a:gd name="T104" fmla="*/ 390 w 405"/>
                  <a:gd name="T105" fmla="*/ 0 h 390"/>
                  <a:gd name="T106" fmla="*/ 375 w 405"/>
                  <a:gd name="T107" fmla="*/ 0 h 390"/>
                  <a:gd name="T108" fmla="*/ 375 w 405"/>
                  <a:gd name="T109" fmla="*/ 15 h 3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5"/>
                  <a:gd name="T166" fmla="*/ 0 h 390"/>
                  <a:gd name="T167" fmla="*/ 405 w 405"/>
                  <a:gd name="T168" fmla="*/ 390 h 3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5" h="390">
                    <a:moveTo>
                      <a:pt x="375" y="15"/>
                    </a:moveTo>
                    <a:lnTo>
                      <a:pt x="375" y="15"/>
                    </a:lnTo>
                    <a:lnTo>
                      <a:pt x="390" y="15"/>
                    </a:lnTo>
                    <a:lnTo>
                      <a:pt x="390" y="30"/>
                    </a:lnTo>
                    <a:lnTo>
                      <a:pt x="390" y="45"/>
                    </a:lnTo>
                    <a:lnTo>
                      <a:pt x="390" y="60"/>
                    </a:lnTo>
                    <a:lnTo>
                      <a:pt x="390" y="75"/>
                    </a:lnTo>
                    <a:lnTo>
                      <a:pt x="375" y="90"/>
                    </a:lnTo>
                    <a:lnTo>
                      <a:pt x="360" y="105"/>
                    </a:lnTo>
                    <a:lnTo>
                      <a:pt x="345" y="135"/>
                    </a:lnTo>
                    <a:lnTo>
                      <a:pt x="345" y="150"/>
                    </a:lnTo>
                    <a:lnTo>
                      <a:pt x="345" y="165"/>
                    </a:lnTo>
                    <a:lnTo>
                      <a:pt x="330" y="180"/>
                    </a:lnTo>
                    <a:lnTo>
                      <a:pt x="330" y="195"/>
                    </a:lnTo>
                    <a:lnTo>
                      <a:pt x="330" y="210"/>
                    </a:lnTo>
                    <a:lnTo>
                      <a:pt x="330" y="225"/>
                    </a:lnTo>
                    <a:lnTo>
                      <a:pt x="330" y="240"/>
                    </a:lnTo>
                    <a:lnTo>
                      <a:pt x="315" y="255"/>
                    </a:lnTo>
                    <a:lnTo>
                      <a:pt x="300" y="270"/>
                    </a:lnTo>
                    <a:lnTo>
                      <a:pt x="285" y="270"/>
                    </a:lnTo>
                    <a:lnTo>
                      <a:pt x="270" y="270"/>
                    </a:lnTo>
                    <a:lnTo>
                      <a:pt x="255" y="270"/>
                    </a:lnTo>
                    <a:lnTo>
                      <a:pt x="240" y="285"/>
                    </a:lnTo>
                    <a:lnTo>
                      <a:pt x="225" y="285"/>
                    </a:lnTo>
                    <a:lnTo>
                      <a:pt x="210" y="285"/>
                    </a:lnTo>
                    <a:lnTo>
                      <a:pt x="180" y="300"/>
                    </a:lnTo>
                    <a:lnTo>
                      <a:pt x="165" y="300"/>
                    </a:lnTo>
                    <a:lnTo>
                      <a:pt x="150" y="315"/>
                    </a:lnTo>
                    <a:lnTo>
                      <a:pt x="120" y="315"/>
                    </a:lnTo>
                    <a:lnTo>
                      <a:pt x="105" y="315"/>
                    </a:lnTo>
                    <a:lnTo>
                      <a:pt x="105" y="330"/>
                    </a:lnTo>
                    <a:lnTo>
                      <a:pt x="90" y="345"/>
                    </a:lnTo>
                    <a:lnTo>
                      <a:pt x="75" y="345"/>
                    </a:lnTo>
                    <a:lnTo>
                      <a:pt x="75" y="360"/>
                    </a:lnTo>
                    <a:lnTo>
                      <a:pt x="60" y="360"/>
                    </a:lnTo>
                    <a:lnTo>
                      <a:pt x="45" y="345"/>
                    </a:lnTo>
                    <a:lnTo>
                      <a:pt x="45" y="330"/>
                    </a:lnTo>
                    <a:lnTo>
                      <a:pt x="45" y="315"/>
                    </a:lnTo>
                    <a:lnTo>
                      <a:pt x="45" y="300"/>
                    </a:lnTo>
                    <a:lnTo>
                      <a:pt x="30" y="285"/>
                    </a:lnTo>
                    <a:lnTo>
                      <a:pt x="30" y="270"/>
                    </a:lnTo>
                    <a:lnTo>
                      <a:pt x="30" y="255"/>
                    </a:lnTo>
                    <a:lnTo>
                      <a:pt x="30" y="240"/>
                    </a:lnTo>
                    <a:lnTo>
                      <a:pt x="30" y="225"/>
                    </a:lnTo>
                    <a:lnTo>
                      <a:pt x="45" y="210"/>
                    </a:lnTo>
                    <a:lnTo>
                      <a:pt x="45" y="195"/>
                    </a:lnTo>
                    <a:lnTo>
                      <a:pt x="45" y="165"/>
                    </a:lnTo>
                    <a:lnTo>
                      <a:pt x="45" y="135"/>
                    </a:lnTo>
                    <a:lnTo>
                      <a:pt x="45" y="120"/>
                    </a:lnTo>
                    <a:lnTo>
                      <a:pt x="45" y="105"/>
                    </a:lnTo>
                    <a:lnTo>
                      <a:pt x="60" y="90"/>
                    </a:lnTo>
                    <a:lnTo>
                      <a:pt x="60" y="75"/>
                    </a:lnTo>
                    <a:lnTo>
                      <a:pt x="75" y="75"/>
                    </a:lnTo>
                    <a:lnTo>
                      <a:pt x="90" y="90"/>
                    </a:lnTo>
                    <a:lnTo>
                      <a:pt x="90" y="105"/>
                    </a:lnTo>
                    <a:lnTo>
                      <a:pt x="90" y="120"/>
                    </a:lnTo>
                    <a:lnTo>
                      <a:pt x="105" y="120"/>
                    </a:lnTo>
                    <a:lnTo>
                      <a:pt x="105" y="135"/>
                    </a:lnTo>
                    <a:lnTo>
                      <a:pt x="120" y="135"/>
                    </a:lnTo>
                    <a:lnTo>
                      <a:pt x="135" y="135"/>
                    </a:lnTo>
                    <a:lnTo>
                      <a:pt x="150" y="135"/>
                    </a:lnTo>
                    <a:lnTo>
                      <a:pt x="165" y="135"/>
                    </a:lnTo>
                    <a:lnTo>
                      <a:pt x="180" y="120"/>
                    </a:lnTo>
                    <a:lnTo>
                      <a:pt x="195" y="120"/>
                    </a:lnTo>
                    <a:lnTo>
                      <a:pt x="210" y="120"/>
                    </a:lnTo>
                    <a:lnTo>
                      <a:pt x="210" y="105"/>
                    </a:lnTo>
                    <a:lnTo>
                      <a:pt x="225" y="105"/>
                    </a:lnTo>
                    <a:lnTo>
                      <a:pt x="240" y="105"/>
                    </a:lnTo>
                    <a:lnTo>
                      <a:pt x="240" y="90"/>
                    </a:lnTo>
                    <a:lnTo>
                      <a:pt x="225" y="90"/>
                    </a:lnTo>
                    <a:lnTo>
                      <a:pt x="210" y="90"/>
                    </a:lnTo>
                    <a:lnTo>
                      <a:pt x="195" y="90"/>
                    </a:lnTo>
                    <a:lnTo>
                      <a:pt x="180" y="90"/>
                    </a:lnTo>
                    <a:lnTo>
                      <a:pt x="150" y="105"/>
                    </a:lnTo>
                    <a:lnTo>
                      <a:pt x="135" y="105"/>
                    </a:lnTo>
                    <a:lnTo>
                      <a:pt x="120" y="105"/>
                    </a:lnTo>
                    <a:lnTo>
                      <a:pt x="105" y="105"/>
                    </a:lnTo>
                    <a:lnTo>
                      <a:pt x="105" y="90"/>
                    </a:lnTo>
                    <a:lnTo>
                      <a:pt x="105" y="75"/>
                    </a:lnTo>
                    <a:lnTo>
                      <a:pt x="90" y="75"/>
                    </a:lnTo>
                    <a:lnTo>
                      <a:pt x="90" y="60"/>
                    </a:lnTo>
                    <a:lnTo>
                      <a:pt x="75" y="60"/>
                    </a:lnTo>
                    <a:lnTo>
                      <a:pt x="60" y="60"/>
                    </a:lnTo>
                    <a:lnTo>
                      <a:pt x="45" y="75"/>
                    </a:lnTo>
                    <a:lnTo>
                      <a:pt x="45" y="90"/>
                    </a:lnTo>
                    <a:lnTo>
                      <a:pt x="30" y="90"/>
                    </a:lnTo>
                    <a:lnTo>
                      <a:pt x="30" y="120"/>
                    </a:lnTo>
                    <a:lnTo>
                      <a:pt x="30" y="135"/>
                    </a:lnTo>
                    <a:lnTo>
                      <a:pt x="15" y="165"/>
                    </a:lnTo>
                    <a:lnTo>
                      <a:pt x="15" y="195"/>
                    </a:lnTo>
                    <a:lnTo>
                      <a:pt x="0" y="210"/>
                    </a:lnTo>
                    <a:lnTo>
                      <a:pt x="0" y="240"/>
                    </a:lnTo>
                    <a:lnTo>
                      <a:pt x="0" y="255"/>
                    </a:lnTo>
                    <a:lnTo>
                      <a:pt x="0" y="270"/>
                    </a:lnTo>
                    <a:lnTo>
                      <a:pt x="0" y="285"/>
                    </a:lnTo>
                    <a:lnTo>
                      <a:pt x="0" y="300"/>
                    </a:lnTo>
                    <a:lnTo>
                      <a:pt x="0" y="315"/>
                    </a:lnTo>
                    <a:lnTo>
                      <a:pt x="15" y="330"/>
                    </a:lnTo>
                    <a:lnTo>
                      <a:pt x="15" y="360"/>
                    </a:lnTo>
                    <a:lnTo>
                      <a:pt x="30" y="360"/>
                    </a:lnTo>
                    <a:lnTo>
                      <a:pt x="30" y="375"/>
                    </a:lnTo>
                    <a:lnTo>
                      <a:pt x="45" y="375"/>
                    </a:lnTo>
                    <a:lnTo>
                      <a:pt x="45" y="390"/>
                    </a:lnTo>
                    <a:lnTo>
                      <a:pt x="60" y="390"/>
                    </a:lnTo>
                    <a:lnTo>
                      <a:pt x="75" y="390"/>
                    </a:lnTo>
                    <a:lnTo>
                      <a:pt x="90" y="375"/>
                    </a:lnTo>
                    <a:lnTo>
                      <a:pt x="105" y="375"/>
                    </a:lnTo>
                    <a:lnTo>
                      <a:pt x="135" y="360"/>
                    </a:lnTo>
                    <a:lnTo>
                      <a:pt x="150" y="345"/>
                    </a:lnTo>
                    <a:lnTo>
                      <a:pt x="150" y="330"/>
                    </a:lnTo>
                    <a:lnTo>
                      <a:pt x="180" y="330"/>
                    </a:lnTo>
                    <a:lnTo>
                      <a:pt x="195" y="315"/>
                    </a:lnTo>
                    <a:lnTo>
                      <a:pt x="210" y="315"/>
                    </a:lnTo>
                    <a:lnTo>
                      <a:pt x="225" y="315"/>
                    </a:lnTo>
                    <a:lnTo>
                      <a:pt x="240" y="315"/>
                    </a:lnTo>
                    <a:lnTo>
                      <a:pt x="255" y="315"/>
                    </a:lnTo>
                    <a:lnTo>
                      <a:pt x="285" y="300"/>
                    </a:lnTo>
                    <a:lnTo>
                      <a:pt x="300" y="300"/>
                    </a:lnTo>
                    <a:lnTo>
                      <a:pt x="315" y="300"/>
                    </a:lnTo>
                    <a:lnTo>
                      <a:pt x="315" y="285"/>
                    </a:lnTo>
                    <a:lnTo>
                      <a:pt x="330" y="285"/>
                    </a:lnTo>
                    <a:lnTo>
                      <a:pt x="330" y="270"/>
                    </a:lnTo>
                    <a:lnTo>
                      <a:pt x="330" y="255"/>
                    </a:lnTo>
                    <a:lnTo>
                      <a:pt x="345" y="240"/>
                    </a:lnTo>
                    <a:lnTo>
                      <a:pt x="345" y="225"/>
                    </a:lnTo>
                    <a:lnTo>
                      <a:pt x="345" y="210"/>
                    </a:lnTo>
                    <a:lnTo>
                      <a:pt x="345" y="195"/>
                    </a:lnTo>
                    <a:lnTo>
                      <a:pt x="360" y="195"/>
                    </a:lnTo>
                    <a:lnTo>
                      <a:pt x="360" y="180"/>
                    </a:lnTo>
                    <a:lnTo>
                      <a:pt x="360" y="165"/>
                    </a:lnTo>
                    <a:lnTo>
                      <a:pt x="375" y="165"/>
                    </a:lnTo>
                    <a:lnTo>
                      <a:pt x="375" y="135"/>
                    </a:lnTo>
                    <a:lnTo>
                      <a:pt x="390" y="120"/>
                    </a:lnTo>
                    <a:lnTo>
                      <a:pt x="390" y="105"/>
                    </a:lnTo>
                    <a:lnTo>
                      <a:pt x="390" y="90"/>
                    </a:lnTo>
                    <a:lnTo>
                      <a:pt x="405" y="75"/>
                    </a:lnTo>
                    <a:lnTo>
                      <a:pt x="405" y="60"/>
                    </a:lnTo>
                    <a:lnTo>
                      <a:pt x="405" y="30"/>
                    </a:lnTo>
                    <a:lnTo>
                      <a:pt x="390" y="30"/>
                    </a:lnTo>
                    <a:lnTo>
                      <a:pt x="390" y="15"/>
                    </a:lnTo>
                    <a:lnTo>
                      <a:pt x="390" y="0"/>
                    </a:lnTo>
                    <a:lnTo>
                      <a:pt x="375" y="0"/>
                    </a:lnTo>
                    <a:lnTo>
                      <a:pt x="375" y="15"/>
                    </a:lnTo>
                    <a:close/>
                  </a:path>
                </a:pathLst>
              </a:custGeom>
              <a:solidFill>
                <a:srgbClr val="000000"/>
              </a:solidFill>
              <a:ln w="9525">
                <a:noFill/>
                <a:round/>
                <a:headEnd/>
                <a:tailEnd/>
              </a:ln>
            </p:spPr>
            <p:txBody>
              <a:bodyPr/>
              <a:lstStyle/>
              <a:p>
                <a:endParaRPr lang="tr-TR"/>
              </a:p>
            </p:txBody>
          </p:sp>
          <p:sp>
            <p:nvSpPr>
              <p:cNvPr id="181" name="Freeform 465"/>
              <p:cNvSpPr>
                <a:spLocks/>
              </p:cNvSpPr>
              <p:nvPr/>
            </p:nvSpPr>
            <p:spPr bwMode="auto">
              <a:xfrm>
                <a:off x="1155" y="1755"/>
                <a:ext cx="120" cy="615"/>
              </a:xfrm>
              <a:custGeom>
                <a:avLst/>
                <a:gdLst>
                  <a:gd name="T0" fmla="*/ 105 w 120"/>
                  <a:gd name="T1" fmla="*/ 600 h 615"/>
                  <a:gd name="T2" fmla="*/ 105 w 120"/>
                  <a:gd name="T3" fmla="*/ 570 h 615"/>
                  <a:gd name="T4" fmla="*/ 105 w 120"/>
                  <a:gd name="T5" fmla="*/ 540 h 615"/>
                  <a:gd name="T6" fmla="*/ 105 w 120"/>
                  <a:gd name="T7" fmla="*/ 510 h 615"/>
                  <a:gd name="T8" fmla="*/ 120 w 120"/>
                  <a:gd name="T9" fmla="*/ 450 h 615"/>
                  <a:gd name="T10" fmla="*/ 120 w 120"/>
                  <a:gd name="T11" fmla="*/ 375 h 615"/>
                  <a:gd name="T12" fmla="*/ 120 w 120"/>
                  <a:gd name="T13" fmla="*/ 360 h 615"/>
                  <a:gd name="T14" fmla="*/ 120 w 120"/>
                  <a:gd name="T15" fmla="*/ 315 h 615"/>
                  <a:gd name="T16" fmla="*/ 120 w 120"/>
                  <a:gd name="T17" fmla="*/ 255 h 615"/>
                  <a:gd name="T18" fmla="*/ 105 w 120"/>
                  <a:gd name="T19" fmla="*/ 225 h 615"/>
                  <a:gd name="T20" fmla="*/ 90 w 120"/>
                  <a:gd name="T21" fmla="*/ 195 h 615"/>
                  <a:gd name="T22" fmla="*/ 90 w 120"/>
                  <a:gd name="T23" fmla="*/ 150 h 615"/>
                  <a:gd name="T24" fmla="*/ 75 w 120"/>
                  <a:gd name="T25" fmla="*/ 135 h 615"/>
                  <a:gd name="T26" fmla="*/ 60 w 120"/>
                  <a:gd name="T27" fmla="*/ 75 h 615"/>
                  <a:gd name="T28" fmla="*/ 30 w 120"/>
                  <a:gd name="T29" fmla="*/ 30 h 615"/>
                  <a:gd name="T30" fmla="*/ 0 w 120"/>
                  <a:gd name="T31" fmla="*/ 15 h 615"/>
                  <a:gd name="T32" fmla="*/ 0 w 120"/>
                  <a:gd name="T33" fmla="*/ 0 h 615"/>
                  <a:gd name="T34" fmla="*/ 0 w 120"/>
                  <a:gd name="T35" fmla="*/ 15 h 615"/>
                  <a:gd name="T36" fmla="*/ 0 w 120"/>
                  <a:gd name="T37" fmla="*/ 15 h 615"/>
                  <a:gd name="T38" fmla="*/ 15 w 120"/>
                  <a:gd name="T39" fmla="*/ 30 h 615"/>
                  <a:gd name="T40" fmla="*/ 30 w 120"/>
                  <a:gd name="T41" fmla="*/ 75 h 615"/>
                  <a:gd name="T42" fmla="*/ 45 w 120"/>
                  <a:gd name="T43" fmla="*/ 105 h 615"/>
                  <a:gd name="T44" fmla="*/ 60 w 120"/>
                  <a:gd name="T45" fmla="*/ 135 h 615"/>
                  <a:gd name="T46" fmla="*/ 60 w 120"/>
                  <a:gd name="T47" fmla="*/ 180 h 615"/>
                  <a:gd name="T48" fmla="*/ 75 w 120"/>
                  <a:gd name="T49" fmla="*/ 195 h 615"/>
                  <a:gd name="T50" fmla="*/ 75 w 120"/>
                  <a:gd name="T51" fmla="*/ 270 h 615"/>
                  <a:gd name="T52" fmla="*/ 90 w 120"/>
                  <a:gd name="T53" fmla="*/ 315 h 615"/>
                  <a:gd name="T54" fmla="*/ 105 w 120"/>
                  <a:gd name="T55" fmla="*/ 330 h 615"/>
                  <a:gd name="T56" fmla="*/ 105 w 120"/>
                  <a:gd name="T57" fmla="*/ 375 h 615"/>
                  <a:gd name="T58" fmla="*/ 90 w 120"/>
                  <a:gd name="T59" fmla="*/ 480 h 615"/>
                  <a:gd name="T60" fmla="*/ 90 w 120"/>
                  <a:gd name="T61" fmla="*/ 570 h 615"/>
                  <a:gd name="T62" fmla="*/ 90 w 120"/>
                  <a:gd name="T63" fmla="*/ 600 h 615"/>
                  <a:gd name="T64" fmla="*/ 90 w 120"/>
                  <a:gd name="T65" fmla="*/ 615 h 615"/>
                  <a:gd name="T66" fmla="*/ 90 w 120"/>
                  <a:gd name="T67" fmla="*/ 600 h 615"/>
                  <a:gd name="T68" fmla="*/ 105 w 120"/>
                  <a:gd name="T69" fmla="*/ 600 h 6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
                  <a:gd name="T106" fmla="*/ 0 h 615"/>
                  <a:gd name="T107" fmla="*/ 120 w 120"/>
                  <a:gd name="T108" fmla="*/ 615 h 6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 h="615">
                    <a:moveTo>
                      <a:pt x="105" y="600"/>
                    </a:moveTo>
                    <a:lnTo>
                      <a:pt x="105" y="600"/>
                    </a:lnTo>
                    <a:lnTo>
                      <a:pt x="105" y="585"/>
                    </a:lnTo>
                    <a:lnTo>
                      <a:pt x="105" y="570"/>
                    </a:lnTo>
                    <a:lnTo>
                      <a:pt x="105" y="555"/>
                    </a:lnTo>
                    <a:lnTo>
                      <a:pt x="105" y="540"/>
                    </a:lnTo>
                    <a:lnTo>
                      <a:pt x="105" y="525"/>
                    </a:lnTo>
                    <a:lnTo>
                      <a:pt x="105" y="510"/>
                    </a:lnTo>
                    <a:lnTo>
                      <a:pt x="120" y="480"/>
                    </a:lnTo>
                    <a:lnTo>
                      <a:pt x="120" y="450"/>
                    </a:lnTo>
                    <a:lnTo>
                      <a:pt x="120" y="420"/>
                    </a:lnTo>
                    <a:lnTo>
                      <a:pt x="120" y="375"/>
                    </a:lnTo>
                    <a:lnTo>
                      <a:pt x="120" y="360"/>
                    </a:lnTo>
                    <a:lnTo>
                      <a:pt x="120" y="315"/>
                    </a:lnTo>
                    <a:lnTo>
                      <a:pt x="120" y="300"/>
                    </a:lnTo>
                    <a:lnTo>
                      <a:pt x="120" y="255"/>
                    </a:lnTo>
                    <a:lnTo>
                      <a:pt x="105" y="240"/>
                    </a:lnTo>
                    <a:lnTo>
                      <a:pt x="105" y="225"/>
                    </a:lnTo>
                    <a:lnTo>
                      <a:pt x="105" y="195"/>
                    </a:lnTo>
                    <a:lnTo>
                      <a:pt x="90" y="195"/>
                    </a:lnTo>
                    <a:lnTo>
                      <a:pt x="90" y="165"/>
                    </a:lnTo>
                    <a:lnTo>
                      <a:pt x="90" y="150"/>
                    </a:lnTo>
                    <a:lnTo>
                      <a:pt x="75" y="135"/>
                    </a:lnTo>
                    <a:lnTo>
                      <a:pt x="60" y="105"/>
                    </a:lnTo>
                    <a:lnTo>
                      <a:pt x="60" y="75"/>
                    </a:lnTo>
                    <a:lnTo>
                      <a:pt x="45" y="60"/>
                    </a:lnTo>
                    <a:lnTo>
                      <a:pt x="30" y="30"/>
                    </a:lnTo>
                    <a:lnTo>
                      <a:pt x="0" y="15"/>
                    </a:lnTo>
                    <a:lnTo>
                      <a:pt x="0" y="0"/>
                    </a:lnTo>
                    <a:lnTo>
                      <a:pt x="0" y="15"/>
                    </a:lnTo>
                    <a:lnTo>
                      <a:pt x="15" y="30"/>
                    </a:lnTo>
                    <a:lnTo>
                      <a:pt x="30" y="60"/>
                    </a:lnTo>
                    <a:lnTo>
                      <a:pt x="30" y="75"/>
                    </a:lnTo>
                    <a:lnTo>
                      <a:pt x="45" y="75"/>
                    </a:lnTo>
                    <a:lnTo>
                      <a:pt x="45" y="105"/>
                    </a:lnTo>
                    <a:lnTo>
                      <a:pt x="60" y="120"/>
                    </a:lnTo>
                    <a:lnTo>
                      <a:pt x="60" y="135"/>
                    </a:lnTo>
                    <a:lnTo>
                      <a:pt x="60" y="180"/>
                    </a:lnTo>
                    <a:lnTo>
                      <a:pt x="60" y="195"/>
                    </a:lnTo>
                    <a:lnTo>
                      <a:pt x="75" y="195"/>
                    </a:lnTo>
                    <a:lnTo>
                      <a:pt x="75" y="255"/>
                    </a:lnTo>
                    <a:lnTo>
                      <a:pt x="75" y="270"/>
                    </a:lnTo>
                    <a:lnTo>
                      <a:pt x="90" y="300"/>
                    </a:lnTo>
                    <a:lnTo>
                      <a:pt x="90" y="315"/>
                    </a:lnTo>
                    <a:lnTo>
                      <a:pt x="105" y="330"/>
                    </a:lnTo>
                    <a:lnTo>
                      <a:pt x="105" y="360"/>
                    </a:lnTo>
                    <a:lnTo>
                      <a:pt x="105" y="375"/>
                    </a:lnTo>
                    <a:lnTo>
                      <a:pt x="105" y="420"/>
                    </a:lnTo>
                    <a:lnTo>
                      <a:pt x="90" y="480"/>
                    </a:lnTo>
                    <a:lnTo>
                      <a:pt x="90" y="540"/>
                    </a:lnTo>
                    <a:lnTo>
                      <a:pt x="90" y="570"/>
                    </a:lnTo>
                    <a:lnTo>
                      <a:pt x="90" y="600"/>
                    </a:lnTo>
                    <a:lnTo>
                      <a:pt x="90" y="615"/>
                    </a:lnTo>
                    <a:lnTo>
                      <a:pt x="90" y="600"/>
                    </a:lnTo>
                    <a:lnTo>
                      <a:pt x="105" y="600"/>
                    </a:lnTo>
                    <a:close/>
                  </a:path>
                </a:pathLst>
              </a:custGeom>
              <a:solidFill>
                <a:srgbClr val="000000"/>
              </a:solidFill>
              <a:ln w="9525">
                <a:noFill/>
                <a:round/>
                <a:headEnd/>
                <a:tailEnd/>
              </a:ln>
            </p:spPr>
            <p:txBody>
              <a:bodyPr/>
              <a:lstStyle/>
              <a:p>
                <a:endParaRPr lang="tr-TR"/>
              </a:p>
            </p:txBody>
          </p:sp>
          <p:sp>
            <p:nvSpPr>
              <p:cNvPr id="182" name="Freeform 466"/>
              <p:cNvSpPr>
                <a:spLocks/>
              </p:cNvSpPr>
              <p:nvPr/>
            </p:nvSpPr>
            <p:spPr bwMode="auto">
              <a:xfrm>
                <a:off x="330" y="945"/>
                <a:ext cx="435" cy="1425"/>
              </a:xfrm>
              <a:custGeom>
                <a:avLst/>
                <a:gdLst>
                  <a:gd name="T0" fmla="*/ 405 w 435"/>
                  <a:gd name="T1" fmla="*/ 0 h 1425"/>
                  <a:gd name="T2" fmla="*/ 390 w 435"/>
                  <a:gd name="T3" fmla="*/ 30 h 1425"/>
                  <a:gd name="T4" fmla="*/ 360 w 435"/>
                  <a:gd name="T5" fmla="*/ 45 h 1425"/>
                  <a:gd name="T6" fmla="*/ 345 w 435"/>
                  <a:gd name="T7" fmla="*/ 90 h 1425"/>
                  <a:gd name="T8" fmla="*/ 315 w 435"/>
                  <a:gd name="T9" fmla="*/ 135 h 1425"/>
                  <a:gd name="T10" fmla="*/ 300 w 435"/>
                  <a:gd name="T11" fmla="*/ 180 h 1425"/>
                  <a:gd name="T12" fmla="*/ 285 w 435"/>
                  <a:gd name="T13" fmla="*/ 285 h 1425"/>
                  <a:gd name="T14" fmla="*/ 255 w 435"/>
                  <a:gd name="T15" fmla="*/ 360 h 1425"/>
                  <a:gd name="T16" fmla="*/ 240 w 435"/>
                  <a:gd name="T17" fmla="*/ 480 h 1425"/>
                  <a:gd name="T18" fmla="*/ 225 w 435"/>
                  <a:gd name="T19" fmla="*/ 540 h 1425"/>
                  <a:gd name="T20" fmla="*/ 195 w 435"/>
                  <a:gd name="T21" fmla="*/ 615 h 1425"/>
                  <a:gd name="T22" fmla="*/ 195 w 435"/>
                  <a:gd name="T23" fmla="*/ 645 h 1425"/>
                  <a:gd name="T24" fmla="*/ 210 w 435"/>
                  <a:gd name="T25" fmla="*/ 675 h 1425"/>
                  <a:gd name="T26" fmla="*/ 210 w 435"/>
                  <a:gd name="T27" fmla="*/ 690 h 1425"/>
                  <a:gd name="T28" fmla="*/ 210 w 435"/>
                  <a:gd name="T29" fmla="*/ 705 h 1425"/>
                  <a:gd name="T30" fmla="*/ 180 w 435"/>
                  <a:gd name="T31" fmla="*/ 720 h 1425"/>
                  <a:gd name="T32" fmla="*/ 165 w 435"/>
                  <a:gd name="T33" fmla="*/ 750 h 1425"/>
                  <a:gd name="T34" fmla="*/ 165 w 435"/>
                  <a:gd name="T35" fmla="*/ 765 h 1425"/>
                  <a:gd name="T36" fmla="*/ 165 w 435"/>
                  <a:gd name="T37" fmla="*/ 810 h 1425"/>
                  <a:gd name="T38" fmla="*/ 165 w 435"/>
                  <a:gd name="T39" fmla="*/ 840 h 1425"/>
                  <a:gd name="T40" fmla="*/ 165 w 435"/>
                  <a:gd name="T41" fmla="*/ 885 h 1425"/>
                  <a:gd name="T42" fmla="*/ 105 w 435"/>
                  <a:gd name="T43" fmla="*/ 975 h 1425"/>
                  <a:gd name="T44" fmla="*/ 45 w 435"/>
                  <a:gd name="T45" fmla="*/ 1125 h 1425"/>
                  <a:gd name="T46" fmla="*/ 0 w 435"/>
                  <a:gd name="T47" fmla="*/ 1245 h 1425"/>
                  <a:gd name="T48" fmla="*/ 0 w 435"/>
                  <a:gd name="T49" fmla="*/ 1275 h 1425"/>
                  <a:gd name="T50" fmla="*/ 0 w 435"/>
                  <a:gd name="T51" fmla="*/ 1305 h 1425"/>
                  <a:gd name="T52" fmla="*/ 15 w 435"/>
                  <a:gd name="T53" fmla="*/ 1350 h 1425"/>
                  <a:gd name="T54" fmla="*/ 15 w 435"/>
                  <a:gd name="T55" fmla="*/ 1365 h 1425"/>
                  <a:gd name="T56" fmla="*/ 45 w 435"/>
                  <a:gd name="T57" fmla="*/ 1380 h 1425"/>
                  <a:gd name="T58" fmla="*/ 75 w 435"/>
                  <a:gd name="T59" fmla="*/ 1425 h 1425"/>
                  <a:gd name="T60" fmla="*/ 90 w 435"/>
                  <a:gd name="T61" fmla="*/ 1425 h 1425"/>
                  <a:gd name="T62" fmla="*/ 90 w 435"/>
                  <a:gd name="T63" fmla="*/ 1410 h 1425"/>
                  <a:gd name="T64" fmla="*/ 60 w 435"/>
                  <a:gd name="T65" fmla="*/ 1380 h 1425"/>
                  <a:gd name="T66" fmla="*/ 30 w 435"/>
                  <a:gd name="T67" fmla="*/ 1365 h 1425"/>
                  <a:gd name="T68" fmla="*/ 30 w 435"/>
                  <a:gd name="T69" fmla="*/ 1350 h 1425"/>
                  <a:gd name="T70" fmla="*/ 30 w 435"/>
                  <a:gd name="T71" fmla="*/ 1305 h 1425"/>
                  <a:gd name="T72" fmla="*/ 30 w 435"/>
                  <a:gd name="T73" fmla="*/ 1260 h 1425"/>
                  <a:gd name="T74" fmla="*/ 75 w 435"/>
                  <a:gd name="T75" fmla="*/ 1125 h 1425"/>
                  <a:gd name="T76" fmla="*/ 135 w 435"/>
                  <a:gd name="T77" fmla="*/ 975 h 1425"/>
                  <a:gd name="T78" fmla="*/ 180 w 435"/>
                  <a:gd name="T79" fmla="*/ 900 h 1425"/>
                  <a:gd name="T80" fmla="*/ 195 w 435"/>
                  <a:gd name="T81" fmla="*/ 840 h 1425"/>
                  <a:gd name="T82" fmla="*/ 195 w 435"/>
                  <a:gd name="T83" fmla="*/ 825 h 1425"/>
                  <a:gd name="T84" fmla="*/ 195 w 435"/>
                  <a:gd name="T85" fmla="*/ 780 h 1425"/>
                  <a:gd name="T86" fmla="*/ 210 w 435"/>
                  <a:gd name="T87" fmla="*/ 765 h 1425"/>
                  <a:gd name="T88" fmla="*/ 210 w 435"/>
                  <a:gd name="T89" fmla="*/ 735 h 1425"/>
                  <a:gd name="T90" fmla="*/ 225 w 435"/>
                  <a:gd name="T91" fmla="*/ 705 h 1425"/>
                  <a:gd name="T92" fmla="*/ 240 w 435"/>
                  <a:gd name="T93" fmla="*/ 690 h 1425"/>
                  <a:gd name="T94" fmla="*/ 240 w 435"/>
                  <a:gd name="T95" fmla="*/ 675 h 1425"/>
                  <a:gd name="T96" fmla="*/ 225 w 435"/>
                  <a:gd name="T97" fmla="*/ 645 h 1425"/>
                  <a:gd name="T98" fmla="*/ 225 w 435"/>
                  <a:gd name="T99" fmla="*/ 630 h 1425"/>
                  <a:gd name="T100" fmla="*/ 225 w 435"/>
                  <a:gd name="T101" fmla="*/ 600 h 1425"/>
                  <a:gd name="T102" fmla="*/ 255 w 435"/>
                  <a:gd name="T103" fmla="*/ 525 h 1425"/>
                  <a:gd name="T104" fmla="*/ 270 w 435"/>
                  <a:gd name="T105" fmla="*/ 480 h 1425"/>
                  <a:gd name="T106" fmla="*/ 285 w 435"/>
                  <a:gd name="T107" fmla="*/ 360 h 1425"/>
                  <a:gd name="T108" fmla="*/ 300 w 435"/>
                  <a:gd name="T109" fmla="*/ 285 h 1425"/>
                  <a:gd name="T110" fmla="*/ 315 w 435"/>
                  <a:gd name="T111" fmla="*/ 225 h 1425"/>
                  <a:gd name="T112" fmla="*/ 345 w 435"/>
                  <a:gd name="T113" fmla="*/ 135 h 1425"/>
                  <a:gd name="T114" fmla="*/ 345 w 435"/>
                  <a:gd name="T115" fmla="*/ 90 h 1425"/>
                  <a:gd name="T116" fmla="*/ 375 w 435"/>
                  <a:gd name="T117" fmla="*/ 45 h 1425"/>
                  <a:gd name="T118" fmla="*/ 405 w 435"/>
                  <a:gd name="T119" fmla="*/ 15 h 1425"/>
                  <a:gd name="T120" fmla="*/ 435 w 435"/>
                  <a:gd name="T121" fmla="*/ 0 h 1425"/>
                  <a:gd name="T122" fmla="*/ 435 w 435"/>
                  <a:gd name="T123" fmla="*/ 0 h 1425"/>
                  <a:gd name="T124" fmla="*/ 420 w 435"/>
                  <a:gd name="T125" fmla="*/ 0 h 14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5"/>
                  <a:gd name="T190" fmla="*/ 0 h 1425"/>
                  <a:gd name="T191" fmla="*/ 435 w 435"/>
                  <a:gd name="T192" fmla="*/ 1425 h 14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5" h="1425">
                    <a:moveTo>
                      <a:pt x="420" y="0"/>
                    </a:moveTo>
                    <a:lnTo>
                      <a:pt x="420" y="0"/>
                    </a:lnTo>
                    <a:lnTo>
                      <a:pt x="405" y="0"/>
                    </a:lnTo>
                    <a:lnTo>
                      <a:pt x="405" y="15"/>
                    </a:lnTo>
                    <a:lnTo>
                      <a:pt x="390" y="30"/>
                    </a:lnTo>
                    <a:lnTo>
                      <a:pt x="375" y="45"/>
                    </a:lnTo>
                    <a:lnTo>
                      <a:pt x="360" y="45"/>
                    </a:lnTo>
                    <a:lnTo>
                      <a:pt x="345" y="60"/>
                    </a:lnTo>
                    <a:lnTo>
                      <a:pt x="345" y="90"/>
                    </a:lnTo>
                    <a:lnTo>
                      <a:pt x="330" y="105"/>
                    </a:lnTo>
                    <a:lnTo>
                      <a:pt x="315" y="135"/>
                    </a:lnTo>
                    <a:lnTo>
                      <a:pt x="300" y="150"/>
                    </a:lnTo>
                    <a:lnTo>
                      <a:pt x="300" y="165"/>
                    </a:lnTo>
                    <a:lnTo>
                      <a:pt x="300" y="180"/>
                    </a:lnTo>
                    <a:lnTo>
                      <a:pt x="285" y="210"/>
                    </a:lnTo>
                    <a:lnTo>
                      <a:pt x="285" y="240"/>
                    </a:lnTo>
                    <a:lnTo>
                      <a:pt x="285" y="285"/>
                    </a:lnTo>
                    <a:lnTo>
                      <a:pt x="270" y="300"/>
                    </a:lnTo>
                    <a:lnTo>
                      <a:pt x="270" y="330"/>
                    </a:lnTo>
                    <a:lnTo>
                      <a:pt x="255" y="360"/>
                    </a:lnTo>
                    <a:lnTo>
                      <a:pt x="255" y="420"/>
                    </a:lnTo>
                    <a:lnTo>
                      <a:pt x="240" y="450"/>
                    </a:lnTo>
                    <a:lnTo>
                      <a:pt x="240" y="480"/>
                    </a:lnTo>
                    <a:lnTo>
                      <a:pt x="225" y="495"/>
                    </a:lnTo>
                    <a:lnTo>
                      <a:pt x="225" y="525"/>
                    </a:lnTo>
                    <a:lnTo>
                      <a:pt x="225" y="540"/>
                    </a:lnTo>
                    <a:lnTo>
                      <a:pt x="210" y="570"/>
                    </a:lnTo>
                    <a:lnTo>
                      <a:pt x="210" y="585"/>
                    </a:lnTo>
                    <a:lnTo>
                      <a:pt x="195" y="615"/>
                    </a:lnTo>
                    <a:lnTo>
                      <a:pt x="195" y="630"/>
                    </a:lnTo>
                    <a:lnTo>
                      <a:pt x="195" y="645"/>
                    </a:lnTo>
                    <a:lnTo>
                      <a:pt x="210" y="660"/>
                    </a:lnTo>
                    <a:lnTo>
                      <a:pt x="210" y="675"/>
                    </a:lnTo>
                    <a:lnTo>
                      <a:pt x="210" y="690"/>
                    </a:lnTo>
                    <a:lnTo>
                      <a:pt x="210" y="705"/>
                    </a:lnTo>
                    <a:lnTo>
                      <a:pt x="195" y="705"/>
                    </a:lnTo>
                    <a:lnTo>
                      <a:pt x="180" y="720"/>
                    </a:lnTo>
                    <a:lnTo>
                      <a:pt x="180" y="735"/>
                    </a:lnTo>
                    <a:lnTo>
                      <a:pt x="180" y="750"/>
                    </a:lnTo>
                    <a:lnTo>
                      <a:pt x="165" y="750"/>
                    </a:lnTo>
                    <a:lnTo>
                      <a:pt x="165" y="765"/>
                    </a:lnTo>
                    <a:lnTo>
                      <a:pt x="165" y="780"/>
                    </a:lnTo>
                    <a:lnTo>
                      <a:pt x="165" y="795"/>
                    </a:lnTo>
                    <a:lnTo>
                      <a:pt x="165" y="810"/>
                    </a:lnTo>
                    <a:lnTo>
                      <a:pt x="165" y="825"/>
                    </a:lnTo>
                    <a:lnTo>
                      <a:pt x="165" y="840"/>
                    </a:lnTo>
                    <a:lnTo>
                      <a:pt x="165" y="870"/>
                    </a:lnTo>
                    <a:lnTo>
                      <a:pt x="165" y="885"/>
                    </a:lnTo>
                    <a:lnTo>
                      <a:pt x="150" y="915"/>
                    </a:lnTo>
                    <a:lnTo>
                      <a:pt x="135" y="930"/>
                    </a:lnTo>
                    <a:lnTo>
                      <a:pt x="105" y="975"/>
                    </a:lnTo>
                    <a:lnTo>
                      <a:pt x="105" y="990"/>
                    </a:lnTo>
                    <a:lnTo>
                      <a:pt x="90" y="1005"/>
                    </a:lnTo>
                    <a:lnTo>
                      <a:pt x="45" y="1125"/>
                    </a:lnTo>
                    <a:lnTo>
                      <a:pt x="30" y="1185"/>
                    </a:lnTo>
                    <a:lnTo>
                      <a:pt x="0" y="1245"/>
                    </a:lnTo>
                    <a:lnTo>
                      <a:pt x="0" y="1260"/>
                    </a:lnTo>
                    <a:lnTo>
                      <a:pt x="0" y="1275"/>
                    </a:lnTo>
                    <a:lnTo>
                      <a:pt x="0" y="1305"/>
                    </a:lnTo>
                    <a:lnTo>
                      <a:pt x="0" y="1320"/>
                    </a:lnTo>
                    <a:lnTo>
                      <a:pt x="0" y="1335"/>
                    </a:lnTo>
                    <a:lnTo>
                      <a:pt x="15" y="1350"/>
                    </a:lnTo>
                    <a:lnTo>
                      <a:pt x="15" y="1365"/>
                    </a:lnTo>
                    <a:lnTo>
                      <a:pt x="30" y="1365"/>
                    </a:lnTo>
                    <a:lnTo>
                      <a:pt x="30" y="1380"/>
                    </a:lnTo>
                    <a:lnTo>
                      <a:pt x="45" y="1380"/>
                    </a:lnTo>
                    <a:lnTo>
                      <a:pt x="60" y="1395"/>
                    </a:lnTo>
                    <a:lnTo>
                      <a:pt x="75" y="1425"/>
                    </a:lnTo>
                    <a:lnTo>
                      <a:pt x="90" y="1425"/>
                    </a:lnTo>
                    <a:lnTo>
                      <a:pt x="90" y="1410"/>
                    </a:lnTo>
                    <a:lnTo>
                      <a:pt x="60" y="1380"/>
                    </a:lnTo>
                    <a:lnTo>
                      <a:pt x="60" y="1365"/>
                    </a:lnTo>
                    <a:lnTo>
                      <a:pt x="30" y="1365"/>
                    </a:lnTo>
                    <a:lnTo>
                      <a:pt x="30" y="1350"/>
                    </a:lnTo>
                    <a:lnTo>
                      <a:pt x="30" y="1335"/>
                    </a:lnTo>
                    <a:lnTo>
                      <a:pt x="30" y="1320"/>
                    </a:lnTo>
                    <a:lnTo>
                      <a:pt x="30" y="1305"/>
                    </a:lnTo>
                    <a:lnTo>
                      <a:pt x="30" y="1275"/>
                    </a:lnTo>
                    <a:lnTo>
                      <a:pt x="30" y="1260"/>
                    </a:lnTo>
                    <a:lnTo>
                      <a:pt x="30" y="1245"/>
                    </a:lnTo>
                    <a:lnTo>
                      <a:pt x="60" y="1185"/>
                    </a:lnTo>
                    <a:lnTo>
                      <a:pt x="75" y="1125"/>
                    </a:lnTo>
                    <a:lnTo>
                      <a:pt x="105" y="1020"/>
                    </a:lnTo>
                    <a:lnTo>
                      <a:pt x="120" y="1005"/>
                    </a:lnTo>
                    <a:lnTo>
                      <a:pt x="135" y="975"/>
                    </a:lnTo>
                    <a:lnTo>
                      <a:pt x="165" y="945"/>
                    </a:lnTo>
                    <a:lnTo>
                      <a:pt x="165" y="915"/>
                    </a:lnTo>
                    <a:lnTo>
                      <a:pt x="180" y="900"/>
                    </a:lnTo>
                    <a:lnTo>
                      <a:pt x="180" y="885"/>
                    </a:lnTo>
                    <a:lnTo>
                      <a:pt x="195" y="855"/>
                    </a:lnTo>
                    <a:lnTo>
                      <a:pt x="195" y="840"/>
                    </a:lnTo>
                    <a:lnTo>
                      <a:pt x="195" y="825"/>
                    </a:lnTo>
                    <a:lnTo>
                      <a:pt x="195" y="810"/>
                    </a:lnTo>
                    <a:lnTo>
                      <a:pt x="195" y="795"/>
                    </a:lnTo>
                    <a:lnTo>
                      <a:pt x="195" y="780"/>
                    </a:lnTo>
                    <a:lnTo>
                      <a:pt x="195" y="765"/>
                    </a:lnTo>
                    <a:lnTo>
                      <a:pt x="210" y="765"/>
                    </a:lnTo>
                    <a:lnTo>
                      <a:pt x="210" y="750"/>
                    </a:lnTo>
                    <a:lnTo>
                      <a:pt x="210" y="735"/>
                    </a:lnTo>
                    <a:lnTo>
                      <a:pt x="225" y="720"/>
                    </a:lnTo>
                    <a:lnTo>
                      <a:pt x="225" y="705"/>
                    </a:lnTo>
                    <a:lnTo>
                      <a:pt x="240" y="690"/>
                    </a:lnTo>
                    <a:lnTo>
                      <a:pt x="240" y="675"/>
                    </a:lnTo>
                    <a:lnTo>
                      <a:pt x="240" y="660"/>
                    </a:lnTo>
                    <a:lnTo>
                      <a:pt x="225" y="660"/>
                    </a:lnTo>
                    <a:lnTo>
                      <a:pt x="225" y="645"/>
                    </a:lnTo>
                    <a:lnTo>
                      <a:pt x="225" y="630"/>
                    </a:lnTo>
                    <a:lnTo>
                      <a:pt x="225" y="615"/>
                    </a:lnTo>
                    <a:lnTo>
                      <a:pt x="225" y="600"/>
                    </a:lnTo>
                    <a:lnTo>
                      <a:pt x="225" y="585"/>
                    </a:lnTo>
                    <a:lnTo>
                      <a:pt x="225" y="570"/>
                    </a:lnTo>
                    <a:lnTo>
                      <a:pt x="255" y="525"/>
                    </a:lnTo>
                    <a:lnTo>
                      <a:pt x="255" y="510"/>
                    </a:lnTo>
                    <a:lnTo>
                      <a:pt x="270" y="480"/>
                    </a:lnTo>
                    <a:lnTo>
                      <a:pt x="270" y="465"/>
                    </a:lnTo>
                    <a:lnTo>
                      <a:pt x="285" y="435"/>
                    </a:lnTo>
                    <a:lnTo>
                      <a:pt x="285" y="360"/>
                    </a:lnTo>
                    <a:lnTo>
                      <a:pt x="285" y="345"/>
                    </a:lnTo>
                    <a:lnTo>
                      <a:pt x="285" y="300"/>
                    </a:lnTo>
                    <a:lnTo>
                      <a:pt x="300" y="285"/>
                    </a:lnTo>
                    <a:lnTo>
                      <a:pt x="300" y="270"/>
                    </a:lnTo>
                    <a:lnTo>
                      <a:pt x="300" y="255"/>
                    </a:lnTo>
                    <a:lnTo>
                      <a:pt x="315" y="225"/>
                    </a:lnTo>
                    <a:lnTo>
                      <a:pt x="330" y="165"/>
                    </a:lnTo>
                    <a:lnTo>
                      <a:pt x="345" y="135"/>
                    </a:lnTo>
                    <a:lnTo>
                      <a:pt x="345" y="120"/>
                    </a:lnTo>
                    <a:lnTo>
                      <a:pt x="345" y="105"/>
                    </a:lnTo>
                    <a:lnTo>
                      <a:pt x="345" y="90"/>
                    </a:lnTo>
                    <a:lnTo>
                      <a:pt x="360" y="75"/>
                    </a:lnTo>
                    <a:lnTo>
                      <a:pt x="360" y="60"/>
                    </a:lnTo>
                    <a:lnTo>
                      <a:pt x="375" y="45"/>
                    </a:lnTo>
                    <a:lnTo>
                      <a:pt x="390" y="45"/>
                    </a:lnTo>
                    <a:lnTo>
                      <a:pt x="405" y="30"/>
                    </a:lnTo>
                    <a:lnTo>
                      <a:pt x="405" y="15"/>
                    </a:lnTo>
                    <a:lnTo>
                      <a:pt x="435" y="0"/>
                    </a:lnTo>
                    <a:lnTo>
                      <a:pt x="420" y="0"/>
                    </a:lnTo>
                    <a:close/>
                  </a:path>
                </a:pathLst>
              </a:custGeom>
              <a:solidFill>
                <a:srgbClr val="000000"/>
              </a:solidFill>
              <a:ln w="9525">
                <a:noFill/>
                <a:round/>
                <a:headEnd/>
                <a:tailEnd/>
              </a:ln>
            </p:spPr>
            <p:txBody>
              <a:bodyPr/>
              <a:lstStyle/>
              <a:p>
                <a:endParaRPr lang="tr-TR"/>
              </a:p>
            </p:txBody>
          </p:sp>
          <p:sp>
            <p:nvSpPr>
              <p:cNvPr id="183" name="Freeform 467"/>
              <p:cNvSpPr>
                <a:spLocks/>
              </p:cNvSpPr>
              <p:nvPr/>
            </p:nvSpPr>
            <p:spPr bwMode="auto">
              <a:xfrm>
                <a:off x="300" y="2235"/>
                <a:ext cx="345" cy="435"/>
              </a:xfrm>
              <a:custGeom>
                <a:avLst/>
                <a:gdLst>
                  <a:gd name="T0" fmla="*/ 45 w 345"/>
                  <a:gd name="T1" fmla="*/ 30 h 435"/>
                  <a:gd name="T2" fmla="*/ 30 w 345"/>
                  <a:gd name="T3" fmla="*/ 15 h 435"/>
                  <a:gd name="T4" fmla="*/ 15 w 345"/>
                  <a:gd name="T5" fmla="*/ 0 h 435"/>
                  <a:gd name="T6" fmla="*/ 0 w 345"/>
                  <a:gd name="T7" fmla="*/ 0 h 435"/>
                  <a:gd name="T8" fmla="*/ 0 w 345"/>
                  <a:gd name="T9" fmla="*/ 60 h 435"/>
                  <a:gd name="T10" fmla="*/ 0 w 345"/>
                  <a:gd name="T11" fmla="*/ 150 h 435"/>
                  <a:gd name="T12" fmla="*/ 0 w 345"/>
                  <a:gd name="T13" fmla="*/ 240 h 435"/>
                  <a:gd name="T14" fmla="*/ 0 w 345"/>
                  <a:gd name="T15" fmla="*/ 270 h 435"/>
                  <a:gd name="T16" fmla="*/ 15 w 345"/>
                  <a:gd name="T17" fmla="*/ 315 h 435"/>
                  <a:gd name="T18" fmla="*/ 30 w 345"/>
                  <a:gd name="T19" fmla="*/ 360 h 435"/>
                  <a:gd name="T20" fmla="*/ 75 w 345"/>
                  <a:gd name="T21" fmla="*/ 375 h 435"/>
                  <a:gd name="T22" fmla="*/ 135 w 345"/>
                  <a:gd name="T23" fmla="*/ 390 h 435"/>
                  <a:gd name="T24" fmla="*/ 180 w 345"/>
                  <a:gd name="T25" fmla="*/ 405 h 435"/>
                  <a:gd name="T26" fmla="*/ 195 w 345"/>
                  <a:gd name="T27" fmla="*/ 405 h 435"/>
                  <a:gd name="T28" fmla="*/ 225 w 345"/>
                  <a:gd name="T29" fmla="*/ 435 h 435"/>
                  <a:gd name="T30" fmla="*/ 255 w 345"/>
                  <a:gd name="T31" fmla="*/ 435 h 435"/>
                  <a:gd name="T32" fmla="*/ 285 w 345"/>
                  <a:gd name="T33" fmla="*/ 435 h 435"/>
                  <a:gd name="T34" fmla="*/ 315 w 345"/>
                  <a:gd name="T35" fmla="*/ 435 h 435"/>
                  <a:gd name="T36" fmla="*/ 315 w 345"/>
                  <a:gd name="T37" fmla="*/ 420 h 435"/>
                  <a:gd name="T38" fmla="*/ 330 w 345"/>
                  <a:gd name="T39" fmla="*/ 405 h 435"/>
                  <a:gd name="T40" fmla="*/ 330 w 345"/>
                  <a:gd name="T41" fmla="*/ 375 h 435"/>
                  <a:gd name="T42" fmla="*/ 330 w 345"/>
                  <a:gd name="T43" fmla="*/ 345 h 435"/>
                  <a:gd name="T44" fmla="*/ 345 w 345"/>
                  <a:gd name="T45" fmla="*/ 285 h 435"/>
                  <a:gd name="T46" fmla="*/ 345 w 345"/>
                  <a:gd name="T47" fmla="*/ 240 h 435"/>
                  <a:gd name="T48" fmla="*/ 330 w 345"/>
                  <a:gd name="T49" fmla="*/ 195 h 435"/>
                  <a:gd name="T50" fmla="*/ 315 w 345"/>
                  <a:gd name="T51" fmla="*/ 180 h 435"/>
                  <a:gd name="T52" fmla="*/ 315 w 345"/>
                  <a:gd name="T53" fmla="*/ 150 h 435"/>
                  <a:gd name="T54" fmla="*/ 285 w 345"/>
                  <a:gd name="T55" fmla="*/ 135 h 435"/>
                  <a:gd name="T56" fmla="*/ 270 w 345"/>
                  <a:gd name="T57" fmla="*/ 135 h 435"/>
                  <a:gd name="T58" fmla="*/ 255 w 345"/>
                  <a:gd name="T59" fmla="*/ 135 h 435"/>
                  <a:gd name="T60" fmla="*/ 255 w 345"/>
                  <a:gd name="T61" fmla="*/ 150 h 435"/>
                  <a:gd name="T62" fmla="*/ 270 w 345"/>
                  <a:gd name="T63" fmla="*/ 150 h 435"/>
                  <a:gd name="T64" fmla="*/ 285 w 345"/>
                  <a:gd name="T65" fmla="*/ 165 h 435"/>
                  <a:gd name="T66" fmla="*/ 300 w 345"/>
                  <a:gd name="T67" fmla="*/ 180 h 435"/>
                  <a:gd name="T68" fmla="*/ 315 w 345"/>
                  <a:gd name="T69" fmla="*/ 195 h 435"/>
                  <a:gd name="T70" fmla="*/ 315 w 345"/>
                  <a:gd name="T71" fmla="*/ 210 h 435"/>
                  <a:gd name="T72" fmla="*/ 315 w 345"/>
                  <a:gd name="T73" fmla="*/ 255 h 435"/>
                  <a:gd name="T74" fmla="*/ 315 w 345"/>
                  <a:gd name="T75" fmla="*/ 315 h 435"/>
                  <a:gd name="T76" fmla="*/ 315 w 345"/>
                  <a:gd name="T77" fmla="*/ 375 h 435"/>
                  <a:gd name="T78" fmla="*/ 315 w 345"/>
                  <a:gd name="T79" fmla="*/ 390 h 435"/>
                  <a:gd name="T80" fmla="*/ 315 w 345"/>
                  <a:gd name="T81" fmla="*/ 405 h 435"/>
                  <a:gd name="T82" fmla="*/ 300 w 345"/>
                  <a:gd name="T83" fmla="*/ 420 h 435"/>
                  <a:gd name="T84" fmla="*/ 255 w 345"/>
                  <a:gd name="T85" fmla="*/ 405 h 435"/>
                  <a:gd name="T86" fmla="*/ 210 w 345"/>
                  <a:gd name="T87" fmla="*/ 390 h 435"/>
                  <a:gd name="T88" fmla="*/ 180 w 345"/>
                  <a:gd name="T89" fmla="*/ 375 h 435"/>
                  <a:gd name="T90" fmla="*/ 105 w 345"/>
                  <a:gd name="T91" fmla="*/ 360 h 435"/>
                  <a:gd name="T92" fmla="*/ 75 w 345"/>
                  <a:gd name="T93" fmla="*/ 345 h 435"/>
                  <a:gd name="T94" fmla="*/ 45 w 345"/>
                  <a:gd name="T95" fmla="*/ 315 h 435"/>
                  <a:gd name="T96" fmla="*/ 30 w 345"/>
                  <a:gd name="T97" fmla="*/ 285 h 435"/>
                  <a:gd name="T98" fmla="*/ 30 w 345"/>
                  <a:gd name="T99" fmla="*/ 255 h 435"/>
                  <a:gd name="T100" fmla="*/ 30 w 345"/>
                  <a:gd name="T101" fmla="*/ 195 h 435"/>
                  <a:gd name="T102" fmla="*/ 30 w 345"/>
                  <a:gd name="T103" fmla="*/ 105 h 435"/>
                  <a:gd name="T104" fmla="*/ 30 w 345"/>
                  <a:gd name="T105" fmla="*/ 30 h 435"/>
                  <a:gd name="T106" fmla="*/ 30 w 345"/>
                  <a:gd name="T107" fmla="*/ 15 h 435"/>
                  <a:gd name="T108" fmla="*/ 15 w 345"/>
                  <a:gd name="T109" fmla="*/ 15 h 435"/>
                  <a:gd name="T110" fmla="*/ 15 w 345"/>
                  <a:gd name="T111" fmla="*/ 15 h 435"/>
                  <a:gd name="T112" fmla="*/ 15 w 345"/>
                  <a:gd name="T113" fmla="*/ 15 h 435"/>
                  <a:gd name="T114" fmla="*/ 30 w 345"/>
                  <a:gd name="T115" fmla="*/ 30 h 435"/>
                  <a:gd name="T116" fmla="*/ 45 w 345"/>
                  <a:gd name="T117" fmla="*/ 60 h 435"/>
                  <a:gd name="T118" fmla="*/ 60 w 345"/>
                  <a:gd name="T119" fmla="*/ 60 h 435"/>
                  <a:gd name="T120" fmla="*/ 60 w 345"/>
                  <a:gd name="T121" fmla="*/ 60 h 4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5"/>
                  <a:gd name="T184" fmla="*/ 0 h 435"/>
                  <a:gd name="T185" fmla="*/ 345 w 345"/>
                  <a:gd name="T186" fmla="*/ 435 h 4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5" h="435">
                    <a:moveTo>
                      <a:pt x="60" y="60"/>
                    </a:moveTo>
                    <a:lnTo>
                      <a:pt x="60" y="60"/>
                    </a:lnTo>
                    <a:lnTo>
                      <a:pt x="45" y="30"/>
                    </a:lnTo>
                    <a:lnTo>
                      <a:pt x="45" y="15"/>
                    </a:lnTo>
                    <a:lnTo>
                      <a:pt x="30" y="15"/>
                    </a:lnTo>
                    <a:lnTo>
                      <a:pt x="15" y="0"/>
                    </a:lnTo>
                    <a:lnTo>
                      <a:pt x="0" y="0"/>
                    </a:lnTo>
                    <a:lnTo>
                      <a:pt x="0" y="15"/>
                    </a:lnTo>
                    <a:lnTo>
                      <a:pt x="0" y="30"/>
                    </a:lnTo>
                    <a:lnTo>
                      <a:pt x="0" y="60"/>
                    </a:lnTo>
                    <a:lnTo>
                      <a:pt x="15" y="105"/>
                    </a:lnTo>
                    <a:lnTo>
                      <a:pt x="15" y="135"/>
                    </a:lnTo>
                    <a:lnTo>
                      <a:pt x="0" y="150"/>
                    </a:lnTo>
                    <a:lnTo>
                      <a:pt x="0" y="195"/>
                    </a:lnTo>
                    <a:lnTo>
                      <a:pt x="0" y="210"/>
                    </a:lnTo>
                    <a:lnTo>
                      <a:pt x="0" y="240"/>
                    </a:lnTo>
                    <a:lnTo>
                      <a:pt x="0" y="255"/>
                    </a:lnTo>
                    <a:lnTo>
                      <a:pt x="0" y="270"/>
                    </a:lnTo>
                    <a:lnTo>
                      <a:pt x="0" y="300"/>
                    </a:lnTo>
                    <a:lnTo>
                      <a:pt x="15" y="315"/>
                    </a:lnTo>
                    <a:lnTo>
                      <a:pt x="30" y="315"/>
                    </a:lnTo>
                    <a:lnTo>
                      <a:pt x="30" y="330"/>
                    </a:lnTo>
                    <a:lnTo>
                      <a:pt x="30" y="360"/>
                    </a:lnTo>
                    <a:lnTo>
                      <a:pt x="45" y="360"/>
                    </a:lnTo>
                    <a:lnTo>
                      <a:pt x="60" y="375"/>
                    </a:lnTo>
                    <a:lnTo>
                      <a:pt x="75" y="375"/>
                    </a:lnTo>
                    <a:lnTo>
                      <a:pt x="90" y="375"/>
                    </a:lnTo>
                    <a:lnTo>
                      <a:pt x="120" y="390"/>
                    </a:lnTo>
                    <a:lnTo>
                      <a:pt x="135" y="390"/>
                    </a:lnTo>
                    <a:lnTo>
                      <a:pt x="165" y="405"/>
                    </a:lnTo>
                    <a:lnTo>
                      <a:pt x="180" y="405"/>
                    </a:lnTo>
                    <a:lnTo>
                      <a:pt x="195" y="405"/>
                    </a:lnTo>
                    <a:lnTo>
                      <a:pt x="195" y="420"/>
                    </a:lnTo>
                    <a:lnTo>
                      <a:pt x="225" y="435"/>
                    </a:lnTo>
                    <a:lnTo>
                      <a:pt x="240" y="435"/>
                    </a:lnTo>
                    <a:lnTo>
                      <a:pt x="255" y="435"/>
                    </a:lnTo>
                    <a:lnTo>
                      <a:pt x="270" y="435"/>
                    </a:lnTo>
                    <a:lnTo>
                      <a:pt x="285" y="435"/>
                    </a:lnTo>
                    <a:lnTo>
                      <a:pt x="300" y="435"/>
                    </a:lnTo>
                    <a:lnTo>
                      <a:pt x="315" y="435"/>
                    </a:lnTo>
                    <a:lnTo>
                      <a:pt x="315" y="420"/>
                    </a:lnTo>
                    <a:lnTo>
                      <a:pt x="330" y="420"/>
                    </a:lnTo>
                    <a:lnTo>
                      <a:pt x="330" y="405"/>
                    </a:lnTo>
                    <a:lnTo>
                      <a:pt x="330" y="390"/>
                    </a:lnTo>
                    <a:lnTo>
                      <a:pt x="330" y="375"/>
                    </a:lnTo>
                    <a:lnTo>
                      <a:pt x="330" y="345"/>
                    </a:lnTo>
                    <a:lnTo>
                      <a:pt x="330" y="315"/>
                    </a:lnTo>
                    <a:lnTo>
                      <a:pt x="330" y="300"/>
                    </a:lnTo>
                    <a:lnTo>
                      <a:pt x="345" y="285"/>
                    </a:lnTo>
                    <a:lnTo>
                      <a:pt x="345" y="255"/>
                    </a:lnTo>
                    <a:lnTo>
                      <a:pt x="345" y="240"/>
                    </a:lnTo>
                    <a:lnTo>
                      <a:pt x="345" y="225"/>
                    </a:lnTo>
                    <a:lnTo>
                      <a:pt x="330" y="210"/>
                    </a:lnTo>
                    <a:lnTo>
                      <a:pt x="330" y="195"/>
                    </a:lnTo>
                    <a:lnTo>
                      <a:pt x="315" y="180"/>
                    </a:lnTo>
                    <a:lnTo>
                      <a:pt x="315" y="165"/>
                    </a:lnTo>
                    <a:lnTo>
                      <a:pt x="315" y="150"/>
                    </a:lnTo>
                    <a:lnTo>
                      <a:pt x="300" y="150"/>
                    </a:lnTo>
                    <a:lnTo>
                      <a:pt x="285" y="135"/>
                    </a:lnTo>
                    <a:lnTo>
                      <a:pt x="270" y="135"/>
                    </a:lnTo>
                    <a:lnTo>
                      <a:pt x="255" y="135"/>
                    </a:lnTo>
                    <a:lnTo>
                      <a:pt x="255" y="150"/>
                    </a:lnTo>
                    <a:lnTo>
                      <a:pt x="270" y="150"/>
                    </a:lnTo>
                    <a:lnTo>
                      <a:pt x="285" y="165"/>
                    </a:lnTo>
                    <a:lnTo>
                      <a:pt x="300" y="165"/>
                    </a:lnTo>
                    <a:lnTo>
                      <a:pt x="300" y="180"/>
                    </a:lnTo>
                    <a:lnTo>
                      <a:pt x="315" y="180"/>
                    </a:lnTo>
                    <a:lnTo>
                      <a:pt x="315" y="195"/>
                    </a:lnTo>
                    <a:lnTo>
                      <a:pt x="315" y="210"/>
                    </a:lnTo>
                    <a:lnTo>
                      <a:pt x="315" y="225"/>
                    </a:lnTo>
                    <a:lnTo>
                      <a:pt x="315" y="240"/>
                    </a:lnTo>
                    <a:lnTo>
                      <a:pt x="315" y="255"/>
                    </a:lnTo>
                    <a:lnTo>
                      <a:pt x="315" y="270"/>
                    </a:lnTo>
                    <a:lnTo>
                      <a:pt x="315" y="285"/>
                    </a:lnTo>
                    <a:lnTo>
                      <a:pt x="315" y="315"/>
                    </a:lnTo>
                    <a:lnTo>
                      <a:pt x="315" y="345"/>
                    </a:lnTo>
                    <a:lnTo>
                      <a:pt x="315" y="375"/>
                    </a:lnTo>
                    <a:lnTo>
                      <a:pt x="315" y="390"/>
                    </a:lnTo>
                    <a:lnTo>
                      <a:pt x="315" y="405"/>
                    </a:lnTo>
                    <a:lnTo>
                      <a:pt x="300" y="405"/>
                    </a:lnTo>
                    <a:lnTo>
                      <a:pt x="300" y="420"/>
                    </a:lnTo>
                    <a:lnTo>
                      <a:pt x="285" y="420"/>
                    </a:lnTo>
                    <a:lnTo>
                      <a:pt x="270" y="420"/>
                    </a:lnTo>
                    <a:lnTo>
                      <a:pt x="255" y="405"/>
                    </a:lnTo>
                    <a:lnTo>
                      <a:pt x="240" y="390"/>
                    </a:lnTo>
                    <a:lnTo>
                      <a:pt x="210" y="390"/>
                    </a:lnTo>
                    <a:lnTo>
                      <a:pt x="195" y="375"/>
                    </a:lnTo>
                    <a:lnTo>
                      <a:pt x="180" y="375"/>
                    </a:lnTo>
                    <a:lnTo>
                      <a:pt x="150" y="375"/>
                    </a:lnTo>
                    <a:lnTo>
                      <a:pt x="135" y="360"/>
                    </a:lnTo>
                    <a:lnTo>
                      <a:pt x="105" y="360"/>
                    </a:lnTo>
                    <a:lnTo>
                      <a:pt x="90" y="360"/>
                    </a:lnTo>
                    <a:lnTo>
                      <a:pt x="75" y="345"/>
                    </a:lnTo>
                    <a:lnTo>
                      <a:pt x="60" y="345"/>
                    </a:lnTo>
                    <a:lnTo>
                      <a:pt x="60" y="330"/>
                    </a:lnTo>
                    <a:lnTo>
                      <a:pt x="45" y="315"/>
                    </a:lnTo>
                    <a:lnTo>
                      <a:pt x="30" y="315"/>
                    </a:lnTo>
                    <a:lnTo>
                      <a:pt x="30" y="300"/>
                    </a:lnTo>
                    <a:lnTo>
                      <a:pt x="30" y="285"/>
                    </a:lnTo>
                    <a:lnTo>
                      <a:pt x="30" y="270"/>
                    </a:lnTo>
                    <a:lnTo>
                      <a:pt x="30" y="255"/>
                    </a:lnTo>
                    <a:lnTo>
                      <a:pt x="30" y="240"/>
                    </a:lnTo>
                    <a:lnTo>
                      <a:pt x="30" y="210"/>
                    </a:lnTo>
                    <a:lnTo>
                      <a:pt x="30" y="195"/>
                    </a:lnTo>
                    <a:lnTo>
                      <a:pt x="30" y="150"/>
                    </a:lnTo>
                    <a:lnTo>
                      <a:pt x="30" y="135"/>
                    </a:lnTo>
                    <a:lnTo>
                      <a:pt x="30" y="105"/>
                    </a:lnTo>
                    <a:lnTo>
                      <a:pt x="30" y="75"/>
                    </a:lnTo>
                    <a:lnTo>
                      <a:pt x="30" y="60"/>
                    </a:lnTo>
                    <a:lnTo>
                      <a:pt x="30" y="30"/>
                    </a:lnTo>
                    <a:lnTo>
                      <a:pt x="30" y="15"/>
                    </a:lnTo>
                    <a:lnTo>
                      <a:pt x="15" y="15"/>
                    </a:lnTo>
                    <a:lnTo>
                      <a:pt x="30" y="15"/>
                    </a:lnTo>
                    <a:lnTo>
                      <a:pt x="30" y="30"/>
                    </a:lnTo>
                    <a:lnTo>
                      <a:pt x="45" y="45"/>
                    </a:lnTo>
                    <a:lnTo>
                      <a:pt x="45" y="60"/>
                    </a:lnTo>
                    <a:lnTo>
                      <a:pt x="60" y="60"/>
                    </a:lnTo>
                    <a:close/>
                  </a:path>
                </a:pathLst>
              </a:custGeom>
              <a:solidFill>
                <a:srgbClr val="000000"/>
              </a:solidFill>
              <a:ln w="9525">
                <a:noFill/>
                <a:round/>
                <a:headEnd/>
                <a:tailEnd/>
              </a:ln>
            </p:spPr>
            <p:txBody>
              <a:bodyPr/>
              <a:lstStyle/>
              <a:p>
                <a:endParaRPr lang="tr-TR"/>
              </a:p>
            </p:txBody>
          </p:sp>
          <p:sp>
            <p:nvSpPr>
              <p:cNvPr id="184" name="Freeform 468"/>
              <p:cNvSpPr>
                <a:spLocks/>
              </p:cNvSpPr>
              <p:nvPr/>
            </p:nvSpPr>
            <p:spPr bwMode="auto">
              <a:xfrm>
                <a:off x="600" y="1905"/>
                <a:ext cx="135" cy="480"/>
              </a:xfrm>
              <a:custGeom>
                <a:avLst/>
                <a:gdLst>
                  <a:gd name="T0" fmla="*/ 15 w 135"/>
                  <a:gd name="T1" fmla="*/ 465 h 480"/>
                  <a:gd name="T2" fmla="*/ 15 w 135"/>
                  <a:gd name="T3" fmla="*/ 450 h 480"/>
                  <a:gd name="T4" fmla="*/ 15 w 135"/>
                  <a:gd name="T5" fmla="*/ 435 h 480"/>
                  <a:gd name="T6" fmla="*/ 15 w 135"/>
                  <a:gd name="T7" fmla="*/ 405 h 480"/>
                  <a:gd name="T8" fmla="*/ 15 w 135"/>
                  <a:gd name="T9" fmla="*/ 375 h 480"/>
                  <a:gd name="T10" fmla="*/ 30 w 135"/>
                  <a:gd name="T11" fmla="*/ 345 h 480"/>
                  <a:gd name="T12" fmla="*/ 30 w 135"/>
                  <a:gd name="T13" fmla="*/ 315 h 480"/>
                  <a:gd name="T14" fmla="*/ 45 w 135"/>
                  <a:gd name="T15" fmla="*/ 285 h 480"/>
                  <a:gd name="T16" fmla="*/ 45 w 135"/>
                  <a:gd name="T17" fmla="*/ 240 h 480"/>
                  <a:gd name="T18" fmla="*/ 45 w 135"/>
                  <a:gd name="T19" fmla="*/ 225 h 480"/>
                  <a:gd name="T20" fmla="*/ 45 w 135"/>
                  <a:gd name="T21" fmla="*/ 195 h 480"/>
                  <a:gd name="T22" fmla="*/ 60 w 135"/>
                  <a:gd name="T23" fmla="*/ 180 h 480"/>
                  <a:gd name="T24" fmla="*/ 75 w 135"/>
                  <a:gd name="T25" fmla="*/ 165 h 480"/>
                  <a:gd name="T26" fmla="*/ 90 w 135"/>
                  <a:gd name="T27" fmla="*/ 135 h 480"/>
                  <a:gd name="T28" fmla="*/ 120 w 135"/>
                  <a:gd name="T29" fmla="*/ 105 h 480"/>
                  <a:gd name="T30" fmla="*/ 120 w 135"/>
                  <a:gd name="T31" fmla="*/ 105 h 480"/>
                  <a:gd name="T32" fmla="*/ 135 w 135"/>
                  <a:gd name="T33" fmla="*/ 90 h 480"/>
                  <a:gd name="T34" fmla="*/ 135 w 135"/>
                  <a:gd name="T35" fmla="*/ 60 h 480"/>
                  <a:gd name="T36" fmla="*/ 120 w 135"/>
                  <a:gd name="T37" fmla="*/ 45 h 480"/>
                  <a:gd name="T38" fmla="*/ 120 w 135"/>
                  <a:gd name="T39" fmla="*/ 30 h 480"/>
                  <a:gd name="T40" fmla="*/ 120 w 135"/>
                  <a:gd name="T41" fmla="*/ 15 h 480"/>
                  <a:gd name="T42" fmla="*/ 120 w 135"/>
                  <a:gd name="T43" fmla="*/ 15 h 480"/>
                  <a:gd name="T44" fmla="*/ 120 w 135"/>
                  <a:gd name="T45" fmla="*/ 0 h 480"/>
                  <a:gd name="T46" fmla="*/ 120 w 135"/>
                  <a:gd name="T47" fmla="*/ 0 h 480"/>
                  <a:gd name="T48" fmla="*/ 105 w 135"/>
                  <a:gd name="T49" fmla="*/ 0 h 480"/>
                  <a:gd name="T50" fmla="*/ 105 w 135"/>
                  <a:gd name="T51" fmla="*/ 0 h 480"/>
                  <a:gd name="T52" fmla="*/ 105 w 135"/>
                  <a:gd name="T53" fmla="*/ 0 h 480"/>
                  <a:gd name="T54" fmla="*/ 105 w 135"/>
                  <a:gd name="T55" fmla="*/ 15 h 480"/>
                  <a:gd name="T56" fmla="*/ 90 w 135"/>
                  <a:gd name="T57" fmla="*/ 30 h 480"/>
                  <a:gd name="T58" fmla="*/ 90 w 135"/>
                  <a:gd name="T59" fmla="*/ 45 h 480"/>
                  <a:gd name="T60" fmla="*/ 90 w 135"/>
                  <a:gd name="T61" fmla="*/ 45 h 480"/>
                  <a:gd name="T62" fmla="*/ 105 w 135"/>
                  <a:gd name="T63" fmla="*/ 60 h 480"/>
                  <a:gd name="T64" fmla="*/ 90 w 135"/>
                  <a:gd name="T65" fmla="*/ 90 h 480"/>
                  <a:gd name="T66" fmla="*/ 90 w 135"/>
                  <a:gd name="T67" fmla="*/ 105 h 480"/>
                  <a:gd name="T68" fmla="*/ 75 w 135"/>
                  <a:gd name="T69" fmla="*/ 105 h 480"/>
                  <a:gd name="T70" fmla="*/ 75 w 135"/>
                  <a:gd name="T71" fmla="*/ 135 h 480"/>
                  <a:gd name="T72" fmla="*/ 30 w 135"/>
                  <a:gd name="T73" fmla="*/ 165 h 480"/>
                  <a:gd name="T74" fmla="*/ 15 w 135"/>
                  <a:gd name="T75" fmla="*/ 180 h 480"/>
                  <a:gd name="T76" fmla="*/ 15 w 135"/>
                  <a:gd name="T77" fmla="*/ 195 h 480"/>
                  <a:gd name="T78" fmla="*/ 15 w 135"/>
                  <a:gd name="T79" fmla="*/ 225 h 480"/>
                  <a:gd name="T80" fmla="*/ 15 w 135"/>
                  <a:gd name="T81" fmla="*/ 285 h 480"/>
                  <a:gd name="T82" fmla="*/ 15 w 135"/>
                  <a:gd name="T83" fmla="*/ 315 h 480"/>
                  <a:gd name="T84" fmla="*/ 15 w 135"/>
                  <a:gd name="T85" fmla="*/ 345 h 480"/>
                  <a:gd name="T86" fmla="*/ 0 w 135"/>
                  <a:gd name="T87" fmla="*/ 405 h 480"/>
                  <a:gd name="T88" fmla="*/ 0 w 135"/>
                  <a:gd name="T89" fmla="*/ 420 h 480"/>
                  <a:gd name="T90" fmla="*/ 0 w 135"/>
                  <a:gd name="T91" fmla="*/ 450 h 480"/>
                  <a:gd name="T92" fmla="*/ 0 w 135"/>
                  <a:gd name="T93" fmla="*/ 465 h 480"/>
                  <a:gd name="T94" fmla="*/ 0 w 135"/>
                  <a:gd name="T95" fmla="*/ 480 h 480"/>
                  <a:gd name="T96" fmla="*/ 15 w 135"/>
                  <a:gd name="T97" fmla="*/ 480 h 480"/>
                  <a:gd name="T98" fmla="*/ 15 w 135"/>
                  <a:gd name="T99" fmla="*/ 480 h 480"/>
                  <a:gd name="T100" fmla="*/ 15 w 135"/>
                  <a:gd name="T101" fmla="*/ 465 h 4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5"/>
                  <a:gd name="T154" fmla="*/ 0 h 480"/>
                  <a:gd name="T155" fmla="*/ 135 w 135"/>
                  <a:gd name="T156" fmla="*/ 480 h 4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5" h="480">
                    <a:moveTo>
                      <a:pt x="15" y="465"/>
                    </a:moveTo>
                    <a:lnTo>
                      <a:pt x="15" y="465"/>
                    </a:lnTo>
                    <a:lnTo>
                      <a:pt x="15" y="450"/>
                    </a:lnTo>
                    <a:lnTo>
                      <a:pt x="15" y="435"/>
                    </a:lnTo>
                    <a:lnTo>
                      <a:pt x="15" y="420"/>
                    </a:lnTo>
                    <a:lnTo>
                      <a:pt x="15" y="405"/>
                    </a:lnTo>
                    <a:lnTo>
                      <a:pt x="15" y="375"/>
                    </a:lnTo>
                    <a:lnTo>
                      <a:pt x="30" y="360"/>
                    </a:lnTo>
                    <a:lnTo>
                      <a:pt x="30" y="345"/>
                    </a:lnTo>
                    <a:lnTo>
                      <a:pt x="30" y="330"/>
                    </a:lnTo>
                    <a:lnTo>
                      <a:pt x="30" y="315"/>
                    </a:lnTo>
                    <a:lnTo>
                      <a:pt x="30" y="300"/>
                    </a:lnTo>
                    <a:lnTo>
                      <a:pt x="45" y="285"/>
                    </a:lnTo>
                    <a:lnTo>
                      <a:pt x="45" y="255"/>
                    </a:lnTo>
                    <a:lnTo>
                      <a:pt x="45" y="240"/>
                    </a:lnTo>
                    <a:lnTo>
                      <a:pt x="45" y="225"/>
                    </a:lnTo>
                    <a:lnTo>
                      <a:pt x="45" y="210"/>
                    </a:lnTo>
                    <a:lnTo>
                      <a:pt x="45" y="195"/>
                    </a:lnTo>
                    <a:lnTo>
                      <a:pt x="60" y="180"/>
                    </a:lnTo>
                    <a:lnTo>
                      <a:pt x="60" y="165"/>
                    </a:lnTo>
                    <a:lnTo>
                      <a:pt x="75" y="165"/>
                    </a:lnTo>
                    <a:lnTo>
                      <a:pt x="90" y="135"/>
                    </a:lnTo>
                    <a:lnTo>
                      <a:pt x="105" y="120"/>
                    </a:lnTo>
                    <a:lnTo>
                      <a:pt x="120" y="105"/>
                    </a:lnTo>
                    <a:lnTo>
                      <a:pt x="135" y="105"/>
                    </a:lnTo>
                    <a:lnTo>
                      <a:pt x="135" y="90"/>
                    </a:lnTo>
                    <a:lnTo>
                      <a:pt x="135" y="75"/>
                    </a:lnTo>
                    <a:lnTo>
                      <a:pt x="135" y="60"/>
                    </a:lnTo>
                    <a:lnTo>
                      <a:pt x="135" y="45"/>
                    </a:lnTo>
                    <a:lnTo>
                      <a:pt x="120" y="45"/>
                    </a:lnTo>
                    <a:lnTo>
                      <a:pt x="120" y="30"/>
                    </a:lnTo>
                    <a:lnTo>
                      <a:pt x="120" y="15"/>
                    </a:lnTo>
                    <a:lnTo>
                      <a:pt x="120" y="0"/>
                    </a:lnTo>
                    <a:lnTo>
                      <a:pt x="105" y="0"/>
                    </a:lnTo>
                    <a:lnTo>
                      <a:pt x="105" y="15"/>
                    </a:lnTo>
                    <a:lnTo>
                      <a:pt x="90" y="30"/>
                    </a:lnTo>
                    <a:lnTo>
                      <a:pt x="90" y="45"/>
                    </a:lnTo>
                    <a:lnTo>
                      <a:pt x="105" y="60"/>
                    </a:lnTo>
                    <a:lnTo>
                      <a:pt x="105" y="75"/>
                    </a:lnTo>
                    <a:lnTo>
                      <a:pt x="90" y="90"/>
                    </a:lnTo>
                    <a:lnTo>
                      <a:pt x="90" y="105"/>
                    </a:lnTo>
                    <a:lnTo>
                      <a:pt x="75" y="105"/>
                    </a:lnTo>
                    <a:lnTo>
                      <a:pt x="75" y="120"/>
                    </a:lnTo>
                    <a:lnTo>
                      <a:pt x="75" y="135"/>
                    </a:lnTo>
                    <a:lnTo>
                      <a:pt x="45" y="150"/>
                    </a:lnTo>
                    <a:lnTo>
                      <a:pt x="30" y="165"/>
                    </a:lnTo>
                    <a:lnTo>
                      <a:pt x="15" y="180"/>
                    </a:lnTo>
                    <a:lnTo>
                      <a:pt x="15" y="195"/>
                    </a:lnTo>
                    <a:lnTo>
                      <a:pt x="15" y="210"/>
                    </a:lnTo>
                    <a:lnTo>
                      <a:pt x="15" y="225"/>
                    </a:lnTo>
                    <a:lnTo>
                      <a:pt x="15" y="240"/>
                    </a:lnTo>
                    <a:lnTo>
                      <a:pt x="15" y="285"/>
                    </a:lnTo>
                    <a:lnTo>
                      <a:pt x="15" y="300"/>
                    </a:lnTo>
                    <a:lnTo>
                      <a:pt x="15" y="315"/>
                    </a:lnTo>
                    <a:lnTo>
                      <a:pt x="15" y="330"/>
                    </a:lnTo>
                    <a:lnTo>
                      <a:pt x="15" y="345"/>
                    </a:lnTo>
                    <a:lnTo>
                      <a:pt x="0" y="405"/>
                    </a:lnTo>
                    <a:lnTo>
                      <a:pt x="0" y="420"/>
                    </a:lnTo>
                    <a:lnTo>
                      <a:pt x="0" y="435"/>
                    </a:lnTo>
                    <a:lnTo>
                      <a:pt x="0" y="450"/>
                    </a:lnTo>
                    <a:lnTo>
                      <a:pt x="0" y="465"/>
                    </a:lnTo>
                    <a:lnTo>
                      <a:pt x="0" y="480"/>
                    </a:lnTo>
                    <a:lnTo>
                      <a:pt x="15" y="480"/>
                    </a:lnTo>
                    <a:lnTo>
                      <a:pt x="15" y="465"/>
                    </a:lnTo>
                    <a:close/>
                  </a:path>
                </a:pathLst>
              </a:custGeom>
              <a:solidFill>
                <a:srgbClr val="000000"/>
              </a:solidFill>
              <a:ln w="9525">
                <a:noFill/>
                <a:round/>
                <a:headEnd/>
                <a:tailEnd/>
              </a:ln>
            </p:spPr>
            <p:txBody>
              <a:bodyPr/>
              <a:lstStyle/>
              <a:p>
                <a:endParaRPr lang="tr-TR"/>
              </a:p>
            </p:txBody>
          </p:sp>
          <p:sp>
            <p:nvSpPr>
              <p:cNvPr id="185" name="Freeform 469"/>
              <p:cNvSpPr>
                <a:spLocks/>
              </p:cNvSpPr>
              <p:nvPr/>
            </p:nvSpPr>
            <p:spPr bwMode="auto">
              <a:xfrm>
                <a:off x="975" y="900"/>
                <a:ext cx="180" cy="600"/>
              </a:xfrm>
              <a:custGeom>
                <a:avLst/>
                <a:gdLst>
                  <a:gd name="T0" fmla="*/ 180 w 180"/>
                  <a:gd name="T1" fmla="*/ 30 h 600"/>
                  <a:gd name="T2" fmla="*/ 135 w 180"/>
                  <a:gd name="T3" fmla="*/ 60 h 600"/>
                  <a:gd name="T4" fmla="*/ 120 w 180"/>
                  <a:gd name="T5" fmla="*/ 120 h 600"/>
                  <a:gd name="T6" fmla="*/ 105 w 180"/>
                  <a:gd name="T7" fmla="*/ 180 h 600"/>
                  <a:gd name="T8" fmla="*/ 90 w 180"/>
                  <a:gd name="T9" fmla="*/ 270 h 600"/>
                  <a:gd name="T10" fmla="*/ 90 w 180"/>
                  <a:gd name="T11" fmla="*/ 390 h 600"/>
                  <a:gd name="T12" fmla="*/ 105 w 180"/>
                  <a:gd name="T13" fmla="*/ 465 h 600"/>
                  <a:gd name="T14" fmla="*/ 120 w 180"/>
                  <a:gd name="T15" fmla="*/ 525 h 600"/>
                  <a:gd name="T16" fmla="*/ 120 w 180"/>
                  <a:gd name="T17" fmla="*/ 540 h 600"/>
                  <a:gd name="T18" fmla="*/ 90 w 180"/>
                  <a:gd name="T19" fmla="*/ 555 h 600"/>
                  <a:gd name="T20" fmla="*/ 60 w 180"/>
                  <a:gd name="T21" fmla="*/ 570 h 600"/>
                  <a:gd name="T22" fmla="*/ 30 w 180"/>
                  <a:gd name="T23" fmla="*/ 570 h 600"/>
                  <a:gd name="T24" fmla="*/ 0 w 180"/>
                  <a:gd name="T25" fmla="*/ 570 h 600"/>
                  <a:gd name="T26" fmla="*/ 15 w 180"/>
                  <a:gd name="T27" fmla="*/ 570 h 600"/>
                  <a:gd name="T28" fmla="*/ 15 w 180"/>
                  <a:gd name="T29" fmla="*/ 570 h 600"/>
                  <a:gd name="T30" fmla="*/ 30 w 180"/>
                  <a:gd name="T31" fmla="*/ 435 h 600"/>
                  <a:gd name="T32" fmla="*/ 45 w 180"/>
                  <a:gd name="T33" fmla="*/ 330 h 600"/>
                  <a:gd name="T34" fmla="*/ 60 w 180"/>
                  <a:gd name="T35" fmla="*/ 180 h 600"/>
                  <a:gd name="T36" fmla="*/ 60 w 180"/>
                  <a:gd name="T37" fmla="*/ 105 h 600"/>
                  <a:gd name="T38" fmla="*/ 60 w 180"/>
                  <a:gd name="T39" fmla="*/ 45 h 600"/>
                  <a:gd name="T40" fmla="*/ 75 w 180"/>
                  <a:gd name="T41" fmla="*/ 30 h 600"/>
                  <a:gd name="T42" fmla="*/ 120 w 180"/>
                  <a:gd name="T43" fmla="*/ 30 h 600"/>
                  <a:gd name="T44" fmla="*/ 180 w 180"/>
                  <a:gd name="T45" fmla="*/ 30 h 600"/>
                  <a:gd name="T46" fmla="*/ 180 w 180"/>
                  <a:gd name="T47" fmla="*/ 30 h 600"/>
                  <a:gd name="T48" fmla="*/ 150 w 180"/>
                  <a:gd name="T49" fmla="*/ 15 h 600"/>
                  <a:gd name="T50" fmla="*/ 105 w 180"/>
                  <a:gd name="T51" fmla="*/ 15 h 600"/>
                  <a:gd name="T52" fmla="*/ 60 w 180"/>
                  <a:gd name="T53" fmla="*/ 30 h 600"/>
                  <a:gd name="T54" fmla="*/ 45 w 180"/>
                  <a:gd name="T55" fmla="*/ 60 h 600"/>
                  <a:gd name="T56" fmla="*/ 45 w 180"/>
                  <a:gd name="T57" fmla="*/ 90 h 600"/>
                  <a:gd name="T58" fmla="*/ 30 w 180"/>
                  <a:gd name="T59" fmla="*/ 150 h 600"/>
                  <a:gd name="T60" fmla="*/ 15 w 180"/>
                  <a:gd name="T61" fmla="*/ 210 h 600"/>
                  <a:gd name="T62" fmla="*/ 15 w 180"/>
                  <a:gd name="T63" fmla="*/ 330 h 600"/>
                  <a:gd name="T64" fmla="*/ 15 w 180"/>
                  <a:gd name="T65" fmla="*/ 405 h 600"/>
                  <a:gd name="T66" fmla="*/ 0 w 180"/>
                  <a:gd name="T67" fmla="*/ 570 h 600"/>
                  <a:gd name="T68" fmla="*/ 0 w 180"/>
                  <a:gd name="T69" fmla="*/ 585 h 600"/>
                  <a:gd name="T70" fmla="*/ 45 w 180"/>
                  <a:gd name="T71" fmla="*/ 600 h 600"/>
                  <a:gd name="T72" fmla="*/ 90 w 180"/>
                  <a:gd name="T73" fmla="*/ 570 h 600"/>
                  <a:gd name="T74" fmla="*/ 135 w 180"/>
                  <a:gd name="T75" fmla="*/ 570 h 600"/>
                  <a:gd name="T76" fmla="*/ 150 w 180"/>
                  <a:gd name="T77" fmla="*/ 555 h 600"/>
                  <a:gd name="T78" fmla="*/ 135 w 180"/>
                  <a:gd name="T79" fmla="*/ 510 h 600"/>
                  <a:gd name="T80" fmla="*/ 120 w 180"/>
                  <a:gd name="T81" fmla="*/ 465 h 600"/>
                  <a:gd name="T82" fmla="*/ 120 w 180"/>
                  <a:gd name="T83" fmla="*/ 375 h 600"/>
                  <a:gd name="T84" fmla="*/ 120 w 180"/>
                  <a:gd name="T85" fmla="*/ 285 h 600"/>
                  <a:gd name="T86" fmla="*/ 120 w 180"/>
                  <a:gd name="T87" fmla="*/ 165 h 600"/>
                  <a:gd name="T88" fmla="*/ 135 w 180"/>
                  <a:gd name="T89" fmla="*/ 90 h 600"/>
                  <a:gd name="T90" fmla="*/ 165 w 180"/>
                  <a:gd name="T91" fmla="*/ 60 h 600"/>
                  <a:gd name="T92" fmla="*/ 180 w 180"/>
                  <a:gd name="T93" fmla="*/ 45 h 600"/>
                  <a:gd name="T94" fmla="*/ 180 w 180"/>
                  <a:gd name="T95" fmla="*/ 30 h 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0"/>
                  <a:gd name="T145" fmla="*/ 0 h 600"/>
                  <a:gd name="T146" fmla="*/ 180 w 180"/>
                  <a:gd name="T147" fmla="*/ 600 h 6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0" h="600">
                    <a:moveTo>
                      <a:pt x="180" y="30"/>
                    </a:moveTo>
                    <a:lnTo>
                      <a:pt x="180" y="30"/>
                    </a:lnTo>
                    <a:lnTo>
                      <a:pt x="165" y="45"/>
                    </a:lnTo>
                    <a:lnTo>
                      <a:pt x="150" y="45"/>
                    </a:lnTo>
                    <a:lnTo>
                      <a:pt x="150" y="60"/>
                    </a:lnTo>
                    <a:lnTo>
                      <a:pt x="135" y="60"/>
                    </a:lnTo>
                    <a:lnTo>
                      <a:pt x="135" y="90"/>
                    </a:lnTo>
                    <a:lnTo>
                      <a:pt x="120" y="90"/>
                    </a:lnTo>
                    <a:lnTo>
                      <a:pt x="120" y="105"/>
                    </a:lnTo>
                    <a:lnTo>
                      <a:pt x="120" y="120"/>
                    </a:lnTo>
                    <a:lnTo>
                      <a:pt x="120" y="135"/>
                    </a:lnTo>
                    <a:lnTo>
                      <a:pt x="120" y="150"/>
                    </a:lnTo>
                    <a:lnTo>
                      <a:pt x="105" y="165"/>
                    </a:lnTo>
                    <a:lnTo>
                      <a:pt x="105" y="180"/>
                    </a:lnTo>
                    <a:lnTo>
                      <a:pt x="105" y="210"/>
                    </a:lnTo>
                    <a:lnTo>
                      <a:pt x="90" y="225"/>
                    </a:lnTo>
                    <a:lnTo>
                      <a:pt x="90" y="240"/>
                    </a:lnTo>
                    <a:lnTo>
                      <a:pt x="90" y="270"/>
                    </a:lnTo>
                    <a:lnTo>
                      <a:pt x="90" y="315"/>
                    </a:lnTo>
                    <a:lnTo>
                      <a:pt x="90" y="330"/>
                    </a:lnTo>
                    <a:lnTo>
                      <a:pt x="90" y="360"/>
                    </a:lnTo>
                    <a:lnTo>
                      <a:pt x="90" y="390"/>
                    </a:lnTo>
                    <a:lnTo>
                      <a:pt x="105" y="420"/>
                    </a:lnTo>
                    <a:lnTo>
                      <a:pt x="105" y="450"/>
                    </a:lnTo>
                    <a:lnTo>
                      <a:pt x="105" y="465"/>
                    </a:lnTo>
                    <a:lnTo>
                      <a:pt x="105" y="495"/>
                    </a:lnTo>
                    <a:lnTo>
                      <a:pt x="120" y="510"/>
                    </a:lnTo>
                    <a:lnTo>
                      <a:pt x="120" y="525"/>
                    </a:lnTo>
                    <a:lnTo>
                      <a:pt x="120" y="540"/>
                    </a:lnTo>
                    <a:lnTo>
                      <a:pt x="105" y="540"/>
                    </a:lnTo>
                    <a:lnTo>
                      <a:pt x="90" y="555"/>
                    </a:lnTo>
                    <a:lnTo>
                      <a:pt x="75" y="555"/>
                    </a:lnTo>
                    <a:lnTo>
                      <a:pt x="60" y="555"/>
                    </a:lnTo>
                    <a:lnTo>
                      <a:pt x="60" y="570"/>
                    </a:lnTo>
                    <a:lnTo>
                      <a:pt x="45" y="570"/>
                    </a:lnTo>
                    <a:lnTo>
                      <a:pt x="30" y="570"/>
                    </a:lnTo>
                    <a:lnTo>
                      <a:pt x="15" y="570"/>
                    </a:lnTo>
                    <a:lnTo>
                      <a:pt x="0" y="570"/>
                    </a:lnTo>
                    <a:lnTo>
                      <a:pt x="15" y="570"/>
                    </a:lnTo>
                    <a:lnTo>
                      <a:pt x="15" y="585"/>
                    </a:lnTo>
                    <a:lnTo>
                      <a:pt x="15" y="570"/>
                    </a:lnTo>
                    <a:lnTo>
                      <a:pt x="15" y="540"/>
                    </a:lnTo>
                    <a:lnTo>
                      <a:pt x="30" y="480"/>
                    </a:lnTo>
                    <a:lnTo>
                      <a:pt x="30" y="450"/>
                    </a:lnTo>
                    <a:lnTo>
                      <a:pt x="30" y="435"/>
                    </a:lnTo>
                    <a:lnTo>
                      <a:pt x="45" y="405"/>
                    </a:lnTo>
                    <a:lnTo>
                      <a:pt x="45" y="390"/>
                    </a:lnTo>
                    <a:lnTo>
                      <a:pt x="45" y="360"/>
                    </a:lnTo>
                    <a:lnTo>
                      <a:pt x="45" y="330"/>
                    </a:lnTo>
                    <a:lnTo>
                      <a:pt x="45" y="285"/>
                    </a:lnTo>
                    <a:lnTo>
                      <a:pt x="45" y="255"/>
                    </a:lnTo>
                    <a:lnTo>
                      <a:pt x="45" y="210"/>
                    </a:lnTo>
                    <a:lnTo>
                      <a:pt x="60" y="180"/>
                    </a:lnTo>
                    <a:lnTo>
                      <a:pt x="60" y="165"/>
                    </a:lnTo>
                    <a:lnTo>
                      <a:pt x="60" y="150"/>
                    </a:lnTo>
                    <a:lnTo>
                      <a:pt x="60" y="135"/>
                    </a:lnTo>
                    <a:lnTo>
                      <a:pt x="60" y="105"/>
                    </a:lnTo>
                    <a:lnTo>
                      <a:pt x="60" y="90"/>
                    </a:lnTo>
                    <a:lnTo>
                      <a:pt x="60" y="60"/>
                    </a:lnTo>
                    <a:lnTo>
                      <a:pt x="60" y="45"/>
                    </a:lnTo>
                    <a:lnTo>
                      <a:pt x="60" y="30"/>
                    </a:lnTo>
                    <a:lnTo>
                      <a:pt x="75" y="30"/>
                    </a:lnTo>
                    <a:lnTo>
                      <a:pt x="90" y="30"/>
                    </a:lnTo>
                    <a:lnTo>
                      <a:pt x="105" y="30"/>
                    </a:lnTo>
                    <a:lnTo>
                      <a:pt x="120" y="30"/>
                    </a:lnTo>
                    <a:lnTo>
                      <a:pt x="150" y="30"/>
                    </a:lnTo>
                    <a:lnTo>
                      <a:pt x="180" y="30"/>
                    </a:lnTo>
                    <a:lnTo>
                      <a:pt x="180" y="15"/>
                    </a:lnTo>
                    <a:lnTo>
                      <a:pt x="150" y="15"/>
                    </a:lnTo>
                    <a:lnTo>
                      <a:pt x="120" y="15"/>
                    </a:lnTo>
                    <a:lnTo>
                      <a:pt x="120" y="0"/>
                    </a:lnTo>
                    <a:lnTo>
                      <a:pt x="120" y="15"/>
                    </a:lnTo>
                    <a:lnTo>
                      <a:pt x="105" y="15"/>
                    </a:lnTo>
                    <a:lnTo>
                      <a:pt x="90" y="15"/>
                    </a:lnTo>
                    <a:lnTo>
                      <a:pt x="60" y="30"/>
                    </a:lnTo>
                    <a:lnTo>
                      <a:pt x="60" y="45"/>
                    </a:lnTo>
                    <a:lnTo>
                      <a:pt x="45" y="45"/>
                    </a:lnTo>
                    <a:lnTo>
                      <a:pt x="45" y="60"/>
                    </a:lnTo>
                    <a:lnTo>
                      <a:pt x="45" y="75"/>
                    </a:lnTo>
                    <a:lnTo>
                      <a:pt x="45" y="90"/>
                    </a:lnTo>
                    <a:lnTo>
                      <a:pt x="45" y="105"/>
                    </a:lnTo>
                    <a:lnTo>
                      <a:pt x="30" y="135"/>
                    </a:lnTo>
                    <a:lnTo>
                      <a:pt x="30" y="150"/>
                    </a:lnTo>
                    <a:lnTo>
                      <a:pt x="15" y="165"/>
                    </a:lnTo>
                    <a:lnTo>
                      <a:pt x="15" y="180"/>
                    </a:lnTo>
                    <a:lnTo>
                      <a:pt x="15" y="210"/>
                    </a:lnTo>
                    <a:lnTo>
                      <a:pt x="15" y="225"/>
                    </a:lnTo>
                    <a:lnTo>
                      <a:pt x="15" y="255"/>
                    </a:lnTo>
                    <a:lnTo>
                      <a:pt x="15" y="285"/>
                    </a:lnTo>
                    <a:lnTo>
                      <a:pt x="15" y="330"/>
                    </a:lnTo>
                    <a:lnTo>
                      <a:pt x="15" y="360"/>
                    </a:lnTo>
                    <a:lnTo>
                      <a:pt x="15" y="375"/>
                    </a:lnTo>
                    <a:lnTo>
                      <a:pt x="15" y="390"/>
                    </a:lnTo>
                    <a:lnTo>
                      <a:pt x="15" y="405"/>
                    </a:lnTo>
                    <a:lnTo>
                      <a:pt x="15" y="435"/>
                    </a:lnTo>
                    <a:lnTo>
                      <a:pt x="0" y="480"/>
                    </a:lnTo>
                    <a:lnTo>
                      <a:pt x="0" y="540"/>
                    </a:lnTo>
                    <a:lnTo>
                      <a:pt x="0" y="570"/>
                    </a:lnTo>
                    <a:lnTo>
                      <a:pt x="0" y="585"/>
                    </a:lnTo>
                    <a:lnTo>
                      <a:pt x="30" y="585"/>
                    </a:lnTo>
                    <a:lnTo>
                      <a:pt x="45" y="600"/>
                    </a:lnTo>
                    <a:lnTo>
                      <a:pt x="60" y="585"/>
                    </a:lnTo>
                    <a:lnTo>
                      <a:pt x="75" y="570"/>
                    </a:lnTo>
                    <a:lnTo>
                      <a:pt x="90" y="570"/>
                    </a:lnTo>
                    <a:lnTo>
                      <a:pt x="105" y="570"/>
                    </a:lnTo>
                    <a:lnTo>
                      <a:pt x="120" y="570"/>
                    </a:lnTo>
                    <a:lnTo>
                      <a:pt x="135" y="570"/>
                    </a:lnTo>
                    <a:lnTo>
                      <a:pt x="150" y="570"/>
                    </a:lnTo>
                    <a:lnTo>
                      <a:pt x="150" y="555"/>
                    </a:lnTo>
                    <a:lnTo>
                      <a:pt x="150" y="540"/>
                    </a:lnTo>
                    <a:lnTo>
                      <a:pt x="135" y="510"/>
                    </a:lnTo>
                    <a:lnTo>
                      <a:pt x="135" y="480"/>
                    </a:lnTo>
                    <a:lnTo>
                      <a:pt x="120" y="465"/>
                    </a:lnTo>
                    <a:lnTo>
                      <a:pt x="120" y="450"/>
                    </a:lnTo>
                    <a:lnTo>
                      <a:pt x="120" y="420"/>
                    </a:lnTo>
                    <a:lnTo>
                      <a:pt x="120" y="390"/>
                    </a:lnTo>
                    <a:lnTo>
                      <a:pt x="120" y="375"/>
                    </a:lnTo>
                    <a:lnTo>
                      <a:pt x="120" y="360"/>
                    </a:lnTo>
                    <a:lnTo>
                      <a:pt x="120" y="330"/>
                    </a:lnTo>
                    <a:lnTo>
                      <a:pt x="120" y="315"/>
                    </a:lnTo>
                    <a:lnTo>
                      <a:pt x="120" y="285"/>
                    </a:lnTo>
                    <a:lnTo>
                      <a:pt x="120" y="270"/>
                    </a:lnTo>
                    <a:lnTo>
                      <a:pt x="120" y="225"/>
                    </a:lnTo>
                    <a:lnTo>
                      <a:pt x="120" y="210"/>
                    </a:lnTo>
                    <a:lnTo>
                      <a:pt x="120" y="165"/>
                    </a:lnTo>
                    <a:lnTo>
                      <a:pt x="120" y="150"/>
                    </a:lnTo>
                    <a:lnTo>
                      <a:pt x="120" y="135"/>
                    </a:lnTo>
                    <a:lnTo>
                      <a:pt x="120" y="120"/>
                    </a:lnTo>
                    <a:lnTo>
                      <a:pt x="135" y="90"/>
                    </a:lnTo>
                    <a:lnTo>
                      <a:pt x="150" y="75"/>
                    </a:lnTo>
                    <a:lnTo>
                      <a:pt x="150" y="60"/>
                    </a:lnTo>
                    <a:lnTo>
                      <a:pt x="165" y="60"/>
                    </a:lnTo>
                    <a:lnTo>
                      <a:pt x="165" y="45"/>
                    </a:lnTo>
                    <a:lnTo>
                      <a:pt x="180" y="45"/>
                    </a:lnTo>
                    <a:lnTo>
                      <a:pt x="180" y="30"/>
                    </a:lnTo>
                    <a:close/>
                  </a:path>
                </a:pathLst>
              </a:custGeom>
              <a:solidFill>
                <a:srgbClr val="000000"/>
              </a:solidFill>
              <a:ln w="9525">
                <a:noFill/>
                <a:round/>
                <a:headEnd/>
                <a:tailEnd/>
              </a:ln>
            </p:spPr>
            <p:txBody>
              <a:bodyPr/>
              <a:lstStyle/>
              <a:p>
                <a:endParaRPr lang="tr-TR"/>
              </a:p>
            </p:txBody>
          </p:sp>
          <p:sp>
            <p:nvSpPr>
              <p:cNvPr id="186" name="Freeform 470"/>
              <p:cNvSpPr>
                <a:spLocks/>
              </p:cNvSpPr>
              <p:nvPr/>
            </p:nvSpPr>
            <p:spPr bwMode="auto">
              <a:xfrm>
                <a:off x="735" y="900"/>
                <a:ext cx="150" cy="555"/>
              </a:xfrm>
              <a:custGeom>
                <a:avLst/>
                <a:gdLst>
                  <a:gd name="T0" fmla="*/ 60 w 150"/>
                  <a:gd name="T1" fmla="*/ 0 h 555"/>
                  <a:gd name="T2" fmla="*/ 45 w 150"/>
                  <a:gd name="T3" fmla="*/ 15 h 555"/>
                  <a:gd name="T4" fmla="*/ 0 w 150"/>
                  <a:gd name="T5" fmla="*/ 30 h 555"/>
                  <a:gd name="T6" fmla="*/ 0 w 150"/>
                  <a:gd name="T7" fmla="*/ 30 h 555"/>
                  <a:gd name="T8" fmla="*/ 0 w 150"/>
                  <a:gd name="T9" fmla="*/ 30 h 555"/>
                  <a:gd name="T10" fmla="*/ 0 w 150"/>
                  <a:gd name="T11" fmla="*/ 45 h 555"/>
                  <a:gd name="T12" fmla="*/ 15 w 150"/>
                  <a:gd name="T13" fmla="*/ 105 h 555"/>
                  <a:gd name="T14" fmla="*/ 30 w 150"/>
                  <a:gd name="T15" fmla="*/ 195 h 555"/>
                  <a:gd name="T16" fmla="*/ 30 w 150"/>
                  <a:gd name="T17" fmla="*/ 270 h 555"/>
                  <a:gd name="T18" fmla="*/ 15 w 150"/>
                  <a:gd name="T19" fmla="*/ 390 h 555"/>
                  <a:gd name="T20" fmla="*/ 0 w 150"/>
                  <a:gd name="T21" fmla="*/ 435 h 555"/>
                  <a:gd name="T22" fmla="*/ 0 w 150"/>
                  <a:gd name="T23" fmla="*/ 480 h 555"/>
                  <a:gd name="T24" fmla="*/ 0 w 150"/>
                  <a:gd name="T25" fmla="*/ 510 h 555"/>
                  <a:gd name="T26" fmla="*/ 15 w 150"/>
                  <a:gd name="T27" fmla="*/ 510 h 555"/>
                  <a:gd name="T28" fmla="*/ 60 w 150"/>
                  <a:gd name="T29" fmla="*/ 525 h 555"/>
                  <a:gd name="T30" fmla="*/ 120 w 150"/>
                  <a:gd name="T31" fmla="*/ 555 h 555"/>
                  <a:gd name="T32" fmla="*/ 135 w 150"/>
                  <a:gd name="T33" fmla="*/ 555 h 555"/>
                  <a:gd name="T34" fmla="*/ 150 w 150"/>
                  <a:gd name="T35" fmla="*/ 555 h 555"/>
                  <a:gd name="T36" fmla="*/ 150 w 150"/>
                  <a:gd name="T37" fmla="*/ 540 h 555"/>
                  <a:gd name="T38" fmla="*/ 135 w 150"/>
                  <a:gd name="T39" fmla="*/ 510 h 555"/>
                  <a:gd name="T40" fmla="*/ 135 w 150"/>
                  <a:gd name="T41" fmla="*/ 450 h 555"/>
                  <a:gd name="T42" fmla="*/ 150 w 150"/>
                  <a:gd name="T43" fmla="*/ 390 h 555"/>
                  <a:gd name="T44" fmla="*/ 150 w 150"/>
                  <a:gd name="T45" fmla="*/ 300 h 555"/>
                  <a:gd name="T46" fmla="*/ 150 w 150"/>
                  <a:gd name="T47" fmla="*/ 240 h 555"/>
                  <a:gd name="T48" fmla="*/ 135 w 150"/>
                  <a:gd name="T49" fmla="*/ 165 h 555"/>
                  <a:gd name="T50" fmla="*/ 120 w 150"/>
                  <a:gd name="T51" fmla="*/ 105 h 555"/>
                  <a:gd name="T52" fmla="*/ 90 w 150"/>
                  <a:gd name="T53" fmla="*/ 15 h 555"/>
                  <a:gd name="T54" fmla="*/ 90 w 150"/>
                  <a:gd name="T55" fmla="*/ 0 h 555"/>
                  <a:gd name="T56" fmla="*/ 75 w 150"/>
                  <a:gd name="T57" fmla="*/ 15 h 555"/>
                  <a:gd name="T58" fmla="*/ 90 w 150"/>
                  <a:gd name="T59" fmla="*/ 45 h 555"/>
                  <a:gd name="T60" fmla="*/ 105 w 150"/>
                  <a:gd name="T61" fmla="*/ 135 h 555"/>
                  <a:gd name="T62" fmla="*/ 120 w 150"/>
                  <a:gd name="T63" fmla="*/ 180 h 555"/>
                  <a:gd name="T64" fmla="*/ 120 w 150"/>
                  <a:gd name="T65" fmla="*/ 225 h 555"/>
                  <a:gd name="T66" fmla="*/ 120 w 150"/>
                  <a:gd name="T67" fmla="*/ 300 h 555"/>
                  <a:gd name="T68" fmla="*/ 120 w 150"/>
                  <a:gd name="T69" fmla="*/ 450 h 555"/>
                  <a:gd name="T70" fmla="*/ 120 w 150"/>
                  <a:gd name="T71" fmla="*/ 540 h 555"/>
                  <a:gd name="T72" fmla="*/ 120 w 150"/>
                  <a:gd name="T73" fmla="*/ 555 h 555"/>
                  <a:gd name="T74" fmla="*/ 135 w 150"/>
                  <a:gd name="T75" fmla="*/ 540 h 555"/>
                  <a:gd name="T76" fmla="*/ 135 w 150"/>
                  <a:gd name="T77" fmla="*/ 540 h 555"/>
                  <a:gd name="T78" fmla="*/ 135 w 150"/>
                  <a:gd name="T79" fmla="*/ 525 h 555"/>
                  <a:gd name="T80" fmla="*/ 60 w 150"/>
                  <a:gd name="T81" fmla="*/ 510 h 555"/>
                  <a:gd name="T82" fmla="*/ 0 w 150"/>
                  <a:gd name="T83" fmla="*/ 480 h 555"/>
                  <a:gd name="T84" fmla="*/ 0 w 150"/>
                  <a:gd name="T85" fmla="*/ 495 h 555"/>
                  <a:gd name="T86" fmla="*/ 15 w 150"/>
                  <a:gd name="T87" fmla="*/ 510 h 555"/>
                  <a:gd name="T88" fmla="*/ 30 w 150"/>
                  <a:gd name="T89" fmla="*/ 450 h 555"/>
                  <a:gd name="T90" fmla="*/ 45 w 150"/>
                  <a:gd name="T91" fmla="*/ 405 h 555"/>
                  <a:gd name="T92" fmla="*/ 45 w 150"/>
                  <a:gd name="T93" fmla="*/ 345 h 555"/>
                  <a:gd name="T94" fmla="*/ 45 w 150"/>
                  <a:gd name="T95" fmla="*/ 300 h 555"/>
                  <a:gd name="T96" fmla="*/ 45 w 150"/>
                  <a:gd name="T97" fmla="*/ 255 h 555"/>
                  <a:gd name="T98" fmla="*/ 45 w 150"/>
                  <a:gd name="T99" fmla="*/ 165 h 555"/>
                  <a:gd name="T100" fmla="*/ 30 w 150"/>
                  <a:gd name="T101" fmla="*/ 90 h 555"/>
                  <a:gd name="T102" fmla="*/ 15 w 150"/>
                  <a:gd name="T103" fmla="*/ 30 h 555"/>
                  <a:gd name="T104" fmla="*/ 0 w 150"/>
                  <a:gd name="T105" fmla="*/ 30 h 555"/>
                  <a:gd name="T106" fmla="*/ 0 w 150"/>
                  <a:gd name="T107" fmla="*/ 30 h 555"/>
                  <a:gd name="T108" fmla="*/ 0 w 150"/>
                  <a:gd name="T109" fmla="*/ 30 h 555"/>
                  <a:gd name="T110" fmla="*/ 30 w 150"/>
                  <a:gd name="T111" fmla="*/ 30 h 555"/>
                  <a:gd name="T112" fmla="*/ 60 w 150"/>
                  <a:gd name="T113" fmla="*/ 30 h 555"/>
                  <a:gd name="T114" fmla="*/ 75 w 150"/>
                  <a:gd name="T115" fmla="*/ 15 h 555"/>
                  <a:gd name="T116" fmla="*/ 75 w 150"/>
                  <a:gd name="T117" fmla="*/ 0 h 555"/>
                  <a:gd name="T118" fmla="*/ 60 w 150"/>
                  <a:gd name="T119" fmla="*/ 0 h 5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0"/>
                  <a:gd name="T181" fmla="*/ 0 h 555"/>
                  <a:gd name="T182" fmla="*/ 150 w 150"/>
                  <a:gd name="T183" fmla="*/ 555 h 5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0" h="555">
                    <a:moveTo>
                      <a:pt x="60" y="0"/>
                    </a:moveTo>
                    <a:lnTo>
                      <a:pt x="60" y="0"/>
                    </a:lnTo>
                    <a:lnTo>
                      <a:pt x="60" y="15"/>
                    </a:lnTo>
                    <a:lnTo>
                      <a:pt x="45" y="15"/>
                    </a:lnTo>
                    <a:lnTo>
                      <a:pt x="15" y="15"/>
                    </a:lnTo>
                    <a:lnTo>
                      <a:pt x="0" y="30"/>
                    </a:lnTo>
                    <a:lnTo>
                      <a:pt x="0" y="45"/>
                    </a:lnTo>
                    <a:lnTo>
                      <a:pt x="0" y="60"/>
                    </a:lnTo>
                    <a:lnTo>
                      <a:pt x="15" y="90"/>
                    </a:lnTo>
                    <a:lnTo>
                      <a:pt x="15" y="105"/>
                    </a:lnTo>
                    <a:lnTo>
                      <a:pt x="15" y="135"/>
                    </a:lnTo>
                    <a:lnTo>
                      <a:pt x="30" y="165"/>
                    </a:lnTo>
                    <a:lnTo>
                      <a:pt x="30" y="195"/>
                    </a:lnTo>
                    <a:lnTo>
                      <a:pt x="30" y="210"/>
                    </a:lnTo>
                    <a:lnTo>
                      <a:pt x="30" y="255"/>
                    </a:lnTo>
                    <a:lnTo>
                      <a:pt x="30" y="270"/>
                    </a:lnTo>
                    <a:lnTo>
                      <a:pt x="30" y="300"/>
                    </a:lnTo>
                    <a:lnTo>
                      <a:pt x="15" y="330"/>
                    </a:lnTo>
                    <a:lnTo>
                      <a:pt x="15" y="390"/>
                    </a:lnTo>
                    <a:lnTo>
                      <a:pt x="15" y="405"/>
                    </a:lnTo>
                    <a:lnTo>
                      <a:pt x="0" y="435"/>
                    </a:lnTo>
                    <a:lnTo>
                      <a:pt x="0" y="450"/>
                    </a:lnTo>
                    <a:lnTo>
                      <a:pt x="0" y="465"/>
                    </a:lnTo>
                    <a:lnTo>
                      <a:pt x="0" y="480"/>
                    </a:lnTo>
                    <a:lnTo>
                      <a:pt x="0" y="495"/>
                    </a:lnTo>
                    <a:lnTo>
                      <a:pt x="0" y="510"/>
                    </a:lnTo>
                    <a:lnTo>
                      <a:pt x="15" y="510"/>
                    </a:lnTo>
                    <a:lnTo>
                      <a:pt x="30" y="510"/>
                    </a:lnTo>
                    <a:lnTo>
                      <a:pt x="45" y="525"/>
                    </a:lnTo>
                    <a:lnTo>
                      <a:pt x="60" y="525"/>
                    </a:lnTo>
                    <a:lnTo>
                      <a:pt x="90" y="540"/>
                    </a:lnTo>
                    <a:lnTo>
                      <a:pt x="120" y="555"/>
                    </a:lnTo>
                    <a:lnTo>
                      <a:pt x="135" y="555"/>
                    </a:lnTo>
                    <a:lnTo>
                      <a:pt x="150" y="555"/>
                    </a:lnTo>
                    <a:lnTo>
                      <a:pt x="150" y="540"/>
                    </a:lnTo>
                    <a:lnTo>
                      <a:pt x="150" y="525"/>
                    </a:lnTo>
                    <a:lnTo>
                      <a:pt x="150" y="510"/>
                    </a:lnTo>
                    <a:lnTo>
                      <a:pt x="135" y="510"/>
                    </a:lnTo>
                    <a:lnTo>
                      <a:pt x="135" y="495"/>
                    </a:lnTo>
                    <a:lnTo>
                      <a:pt x="135" y="480"/>
                    </a:lnTo>
                    <a:lnTo>
                      <a:pt x="135" y="450"/>
                    </a:lnTo>
                    <a:lnTo>
                      <a:pt x="135" y="420"/>
                    </a:lnTo>
                    <a:lnTo>
                      <a:pt x="150" y="405"/>
                    </a:lnTo>
                    <a:lnTo>
                      <a:pt x="150" y="390"/>
                    </a:lnTo>
                    <a:lnTo>
                      <a:pt x="150" y="360"/>
                    </a:lnTo>
                    <a:lnTo>
                      <a:pt x="150" y="330"/>
                    </a:lnTo>
                    <a:lnTo>
                      <a:pt x="150" y="300"/>
                    </a:lnTo>
                    <a:lnTo>
                      <a:pt x="150" y="270"/>
                    </a:lnTo>
                    <a:lnTo>
                      <a:pt x="150" y="240"/>
                    </a:lnTo>
                    <a:lnTo>
                      <a:pt x="135" y="210"/>
                    </a:lnTo>
                    <a:lnTo>
                      <a:pt x="135" y="195"/>
                    </a:lnTo>
                    <a:lnTo>
                      <a:pt x="135" y="165"/>
                    </a:lnTo>
                    <a:lnTo>
                      <a:pt x="135" y="150"/>
                    </a:lnTo>
                    <a:lnTo>
                      <a:pt x="120" y="135"/>
                    </a:lnTo>
                    <a:lnTo>
                      <a:pt x="120" y="105"/>
                    </a:lnTo>
                    <a:lnTo>
                      <a:pt x="120" y="90"/>
                    </a:lnTo>
                    <a:lnTo>
                      <a:pt x="105" y="45"/>
                    </a:lnTo>
                    <a:lnTo>
                      <a:pt x="90" y="15"/>
                    </a:lnTo>
                    <a:lnTo>
                      <a:pt x="90" y="0"/>
                    </a:lnTo>
                    <a:lnTo>
                      <a:pt x="90" y="15"/>
                    </a:lnTo>
                    <a:lnTo>
                      <a:pt x="75" y="15"/>
                    </a:lnTo>
                    <a:lnTo>
                      <a:pt x="90" y="30"/>
                    </a:lnTo>
                    <a:lnTo>
                      <a:pt x="90" y="45"/>
                    </a:lnTo>
                    <a:lnTo>
                      <a:pt x="105" y="75"/>
                    </a:lnTo>
                    <a:lnTo>
                      <a:pt x="105" y="90"/>
                    </a:lnTo>
                    <a:lnTo>
                      <a:pt x="105" y="135"/>
                    </a:lnTo>
                    <a:lnTo>
                      <a:pt x="120" y="150"/>
                    </a:lnTo>
                    <a:lnTo>
                      <a:pt x="120" y="180"/>
                    </a:lnTo>
                    <a:lnTo>
                      <a:pt x="120" y="195"/>
                    </a:lnTo>
                    <a:lnTo>
                      <a:pt x="120" y="210"/>
                    </a:lnTo>
                    <a:lnTo>
                      <a:pt x="120" y="225"/>
                    </a:lnTo>
                    <a:lnTo>
                      <a:pt x="120" y="255"/>
                    </a:lnTo>
                    <a:lnTo>
                      <a:pt x="120" y="270"/>
                    </a:lnTo>
                    <a:lnTo>
                      <a:pt x="120" y="300"/>
                    </a:lnTo>
                    <a:lnTo>
                      <a:pt x="120" y="360"/>
                    </a:lnTo>
                    <a:lnTo>
                      <a:pt x="120" y="390"/>
                    </a:lnTo>
                    <a:lnTo>
                      <a:pt x="120" y="450"/>
                    </a:lnTo>
                    <a:lnTo>
                      <a:pt x="120" y="510"/>
                    </a:lnTo>
                    <a:lnTo>
                      <a:pt x="120" y="525"/>
                    </a:lnTo>
                    <a:lnTo>
                      <a:pt x="120" y="540"/>
                    </a:lnTo>
                    <a:lnTo>
                      <a:pt x="120" y="555"/>
                    </a:lnTo>
                    <a:lnTo>
                      <a:pt x="120" y="540"/>
                    </a:lnTo>
                    <a:lnTo>
                      <a:pt x="135" y="540"/>
                    </a:lnTo>
                    <a:lnTo>
                      <a:pt x="135" y="525"/>
                    </a:lnTo>
                    <a:lnTo>
                      <a:pt x="120" y="525"/>
                    </a:lnTo>
                    <a:lnTo>
                      <a:pt x="105" y="510"/>
                    </a:lnTo>
                    <a:lnTo>
                      <a:pt x="60" y="510"/>
                    </a:lnTo>
                    <a:lnTo>
                      <a:pt x="45" y="495"/>
                    </a:lnTo>
                    <a:lnTo>
                      <a:pt x="30" y="495"/>
                    </a:lnTo>
                    <a:lnTo>
                      <a:pt x="0" y="480"/>
                    </a:lnTo>
                    <a:lnTo>
                      <a:pt x="0" y="495"/>
                    </a:lnTo>
                    <a:lnTo>
                      <a:pt x="15" y="495"/>
                    </a:lnTo>
                    <a:lnTo>
                      <a:pt x="15" y="510"/>
                    </a:lnTo>
                    <a:lnTo>
                      <a:pt x="30" y="465"/>
                    </a:lnTo>
                    <a:lnTo>
                      <a:pt x="30" y="450"/>
                    </a:lnTo>
                    <a:lnTo>
                      <a:pt x="30" y="435"/>
                    </a:lnTo>
                    <a:lnTo>
                      <a:pt x="45" y="420"/>
                    </a:lnTo>
                    <a:lnTo>
                      <a:pt x="45" y="405"/>
                    </a:lnTo>
                    <a:lnTo>
                      <a:pt x="45" y="390"/>
                    </a:lnTo>
                    <a:lnTo>
                      <a:pt x="45" y="345"/>
                    </a:lnTo>
                    <a:lnTo>
                      <a:pt x="45" y="330"/>
                    </a:lnTo>
                    <a:lnTo>
                      <a:pt x="45" y="315"/>
                    </a:lnTo>
                    <a:lnTo>
                      <a:pt x="45" y="300"/>
                    </a:lnTo>
                    <a:lnTo>
                      <a:pt x="45" y="270"/>
                    </a:lnTo>
                    <a:lnTo>
                      <a:pt x="45" y="255"/>
                    </a:lnTo>
                    <a:lnTo>
                      <a:pt x="45" y="210"/>
                    </a:lnTo>
                    <a:lnTo>
                      <a:pt x="45" y="195"/>
                    </a:lnTo>
                    <a:lnTo>
                      <a:pt x="45" y="165"/>
                    </a:lnTo>
                    <a:lnTo>
                      <a:pt x="45" y="135"/>
                    </a:lnTo>
                    <a:lnTo>
                      <a:pt x="45" y="105"/>
                    </a:lnTo>
                    <a:lnTo>
                      <a:pt x="30" y="90"/>
                    </a:lnTo>
                    <a:lnTo>
                      <a:pt x="30" y="60"/>
                    </a:lnTo>
                    <a:lnTo>
                      <a:pt x="15" y="45"/>
                    </a:lnTo>
                    <a:lnTo>
                      <a:pt x="15" y="30"/>
                    </a:lnTo>
                    <a:lnTo>
                      <a:pt x="0" y="30"/>
                    </a:lnTo>
                    <a:lnTo>
                      <a:pt x="15" y="30"/>
                    </a:lnTo>
                    <a:lnTo>
                      <a:pt x="30" y="30"/>
                    </a:lnTo>
                    <a:lnTo>
                      <a:pt x="45" y="30"/>
                    </a:lnTo>
                    <a:lnTo>
                      <a:pt x="60" y="30"/>
                    </a:lnTo>
                    <a:lnTo>
                      <a:pt x="75" y="15"/>
                    </a:lnTo>
                    <a:lnTo>
                      <a:pt x="75" y="0"/>
                    </a:lnTo>
                    <a:lnTo>
                      <a:pt x="60" y="0"/>
                    </a:lnTo>
                    <a:close/>
                  </a:path>
                </a:pathLst>
              </a:custGeom>
              <a:solidFill>
                <a:srgbClr val="000000"/>
              </a:solidFill>
              <a:ln w="9525">
                <a:noFill/>
                <a:round/>
                <a:headEnd/>
                <a:tailEnd/>
              </a:ln>
            </p:spPr>
            <p:txBody>
              <a:bodyPr/>
              <a:lstStyle/>
              <a:p>
                <a:endParaRPr lang="tr-TR"/>
              </a:p>
            </p:txBody>
          </p:sp>
          <p:sp>
            <p:nvSpPr>
              <p:cNvPr id="187" name="Freeform 471"/>
              <p:cNvSpPr>
                <a:spLocks/>
              </p:cNvSpPr>
              <p:nvPr/>
            </p:nvSpPr>
            <p:spPr bwMode="auto">
              <a:xfrm>
                <a:off x="1095" y="1455"/>
                <a:ext cx="120" cy="420"/>
              </a:xfrm>
              <a:custGeom>
                <a:avLst/>
                <a:gdLst>
                  <a:gd name="T0" fmla="*/ 0 w 120"/>
                  <a:gd name="T1" fmla="*/ 15 h 420"/>
                  <a:gd name="T2" fmla="*/ 0 w 120"/>
                  <a:gd name="T3" fmla="*/ 15 h 420"/>
                  <a:gd name="T4" fmla="*/ 15 w 120"/>
                  <a:gd name="T5" fmla="*/ 45 h 420"/>
                  <a:gd name="T6" fmla="*/ 30 w 120"/>
                  <a:gd name="T7" fmla="*/ 75 h 420"/>
                  <a:gd name="T8" fmla="*/ 45 w 120"/>
                  <a:gd name="T9" fmla="*/ 120 h 420"/>
                  <a:gd name="T10" fmla="*/ 60 w 120"/>
                  <a:gd name="T11" fmla="*/ 135 h 420"/>
                  <a:gd name="T12" fmla="*/ 60 w 120"/>
                  <a:gd name="T13" fmla="*/ 165 h 420"/>
                  <a:gd name="T14" fmla="*/ 60 w 120"/>
                  <a:gd name="T15" fmla="*/ 180 h 420"/>
                  <a:gd name="T16" fmla="*/ 60 w 120"/>
                  <a:gd name="T17" fmla="*/ 195 h 420"/>
                  <a:gd name="T18" fmla="*/ 75 w 120"/>
                  <a:gd name="T19" fmla="*/ 210 h 420"/>
                  <a:gd name="T20" fmla="*/ 75 w 120"/>
                  <a:gd name="T21" fmla="*/ 240 h 420"/>
                  <a:gd name="T22" fmla="*/ 75 w 120"/>
                  <a:gd name="T23" fmla="*/ 255 h 420"/>
                  <a:gd name="T24" fmla="*/ 75 w 120"/>
                  <a:gd name="T25" fmla="*/ 270 h 420"/>
                  <a:gd name="T26" fmla="*/ 75 w 120"/>
                  <a:gd name="T27" fmla="*/ 300 h 420"/>
                  <a:gd name="T28" fmla="*/ 60 w 120"/>
                  <a:gd name="T29" fmla="*/ 315 h 420"/>
                  <a:gd name="T30" fmla="*/ 60 w 120"/>
                  <a:gd name="T31" fmla="*/ 315 h 420"/>
                  <a:gd name="T32" fmla="*/ 60 w 120"/>
                  <a:gd name="T33" fmla="*/ 345 h 420"/>
                  <a:gd name="T34" fmla="*/ 60 w 120"/>
                  <a:gd name="T35" fmla="*/ 360 h 420"/>
                  <a:gd name="T36" fmla="*/ 60 w 120"/>
                  <a:gd name="T37" fmla="*/ 375 h 420"/>
                  <a:gd name="T38" fmla="*/ 75 w 120"/>
                  <a:gd name="T39" fmla="*/ 375 h 420"/>
                  <a:gd name="T40" fmla="*/ 75 w 120"/>
                  <a:gd name="T41" fmla="*/ 390 h 420"/>
                  <a:gd name="T42" fmla="*/ 90 w 120"/>
                  <a:gd name="T43" fmla="*/ 405 h 420"/>
                  <a:gd name="T44" fmla="*/ 90 w 120"/>
                  <a:gd name="T45" fmla="*/ 405 h 420"/>
                  <a:gd name="T46" fmla="*/ 90 w 120"/>
                  <a:gd name="T47" fmla="*/ 420 h 420"/>
                  <a:gd name="T48" fmla="*/ 90 w 120"/>
                  <a:gd name="T49" fmla="*/ 420 h 420"/>
                  <a:gd name="T50" fmla="*/ 90 w 120"/>
                  <a:gd name="T51" fmla="*/ 420 h 420"/>
                  <a:gd name="T52" fmla="*/ 105 w 120"/>
                  <a:gd name="T53" fmla="*/ 420 h 420"/>
                  <a:gd name="T54" fmla="*/ 105 w 120"/>
                  <a:gd name="T55" fmla="*/ 420 h 420"/>
                  <a:gd name="T56" fmla="*/ 105 w 120"/>
                  <a:gd name="T57" fmla="*/ 420 h 420"/>
                  <a:gd name="T58" fmla="*/ 105 w 120"/>
                  <a:gd name="T59" fmla="*/ 405 h 420"/>
                  <a:gd name="T60" fmla="*/ 105 w 120"/>
                  <a:gd name="T61" fmla="*/ 390 h 420"/>
                  <a:gd name="T62" fmla="*/ 105 w 120"/>
                  <a:gd name="T63" fmla="*/ 390 h 420"/>
                  <a:gd name="T64" fmla="*/ 105 w 120"/>
                  <a:gd name="T65" fmla="*/ 375 h 420"/>
                  <a:gd name="T66" fmla="*/ 105 w 120"/>
                  <a:gd name="T67" fmla="*/ 375 h 420"/>
                  <a:gd name="T68" fmla="*/ 105 w 120"/>
                  <a:gd name="T69" fmla="*/ 375 h 420"/>
                  <a:gd name="T70" fmla="*/ 105 w 120"/>
                  <a:gd name="T71" fmla="*/ 360 h 420"/>
                  <a:gd name="T72" fmla="*/ 105 w 120"/>
                  <a:gd name="T73" fmla="*/ 345 h 420"/>
                  <a:gd name="T74" fmla="*/ 105 w 120"/>
                  <a:gd name="T75" fmla="*/ 330 h 420"/>
                  <a:gd name="T76" fmla="*/ 105 w 120"/>
                  <a:gd name="T77" fmla="*/ 315 h 420"/>
                  <a:gd name="T78" fmla="*/ 105 w 120"/>
                  <a:gd name="T79" fmla="*/ 315 h 420"/>
                  <a:gd name="T80" fmla="*/ 120 w 120"/>
                  <a:gd name="T81" fmla="*/ 285 h 420"/>
                  <a:gd name="T82" fmla="*/ 120 w 120"/>
                  <a:gd name="T83" fmla="*/ 255 h 420"/>
                  <a:gd name="T84" fmla="*/ 105 w 120"/>
                  <a:gd name="T85" fmla="*/ 240 h 420"/>
                  <a:gd name="T86" fmla="*/ 105 w 120"/>
                  <a:gd name="T87" fmla="*/ 210 h 420"/>
                  <a:gd name="T88" fmla="*/ 105 w 120"/>
                  <a:gd name="T89" fmla="*/ 195 h 420"/>
                  <a:gd name="T90" fmla="*/ 90 w 120"/>
                  <a:gd name="T91" fmla="*/ 180 h 420"/>
                  <a:gd name="T92" fmla="*/ 90 w 120"/>
                  <a:gd name="T93" fmla="*/ 165 h 420"/>
                  <a:gd name="T94" fmla="*/ 75 w 120"/>
                  <a:gd name="T95" fmla="*/ 135 h 420"/>
                  <a:gd name="T96" fmla="*/ 60 w 120"/>
                  <a:gd name="T97" fmla="*/ 120 h 420"/>
                  <a:gd name="T98" fmla="*/ 60 w 120"/>
                  <a:gd name="T99" fmla="*/ 75 h 420"/>
                  <a:gd name="T100" fmla="*/ 30 w 120"/>
                  <a:gd name="T101" fmla="*/ 45 h 420"/>
                  <a:gd name="T102" fmla="*/ 30 w 120"/>
                  <a:gd name="T103" fmla="*/ 15 h 420"/>
                  <a:gd name="T104" fmla="*/ 15 w 120"/>
                  <a:gd name="T105" fmla="*/ 15 h 420"/>
                  <a:gd name="T106" fmla="*/ 15 w 120"/>
                  <a:gd name="T107" fmla="*/ 0 h 420"/>
                  <a:gd name="T108" fmla="*/ 15 w 120"/>
                  <a:gd name="T109" fmla="*/ 0 h 420"/>
                  <a:gd name="T110" fmla="*/ 15 w 120"/>
                  <a:gd name="T111" fmla="*/ 0 h 420"/>
                  <a:gd name="T112" fmla="*/ 15 w 120"/>
                  <a:gd name="T113" fmla="*/ 0 h 420"/>
                  <a:gd name="T114" fmla="*/ 0 w 120"/>
                  <a:gd name="T115" fmla="*/ 0 h 420"/>
                  <a:gd name="T116" fmla="*/ 0 w 120"/>
                  <a:gd name="T117" fmla="*/ 15 h 420"/>
                  <a:gd name="T118" fmla="*/ 0 w 120"/>
                  <a:gd name="T119" fmla="*/ 15 h 420"/>
                  <a:gd name="T120" fmla="*/ 0 w 120"/>
                  <a:gd name="T121" fmla="*/ 15 h 4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0"/>
                  <a:gd name="T184" fmla="*/ 0 h 420"/>
                  <a:gd name="T185" fmla="*/ 120 w 120"/>
                  <a:gd name="T186" fmla="*/ 420 h 4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0" h="420">
                    <a:moveTo>
                      <a:pt x="0" y="15"/>
                    </a:moveTo>
                    <a:lnTo>
                      <a:pt x="0" y="15"/>
                    </a:lnTo>
                    <a:lnTo>
                      <a:pt x="15" y="45"/>
                    </a:lnTo>
                    <a:lnTo>
                      <a:pt x="30" y="75"/>
                    </a:lnTo>
                    <a:lnTo>
                      <a:pt x="45" y="120"/>
                    </a:lnTo>
                    <a:lnTo>
                      <a:pt x="60" y="135"/>
                    </a:lnTo>
                    <a:lnTo>
                      <a:pt x="60" y="165"/>
                    </a:lnTo>
                    <a:lnTo>
                      <a:pt x="60" y="180"/>
                    </a:lnTo>
                    <a:lnTo>
                      <a:pt x="60" y="195"/>
                    </a:lnTo>
                    <a:lnTo>
                      <a:pt x="75" y="210"/>
                    </a:lnTo>
                    <a:lnTo>
                      <a:pt x="75" y="240"/>
                    </a:lnTo>
                    <a:lnTo>
                      <a:pt x="75" y="255"/>
                    </a:lnTo>
                    <a:lnTo>
                      <a:pt x="75" y="270"/>
                    </a:lnTo>
                    <a:lnTo>
                      <a:pt x="75" y="300"/>
                    </a:lnTo>
                    <a:lnTo>
                      <a:pt x="60" y="315"/>
                    </a:lnTo>
                    <a:lnTo>
                      <a:pt x="60" y="345"/>
                    </a:lnTo>
                    <a:lnTo>
                      <a:pt x="60" y="360"/>
                    </a:lnTo>
                    <a:lnTo>
                      <a:pt x="60" y="375"/>
                    </a:lnTo>
                    <a:lnTo>
                      <a:pt x="75" y="375"/>
                    </a:lnTo>
                    <a:lnTo>
                      <a:pt x="75" y="390"/>
                    </a:lnTo>
                    <a:lnTo>
                      <a:pt x="90" y="405"/>
                    </a:lnTo>
                    <a:lnTo>
                      <a:pt x="90" y="420"/>
                    </a:lnTo>
                    <a:lnTo>
                      <a:pt x="105" y="420"/>
                    </a:lnTo>
                    <a:lnTo>
                      <a:pt x="105" y="405"/>
                    </a:lnTo>
                    <a:lnTo>
                      <a:pt x="105" y="390"/>
                    </a:lnTo>
                    <a:lnTo>
                      <a:pt x="105" y="375"/>
                    </a:lnTo>
                    <a:lnTo>
                      <a:pt x="105" y="360"/>
                    </a:lnTo>
                    <a:lnTo>
                      <a:pt x="105" y="345"/>
                    </a:lnTo>
                    <a:lnTo>
                      <a:pt x="105" y="330"/>
                    </a:lnTo>
                    <a:lnTo>
                      <a:pt x="105" y="315"/>
                    </a:lnTo>
                    <a:lnTo>
                      <a:pt x="120" y="285"/>
                    </a:lnTo>
                    <a:lnTo>
                      <a:pt x="120" y="255"/>
                    </a:lnTo>
                    <a:lnTo>
                      <a:pt x="105" y="240"/>
                    </a:lnTo>
                    <a:lnTo>
                      <a:pt x="105" y="210"/>
                    </a:lnTo>
                    <a:lnTo>
                      <a:pt x="105" y="195"/>
                    </a:lnTo>
                    <a:lnTo>
                      <a:pt x="90" y="180"/>
                    </a:lnTo>
                    <a:lnTo>
                      <a:pt x="90" y="165"/>
                    </a:lnTo>
                    <a:lnTo>
                      <a:pt x="75" y="135"/>
                    </a:lnTo>
                    <a:lnTo>
                      <a:pt x="60" y="120"/>
                    </a:lnTo>
                    <a:lnTo>
                      <a:pt x="60" y="75"/>
                    </a:lnTo>
                    <a:lnTo>
                      <a:pt x="30" y="45"/>
                    </a:lnTo>
                    <a:lnTo>
                      <a:pt x="30" y="15"/>
                    </a:lnTo>
                    <a:lnTo>
                      <a:pt x="15" y="15"/>
                    </a:lnTo>
                    <a:lnTo>
                      <a:pt x="15" y="0"/>
                    </a:lnTo>
                    <a:lnTo>
                      <a:pt x="0" y="0"/>
                    </a:lnTo>
                    <a:lnTo>
                      <a:pt x="0" y="15"/>
                    </a:lnTo>
                    <a:close/>
                  </a:path>
                </a:pathLst>
              </a:custGeom>
              <a:solidFill>
                <a:srgbClr val="000000"/>
              </a:solidFill>
              <a:ln w="9525">
                <a:noFill/>
                <a:round/>
                <a:headEnd/>
                <a:tailEnd/>
              </a:ln>
            </p:spPr>
            <p:txBody>
              <a:bodyPr/>
              <a:lstStyle/>
              <a:p>
                <a:endParaRPr lang="tr-TR"/>
              </a:p>
            </p:txBody>
          </p:sp>
          <p:sp>
            <p:nvSpPr>
              <p:cNvPr id="188" name="Freeform 472"/>
              <p:cNvSpPr>
                <a:spLocks/>
              </p:cNvSpPr>
              <p:nvPr/>
            </p:nvSpPr>
            <p:spPr bwMode="auto">
              <a:xfrm>
                <a:off x="645" y="1320"/>
                <a:ext cx="105" cy="630"/>
              </a:xfrm>
              <a:custGeom>
                <a:avLst/>
                <a:gdLst>
                  <a:gd name="T0" fmla="*/ 90 w 105"/>
                  <a:gd name="T1" fmla="*/ 30 h 630"/>
                  <a:gd name="T2" fmla="*/ 90 w 105"/>
                  <a:gd name="T3" fmla="*/ 30 h 630"/>
                  <a:gd name="T4" fmla="*/ 75 w 105"/>
                  <a:gd name="T5" fmla="*/ 30 h 630"/>
                  <a:gd name="T6" fmla="*/ 45 w 105"/>
                  <a:gd name="T7" fmla="*/ 15 h 630"/>
                  <a:gd name="T8" fmla="*/ 30 w 105"/>
                  <a:gd name="T9" fmla="*/ 0 h 630"/>
                  <a:gd name="T10" fmla="*/ 30 w 105"/>
                  <a:gd name="T11" fmla="*/ 0 h 630"/>
                  <a:gd name="T12" fmla="*/ 30 w 105"/>
                  <a:gd name="T13" fmla="*/ 15 h 630"/>
                  <a:gd name="T14" fmla="*/ 30 w 105"/>
                  <a:gd name="T15" fmla="*/ 30 h 630"/>
                  <a:gd name="T16" fmla="*/ 15 w 105"/>
                  <a:gd name="T17" fmla="*/ 75 h 630"/>
                  <a:gd name="T18" fmla="*/ 15 w 105"/>
                  <a:gd name="T19" fmla="*/ 105 h 630"/>
                  <a:gd name="T20" fmla="*/ 0 w 105"/>
                  <a:gd name="T21" fmla="*/ 150 h 630"/>
                  <a:gd name="T22" fmla="*/ 15 w 105"/>
                  <a:gd name="T23" fmla="*/ 180 h 630"/>
                  <a:gd name="T24" fmla="*/ 15 w 105"/>
                  <a:gd name="T25" fmla="*/ 195 h 630"/>
                  <a:gd name="T26" fmla="*/ 30 w 105"/>
                  <a:gd name="T27" fmla="*/ 240 h 630"/>
                  <a:gd name="T28" fmla="*/ 30 w 105"/>
                  <a:gd name="T29" fmla="*/ 270 h 630"/>
                  <a:gd name="T30" fmla="*/ 45 w 105"/>
                  <a:gd name="T31" fmla="*/ 300 h 630"/>
                  <a:gd name="T32" fmla="*/ 45 w 105"/>
                  <a:gd name="T33" fmla="*/ 345 h 630"/>
                  <a:gd name="T34" fmla="*/ 30 w 105"/>
                  <a:gd name="T35" fmla="*/ 390 h 630"/>
                  <a:gd name="T36" fmla="*/ 30 w 105"/>
                  <a:gd name="T37" fmla="*/ 495 h 630"/>
                  <a:gd name="T38" fmla="*/ 45 w 105"/>
                  <a:gd name="T39" fmla="*/ 525 h 630"/>
                  <a:gd name="T40" fmla="*/ 60 w 105"/>
                  <a:gd name="T41" fmla="*/ 570 h 630"/>
                  <a:gd name="T42" fmla="*/ 60 w 105"/>
                  <a:gd name="T43" fmla="*/ 585 h 630"/>
                  <a:gd name="T44" fmla="*/ 75 w 105"/>
                  <a:gd name="T45" fmla="*/ 615 h 630"/>
                  <a:gd name="T46" fmla="*/ 75 w 105"/>
                  <a:gd name="T47" fmla="*/ 630 h 630"/>
                  <a:gd name="T48" fmla="*/ 75 w 105"/>
                  <a:gd name="T49" fmla="*/ 630 h 630"/>
                  <a:gd name="T50" fmla="*/ 90 w 105"/>
                  <a:gd name="T51" fmla="*/ 630 h 630"/>
                  <a:gd name="T52" fmla="*/ 90 w 105"/>
                  <a:gd name="T53" fmla="*/ 630 h 630"/>
                  <a:gd name="T54" fmla="*/ 90 w 105"/>
                  <a:gd name="T55" fmla="*/ 615 h 630"/>
                  <a:gd name="T56" fmla="*/ 75 w 105"/>
                  <a:gd name="T57" fmla="*/ 495 h 630"/>
                  <a:gd name="T58" fmla="*/ 75 w 105"/>
                  <a:gd name="T59" fmla="*/ 420 h 630"/>
                  <a:gd name="T60" fmla="*/ 75 w 105"/>
                  <a:gd name="T61" fmla="*/ 375 h 630"/>
                  <a:gd name="T62" fmla="*/ 75 w 105"/>
                  <a:gd name="T63" fmla="*/ 330 h 630"/>
                  <a:gd name="T64" fmla="*/ 75 w 105"/>
                  <a:gd name="T65" fmla="*/ 270 h 630"/>
                  <a:gd name="T66" fmla="*/ 60 w 105"/>
                  <a:gd name="T67" fmla="*/ 255 h 630"/>
                  <a:gd name="T68" fmla="*/ 60 w 105"/>
                  <a:gd name="T69" fmla="*/ 210 h 630"/>
                  <a:gd name="T70" fmla="*/ 45 w 105"/>
                  <a:gd name="T71" fmla="*/ 180 h 630"/>
                  <a:gd name="T72" fmla="*/ 30 w 105"/>
                  <a:gd name="T73" fmla="*/ 150 h 630"/>
                  <a:gd name="T74" fmla="*/ 30 w 105"/>
                  <a:gd name="T75" fmla="*/ 105 h 630"/>
                  <a:gd name="T76" fmla="*/ 30 w 105"/>
                  <a:gd name="T77" fmla="*/ 90 h 630"/>
                  <a:gd name="T78" fmla="*/ 45 w 105"/>
                  <a:gd name="T79" fmla="*/ 45 h 630"/>
                  <a:gd name="T80" fmla="*/ 45 w 105"/>
                  <a:gd name="T81" fmla="*/ 30 h 630"/>
                  <a:gd name="T82" fmla="*/ 45 w 105"/>
                  <a:gd name="T83" fmla="*/ 30 h 630"/>
                  <a:gd name="T84" fmla="*/ 30 w 105"/>
                  <a:gd name="T85" fmla="*/ 30 h 630"/>
                  <a:gd name="T86" fmla="*/ 30 w 105"/>
                  <a:gd name="T87" fmla="*/ 30 h 630"/>
                  <a:gd name="T88" fmla="*/ 30 w 105"/>
                  <a:gd name="T89" fmla="*/ 30 h 630"/>
                  <a:gd name="T90" fmla="*/ 45 w 105"/>
                  <a:gd name="T91" fmla="*/ 30 h 630"/>
                  <a:gd name="T92" fmla="*/ 75 w 105"/>
                  <a:gd name="T93" fmla="*/ 45 h 630"/>
                  <a:gd name="T94" fmla="*/ 90 w 105"/>
                  <a:gd name="T95" fmla="*/ 45 h 630"/>
                  <a:gd name="T96" fmla="*/ 90 w 105"/>
                  <a:gd name="T97" fmla="*/ 45 h 630"/>
                  <a:gd name="T98" fmla="*/ 105 w 105"/>
                  <a:gd name="T99" fmla="*/ 30 h 630"/>
                  <a:gd name="T100" fmla="*/ 90 w 105"/>
                  <a:gd name="T101" fmla="*/ 30 h 630"/>
                  <a:gd name="T102" fmla="*/ 90 w 105"/>
                  <a:gd name="T103" fmla="*/ 30 h 6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5"/>
                  <a:gd name="T157" fmla="*/ 0 h 630"/>
                  <a:gd name="T158" fmla="*/ 105 w 105"/>
                  <a:gd name="T159" fmla="*/ 630 h 6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5" h="630">
                    <a:moveTo>
                      <a:pt x="90" y="30"/>
                    </a:moveTo>
                    <a:lnTo>
                      <a:pt x="90" y="30"/>
                    </a:lnTo>
                    <a:lnTo>
                      <a:pt x="75" y="30"/>
                    </a:lnTo>
                    <a:lnTo>
                      <a:pt x="60" y="15"/>
                    </a:lnTo>
                    <a:lnTo>
                      <a:pt x="45" y="15"/>
                    </a:lnTo>
                    <a:lnTo>
                      <a:pt x="45" y="0"/>
                    </a:lnTo>
                    <a:lnTo>
                      <a:pt x="30" y="0"/>
                    </a:lnTo>
                    <a:lnTo>
                      <a:pt x="30" y="15"/>
                    </a:lnTo>
                    <a:lnTo>
                      <a:pt x="30" y="30"/>
                    </a:lnTo>
                    <a:lnTo>
                      <a:pt x="15" y="45"/>
                    </a:lnTo>
                    <a:lnTo>
                      <a:pt x="15" y="75"/>
                    </a:lnTo>
                    <a:lnTo>
                      <a:pt x="15" y="90"/>
                    </a:lnTo>
                    <a:lnTo>
                      <a:pt x="15" y="105"/>
                    </a:lnTo>
                    <a:lnTo>
                      <a:pt x="15" y="135"/>
                    </a:lnTo>
                    <a:lnTo>
                      <a:pt x="0" y="150"/>
                    </a:lnTo>
                    <a:lnTo>
                      <a:pt x="15" y="165"/>
                    </a:lnTo>
                    <a:lnTo>
                      <a:pt x="15" y="180"/>
                    </a:lnTo>
                    <a:lnTo>
                      <a:pt x="15" y="195"/>
                    </a:lnTo>
                    <a:lnTo>
                      <a:pt x="30" y="225"/>
                    </a:lnTo>
                    <a:lnTo>
                      <a:pt x="30" y="240"/>
                    </a:lnTo>
                    <a:lnTo>
                      <a:pt x="30" y="255"/>
                    </a:lnTo>
                    <a:lnTo>
                      <a:pt x="30" y="270"/>
                    </a:lnTo>
                    <a:lnTo>
                      <a:pt x="30" y="285"/>
                    </a:lnTo>
                    <a:lnTo>
                      <a:pt x="45" y="300"/>
                    </a:lnTo>
                    <a:lnTo>
                      <a:pt x="45" y="330"/>
                    </a:lnTo>
                    <a:lnTo>
                      <a:pt x="45" y="345"/>
                    </a:lnTo>
                    <a:lnTo>
                      <a:pt x="45" y="375"/>
                    </a:lnTo>
                    <a:lnTo>
                      <a:pt x="30" y="390"/>
                    </a:lnTo>
                    <a:lnTo>
                      <a:pt x="30" y="435"/>
                    </a:lnTo>
                    <a:lnTo>
                      <a:pt x="30" y="495"/>
                    </a:lnTo>
                    <a:lnTo>
                      <a:pt x="30" y="510"/>
                    </a:lnTo>
                    <a:lnTo>
                      <a:pt x="45" y="525"/>
                    </a:lnTo>
                    <a:lnTo>
                      <a:pt x="45" y="555"/>
                    </a:lnTo>
                    <a:lnTo>
                      <a:pt x="60" y="570"/>
                    </a:lnTo>
                    <a:lnTo>
                      <a:pt x="60" y="585"/>
                    </a:lnTo>
                    <a:lnTo>
                      <a:pt x="60" y="600"/>
                    </a:lnTo>
                    <a:lnTo>
                      <a:pt x="75" y="615"/>
                    </a:lnTo>
                    <a:lnTo>
                      <a:pt x="75" y="630"/>
                    </a:lnTo>
                    <a:lnTo>
                      <a:pt x="90" y="630"/>
                    </a:lnTo>
                    <a:lnTo>
                      <a:pt x="90" y="615"/>
                    </a:lnTo>
                    <a:lnTo>
                      <a:pt x="90" y="555"/>
                    </a:lnTo>
                    <a:lnTo>
                      <a:pt x="75" y="495"/>
                    </a:lnTo>
                    <a:lnTo>
                      <a:pt x="75" y="435"/>
                    </a:lnTo>
                    <a:lnTo>
                      <a:pt x="75" y="420"/>
                    </a:lnTo>
                    <a:lnTo>
                      <a:pt x="75" y="405"/>
                    </a:lnTo>
                    <a:lnTo>
                      <a:pt x="75" y="375"/>
                    </a:lnTo>
                    <a:lnTo>
                      <a:pt x="75" y="345"/>
                    </a:lnTo>
                    <a:lnTo>
                      <a:pt x="75" y="330"/>
                    </a:lnTo>
                    <a:lnTo>
                      <a:pt x="75" y="300"/>
                    </a:lnTo>
                    <a:lnTo>
                      <a:pt x="75" y="270"/>
                    </a:lnTo>
                    <a:lnTo>
                      <a:pt x="60" y="255"/>
                    </a:lnTo>
                    <a:lnTo>
                      <a:pt x="60" y="225"/>
                    </a:lnTo>
                    <a:lnTo>
                      <a:pt x="60" y="210"/>
                    </a:lnTo>
                    <a:lnTo>
                      <a:pt x="45" y="210"/>
                    </a:lnTo>
                    <a:lnTo>
                      <a:pt x="45" y="180"/>
                    </a:lnTo>
                    <a:lnTo>
                      <a:pt x="30" y="165"/>
                    </a:lnTo>
                    <a:lnTo>
                      <a:pt x="30" y="150"/>
                    </a:lnTo>
                    <a:lnTo>
                      <a:pt x="30" y="120"/>
                    </a:lnTo>
                    <a:lnTo>
                      <a:pt x="30" y="105"/>
                    </a:lnTo>
                    <a:lnTo>
                      <a:pt x="30" y="90"/>
                    </a:lnTo>
                    <a:lnTo>
                      <a:pt x="30" y="60"/>
                    </a:lnTo>
                    <a:lnTo>
                      <a:pt x="45" y="45"/>
                    </a:lnTo>
                    <a:lnTo>
                      <a:pt x="45" y="30"/>
                    </a:lnTo>
                    <a:lnTo>
                      <a:pt x="30" y="30"/>
                    </a:lnTo>
                    <a:lnTo>
                      <a:pt x="45" y="30"/>
                    </a:lnTo>
                    <a:lnTo>
                      <a:pt x="60" y="30"/>
                    </a:lnTo>
                    <a:lnTo>
                      <a:pt x="75" y="45"/>
                    </a:lnTo>
                    <a:lnTo>
                      <a:pt x="90" y="45"/>
                    </a:lnTo>
                    <a:lnTo>
                      <a:pt x="105" y="30"/>
                    </a:lnTo>
                    <a:lnTo>
                      <a:pt x="90" y="30"/>
                    </a:lnTo>
                    <a:close/>
                  </a:path>
                </a:pathLst>
              </a:custGeom>
              <a:solidFill>
                <a:srgbClr val="000000"/>
              </a:solidFill>
              <a:ln w="9525">
                <a:noFill/>
                <a:round/>
                <a:headEnd/>
                <a:tailEnd/>
              </a:ln>
            </p:spPr>
            <p:txBody>
              <a:bodyPr/>
              <a:lstStyle/>
              <a:p>
                <a:endParaRPr lang="tr-TR"/>
              </a:p>
            </p:txBody>
          </p:sp>
          <p:sp>
            <p:nvSpPr>
              <p:cNvPr id="189" name="Freeform 473"/>
              <p:cNvSpPr>
                <a:spLocks/>
              </p:cNvSpPr>
              <p:nvPr/>
            </p:nvSpPr>
            <p:spPr bwMode="auto">
              <a:xfrm>
                <a:off x="720" y="1470"/>
                <a:ext cx="375" cy="375"/>
              </a:xfrm>
              <a:custGeom>
                <a:avLst/>
                <a:gdLst>
                  <a:gd name="T0" fmla="*/ 360 w 375"/>
                  <a:gd name="T1" fmla="*/ 60 h 375"/>
                  <a:gd name="T2" fmla="*/ 330 w 375"/>
                  <a:gd name="T3" fmla="*/ 60 h 375"/>
                  <a:gd name="T4" fmla="*/ 225 w 375"/>
                  <a:gd name="T5" fmla="*/ 60 h 375"/>
                  <a:gd name="T6" fmla="*/ 180 w 375"/>
                  <a:gd name="T7" fmla="*/ 60 h 375"/>
                  <a:gd name="T8" fmla="*/ 90 w 375"/>
                  <a:gd name="T9" fmla="*/ 30 h 375"/>
                  <a:gd name="T10" fmla="*/ 15 w 375"/>
                  <a:gd name="T11" fmla="*/ 0 h 375"/>
                  <a:gd name="T12" fmla="*/ 0 w 375"/>
                  <a:gd name="T13" fmla="*/ 0 h 375"/>
                  <a:gd name="T14" fmla="*/ 0 w 375"/>
                  <a:gd name="T15" fmla="*/ 0 h 375"/>
                  <a:gd name="T16" fmla="*/ 0 w 375"/>
                  <a:gd name="T17" fmla="*/ 30 h 375"/>
                  <a:gd name="T18" fmla="*/ 0 w 375"/>
                  <a:gd name="T19" fmla="*/ 60 h 375"/>
                  <a:gd name="T20" fmla="*/ 15 w 375"/>
                  <a:gd name="T21" fmla="*/ 120 h 375"/>
                  <a:gd name="T22" fmla="*/ 15 w 375"/>
                  <a:gd name="T23" fmla="*/ 165 h 375"/>
                  <a:gd name="T24" fmla="*/ 15 w 375"/>
                  <a:gd name="T25" fmla="*/ 210 h 375"/>
                  <a:gd name="T26" fmla="*/ 0 w 375"/>
                  <a:gd name="T27" fmla="*/ 285 h 375"/>
                  <a:gd name="T28" fmla="*/ 15 w 375"/>
                  <a:gd name="T29" fmla="*/ 300 h 375"/>
                  <a:gd name="T30" fmla="*/ 30 w 375"/>
                  <a:gd name="T31" fmla="*/ 345 h 375"/>
                  <a:gd name="T32" fmla="*/ 60 w 375"/>
                  <a:gd name="T33" fmla="*/ 375 h 375"/>
                  <a:gd name="T34" fmla="*/ 75 w 375"/>
                  <a:gd name="T35" fmla="*/ 375 h 375"/>
                  <a:gd name="T36" fmla="*/ 75 w 375"/>
                  <a:gd name="T37" fmla="*/ 360 h 375"/>
                  <a:gd name="T38" fmla="*/ 60 w 375"/>
                  <a:gd name="T39" fmla="*/ 345 h 375"/>
                  <a:gd name="T40" fmla="*/ 45 w 375"/>
                  <a:gd name="T41" fmla="*/ 330 h 375"/>
                  <a:gd name="T42" fmla="*/ 30 w 375"/>
                  <a:gd name="T43" fmla="*/ 300 h 375"/>
                  <a:gd name="T44" fmla="*/ 30 w 375"/>
                  <a:gd name="T45" fmla="*/ 240 h 375"/>
                  <a:gd name="T46" fmla="*/ 45 w 375"/>
                  <a:gd name="T47" fmla="*/ 180 h 375"/>
                  <a:gd name="T48" fmla="*/ 45 w 375"/>
                  <a:gd name="T49" fmla="*/ 135 h 375"/>
                  <a:gd name="T50" fmla="*/ 30 w 375"/>
                  <a:gd name="T51" fmla="*/ 120 h 375"/>
                  <a:gd name="T52" fmla="*/ 15 w 375"/>
                  <a:gd name="T53" fmla="*/ 60 h 375"/>
                  <a:gd name="T54" fmla="*/ 15 w 375"/>
                  <a:gd name="T55" fmla="*/ 30 h 375"/>
                  <a:gd name="T56" fmla="*/ 15 w 375"/>
                  <a:gd name="T57" fmla="*/ 0 h 375"/>
                  <a:gd name="T58" fmla="*/ 15 w 375"/>
                  <a:gd name="T59" fmla="*/ 0 h 375"/>
                  <a:gd name="T60" fmla="*/ 0 w 375"/>
                  <a:gd name="T61" fmla="*/ 15 h 375"/>
                  <a:gd name="T62" fmla="*/ 30 w 375"/>
                  <a:gd name="T63" fmla="*/ 30 h 375"/>
                  <a:gd name="T64" fmla="*/ 120 w 375"/>
                  <a:gd name="T65" fmla="*/ 60 h 375"/>
                  <a:gd name="T66" fmla="*/ 180 w 375"/>
                  <a:gd name="T67" fmla="*/ 75 h 375"/>
                  <a:gd name="T68" fmla="*/ 225 w 375"/>
                  <a:gd name="T69" fmla="*/ 90 h 375"/>
                  <a:gd name="T70" fmla="*/ 270 w 375"/>
                  <a:gd name="T71" fmla="*/ 90 h 375"/>
                  <a:gd name="T72" fmla="*/ 315 w 375"/>
                  <a:gd name="T73" fmla="*/ 90 h 375"/>
                  <a:gd name="T74" fmla="*/ 360 w 375"/>
                  <a:gd name="T75" fmla="*/ 75 h 375"/>
                  <a:gd name="T76" fmla="*/ 375 w 375"/>
                  <a:gd name="T77" fmla="*/ 60 h 375"/>
                  <a:gd name="T78" fmla="*/ 375 w 375"/>
                  <a:gd name="T79" fmla="*/ 60 h 375"/>
                  <a:gd name="T80" fmla="*/ 375 w 375"/>
                  <a:gd name="T81" fmla="*/ 60 h 375"/>
                  <a:gd name="T82" fmla="*/ 375 w 375"/>
                  <a:gd name="T83" fmla="*/ 45 h 375"/>
                  <a:gd name="T84" fmla="*/ 375 w 375"/>
                  <a:gd name="T85" fmla="*/ 45 h 375"/>
                  <a:gd name="T86" fmla="*/ 360 w 375"/>
                  <a:gd name="T87" fmla="*/ 45 h 3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5"/>
                  <a:gd name="T133" fmla="*/ 0 h 375"/>
                  <a:gd name="T134" fmla="*/ 375 w 375"/>
                  <a:gd name="T135" fmla="*/ 375 h 3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5" h="375">
                    <a:moveTo>
                      <a:pt x="360" y="45"/>
                    </a:moveTo>
                    <a:lnTo>
                      <a:pt x="360" y="45"/>
                    </a:lnTo>
                    <a:lnTo>
                      <a:pt x="360" y="60"/>
                    </a:lnTo>
                    <a:lnTo>
                      <a:pt x="345" y="60"/>
                    </a:lnTo>
                    <a:lnTo>
                      <a:pt x="330" y="60"/>
                    </a:lnTo>
                    <a:lnTo>
                      <a:pt x="300" y="60"/>
                    </a:lnTo>
                    <a:lnTo>
                      <a:pt x="255" y="60"/>
                    </a:lnTo>
                    <a:lnTo>
                      <a:pt x="225" y="60"/>
                    </a:lnTo>
                    <a:lnTo>
                      <a:pt x="210" y="60"/>
                    </a:lnTo>
                    <a:lnTo>
                      <a:pt x="195" y="60"/>
                    </a:lnTo>
                    <a:lnTo>
                      <a:pt x="180" y="60"/>
                    </a:lnTo>
                    <a:lnTo>
                      <a:pt x="165" y="60"/>
                    </a:lnTo>
                    <a:lnTo>
                      <a:pt x="135" y="45"/>
                    </a:lnTo>
                    <a:lnTo>
                      <a:pt x="90" y="30"/>
                    </a:lnTo>
                    <a:lnTo>
                      <a:pt x="75" y="15"/>
                    </a:lnTo>
                    <a:lnTo>
                      <a:pt x="30" y="0"/>
                    </a:lnTo>
                    <a:lnTo>
                      <a:pt x="15" y="0"/>
                    </a:lnTo>
                    <a:lnTo>
                      <a:pt x="0" y="0"/>
                    </a:lnTo>
                    <a:lnTo>
                      <a:pt x="0" y="15"/>
                    </a:lnTo>
                    <a:lnTo>
                      <a:pt x="0" y="30"/>
                    </a:lnTo>
                    <a:lnTo>
                      <a:pt x="0" y="45"/>
                    </a:lnTo>
                    <a:lnTo>
                      <a:pt x="0" y="60"/>
                    </a:lnTo>
                    <a:lnTo>
                      <a:pt x="15" y="90"/>
                    </a:lnTo>
                    <a:lnTo>
                      <a:pt x="15" y="105"/>
                    </a:lnTo>
                    <a:lnTo>
                      <a:pt x="15" y="120"/>
                    </a:lnTo>
                    <a:lnTo>
                      <a:pt x="15" y="150"/>
                    </a:lnTo>
                    <a:lnTo>
                      <a:pt x="15" y="165"/>
                    </a:lnTo>
                    <a:lnTo>
                      <a:pt x="15" y="180"/>
                    </a:lnTo>
                    <a:lnTo>
                      <a:pt x="15" y="210"/>
                    </a:lnTo>
                    <a:lnTo>
                      <a:pt x="0" y="240"/>
                    </a:lnTo>
                    <a:lnTo>
                      <a:pt x="0" y="270"/>
                    </a:lnTo>
                    <a:lnTo>
                      <a:pt x="0" y="285"/>
                    </a:lnTo>
                    <a:lnTo>
                      <a:pt x="15" y="300"/>
                    </a:lnTo>
                    <a:lnTo>
                      <a:pt x="15" y="315"/>
                    </a:lnTo>
                    <a:lnTo>
                      <a:pt x="15" y="330"/>
                    </a:lnTo>
                    <a:lnTo>
                      <a:pt x="30" y="345"/>
                    </a:lnTo>
                    <a:lnTo>
                      <a:pt x="45" y="360"/>
                    </a:lnTo>
                    <a:lnTo>
                      <a:pt x="60" y="375"/>
                    </a:lnTo>
                    <a:lnTo>
                      <a:pt x="75" y="375"/>
                    </a:lnTo>
                    <a:lnTo>
                      <a:pt x="75" y="360"/>
                    </a:lnTo>
                    <a:lnTo>
                      <a:pt x="60" y="360"/>
                    </a:lnTo>
                    <a:lnTo>
                      <a:pt x="60" y="345"/>
                    </a:lnTo>
                    <a:lnTo>
                      <a:pt x="45" y="345"/>
                    </a:lnTo>
                    <a:lnTo>
                      <a:pt x="45" y="330"/>
                    </a:lnTo>
                    <a:lnTo>
                      <a:pt x="30" y="300"/>
                    </a:lnTo>
                    <a:lnTo>
                      <a:pt x="30" y="285"/>
                    </a:lnTo>
                    <a:lnTo>
                      <a:pt x="30" y="255"/>
                    </a:lnTo>
                    <a:lnTo>
                      <a:pt x="30" y="240"/>
                    </a:lnTo>
                    <a:lnTo>
                      <a:pt x="45" y="210"/>
                    </a:lnTo>
                    <a:lnTo>
                      <a:pt x="45" y="195"/>
                    </a:lnTo>
                    <a:lnTo>
                      <a:pt x="45" y="180"/>
                    </a:lnTo>
                    <a:lnTo>
                      <a:pt x="45" y="165"/>
                    </a:lnTo>
                    <a:lnTo>
                      <a:pt x="45" y="150"/>
                    </a:lnTo>
                    <a:lnTo>
                      <a:pt x="45" y="135"/>
                    </a:lnTo>
                    <a:lnTo>
                      <a:pt x="45" y="120"/>
                    </a:lnTo>
                    <a:lnTo>
                      <a:pt x="30" y="120"/>
                    </a:lnTo>
                    <a:lnTo>
                      <a:pt x="30" y="90"/>
                    </a:lnTo>
                    <a:lnTo>
                      <a:pt x="15" y="75"/>
                    </a:lnTo>
                    <a:lnTo>
                      <a:pt x="15" y="60"/>
                    </a:lnTo>
                    <a:lnTo>
                      <a:pt x="15" y="45"/>
                    </a:lnTo>
                    <a:lnTo>
                      <a:pt x="15" y="30"/>
                    </a:lnTo>
                    <a:lnTo>
                      <a:pt x="15" y="15"/>
                    </a:lnTo>
                    <a:lnTo>
                      <a:pt x="15" y="0"/>
                    </a:lnTo>
                    <a:lnTo>
                      <a:pt x="0" y="0"/>
                    </a:lnTo>
                    <a:lnTo>
                      <a:pt x="0" y="15"/>
                    </a:lnTo>
                    <a:lnTo>
                      <a:pt x="30" y="30"/>
                    </a:lnTo>
                    <a:lnTo>
                      <a:pt x="60" y="45"/>
                    </a:lnTo>
                    <a:lnTo>
                      <a:pt x="90" y="60"/>
                    </a:lnTo>
                    <a:lnTo>
                      <a:pt x="120" y="60"/>
                    </a:lnTo>
                    <a:lnTo>
                      <a:pt x="150" y="75"/>
                    </a:lnTo>
                    <a:lnTo>
                      <a:pt x="165" y="75"/>
                    </a:lnTo>
                    <a:lnTo>
                      <a:pt x="180" y="75"/>
                    </a:lnTo>
                    <a:lnTo>
                      <a:pt x="195" y="75"/>
                    </a:lnTo>
                    <a:lnTo>
                      <a:pt x="210" y="90"/>
                    </a:lnTo>
                    <a:lnTo>
                      <a:pt x="225" y="90"/>
                    </a:lnTo>
                    <a:lnTo>
                      <a:pt x="240" y="90"/>
                    </a:lnTo>
                    <a:lnTo>
                      <a:pt x="255" y="90"/>
                    </a:lnTo>
                    <a:lnTo>
                      <a:pt x="270" y="90"/>
                    </a:lnTo>
                    <a:lnTo>
                      <a:pt x="285" y="90"/>
                    </a:lnTo>
                    <a:lnTo>
                      <a:pt x="300" y="90"/>
                    </a:lnTo>
                    <a:lnTo>
                      <a:pt x="315" y="90"/>
                    </a:lnTo>
                    <a:lnTo>
                      <a:pt x="345" y="90"/>
                    </a:lnTo>
                    <a:lnTo>
                      <a:pt x="360" y="75"/>
                    </a:lnTo>
                    <a:lnTo>
                      <a:pt x="375" y="75"/>
                    </a:lnTo>
                    <a:lnTo>
                      <a:pt x="375" y="60"/>
                    </a:lnTo>
                    <a:lnTo>
                      <a:pt x="375" y="45"/>
                    </a:lnTo>
                    <a:lnTo>
                      <a:pt x="360" y="45"/>
                    </a:lnTo>
                    <a:close/>
                  </a:path>
                </a:pathLst>
              </a:custGeom>
              <a:solidFill>
                <a:srgbClr val="000000"/>
              </a:solidFill>
              <a:ln w="9525">
                <a:noFill/>
                <a:round/>
                <a:headEnd/>
                <a:tailEnd/>
              </a:ln>
            </p:spPr>
            <p:txBody>
              <a:bodyPr/>
              <a:lstStyle/>
              <a:p>
                <a:endParaRPr lang="tr-TR"/>
              </a:p>
            </p:txBody>
          </p:sp>
          <p:sp>
            <p:nvSpPr>
              <p:cNvPr id="190" name="Freeform 474"/>
              <p:cNvSpPr>
                <a:spLocks/>
              </p:cNvSpPr>
              <p:nvPr/>
            </p:nvSpPr>
            <p:spPr bwMode="auto">
              <a:xfrm>
                <a:off x="960" y="1665"/>
                <a:ext cx="180" cy="210"/>
              </a:xfrm>
              <a:custGeom>
                <a:avLst/>
                <a:gdLst>
                  <a:gd name="T0" fmla="*/ 150 w 180"/>
                  <a:gd name="T1" fmla="*/ 15 h 210"/>
                  <a:gd name="T2" fmla="*/ 150 w 180"/>
                  <a:gd name="T3" fmla="*/ 45 h 210"/>
                  <a:gd name="T4" fmla="*/ 150 w 180"/>
                  <a:gd name="T5" fmla="*/ 90 h 210"/>
                  <a:gd name="T6" fmla="*/ 135 w 180"/>
                  <a:gd name="T7" fmla="*/ 135 h 210"/>
                  <a:gd name="T8" fmla="*/ 135 w 180"/>
                  <a:gd name="T9" fmla="*/ 165 h 210"/>
                  <a:gd name="T10" fmla="*/ 135 w 180"/>
                  <a:gd name="T11" fmla="*/ 180 h 210"/>
                  <a:gd name="T12" fmla="*/ 120 w 180"/>
                  <a:gd name="T13" fmla="*/ 180 h 210"/>
                  <a:gd name="T14" fmla="*/ 105 w 180"/>
                  <a:gd name="T15" fmla="*/ 195 h 210"/>
                  <a:gd name="T16" fmla="*/ 75 w 180"/>
                  <a:gd name="T17" fmla="*/ 180 h 210"/>
                  <a:gd name="T18" fmla="*/ 30 w 180"/>
                  <a:gd name="T19" fmla="*/ 180 h 210"/>
                  <a:gd name="T20" fmla="*/ 15 w 180"/>
                  <a:gd name="T21" fmla="*/ 180 h 210"/>
                  <a:gd name="T22" fmla="*/ 15 w 180"/>
                  <a:gd name="T23" fmla="*/ 180 h 210"/>
                  <a:gd name="T24" fmla="*/ 0 w 180"/>
                  <a:gd name="T25" fmla="*/ 180 h 210"/>
                  <a:gd name="T26" fmla="*/ 0 w 180"/>
                  <a:gd name="T27" fmla="*/ 195 h 210"/>
                  <a:gd name="T28" fmla="*/ 0 w 180"/>
                  <a:gd name="T29" fmla="*/ 195 h 210"/>
                  <a:gd name="T30" fmla="*/ 0 w 180"/>
                  <a:gd name="T31" fmla="*/ 210 h 210"/>
                  <a:gd name="T32" fmla="*/ 0 w 180"/>
                  <a:gd name="T33" fmla="*/ 210 h 210"/>
                  <a:gd name="T34" fmla="*/ 15 w 180"/>
                  <a:gd name="T35" fmla="*/ 210 h 210"/>
                  <a:gd name="T36" fmla="*/ 15 w 180"/>
                  <a:gd name="T37" fmla="*/ 210 h 210"/>
                  <a:gd name="T38" fmla="*/ 75 w 180"/>
                  <a:gd name="T39" fmla="*/ 210 h 210"/>
                  <a:gd name="T40" fmla="*/ 105 w 180"/>
                  <a:gd name="T41" fmla="*/ 195 h 210"/>
                  <a:gd name="T42" fmla="*/ 135 w 180"/>
                  <a:gd name="T43" fmla="*/ 195 h 210"/>
                  <a:gd name="T44" fmla="*/ 150 w 180"/>
                  <a:gd name="T45" fmla="*/ 180 h 210"/>
                  <a:gd name="T46" fmla="*/ 165 w 180"/>
                  <a:gd name="T47" fmla="*/ 165 h 210"/>
                  <a:gd name="T48" fmla="*/ 165 w 180"/>
                  <a:gd name="T49" fmla="*/ 165 h 210"/>
                  <a:gd name="T50" fmla="*/ 180 w 180"/>
                  <a:gd name="T51" fmla="*/ 135 h 210"/>
                  <a:gd name="T52" fmla="*/ 180 w 180"/>
                  <a:gd name="T53" fmla="*/ 105 h 210"/>
                  <a:gd name="T54" fmla="*/ 180 w 180"/>
                  <a:gd name="T55" fmla="*/ 45 h 210"/>
                  <a:gd name="T56" fmla="*/ 180 w 180"/>
                  <a:gd name="T57" fmla="*/ 15 h 210"/>
                  <a:gd name="T58" fmla="*/ 180 w 180"/>
                  <a:gd name="T59" fmla="*/ 0 h 210"/>
                  <a:gd name="T60" fmla="*/ 165 w 180"/>
                  <a:gd name="T61" fmla="*/ 0 h 210"/>
                  <a:gd name="T62" fmla="*/ 165 w 180"/>
                  <a:gd name="T63" fmla="*/ 0 h 210"/>
                  <a:gd name="T64" fmla="*/ 150 w 180"/>
                  <a:gd name="T65" fmla="*/ 0 h 210"/>
                  <a:gd name="T66" fmla="*/ 150 w 180"/>
                  <a:gd name="T67" fmla="*/ 15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0"/>
                  <a:gd name="T103" fmla="*/ 0 h 210"/>
                  <a:gd name="T104" fmla="*/ 180 w 180"/>
                  <a:gd name="T105" fmla="*/ 210 h 2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0" h="210">
                    <a:moveTo>
                      <a:pt x="150" y="15"/>
                    </a:moveTo>
                    <a:lnTo>
                      <a:pt x="150" y="15"/>
                    </a:lnTo>
                    <a:lnTo>
                      <a:pt x="150" y="30"/>
                    </a:lnTo>
                    <a:lnTo>
                      <a:pt x="150" y="45"/>
                    </a:lnTo>
                    <a:lnTo>
                      <a:pt x="150" y="75"/>
                    </a:lnTo>
                    <a:lnTo>
                      <a:pt x="150" y="90"/>
                    </a:lnTo>
                    <a:lnTo>
                      <a:pt x="135" y="120"/>
                    </a:lnTo>
                    <a:lnTo>
                      <a:pt x="135" y="135"/>
                    </a:lnTo>
                    <a:lnTo>
                      <a:pt x="135" y="150"/>
                    </a:lnTo>
                    <a:lnTo>
                      <a:pt x="135" y="165"/>
                    </a:lnTo>
                    <a:lnTo>
                      <a:pt x="135" y="180"/>
                    </a:lnTo>
                    <a:lnTo>
                      <a:pt x="120" y="180"/>
                    </a:lnTo>
                    <a:lnTo>
                      <a:pt x="120" y="195"/>
                    </a:lnTo>
                    <a:lnTo>
                      <a:pt x="105" y="195"/>
                    </a:lnTo>
                    <a:lnTo>
                      <a:pt x="90" y="180"/>
                    </a:lnTo>
                    <a:lnTo>
                      <a:pt x="75" y="180"/>
                    </a:lnTo>
                    <a:lnTo>
                      <a:pt x="45" y="180"/>
                    </a:lnTo>
                    <a:lnTo>
                      <a:pt x="30" y="180"/>
                    </a:lnTo>
                    <a:lnTo>
                      <a:pt x="15" y="180"/>
                    </a:lnTo>
                    <a:lnTo>
                      <a:pt x="0" y="180"/>
                    </a:lnTo>
                    <a:lnTo>
                      <a:pt x="0" y="195"/>
                    </a:lnTo>
                    <a:lnTo>
                      <a:pt x="0" y="210"/>
                    </a:lnTo>
                    <a:lnTo>
                      <a:pt x="15" y="210"/>
                    </a:lnTo>
                    <a:lnTo>
                      <a:pt x="45" y="210"/>
                    </a:lnTo>
                    <a:lnTo>
                      <a:pt x="75" y="210"/>
                    </a:lnTo>
                    <a:lnTo>
                      <a:pt x="90" y="195"/>
                    </a:lnTo>
                    <a:lnTo>
                      <a:pt x="105" y="195"/>
                    </a:lnTo>
                    <a:lnTo>
                      <a:pt x="120" y="195"/>
                    </a:lnTo>
                    <a:lnTo>
                      <a:pt x="135" y="195"/>
                    </a:lnTo>
                    <a:lnTo>
                      <a:pt x="135" y="180"/>
                    </a:lnTo>
                    <a:lnTo>
                      <a:pt x="150" y="180"/>
                    </a:lnTo>
                    <a:lnTo>
                      <a:pt x="150" y="165"/>
                    </a:lnTo>
                    <a:lnTo>
                      <a:pt x="165" y="165"/>
                    </a:lnTo>
                    <a:lnTo>
                      <a:pt x="165" y="150"/>
                    </a:lnTo>
                    <a:lnTo>
                      <a:pt x="180" y="135"/>
                    </a:lnTo>
                    <a:lnTo>
                      <a:pt x="180" y="105"/>
                    </a:lnTo>
                    <a:lnTo>
                      <a:pt x="180" y="75"/>
                    </a:lnTo>
                    <a:lnTo>
                      <a:pt x="180" y="45"/>
                    </a:lnTo>
                    <a:lnTo>
                      <a:pt x="180" y="15"/>
                    </a:lnTo>
                    <a:lnTo>
                      <a:pt x="180" y="0"/>
                    </a:lnTo>
                    <a:lnTo>
                      <a:pt x="165" y="0"/>
                    </a:lnTo>
                    <a:lnTo>
                      <a:pt x="150" y="0"/>
                    </a:lnTo>
                    <a:lnTo>
                      <a:pt x="150" y="15"/>
                    </a:lnTo>
                    <a:close/>
                  </a:path>
                </a:pathLst>
              </a:custGeom>
              <a:solidFill>
                <a:srgbClr val="000000"/>
              </a:solidFill>
              <a:ln w="9525">
                <a:noFill/>
                <a:round/>
                <a:headEnd/>
                <a:tailEnd/>
              </a:ln>
            </p:spPr>
            <p:txBody>
              <a:bodyPr/>
              <a:lstStyle/>
              <a:p>
                <a:endParaRPr lang="tr-TR"/>
              </a:p>
            </p:txBody>
          </p:sp>
          <p:sp>
            <p:nvSpPr>
              <p:cNvPr id="191" name="Freeform 475"/>
              <p:cNvSpPr>
                <a:spLocks/>
              </p:cNvSpPr>
              <p:nvPr/>
            </p:nvSpPr>
            <p:spPr bwMode="auto">
              <a:xfrm>
                <a:off x="1005" y="1455"/>
                <a:ext cx="105" cy="105"/>
              </a:xfrm>
              <a:custGeom>
                <a:avLst/>
                <a:gdLst>
                  <a:gd name="T0" fmla="*/ 60 w 105"/>
                  <a:gd name="T1" fmla="*/ 15 h 105"/>
                  <a:gd name="T2" fmla="*/ 75 w 105"/>
                  <a:gd name="T3" fmla="*/ 15 h 105"/>
                  <a:gd name="T4" fmla="*/ 75 w 105"/>
                  <a:gd name="T5" fmla="*/ 30 h 105"/>
                  <a:gd name="T6" fmla="*/ 90 w 105"/>
                  <a:gd name="T7" fmla="*/ 30 h 105"/>
                  <a:gd name="T8" fmla="*/ 90 w 105"/>
                  <a:gd name="T9" fmla="*/ 45 h 105"/>
                  <a:gd name="T10" fmla="*/ 75 w 105"/>
                  <a:gd name="T11" fmla="*/ 75 h 105"/>
                  <a:gd name="T12" fmla="*/ 75 w 105"/>
                  <a:gd name="T13" fmla="*/ 75 h 105"/>
                  <a:gd name="T14" fmla="*/ 60 w 105"/>
                  <a:gd name="T15" fmla="*/ 75 h 105"/>
                  <a:gd name="T16" fmla="*/ 60 w 105"/>
                  <a:gd name="T17" fmla="*/ 75 h 105"/>
                  <a:gd name="T18" fmla="*/ 60 w 105"/>
                  <a:gd name="T19" fmla="*/ 75 h 105"/>
                  <a:gd name="T20" fmla="*/ 45 w 105"/>
                  <a:gd name="T21" fmla="*/ 75 h 105"/>
                  <a:gd name="T22" fmla="*/ 30 w 105"/>
                  <a:gd name="T23" fmla="*/ 75 h 105"/>
                  <a:gd name="T24" fmla="*/ 30 w 105"/>
                  <a:gd name="T25" fmla="*/ 30 h 105"/>
                  <a:gd name="T26" fmla="*/ 30 w 105"/>
                  <a:gd name="T27" fmla="*/ 30 h 105"/>
                  <a:gd name="T28" fmla="*/ 45 w 105"/>
                  <a:gd name="T29" fmla="*/ 15 h 105"/>
                  <a:gd name="T30" fmla="*/ 75 w 105"/>
                  <a:gd name="T31" fmla="*/ 15 h 105"/>
                  <a:gd name="T32" fmla="*/ 75 w 105"/>
                  <a:gd name="T33" fmla="*/ 15 h 105"/>
                  <a:gd name="T34" fmla="*/ 90 w 105"/>
                  <a:gd name="T35" fmla="*/ 15 h 105"/>
                  <a:gd name="T36" fmla="*/ 90 w 105"/>
                  <a:gd name="T37" fmla="*/ 15 h 105"/>
                  <a:gd name="T38" fmla="*/ 75 w 105"/>
                  <a:gd name="T39" fmla="*/ 0 h 105"/>
                  <a:gd name="T40" fmla="*/ 75 w 105"/>
                  <a:gd name="T41" fmla="*/ 0 h 105"/>
                  <a:gd name="T42" fmla="*/ 30 w 105"/>
                  <a:gd name="T43" fmla="*/ 15 h 105"/>
                  <a:gd name="T44" fmla="*/ 30 w 105"/>
                  <a:gd name="T45" fmla="*/ 15 h 105"/>
                  <a:gd name="T46" fmla="*/ 15 w 105"/>
                  <a:gd name="T47" fmla="*/ 15 h 105"/>
                  <a:gd name="T48" fmla="*/ 0 w 105"/>
                  <a:gd name="T49" fmla="*/ 15 h 105"/>
                  <a:gd name="T50" fmla="*/ 0 w 105"/>
                  <a:gd name="T51" fmla="*/ 30 h 105"/>
                  <a:gd name="T52" fmla="*/ 0 w 105"/>
                  <a:gd name="T53" fmla="*/ 60 h 105"/>
                  <a:gd name="T54" fmla="*/ 0 w 105"/>
                  <a:gd name="T55" fmla="*/ 75 h 105"/>
                  <a:gd name="T56" fmla="*/ 15 w 105"/>
                  <a:gd name="T57" fmla="*/ 75 h 105"/>
                  <a:gd name="T58" fmla="*/ 30 w 105"/>
                  <a:gd name="T59" fmla="*/ 90 h 105"/>
                  <a:gd name="T60" fmla="*/ 45 w 105"/>
                  <a:gd name="T61" fmla="*/ 105 h 105"/>
                  <a:gd name="T62" fmla="*/ 75 w 105"/>
                  <a:gd name="T63" fmla="*/ 105 h 105"/>
                  <a:gd name="T64" fmla="*/ 90 w 105"/>
                  <a:gd name="T65" fmla="*/ 105 h 105"/>
                  <a:gd name="T66" fmla="*/ 90 w 105"/>
                  <a:gd name="T67" fmla="*/ 105 h 105"/>
                  <a:gd name="T68" fmla="*/ 90 w 105"/>
                  <a:gd name="T69" fmla="*/ 105 h 105"/>
                  <a:gd name="T70" fmla="*/ 90 w 105"/>
                  <a:gd name="T71" fmla="*/ 90 h 105"/>
                  <a:gd name="T72" fmla="*/ 105 w 105"/>
                  <a:gd name="T73" fmla="*/ 75 h 105"/>
                  <a:gd name="T74" fmla="*/ 105 w 105"/>
                  <a:gd name="T75" fmla="*/ 60 h 105"/>
                  <a:gd name="T76" fmla="*/ 105 w 105"/>
                  <a:gd name="T77" fmla="*/ 45 h 105"/>
                  <a:gd name="T78" fmla="*/ 105 w 105"/>
                  <a:gd name="T79" fmla="*/ 30 h 105"/>
                  <a:gd name="T80" fmla="*/ 90 w 105"/>
                  <a:gd name="T81" fmla="*/ 15 h 105"/>
                  <a:gd name="T82" fmla="*/ 90 w 105"/>
                  <a:gd name="T83" fmla="*/ 15 h 105"/>
                  <a:gd name="T84" fmla="*/ 75 w 105"/>
                  <a:gd name="T85" fmla="*/ 15 h 105"/>
                  <a:gd name="T86" fmla="*/ 60 w 105"/>
                  <a:gd name="T87" fmla="*/ 15 h 105"/>
                  <a:gd name="T88" fmla="*/ 60 w 105"/>
                  <a:gd name="T89" fmla="*/ 15 h 105"/>
                  <a:gd name="T90" fmla="*/ 60 w 105"/>
                  <a:gd name="T91" fmla="*/ 15 h 105"/>
                  <a:gd name="T92" fmla="*/ 60 w 105"/>
                  <a:gd name="T93" fmla="*/ 15 h 105"/>
                  <a:gd name="T94" fmla="*/ 60 w 105"/>
                  <a:gd name="T95" fmla="*/ 15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
                  <a:gd name="T145" fmla="*/ 0 h 105"/>
                  <a:gd name="T146" fmla="*/ 105 w 105"/>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 h="105">
                    <a:moveTo>
                      <a:pt x="60" y="15"/>
                    </a:moveTo>
                    <a:lnTo>
                      <a:pt x="60" y="15"/>
                    </a:lnTo>
                    <a:lnTo>
                      <a:pt x="75" y="15"/>
                    </a:lnTo>
                    <a:lnTo>
                      <a:pt x="75" y="30"/>
                    </a:lnTo>
                    <a:lnTo>
                      <a:pt x="90" y="30"/>
                    </a:lnTo>
                    <a:lnTo>
                      <a:pt x="90" y="45"/>
                    </a:lnTo>
                    <a:lnTo>
                      <a:pt x="75" y="60"/>
                    </a:lnTo>
                    <a:lnTo>
                      <a:pt x="75" y="75"/>
                    </a:lnTo>
                    <a:lnTo>
                      <a:pt x="60" y="75"/>
                    </a:lnTo>
                    <a:lnTo>
                      <a:pt x="45" y="75"/>
                    </a:lnTo>
                    <a:lnTo>
                      <a:pt x="30" y="75"/>
                    </a:lnTo>
                    <a:lnTo>
                      <a:pt x="30" y="60"/>
                    </a:lnTo>
                    <a:lnTo>
                      <a:pt x="30" y="30"/>
                    </a:lnTo>
                    <a:lnTo>
                      <a:pt x="45" y="15"/>
                    </a:lnTo>
                    <a:lnTo>
                      <a:pt x="75" y="15"/>
                    </a:lnTo>
                    <a:lnTo>
                      <a:pt x="90" y="15"/>
                    </a:lnTo>
                    <a:lnTo>
                      <a:pt x="75" y="0"/>
                    </a:lnTo>
                    <a:lnTo>
                      <a:pt x="30" y="15"/>
                    </a:lnTo>
                    <a:lnTo>
                      <a:pt x="15" y="15"/>
                    </a:lnTo>
                    <a:lnTo>
                      <a:pt x="0" y="15"/>
                    </a:lnTo>
                    <a:lnTo>
                      <a:pt x="0" y="30"/>
                    </a:lnTo>
                    <a:lnTo>
                      <a:pt x="0" y="45"/>
                    </a:lnTo>
                    <a:lnTo>
                      <a:pt x="0" y="60"/>
                    </a:lnTo>
                    <a:lnTo>
                      <a:pt x="0" y="75"/>
                    </a:lnTo>
                    <a:lnTo>
                      <a:pt x="15" y="75"/>
                    </a:lnTo>
                    <a:lnTo>
                      <a:pt x="30" y="90"/>
                    </a:lnTo>
                    <a:lnTo>
                      <a:pt x="45" y="105"/>
                    </a:lnTo>
                    <a:lnTo>
                      <a:pt x="60" y="105"/>
                    </a:lnTo>
                    <a:lnTo>
                      <a:pt x="75" y="105"/>
                    </a:lnTo>
                    <a:lnTo>
                      <a:pt x="90" y="105"/>
                    </a:lnTo>
                    <a:lnTo>
                      <a:pt x="90" y="90"/>
                    </a:lnTo>
                    <a:lnTo>
                      <a:pt x="105" y="75"/>
                    </a:lnTo>
                    <a:lnTo>
                      <a:pt x="105" y="60"/>
                    </a:lnTo>
                    <a:lnTo>
                      <a:pt x="105" y="45"/>
                    </a:lnTo>
                    <a:lnTo>
                      <a:pt x="105" y="30"/>
                    </a:lnTo>
                    <a:lnTo>
                      <a:pt x="90" y="15"/>
                    </a:lnTo>
                    <a:lnTo>
                      <a:pt x="75" y="15"/>
                    </a:lnTo>
                    <a:lnTo>
                      <a:pt x="60" y="15"/>
                    </a:lnTo>
                    <a:close/>
                  </a:path>
                </a:pathLst>
              </a:custGeom>
              <a:solidFill>
                <a:srgbClr val="000000"/>
              </a:solidFill>
              <a:ln w="9525">
                <a:noFill/>
                <a:round/>
                <a:headEnd/>
                <a:tailEnd/>
              </a:ln>
            </p:spPr>
            <p:txBody>
              <a:bodyPr/>
              <a:lstStyle/>
              <a:p>
                <a:endParaRPr lang="tr-TR"/>
              </a:p>
            </p:txBody>
          </p:sp>
          <p:sp>
            <p:nvSpPr>
              <p:cNvPr id="192" name="Freeform 476"/>
              <p:cNvSpPr>
                <a:spLocks/>
              </p:cNvSpPr>
              <p:nvPr/>
            </p:nvSpPr>
            <p:spPr bwMode="auto">
              <a:xfrm>
                <a:off x="735" y="1410"/>
                <a:ext cx="120" cy="105"/>
              </a:xfrm>
              <a:custGeom>
                <a:avLst/>
                <a:gdLst>
                  <a:gd name="T0" fmla="*/ 75 w 120"/>
                  <a:gd name="T1" fmla="*/ 15 h 105"/>
                  <a:gd name="T2" fmla="*/ 90 w 120"/>
                  <a:gd name="T3" fmla="*/ 45 h 105"/>
                  <a:gd name="T4" fmla="*/ 105 w 120"/>
                  <a:gd name="T5" fmla="*/ 60 h 105"/>
                  <a:gd name="T6" fmla="*/ 105 w 120"/>
                  <a:gd name="T7" fmla="*/ 60 h 105"/>
                  <a:gd name="T8" fmla="*/ 90 w 120"/>
                  <a:gd name="T9" fmla="*/ 60 h 105"/>
                  <a:gd name="T10" fmla="*/ 75 w 120"/>
                  <a:gd name="T11" fmla="*/ 60 h 105"/>
                  <a:gd name="T12" fmla="*/ 60 w 120"/>
                  <a:gd name="T13" fmla="*/ 60 h 105"/>
                  <a:gd name="T14" fmla="*/ 60 w 120"/>
                  <a:gd name="T15" fmla="*/ 60 h 105"/>
                  <a:gd name="T16" fmla="*/ 45 w 120"/>
                  <a:gd name="T17" fmla="*/ 60 h 105"/>
                  <a:gd name="T18" fmla="*/ 45 w 120"/>
                  <a:gd name="T19" fmla="*/ 60 h 105"/>
                  <a:gd name="T20" fmla="*/ 30 w 120"/>
                  <a:gd name="T21" fmla="*/ 45 h 105"/>
                  <a:gd name="T22" fmla="*/ 30 w 120"/>
                  <a:gd name="T23" fmla="*/ 45 h 105"/>
                  <a:gd name="T24" fmla="*/ 30 w 120"/>
                  <a:gd name="T25" fmla="*/ 60 h 105"/>
                  <a:gd name="T26" fmla="*/ 30 w 120"/>
                  <a:gd name="T27" fmla="*/ 60 h 105"/>
                  <a:gd name="T28" fmla="*/ 45 w 120"/>
                  <a:gd name="T29" fmla="*/ 30 h 105"/>
                  <a:gd name="T30" fmla="*/ 60 w 120"/>
                  <a:gd name="T31" fmla="*/ 30 h 105"/>
                  <a:gd name="T32" fmla="*/ 75 w 120"/>
                  <a:gd name="T33" fmla="*/ 15 h 105"/>
                  <a:gd name="T34" fmla="*/ 75 w 120"/>
                  <a:gd name="T35" fmla="*/ 15 h 105"/>
                  <a:gd name="T36" fmla="*/ 90 w 120"/>
                  <a:gd name="T37" fmla="*/ 0 h 105"/>
                  <a:gd name="T38" fmla="*/ 75 w 120"/>
                  <a:gd name="T39" fmla="*/ 0 h 105"/>
                  <a:gd name="T40" fmla="*/ 75 w 120"/>
                  <a:gd name="T41" fmla="*/ 0 h 105"/>
                  <a:gd name="T42" fmla="*/ 75 w 120"/>
                  <a:gd name="T43" fmla="*/ 0 h 105"/>
                  <a:gd name="T44" fmla="*/ 60 w 120"/>
                  <a:gd name="T45" fmla="*/ 0 h 105"/>
                  <a:gd name="T46" fmla="*/ 30 w 120"/>
                  <a:gd name="T47" fmla="*/ 0 h 105"/>
                  <a:gd name="T48" fmla="*/ 30 w 120"/>
                  <a:gd name="T49" fmla="*/ 0 h 105"/>
                  <a:gd name="T50" fmla="*/ 15 w 120"/>
                  <a:gd name="T51" fmla="*/ 15 h 105"/>
                  <a:gd name="T52" fmla="*/ 0 w 120"/>
                  <a:gd name="T53" fmla="*/ 45 h 105"/>
                  <a:gd name="T54" fmla="*/ 0 w 120"/>
                  <a:gd name="T55" fmla="*/ 60 h 105"/>
                  <a:gd name="T56" fmla="*/ 0 w 120"/>
                  <a:gd name="T57" fmla="*/ 60 h 105"/>
                  <a:gd name="T58" fmla="*/ 15 w 120"/>
                  <a:gd name="T59" fmla="*/ 75 h 105"/>
                  <a:gd name="T60" fmla="*/ 30 w 120"/>
                  <a:gd name="T61" fmla="*/ 90 h 105"/>
                  <a:gd name="T62" fmla="*/ 30 w 120"/>
                  <a:gd name="T63" fmla="*/ 90 h 105"/>
                  <a:gd name="T64" fmla="*/ 60 w 120"/>
                  <a:gd name="T65" fmla="*/ 105 h 105"/>
                  <a:gd name="T66" fmla="*/ 75 w 120"/>
                  <a:gd name="T67" fmla="*/ 105 h 105"/>
                  <a:gd name="T68" fmla="*/ 90 w 120"/>
                  <a:gd name="T69" fmla="*/ 105 h 105"/>
                  <a:gd name="T70" fmla="*/ 120 w 120"/>
                  <a:gd name="T71" fmla="*/ 90 h 105"/>
                  <a:gd name="T72" fmla="*/ 120 w 120"/>
                  <a:gd name="T73" fmla="*/ 90 h 105"/>
                  <a:gd name="T74" fmla="*/ 120 w 120"/>
                  <a:gd name="T75" fmla="*/ 75 h 105"/>
                  <a:gd name="T76" fmla="*/ 120 w 120"/>
                  <a:gd name="T77" fmla="*/ 60 h 105"/>
                  <a:gd name="T78" fmla="*/ 120 w 120"/>
                  <a:gd name="T79" fmla="*/ 60 h 105"/>
                  <a:gd name="T80" fmla="*/ 105 w 120"/>
                  <a:gd name="T81" fmla="*/ 30 h 105"/>
                  <a:gd name="T82" fmla="*/ 90 w 120"/>
                  <a:gd name="T83" fmla="*/ 0 h 105"/>
                  <a:gd name="T84" fmla="*/ 75 w 120"/>
                  <a:gd name="T85" fmla="*/ 0 h 105"/>
                  <a:gd name="T86" fmla="*/ 75 w 120"/>
                  <a:gd name="T87" fmla="*/ 0 h 105"/>
                  <a:gd name="T88" fmla="*/ 60 w 120"/>
                  <a:gd name="T89" fmla="*/ 0 h 105"/>
                  <a:gd name="T90" fmla="*/ 75 w 120"/>
                  <a:gd name="T91" fmla="*/ 15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0"/>
                  <a:gd name="T139" fmla="*/ 0 h 105"/>
                  <a:gd name="T140" fmla="*/ 120 w 120"/>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0" h="105">
                    <a:moveTo>
                      <a:pt x="75" y="15"/>
                    </a:moveTo>
                    <a:lnTo>
                      <a:pt x="75" y="15"/>
                    </a:lnTo>
                    <a:lnTo>
                      <a:pt x="75" y="30"/>
                    </a:lnTo>
                    <a:lnTo>
                      <a:pt x="90" y="45"/>
                    </a:lnTo>
                    <a:lnTo>
                      <a:pt x="105" y="60"/>
                    </a:lnTo>
                    <a:lnTo>
                      <a:pt x="90" y="60"/>
                    </a:lnTo>
                    <a:lnTo>
                      <a:pt x="75" y="60"/>
                    </a:lnTo>
                    <a:lnTo>
                      <a:pt x="60" y="60"/>
                    </a:lnTo>
                    <a:lnTo>
                      <a:pt x="45" y="60"/>
                    </a:lnTo>
                    <a:lnTo>
                      <a:pt x="30" y="45"/>
                    </a:lnTo>
                    <a:lnTo>
                      <a:pt x="30" y="60"/>
                    </a:lnTo>
                    <a:lnTo>
                      <a:pt x="45" y="45"/>
                    </a:lnTo>
                    <a:lnTo>
                      <a:pt x="45" y="30"/>
                    </a:lnTo>
                    <a:lnTo>
                      <a:pt x="60" y="30"/>
                    </a:lnTo>
                    <a:lnTo>
                      <a:pt x="75" y="15"/>
                    </a:lnTo>
                    <a:lnTo>
                      <a:pt x="75" y="0"/>
                    </a:lnTo>
                    <a:lnTo>
                      <a:pt x="90" y="0"/>
                    </a:lnTo>
                    <a:lnTo>
                      <a:pt x="75" y="0"/>
                    </a:lnTo>
                    <a:lnTo>
                      <a:pt x="60" y="0"/>
                    </a:lnTo>
                    <a:lnTo>
                      <a:pt x="45" y="0"/>
                    </a:lnTo>
                    <a:lnTo>
                      <a:pt x="30" y="0"/>
                    </a:lnTo>
                    <a:lnTo>
                      <a:pt x="15" y="0"/>
                    </a:lnTo>
                    <a:lnTo>
                      <a:pt x="15" y="15"/>
                    </a:lnTo>
                    <a:lnTo>
                      <a:pt x="0" y="45"/>
                    </a:lnTo>
                    <a:lnTo>
                      <a:pt x="0" y="60"/>
                    </a:lnTo>
                    <a:lnTo>
                      <a:pt x="15" y="75"/>
                    </a:lnTo>
                    <a:lnTo>
                      <a:pt x="15" y="90"/>
                    </a:lnTo>
                    <a:lnTo>
                      <a:pt x="30" y="90"/>
                    </a:lnTo>
                    <a:lnTo>
                      <a:pt x="45" y="90"/>
                    </a:lnTo>
                    <a:lnTo>
                      <a:pt x="60" y="105"/>
                    </a:lnTo>
                    <a:lnTo>
                      <a:pt x="75" y="105"/>
                    </a:lnTo>
                    <a:lnTo>
                      <a:pt x="90" y="105"/>
                    </a:lnTo>
                    <a:lnTo>
                      <a:pt x="105" y="105"/>
                    </a:lnTo>
                    <a:lnTo>
                      <a:pt x="120" y="90"/>
                    </a:lnTo>
                    <a:lnTo>
                      <a:pt x="120" y="75"/>
                    </a:lnTo>
                    <a:lnTo>
                      <a:pt x="120" y="60"/>
                    </a:lnTo>
                    <a:lnTo>
                      <a:pt x="120" y="45"/>
                    </a:lnTo>
                    <a:lnTo>
                      <a:pt x="105" y="30"/>
                    </a:lnTo>
                    <a:lnTo>
                      <a:pt x="90" y="15"/>
                    </a:lnTo>
                    <a:lnTo>
                      <a:pt x="90" y="0"/>
                    </a:lnTo>
                    <a:lnTo>
                      <a:pt x="75" y="0"/>
                    </a:lnTo>
                    <a:lnTo>
                      <a:pt x="60" y="0"/>
                    </a:lnTo>
                    <a:lnTo>
                      <a:pt x="60" y="15"/>
                    </a:lnTo>
                    <a:lnTo>
                      <a:pt x="75" y="15"/>
                    </a:lnTo>
                    <a:close/>
                  </a:path>
                </a:pathLst>
              </a:custGeom>
              <a:solidFill>
                <a:srgbClr val="000000"/>
              </a:solidFill>
              <a:ln w="9525">
                <a:noFill/>
                <a:round/>
                <a:headEnd/>
                <a:tailEnd/>
              </a:ln>
            </p:spPr>
            <p:txBody>
              <a:bodyPr/>
              <a:lstStyle/>
              <a:p>
                <a:endParaRPr lang="tr-TR"/>
              </a:p>
            </p:txBody>
          </p:sp>
          <p:sp>
            <p:nvSpPr>
              <p:cNvPr id="193" name="Freeform 477"/>
              <p:cNvSpPr>
                <a:spLocks/>
              </p:cNvSpPr>
              <p:nvPr/>
            </p:nvSpPr>
            <p:spPr bwMode="auto">
              <a:xfrm>
                <a:off x="810" y="1170"/>
                <a:ext cx="45" cy="270"/>
              </a:xfrm>
              <a:custGeom>
                <a:avLst/>
                <a:gdLst>
                  <a:gd name="T0" fmla="*/ 30 w 45"/>
                  <a:gd name="T1" fmla="*/ 0 h 270"/>
                  <a:gd name="T2" fmla="*/ 30 w 45"/>
                  <a:gd name="T3" fmla="*/ 0 h 270"/>
                  <a:gd name="T4" fmla="*/ 30 w 45"/>
                  <a:gd name="T5" fmla="*/ 45 h 270"/>
                  <a:gd name="T6" fmla="*/ 30 w 45"/>
                  <a:gd name="T7" fmla="*/ 75 h 270"/>
                  <a:gd name="T8" fmla="*/ 15 w 45"/>
                  <a:gd name="T9" fmla="*/ 105 h 270"/>
                  <a:gd name="T10" fmla="*/ 15 w 45"/>
                  <a:gd name="T11" fmla="*/ 135 h 270"/>
                  <a:gd name="T12" fmla="*/ 0 w 45"/>
                  <a:gd name="T13" fmla="*/ 195 h 270"/>
                  <a:gd name="T14" fmla="*/ 0 w 45"/>
                  <a:gd name="T15" fmla="*/ 225 h 270"/>
                  <a:gd name="T16" fmla="*/ 0 w 45"/>
                  <a:gd name="T17" fmla="*/ 255 h 270"/>
                  <a:gd name="T18" fmla="*/ 0 w 45"/>
                  <a:gd name="T19" fmla="*/ 255 h 270"/>
                  <a:gd name="T20" fmla="*/ 0 w 45"/>
                  <a:gd name="T21" fmla="*/ 255 h 270"/>
                  <a:gd name="T22" fmla="*/ 0 w 45"/>
                  <a:gd name="T23" fmla="*/ 270 h 270"/>
                  <a:gd name="T24" fmla="*/ 0 w 45"/>
                  <a:gd name="T25" fmla="*/ 270 h 270"/>
                  <a:gd name="T26" fmla="*/ 0 w 45"/>
                  <a:gd name="T27" fmla="*/ 270 h 270"/>
                  <a:gd name="T28" fmla="*/ 0 w 45"/>
                  <a:gd name="T29" fmla="*/ 270 h 270"/>
                  <a:gd name="T30" fmla="*/ 15 w 45"/>
                  <a:gd name="T31" fmla="*/ 270 h 270"/>
                  <a:gd name="T32" fmla="*/ 15 w 45"/>
                  <a:gd name="T33" fmla="*/ 270 h 270"/>
                  <a:gd name="T34" fmla="*/ 15 w 45"/>
                  <a:gd name="T35" fmla="*/ 270 h 270"/>
                  <a:gd name="T36" fmla="*/ 30 w 45"/>
                  <a:gd name="T37" fmla="*/ 270 h 270"/>
                  <a:gd name="T38" fmla="*/ 30 w 45"/>
                  <a:gd name="T39" fmla="*/ 270 h 270"/>
                  <a:gd name="T40" fmla="*/ 30 w 45"/>
                  <a:gd name="T41" fmla="*/ 270 h 270"/>
                  <a:gd name="T42" fmla="*/ 30 w 45"/>
                  <a:gd name="T43" fmla="*/ 270 h 270"/>
                  <a:gd name="T44" fmla="*/ 30 w 45"/>
                  <a:gd name="T45" fmla="*/ 255 h 270"/>
                  <a:gd name="T46" fmla="*/ 30 w 45"/>
                  <a:gd name="T47" fmla="*/ 255 h 270"/>
                  <a:gd name="T48" fmla="*/ 45 w 45"/>
                  <a:gd name="T49" fmla="*/ 225 h 270"/>
                  <a:gd name="T50" fmla="*/ 45 w 45"/>
                  <a:gd name="T51" fmla="*/ 195 h 270"/>
                  <a:gd name="T52" fmla="*/ 45 w 45"/>
                  <a:gd name="T53" fmla="*/ 135 h 270"/>
                  <a:gd name="T54" fmla="*/ 45 w 45"/>
                  <a:gd name="T55" fmla="*/ 75 h 270"/>
                  <a:gd name="T56" fmla="*/ 45 w 45"/>
                  <a:gd name="T57" fmla="*/ 45 h 270"/>
                  <a:gd name="T58" fmla="*/ 45 w 45"/>
                  <a:gd name="T59" fmla="*/ 0 h 270"/>
                  <a:gd name="T60" fmla="*/ 45 w 45"/>
                  <a:gd name="T61" fmla="*/ 0 h 270"/>
                  <a:gd name="T62" fmla="*/ 45 w 45"/>
                  <a:gd name="T63" fmla="*/ 0 h 270"/>
                  <a:gd name="T64" fmla="*/ 45 w 45"/>
                  <a:gd name="T65" fmla="*/ 0 h 270"/>
                  <a:gd name="T66" fmla="*/ 30 w 45"/>
                  <a:gd name="T67" fmla="*/ 0 h 270"/>
                  <a:gd name="T68" fmla="*/ 30 w 45"/>
                  <a:gd name="T69" fmla="*/ 0 h 270"/>
                  <a:gd name="T70" fmla="*/ 30 w 45"/>
                  <a:gd name="T71" fmla="*/ 0 h 2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
                  <a:gd name="T109" fmla="*/ 0 h 270"/>
                  <a:gd name="T110" fmla="*/ 45 w 45"/>
                  <a:gd name="T111" fmla="*/ 270 h 2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 h="270">
                    <a:moveTo>
                      <a:pt x="30" y="0"/>
                    </a:moveTo>
                    <a:lnTo>
                      <a:pt x="30" y="0"/>
                    </a:lnTo>
                    <a:lnTo>
                      <a:pt x="30" y="45"/>
                    </a:lnTo>
                    <a:lnTo>
                      <a:pt x="30" y="75"/>
                    </a:lnTo>
                    <a:lnTo>
                      <a:pt x="15" y="105"/>
                    </a:lnTo>
                    <a:lnTo>
                      <a:pt x="15" y="135"/>
                    </a:lnTo>
                    <a:lnTo>
                      <a:pt x="0" y="195"/>
                    </a:lnTo>
                    <a:lnTo>
                      <a:pt x="0" y="225"/>
                    </a:lnTo>
                    <a:lnTo>
                      <a:pt x="0" y="255"/>
                    </a:lnTo>
                    <a:lnTo>
                      <a:pt x="0" y="270"/>
                    </a:lnTo>
                    <a:lnTo>
                      <a:pt x="15" y="270"/>
                    </a:lnTo>
                    <a:lnTo>
                      <a:pt x="30" y="270"/>
                    </a:lnTo>
                    <a:lnTo>
                      <a:pt x="30" y="255"/>
                    </a:lnTo>
                    <a:lnTo>
                      <a:pt x="45" y="225"/>
                    </a:lnTo>
                    <a:lnTo>
                      <a:pt x="45" y="195"/>
                    </a:lnTo>
                    <a:lnTo>
                      <a:pt x="45" y="135"/>
                    </a:lnTo>
                    <a:lnTo>
                      <a:pt x="45" y="75"/>
                    </a:lnTo>
                    <a:lnTo>
                      <a:pt x="45" y="45"/>
                    </a:lnTo>
                    <a:lnTo>
                      <a:pt x="45" y="0"/>
                    </a:lnTo>
                    <a:lnTo>
                      <a:pt x="30" y="0"/>
                    </a:lnTo>
                    <a:close/>
                  </a:path>
                </a:pathLst>
              </a:custGeom>
              <a:solidFill>
                <a:srgbClr val="000000"/>
              </a:solidFill>
              <a:ln w="9525">
                <a:noFill/>
                <a:round/>
                <a:headEnd/>
                <a:tailEnd/>
              </a:ln>
            </p:spPr>
            <p:txBody>
              <a:bodyPr/>
              <a:lstStyle/>
              <a:p>
                <a:endParaRPr lang="tr-TR"/>
              </a:p>
            </p:txBody>
          </p:sp>
          <p:sp>
            <p:nvSpPr>
              <p:cNvPr id="194" name="Freeform 478"/>
              <p:cNvSpPr>
                <a:spLocks/>
              </p:cNvSpPr>
              <p:nvPr/>
            </p:nvSpPr>
            <p:spPr bwMode="auto">
              <a:xfrm>
                <a:off x="1395" y="2580"/>
                <a:ext cx="135" cy="330"/>
              </a:xfrm>
              <a:custGeom>
                <a:avLst/>
                <a:gdLst>
                  <a:gd name="T0" fmla="*/ 45 w 135"/>
                  <a:gd name="T1" fmla="*/ 15 h 330"/>
                  <a:gd name="T2" fmla="*/ 45 w 135"/>
                  <a:gd name="T3" fmla="*/ 60 h 330"/>
                  <a:gd name="T4" fmla="*/ 60 w 135"/>
                  <a:gd name="T5" fmla="*/ 90 h 330"/>
                  <a:gd name="T6" fmla="*/ 60 w 135"/>
                  <a:gd name="T7" fmla="*/ 120 h 330"/>
                  <a:gd name="T8" fmla="*/ 90 w 135"/>
                  <a:gd name="T9" fmla="*/ 150 h 330"/>
                  <a:gd name="T10" fmla="*/ 105 w 135"/>
                  <a:gd name="T11" fmla="*/ 180 h 330"/>
                  <a:gd name="T12" fmla="*/ 105 w 135"/>
                  <a:gd name="T13" fmla="*/ 195 h 330"/>
                  <a:gd name="T14" fmla="*/ 105 w 135"/>
                  <a:gd name="T15" fmla="*/ 210 h 330"/>
                  <a:gd name="T16" fmla="*/ 105 w 135"/>
                  <a:gd name="T17" fmla="*/ 225 h 330"/>
                  <a:gd name="T18" fmla="*/ 90 w 135"/>
                  <a:gd name="T19" fmla="*/ 255 h 330"/>
                  <a:gd name="T20" fmla="*/ 60 w 135"/>
                  <a:gd name="T21" fmla="*/ 270 h 330"/>
                  <a:gd name="T22" fmla="*/ 45 w 135"/>
                  <a:gd name="T23" fmla="*/ 285 h 330"/>
                  <a:gd name="T24" fmla="*/ 45 w 135"/>
                  <a:gd name="T25" fmla="*/ 300 h 330"/>
                  <a:gd name="T26" fmla="*/ 30 w 135"/>
                  <a:gd name="T27" fmla="*/ 315 h 330"/>
                  <a:gd name="T28" fmla="*/ 15 w 135"/>
                  <a:gd name="T29" fmla="*/ 330 h 330"/>
                  <a:gd name="T30" fmla="*/ 0 w 135"/>
                  <a:gd name="T31" fmla="*/ 330 h 330"/>
                  <a:gd name="T32" fmla="*/ 0 w 135"/>
                  <a:gd name="T33" fmla="*/ 330 h 330"/>
                  <a:gd name="T34" fmla="*/ 0 w 135"/>
                  <a:gd name="T35" fmla="*/ 330 h 330"/>
                  <a:gd name="T36" fmla="*/ 0 w 135"/>
                  <a:gd name="T37" fmla="*/ 330 h 330"/>
                  <a:gd name="T38" fmla="*/ 15 w 135"/>
                  <a:gd name="T39" fmla="*/ 330 h 330"/>
                  <a:gd name="T40" fmla="*/ 30 w 135"/>
                  <a:gd name="T41" fmla="*/ 330 h 330"/>
                  <a:gd name="T42" fmla="*/ 45 w 135"/>
                  <a:gd name="T43" fmla="*/ 330 h 330"/>
                  <a:gd name="T44" fmla="*/ 75 w 135"/>
                  <a:gd name="T45" fmla="*/ 300 h 330"/>
                  <a:gd name="T46" fmla="*/ 105 w 135"/>
                  <a:gd name="T47" fmla="*/ 285 h 330"/>
                  <a:gd name="T48" fmla="*/ 120 w 135"/>
                  <a:gd name="T49" fmla="*/ 255 h 330"/>
                  <a:gd name="T50" fmla="*/ 120 w 135"/>
                  <a:gd name="T51" fmla="*/ 225 h 330"/>
                  <a:gd name="T52" fmla="*/ 135 w 135"/>
                  <a:gd name="T53" fmla="*/ 210 h 330"/>
                  <a:gd name="T54" fmla="*/ 135 w 135"/>
                  <a:gd name="T55" fmla="*/ 180 h 330"/>
                  <a:gd name="T56" fmla="*/ 120 w 135"/>
                  <a:gd name="T57" fmla="*/ 150 h 330"/>
                  <a:gd name="T58" fmla="*/ 105 w 135"/>
                  <a:gd name="T59" fmla="*/ 120 h 330"/>
                  <a:gd name="T60" fmla="*/ 90 w 135"/>
                  <a:gd name="T61" fmla="*/ 90 h 330"/>
                  <a:gd name="T62" fmla="*/ 75 w 135"/>
                  <a:gd name="T63" fmla="*/ 45 h 330"/>
                  <a:gd name="T64" fmla="*/ 60 w 135"/>
                  <a:gd name="T65" fmla="*/ 30 h 330"/>
                  <a:gd name="T66" fmla="*/ 60 w 135"/>
                  <a:gd name="T67" fmla="*/ 0 h 330"/>
                  <a:gd name="T68" fmla="*/ 60 w 135"/>
                  <a:gd name="T69" fmla="*/ 0 h 330"/>
                  <a:gd name="T70" fmla="*/ 60 w 135"/>
                  <a:gd name="T71" fmla="*/ 0 h 330"/>
                  <a:gd name="T72" fmla="*/ 45 w 135"/>
                  <a:gd name="T73" fmla="*/ 0 h 330"/>
                  <a:gd name="T74" fmla="*/ 45 w 135"/>
                  <a:gd name="T75" fmla="*/ 15 h 3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5"/>
                  <a:gd name="T115" fmla="*/ 0 h 330"/>
                  <a:gd name="T116" fmla="*/ 135 w 135"/>
                  <a:gd name="T117" fmla="*/ 330 h 3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5" h="330">
                    <a:moveTo>
                      <a:pt x="45" y="15"/>
                    </a:moveTo>
                    <a:lnTo>
                      <a:pt x="45" y="15"/>
                    </a:lnTo>
                    <a:lnTo>
                      <a:pt x="45" y="30"/>
                    </a:lnTo>
                    <a:lnTo>
                      <a:pt x="45" y="60"/>
                    </a:lnTo>
                    <a:lnTo>
                      <a:pt x="60" y="75"/>
                    </a:lnTo>
                    <a:lnTo>
                      <a:pt x="60" y="90"/>
                    </a:lnTo>
                    <a:lnTo>
                      <a:pt x="60" y="105"/>
                    </a:lnTo>
                    <a:lnTo>
                      <a:pt x="60" y="120"/>
                    </a:lnTo>
                    <a:lnTo>
                      <a:pt x="75" y="135"/>
                    </a:lnTo>
                    <a:lnTo>
                      <a:pt x="90" y="150"/>
                    </a:lnTo>
                    <a:lnTo>
                      <a:pt x="105" y="165"/>
                    </a:lnTo>
                    <a:lnTo>
                      <a:pt x="105" y="180"/>
                    </a:lnTo>
                    <a:lnTo>
                      <a:pt x="105" y="195"/>
                    </a:lnTo>
                    <a:lnTo>
                      <a:pt x="105" y="210"/>
                    </a:lnTo>
                    <a:lnTo>
                      <a:pt x="105" y="225"/>
                    </a:lnTo>
                    <a:lnTo>
                      <a:pt x="105" y="240"/>
                    </a:lnTo>
                    <a:lnTo>
                      <a:pt x="90" y="255"/>
                    </a:lnTo>
                    <a:lnTo>
                      <a:pt x="75" y="270"/>
                    </a:lnTo>
                    <a:lnTo>
                      <a:pt x="60" y="270"/>
                    </a:lnTo>
                    <a:lnTo>
                      <a:pt x="45" y="270"/>
                    </a:lnTo>
                    <a:lnTo>
                      <a:pt x="45" y="285"/>
                    </a:lnTo>
                    <a:lnTo>
                      <a:pt x="45" y="300"/>
                    </a:lnTo>
                    <a:lnTo>
                      <a:pt x="30" y="315"/>
                    </a:lnTo>
                    <a:lnTo>
                      <a:pt x="15" y="315"/>
                    </a:lnTo>
                    <a:lnTo>
                      <a:pt x="15" y="330"/>
                    </a:lnTo>
                    <a:lnTo>
                      <a:pt x="0" y="330"/>
                    </a:lnTo>
                    <a:lnTo>
                      <a:pt x="15" y="330"/>
                    </a:lnTo>
                    <a:lnTo>
                      <a:pt x="30" y="330"/>
                    </a:lnTo>
                    <a:lnTo>
                      <a:pt x="45" y="330"/>
                    </a:lnTo>
                    <a:lnTo>
                      <a:pt x="60" y="315"/>
                    </a:lnTo>
                    <a:lnTo>
                      <a:pt x="75" y="300"/>
                    </a:lnTo>
                    <a:lnTo>
                      <a:pt x="90" y="285"/>
                    </a:lnTo>
                    <a:lnTo>
                      <a:pt x="105" y="285"/>
                    </a:lnTo>
                    <a:lnTo>
                      <a:pt x="105" y="270"/>
                    </a:lnTo>
                    <a:lnTo>
                      <a:pt x="120" y="255"/>
                    </a:lnTo>
                    <a:lnTo>
                      <a:pt x="120" y="240"/>
                    </a:lnTo>
                    <a:lnTo>
                      <a:pt x="120" y="225"/>
                    </a:lnTo>
                    <a:lnTo>
                      <a:pt x="135" y="210"/>
                    </a:lnTo>
                    <a:lnTo>
                      <a:pt x="135" y="195"/>
                    </a:lnTo>
                    <a:lnTo>
                      <a:pt x="135" y="180"/>
                    </a:lnTo>
                    <a:lnTo>
                      <a:pt x="120" y="165"/>
                    </a:lnTo>
                    <a:lnTo>
                      <a:pt x="120" y="150"/>
                    </a:lnTo>
                    <a:lnTo>
                      <a:pt x="105" y="135"/>
                    </a:lnTo>
                    <a:lnTo>
                      <a:pt x="105" y="120"/>
                    </a:lnTo>
                    <a:lnTo>
                      <a:pt x="90" y="90"/>
                    </a:lnTo>
                    <a:lnTo>
                      <a:pt x="75" y="75"/>
                    </a:lnTo>
                    <a:lnTo>
                      <a:pt x="75" y="45"/>
                    </a:lnTo>
                    <a:lnTo>
                      <a:pt x="75" y="30"/>
                    </a:lnTo>
                    <a:lnTo>
                      <a:pt x="60" y="30"/>
                    </a:lnTo>
                    <a:lnTo>
                      <a:pt x="60" y="0"/>
                    </a:lnTo>
                    <a:lnTo>
                      <a:pt x="45" y="0"/>
                    </a:lnTo>
                    <a:lnTo>
                      <a:pt x="45" y="15"/>
                    </a:lnTo>
                    <a:close/>
                  </a:path>
                </a:pathLst>
              </a:custGeom>
              <a:solidFill>
                <a:srgbClr val="000000"/>
              </a:solidFill>
              <a:ln w="9525">
                <a:noFill/>
                <a:round/>
                <a:headEnd/>
                <a:tailEnd/>
              </a:ln>
            </p:spPr>
            <p:txBody>
              <a:bodyPr/>
              <a:lstStyle/>
              <a:p>
                <a:endParaRPr lang="tr-TR"/>
              </a:p>
            </p:txBody>
          </p:sp>
          <p:sp>
            <p:nvSpPr>
              <p:cNvPr id="195" name="Freeform 479"/>
              <p:cNvSpPr>
                <a:spLocks/>
              </p:cNvSpPr>
              <p:nvPr/>
            </p:nvSpPr>
            <p:spPr bwMode="auto">
              <a:xfrm>
                <a:off x="1155" y="2670"/>
                <a:ext cx="180" cy="300"/>
              </a:xfrm>
              <a:custGeom>
                <a:avLst/>
                <a:gdLst>
                  <a:gd name="T0" fmla="*/ 90 w 180"/>
                  <a:gd name="T1" fmla="*/ 30 h 300"/>
                  <a:gd name="T2" fmla="*/ 60 w 180"/>
                  <a:gd name="T3" fmla="*/ 75 h 300"/>
                  <a:gd name="T4" fmla="*/ 60 w 180"/>
                  <a:gd name="T5" fmla="*/ 105 h 300"/>
                  <a:gd name="T6" fmla="*/ 60 w 180"/>
                  <a:gd name="T7" fmla="*/ 120 h 300"/>
                  <a:gd name="T8" fmla="*/ 30 w 180"/>
                  <a:gd name="T9" fmla="*/ 165 h 300"/>
                  <a:gd name="T10" fmla="*/ 0 w 180"/>
                  <a:gd name="T11" fmla="*/ 210 h 300"/>
                  <a:gd name="T12" fmla="*/ 0 w 180"/>
                  <a:gd name="T13" fmla="*/ 240 h 300"/>
                  <a:gd name="T14" fmla="*/ 0 w 180"/>
                  <a:gd name="T15" fmla="*/ 270 h 300"/>
                  <a:gd name="T16" fmla="*/ 30 w 180"/>
                  <a:gd name="T17" fmla="*/ 285 h 300"/>
                  <a:gd name="T18" fmla="*/ 60 w 180"/>
                  <a:gd name="T19" fmla="*/ 300 h 300"/>
                  <a:gd name="T20" fmla="*/ 90 w 180"/>
                  <a:gd name="T21" fmla="*/ 285 h 300"/>
                  <a:gd name="T22" fmla="*/ 120 w 180"/>
                  <a:gd name="T23" fmla="*/ 255 h 300"/>
                  <a:gd name="T24" fmla="*/ 165 w 180"/>
                  <a:gd name="T25" fmla="*/ 240 h 300"/>
                  <a:gd name="T26" fmla="*/ 165 w 180"/>
                  <a:gd name="T27" fmla="*/ 195 h 300"/>
                  <a:gd name="T28" fmla="*/ 165 w 180"/>
                  <a:gd name="T29" fmla="*/ 165 h 300"/>
                  <a:gd name="T30" fmla="*/ 165 w 180"/>
                  <a:gd name="T31" fmla="*/ 150 h 300"/>
                  <a:gd name="T32" fmla="*/ 180 w 180"/>
                  <a:gd name="T33" fmla="*/ 120 h 300"/>
                  <a:gd name="T34" fmla="*/ 180 w 180"/>
                  <a:gd name="T35" fmla="*/ 105 h 300"/>
                  <a:gd name="T36" fmla="*/ 180 w 180"/>
                  <a:gd name="T37" fmla="*/ 60 h 300"/>
                  <a:gd name="T38" fmla="*/ 165 w 180"/>
                  <a:gd name="T39" fmla="*/ 60 h 300"/>
                  <a:gd name="T40" fmla="*/ 165 w 180"/>
                  <a:gd name="T41" fmla="*/ 60 h 300"/>
                  <a:gd name="T42" fmla="*/ 165 w 180"/>
                  <a:gd name="T43" fmla="*/ 75 h 300"/>
                  <a:gd name="T44" fmla="*/ 165 w 180"/>
                  <a:gd name="T45" fmla="*/ 105 h 300"/>
                  <a:gd name="T46" fmla="*/ 150 w 180"/>
                  <a:gd name="T47" fmla="*/ 120 h 300"/>
                  <a:gd name="T48" fmla="*/ 150 w 180"/>
                  <a:gd name="T49" fmla="*/ 165 h 300"/>
                  <a:gd name="T50" fmla="*/ 150 w 180"/>
                  <a:gd name="T51" fmla="*/ 180 h 300"/>
                  <a:gd name="T52" fmla="*/ 150 w 180"/>
                  <a:gd name="T53" fmla="*/ 210 h 300"/>
                  <a:gd name="T54" fmla="*/ 120 w 180"/>
                  <a:gd name="T55" fmla="*/ 225 h 300"/>
                  <a:gd name="T56" fmla="*/ 120 w 180"/>
                  <a:gd name="T57" fmla="*/ 240 h 300"/>
                  <a:gd name="T58" fmla="*/ 75 w 180"/>
                  <a:gd name="T59" fmla="*/ 255 h 300"/>
                  <a:gd name="T60" fmla="*/ 60 w 180"/>
                  <a:gd name="T61" fmla="*/ 255 h 300"/>
                  <a:gd name="T62" fmla="*/ 60 w 180"/>
                  <a:gd name="T63" fmla="*/ 255 h 300"/>
                  <a:gd name="T64" fmla="*/ 30 w 180"/>
                  <a:gd name="T65" fmla="*/ 255 h 300"/>
                  <a:gd name="T66" fmla="*/ 30 w 180"/>
                  <a:gd name="T67" fmla="*/ 240 h 300"/>
                  <a:gd name="T68" fmla="*/ 30 w 180"/>
                  <a:gd name="T69" fmla="*/ 210 h 300"/>
                  <a:gd name="T70" fmla="*/ 60 w 180"/>
                  <a:gd name="T71" fmla="*/ 180 h 300"/>
                  <a:gd name="T72" fmla="*/ 60 w 180"/>
                  <a:gd name="T73" fmla="*/ 150 h 300"/>
                  <a:gd name="T74" fmla="*/ 75 w 180"/>
                  <a:gd name="T75" fmla="*/ 135 h 300"/>
                  <a:gd name="T76" fmla="*/ 75 w 180"/>
                  <a:gd name="T77" fmla="*/ 120 h 300"/>
                  <a:gd name="T78" fmla="*/ 75 w 180"/>
                  <a:gd name="T79" fmla="*/ 105 h 300"/>
                  <a:gd name="T80" fmla="*/ 105 w 180"/>
                  <a:gd name="T81" fmla="*/ 45 h 300"/>
                  <a:gd name="T82" fmla="*/ 105 w 180"/>
                  <a:gd name="T83" fmla="*/ 0 h 300"/>
                  <a:gd name="T84" fmla="*/ 105 w 180"/>
                  <a:gd name="T85" fmla="*/ 0 h 300"/>
                  <a:gd name="T86" fmla="*/ 90 w 180"/>
                  <a:gd name="T87" fmla="*/ 15 h 3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0"/>
                  <a:gd name="T133" fmla="*/ 0 h 300"/>
                  <a:gd name="T134" fmla="*/ 180 w 180"/>
                  <a:gd name="T135" fmla="*/ 300 h 3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0" h="300">
                    <a:moveTo>
                      <a:pt x="90" y="15"/>
                    </a:moveTo>
                    <a:lnTo>
                      <a:pt x="90" y="15"/>
                    </a:lnTo>
                    <a:lnTo>
                      <a:pt x="90" y="30"/>
                    </a:lnTo>
                    <a:lnTo>
                      <a:pt x="75" y="60"/>
                    </a:lnTo>
                    <a:lnTo>
                      <a:pt x="60" y="75"/>
                    </a:lnTo>
                    <a:lnTo>
                      <a:pt x="60" y="90"/>
                    </a:lnTo>
                    <a:lnTo>
                      <a:pt x="60" y="105"/>
                    </a:lnTo>
                    <a:lnTo>
                      <a:pt x="60" y="120"/>
                    </a:lnTo>
                    <a:lnTo>
                      <a:pt x="60" y="135"/>
                    </a:lnTo>
                    <a:lnTo>
                      <a:pt x="45" y="150"/>
                    </a:lnTo>
                    <a:lnTo>
                      <a:pt x="30" y="165"/>
                    </a:lnTo>
                    <a:lnTo>
                      <a:pt x="15" y="180"/>
                    </a:lnTo>
                    <a:lnTo>
                      <a:pt x="15" y="195"/>
                    </a:lnTo>
                    <a:lnTo>
                      <a:pt x="0" y="210"/>
                    </a:lnTo>
                    <a:lnTo>
                      <a:pt x="0" y="225"/>
                    </a:lnTo>
                    <a:lnTo>
                      <a:pt x="0" y="240"/>
                    </a:lnTo>
                    <a:lnTo>
                      <a:pt x="0" y="255"/>
                    </a:lnTo>
                    <a:lnTo>
                      <a:pt x="0" y="270"/>
                    </a:lnTo>
                    <a:lnTo>
                      <a:pt x="15" y="285"/>
                    </a:lnTo>
                    <a:lnTo>
                      <a:pt x="30" y="285"/>
                    </a:lnTo>
                    <a:lnTo>
                      <a:pt x="45" y="285"/>
                    </a:lnTo>
                    <a:lnTo>
                      <a:pt x="45" y="300"/>
                    </a:lnTo>
                    <a:lnTo>
                      <a:pt x="60" y="300"/>
                    </a:lnTo>
                    <a:lnTo>
                      <a:pt x="60" y="285"/>
                    </a:lnTo>
                    <a:lnTo>
                      <a:pt x="75" y="285"/>
                    </a:lnTo>
                    <a:lnTo>
                      <a:pt x="90" y="285"/>
                    </a:lnTo>
                    <a:lnTo>
                      <a:pt x="120" y="270"/>
                    </a:lnTo>
                    <a:lnTo>
                      <a:pt x="120" y="255"/>
                    </a:lnTo>
                    <a:lnTo>
                      <a:pt x="135" y="240"/>
                    </a:lnTo>
                    <a:lnTo>
                      <a:pt x="150" y="240"/>
                    </a:lnTo>
                    <a:lnTo>
                      <a:pt x="165" y="240"/>
                    </a:lnTo>
                    <a:lnTo>
                      <a:pt x="165" y="225"/>
                    </a:lnTo>
                    <a:lnTo>
                      <a:pt x="165" y="210"/>
                    </a:lnTo>
                    <a:lnTo>
                      <a:pt x="165" y="195"/>
                    </a:lnTo>
                    <a:lnTo>
                      <a:pt x="165" y="180"/>
                    </a:lnTo>
                    <a:lnTo>
                      <a:pt x="165" y="165"/>
                    </a:lnTo>
                    <a:lnTo>
                      <a:pt x="165" y="150"/>
                    </a:lnTo>
                    <a:lnTo>
                      <a:pt x="165" y="135"/>
                    </a:lnTo>
                    <a:lnTo>
                      <a:pt x="180" y="120"/>
                    </a:lnTo>
                    <a:lnTo>
                      <a:pt x="180" y="105"/>
                    </a:lnTo>
                    <a:lnTo>
                      <a:pt x="180" y="90"/>
                    </a:lnTo>
                    <a:lnTo>
                      <a:pt x="180" y="60"/>
                    </a:lnTo>
                    <a:lnTo>
                      <a:pt x="165" y="60"/>
                    </a:lnTo>
                    <a:lnTo>
                      <a:pt x="165" y="75"/>
                    </a:lnTo>
                    <a:lnTo>
                      <a:pt x="165" y="90"/>
                    </a:lnTo>
                    <a:lnTo>
                      <a:pt x="165" y="105"/>
                    </a:lnTo>
                    <a:lnTo>
                      <a:pt x="165" y="120"/>
                    </a:lnTo>
                    <a:lnTo>
                      <a:pt x="150" y="120"/>
                    </a:lnTo>
                    <a:lnTo>
                      <a:pt x="150" y="135"/>
                    </a:lnTo>
                    <a:lnTo>
                      <a:pt x="150" y="150"/>
                    </a:lnTo>
                    <a:lnTo>
                      <a:pt x="150" y="165"/>
                    </a:lnTo>
                    <a:lnTo>
                      <a:pt x="150" y="180"/>
                    </a:lnTo>
                    <a:lnTo>
                      <a:pt x="150" y="195"/>
                    </a:lnTo>
                    <a:lnTo>
                      <a:pt x="150" y="210"/>
                    </a:lnTo>
                    <a:lnTo>
                      <a:pt x="135" y="210"/>
                    </a:lnTo>
                    <a:lnTo>
                      <a:pt x="135" y="225"/>
                    </a:lnTo>
                    <a:lnTo>
                      <a:pt x="120" y="225"/>
                    </a:lnTo>
                    <a:lnTo>
                      <a:pt x="120" y="240"/>
                    </a:lnTo>
                    <a:lnTo>
                      <a:pt x="105" y="240"/>
                    </a:lnTo>
                    <a:lnTo>
                      <a:pt x="75" y="255"/>
                    </a:lnTo>
                    <a:lnTo>
                      <a:pt x="60" y="255"/>
                    </a:lnTo>
                    <a:lnTo>
                      <a:pt x="45" y="255"/>
                    </a:lnTo>
                    <a:lnTo>
                      <a:pt x="30" y="255"/>
                    </a:lnTo>
                    <a:lnTo>
                      <a:pt x="30" y="240"/>
                    </a:lnTo>
                    <a:lnTo>
                      <a:pt x="30" y="225"/>
                    </a:lnTo>
                    <a:lnTo>
                      <a:pt x="30" y="210"/>
                    </a:lnTo>
                    <a:lnTo>
                      <a:pt x="45" y="195"/>
                    </a:lnTo>
                    <a:lnTo>
                      <a:pt x="45" y="180"/>
                    </a:lnTo>
                    <a:lnTo>
                      <a:pt x="60" y="180"/>
                    </a:lnTo>
                    <a:lnTo>
                      <a:pt x="60" y="165"/>
                    </a:lnTo>
                    <a:lnTo>
                      <a:pt x="60" y="150"/>
                    </a:lnTo>
                    <a:lnTo>
                      <a:pt x="75" y="150"/>
                    </a:lnTo>
                    <a:lnTo>
                      <a:pt x="75" y="135"/>
                    </a:lnTo>
                    <a:lnTo>
                      <a:pt x="75" y="120"/>
                    </a:lnTo>
                    <a:lnTo>
                      <a:pt x="75" y="105"/>
                    </a:lnTo>
                    <a:lnTo>
                      <a:pt x="75" y="75"/>
                    </a:lnTo>
                    <a:lnTo>
                      <a:pt x="90" y="60"/>
                    </a:lnTo>
                    <a:lnTo>
                      <a:pt x="105" y="45"/>
                    </a:lnTo>
                    <a:lnTo>
                      <a:pt x="105" y="15"/>
                    </a:lnTo>
                    <a:lnTo>
                      <a:pt x="105" y="0"/>
                    </a:lnTo>
                    <a:lnTo>
                      <a:pt x="90" y="0"/>
                    </a:lnTo>
                    <a:lnTo>
                      <a:pt x="90" y="15"/>
                    </a:lnTo>
                    <a:close/>
                  </a:path>
                </a:pathLst>
              </a:custGeom>
              <a:solidFill>
                <a:srgbClr val="000000"/>
              </a:solidFill>
              <a:ln w="9525">
                <a:noFill/>
                <a:round/>
                <a:headEnd/>
                <a:tailEnd/>
              </a:ln>
            </p:spPr>
            <p:txBody>
              <a:bodyPr/>
              <a:lstStyle/>
              <a:p>
                <a:endParaRPr lang="tr-TR"/>
              </a:p>
            </p:txBody>
          </p:sp>
          <p:sp>
            <p:nvSpPr>
              <p:cNvPr id="196" name="Freeform 480"/>
              <p:cNvSpPr>
                <a:spLocks/>
              </p:cNvSpPr>
              <p:nvPr/>
            </p:nvSpPr>
            <p:spPr bwMode="auto">
              <a:xfrm>
                <a:off x="315" y="2610"/>
                <a:ext cx="75" cy="240"/>
              </a:xfrm>
              <a:custGeom>
                <a:avLst/>
                <a:gdLst>
                  <a:gd name="T0" fmla="*/ 75 w 75"/>
                  <a:gd name="T1" fmla="*/ 0 h 240"/>
                  <a:gd name="T2" fmla="*/ 75 w 75"/>
                  <a:gd name="T3" fmla="*/ 30 h 240"/>
                  <a:gd name="T4" fmla="*/ 60 w 75"/>
                  <a:gd name="T5" fmla="*/ 45 h 240"/>
                  <a:gd name="T6" fmla="*/ 60 w 75"/>
                  <a:gd name="T7" fmla="*/ 60 h 240"/>
                  <a:gd name="T8" fmla="*/ 45 w 75"/>
                  <a:gd name="T9" fmla="*/ 90 h 240"/>
                  <a:gd name="T10" fmla="*/ 15 w 75"/>
                  <a:gd name="T11" fmla="*/ 120 h 240"/>
                  <a:gd name="T12" fmla="*/ 15 w 75"/>
                  <a:gd name="T13" fmla="*/ 150 h 240"/>
                  <a:gd name="T14" fmla="*/ 0 w 75"/>
                  <a:gd name="T15" fmla="*/ 165 h 240"/>
                  <a:gd name="T16" fmla="*/ 0 w 75"/>
                  <a:gd name="T17" fmla="*/ 180 h 240"/>
                  <a:gd name="T18" fmla="*/ 0 w 75"/>
                  <a:gd name="T19" fmla="*/ 180 h 240"/>
                  <a:gd name="T20" fmla="*/ 15 w 75"/>
                  <a:gd name="T21" fmla="*/ 210 h 240"/>
                  <a:gd name="T22" fmla="*/ 15 w 75"/>
                  <a:gd name="T23" fmla="*/ 225 h 240"/>
                  <a:gd name="T24" fmla="*/ 30 w 75"/>
                  <a:gd name="T25" fmla="*/ 240 h 240"/>
                  <a:gd name="T26" fmla="*/ 45 w 75"/>
                  <a:gd name="T27" fmla="*/ 240 h 240"/>
                  <a:gd name="T28" fmla="*/ 60 w 75"/>
                  <a:gd name="T29" fmla="*/ 240 h 240"/>
                  <a:gd name="T30" fmla="*/ 60 w 75"/>
                  <a:gd name="T31" fmla="*/ 240 h 240"/>
                  <a:gd name="T32" fmla="*/ 60 w 75"/>
                  <a:gd name="T33" fmla="*/ 240 h 240"/>
                  <a:gd name="T34" fmla="*/ 60 w 75"/>
                  <a:gd name="T35" fmla="*/ 240 h 240"/>
                  <a:gd name="T36" fmla="*/ 45 w 75"/>
                  <a:gd name="T37" fmla="*/ 225 h 240"/>
                  <a:gd name="T38" fmla="*/ 45 w 75"/>
                  <a:gd name="T39" fmla="*/ 210 h 240"/>
                  <a:gd name="T40" fmla="*/ 30 w 75"/>
                  <a:gd name="T41" fmla="*/ 195 h 240"/>
                  <a:gd name="T42" fmla="*/ 30 w 75"/>
                  <a:gd name="T43" fmla="*/ 180 h 240"/>
                  <a:gd name="T44" fmla="*/ 30 w 75"/>
                  <a:gd name="T45" fmla="*/ 165 h 240"/>
                  <a:gd name="T46" fmla="*/ 30 w 75"/>
                  <a:gd name="T47" fmla="*/ 135 h 240"/>
                  <a:gd name="T48" fmla="*/ 45 w 75"/>
                  <a:gd name="T49" fmla="*/ 120 h 240"/>
                  <a:gd name="T50" fmla="*/ 60 w 75"/>
                  <a:gd name="T51" fmla="*/ 75 h 240"/>
                  <a:gd name="T52" fmla="*/ 75 w 75"/>
                  <a:gd name="T53" fmla="*/ 60 h 240"/>
                  <a:gd name="T54" fmla="*/ 75 w 75"/>
                  <a:gd name="T55" fmla="*/ 60 h 240"/>
                  <a:gd name="T56" fmla="*/ 75 w 75"/>
                  <a:gd name="T57" fmla="*/ 15 h 240"/>
                  <a:gd name="T58" fmla="*/ 75 w 75"/>
                  <a:gd name="T59" fmla="*/ 0 h 240"/>
                  <a:gd name="T60" fmla="*/ 75 w 75"/>
                  <a:gd name="T61" fmla="*/ 0 h 240"/>
                  <a:gd name="T62" fmla="*/ 75 w 75"/>
                  <a:gd name="T63" fmla="*/ 0 h 240"/>
                  <a:gd name="T64" fmla="*/ 75 w 75"/>
                  <a:gd name="T65" fmla="*/ 0 h 2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240"/>
                  <a:gd name="T101" fmla="*/ 75 w 75"/>
                  <a:gd name="T102" fmla="*/ 240 h 2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240">
                    <a:moveTo>
                      <a:pt x="75" y="0"/>
                    </a:moveTo>
                    <a:lnTo>
                      <a:pt x="75" y="0"/>
                    </a:lnTo>
                    <a:lnTo>
                      <a:pt x="75" y="15"/>
                    </a:lnTo>
                    <a:lnTo>
                      <a:pt x="75" y="30"/>
                    </a:lnTo>
                    <a:lnTo>
                      <a:pt x="60" y="45"/>
                    </a:lnTo>
                    <a:lnTo>
                      <a:pt x="60" y="60"/>
                    </a:lnTo>
                    <a:lnTo>
                      <a:pt x="45" y="75"/>
                    </a:lnTo>
                    <a:lnTo>
                      <a:pt x="45" y="90"/>
                    </a:lnTo>
                    <a:lnTo>
                      <a:pt x="30" y="105"/>
                    </a:lnTo>
                    <a:lnTo>
                      <a:pt x="15" y="120"/>
                    </a:lnTo>
                    <a:lnTo>
                      <a:pt x="15" y="135"/>
                    </a:lnTo>
                    <a:lnTo>
                      <a:pt x="15" y="150"/>
                    </a:lnTo>
                    <a:lnTo>
                      <a:pt x="0" y="150"/>
                    </a:lnTo>
                    <a:lnTo>
                      <a:pt x="0" y="165"/>
                    </a:lnTo>
                    <a:lnTo>
                      <a:pt x="0" y="180"/>
                    </a:lnTo>
                    <a:lnTo>
                      <a:pt x="0" y="195"/>
                    </a:lnTo>
                    <a:lnTo>
                      <a:pt x="15" y="210"/>
                    </a:lnTo>
                    <a:lnTo>
                      <a:pt x="15" y="225"/>
                    </a:lnTo>
                    <a:lnTo>
                      <a:pt x="30" y="240"/>
                    </a:lnTo>
                    <a:lnTo>
                      <a:pt x="45" y="240"/>
                    </a:lnTo>
                    <a:lnTo>
                      <a:pt x="60" y="240"/>
                    </a:lnTo>
                    <a:lnTo>
                      <a:pt x="60" y="225"/>
                    </a:lnTo>
                    <a:lnTo>
                      <a:pt x="45" y="225"/>
                    </a:lnTo>
                    <a:lnTo>
                      <a:pt x="45" y="210"/>
                    </a:lnTo>
                    <a:lnTo>
                      <a:pt x="30" y="210"/>
                    </a:lnTo>
                    <a:lnTo>
                      <a:pt x="30" y="195"/>
                    </a:lnTo>
                    <a:lnTo>
                      <a:pt x="30" y="180"/>
                    </a:lnTo>
                    <a:lnTo>
                      <a:pt x="30" y="165"/>
                    </a:lnTo>
                    <a:lnTo>
                      <a:pt x="30" y="150"/>
                    </a:lnTo>
                    <a:lnTo>
                      <a:pt x="30" y="135"/>
                    </a:lnTo>
                    <a:lnTo>
                      <a:pt x="30" y="120"/>
                    </a:lnTo>
                    <a:lnTo>
                      <a:pt x="45" y="120"/>
                    </a:lnTo>
                    <a:lnTo>
                      <a:pt x="45" y="105"/>
                    </a:lnTo>
                    <a:lnTo>
                      <a:pt x="60" y="75"/>
                    </a:lnTo>
                    <a:lnTo>
                      <a:pt x="75" y="75"/>
                    </a:lnTo>
                    <a:lnTo>
                      <a:pt x="75" y="60"/>
                    </a:lnTo>
                    <a:lnTo>
                      <a:pt x="75" y="45"/>
                    </a:lnTo>
                    <a:lnTo>
                      <a:pt x="75" y="15"/>
                    </a:lnTo>
                    <a:lnTo>
                      <a:pt x="75" y="0"/>
                    </a:lnTo>
                    <a:close/>
                  </a:path>
                </a:pathLst>
              </a:custGeom>
              <a:solidFill>
                <a:srgbClr val="000000"/>
              </a:solidFill>
              <a:ln w="9525">
                <a:noFill/>
                <a:round/>
                <a:headEnd/>
                <a:tailEnd/>
              </a:ln>
            </p:spPr>
            <p:txBody>
              <a:bodyPr/>
              <a:lstStyle/>
              <a:p>
                <a:endParaRPr lang="tr-TR"/>
              </a:p>
            </p:txBody>
          </p:sp>
          <p:sp>
            <p:nvSpPr>
              <p:cNvPr id="197" name="Freeform 481"/>
              <p:cNvSpPr>
                <a:spLocks/>
              </p:cNvSpPr>
              <p:nvPr/>
            </p:nvSpPr>
            <p:spPr bwMode="auto">
              <a:xfrm>
                <a:off x="375" y="2790"/>
                <a:ext cx="60" cy="105"/>
              </a:xfrm>
              <a:custGeom>
                <a:avLst/>
                <a:gdLst>
                  <a:gd name="T0" fmla="*/ 0 w 60"/>
                  <a:gd name="T1" fmla="*/ 0 h 105"/>
                  <a:gd name="T2" fmla="*/ 0 w 60"/>
                  <a:gd name="T3" fmla="*/ 0 h 105"/>
                  <a:gd name="T4" fmla="*/ 0 w 60"/>
                  <a:gd name="T5" fmla="*/ 15 h 105"/>
                  <a:gd name="T6" fmla="*/ 0 w 60"/>
                  <a:gd name="T7" fmla="*/ 30 h 105"/>
                  <a:gd name="T8" fmla="*/ 0 w 60"/>
                  <a:gd name="T9" fmla="*/ 45 h 105"/>
                  <a:gd name="T10" fmla="*/ 0 w 60"/>
                  <a:gd name="T11" fmla="*/ 60 h 105"/>
                  <a:gd name="T12" fmla="*/ 0 w 60"/>
                  <a:gd name="T13" fmla="*/ 60 h 105"/>
                  <a:gd name="T14" fmla="*/ 0 w 60"/>
                  <a:gd name="T15" fmla="*/ 75 h 105"/>
                  <a:gd name="T16" fmla="*/ 0 w 60"/>
                  <a:gd name="T17" fmla="*/ 75 h 105"/>
                  <a:gd name="T18" fmla="*/ 15 w 60"/>
                  <a:gd name="T19" fmla="*/ 90 h 105"/>
                  <a:gd name="T20" fmla="*/ 15 w 60"/>
                  <a:gd name="T21" fmla="*/ 90 h 105"/>
                  <a:gd name="T22" fmla="*/ 15 w 60"/>
                  <a:gd name="T23" fmla="*/ 90 h 105"/>
                  <a:gd name="T24" fmla="*/ 15 w 60"/>
                  <a:gd name="T25" fmla="*/ 105 h 105"/>
                  <a:gd name="T26" fmla="*/ 30 w 60"/>
                  <a:gd name="T27" fmla="*/ 105 h 105"/>
                  <a:gd name="T28" fmla="*/ 45 w 60"/>
                  <a:gd name="T29" fmla="*/ 105 h 105"/>
                  <a:gd name="T30" fmla="*/ 45 w 60"/>
                  <a:gd name="T31" fmla="*/ 105 h 105"/>
                  <a:gd name="T32" fmla="*/ 45 w 60"/>
                  <a:gd name="T33" fmla="*/ 105 h 105"/>
                  <a:gd name="T34" fmla="*/ 45 w 60"/>
                  <a:gd name="T35" fmla="*/ 105 h 105"/>
                  <a:gd name="T36" fmla="*/ 60 w 60"/>
                  <a:gd name="T37" fmla="*/ 105 h 105"/>
                  <a:gd name="T38" fmla="*/ 60 w 60"/>
                  <a:gd name="T39" fmla="*/ 90 h 105"/>
                  <a:gd name="T40" fmla="*/ 60 w 60"/>
                  <a:gd name="T41" fmla="*/ 90 h 105"/>
                  <a:gd name="T42" fmla="*/ 60 w 60"/>
                  <a:gd name="T43" fmla="*/ 90 h 105"/>
                  <a:gd name="T44" fmla="*/ 45 w 60"/>
                  <a:gd name="T45" fmla="*/ 90 h 105"/>
                  <a:gd name="T46" fmla="*/ 45 w 60"/>
                  <a:gd name="T47" fmla="*/ 75 h 105"/>
                  <a:gd name="T48" fmla="*/ 45 w 60"/>
                  <a:gd name="T49" fmla="*/ 75 h 105"/>
                  <a:gd name="T50" fmla="*/ 45 w 60"/>
                  <a:gd name="T51" fmla="*/ 75 h 105"/>
                  <a:gd name="T52" fmla="*/ 30 w 60"/>
                  <a:gd name="T53" fmla="*/ 75 h 105"/>
                  <a:gd name="T54" fmla="*/ 30 w 60"/>
                  <a:gd name="T55" fmla="*/ 75 h 105"/>
                  <a:gd name="T56" fmla="*/ 30 w 60"/>
                  <a:gd name="T57" fmla="*/ 60 h 105"/>
                  <a:gd name="T58" fmla="*/ 15 w 60"/>
                  <a:gd name="T59" fmla="*/ 60 h 105"/>
                  <a:gd name="T60" fmla="*/ 15 w 60"/>
                  <a:gd name="T61" fmla="*/ 60 h 105"/>
                  <a:gd name="T62" fmla="*/ 15 w 60"/>
                  <a:gd name="T63" fmla="*/ 45 h 105"/>
                  <a:gd name="T64" fmla="*/ 15 w 60"/>
                  <a:gd name="T65" fmla="*/ 45 h 105"/>
                  <a:gd name="T66" fmla="*/ 15 w 60"/>
                  <a:gd name="T67" fmla="*/ 30 h 105"/>
                  <a:gd name="T68" fmla="*/ 15 w 60"/>
                  <a:gd name="T69" fmla="*/ 0 h 105"/>
                  <a:gd name="T70" fmla="*/ 15 w 60"/>
                  <a:gd name="T71" fmla="*/ 0 h 105"/>
                  <a:gd name="T72" fmla="*/ 15 w 60"/>
                  <a:gd name="T73" fmla="*/ 0 h 105"/>
                  <a:gd name="T74" fmla="*/ 15 w 60"/>
                  <a:gd name="T75" fmla="*/ 0 h 105"/>
                  <a:gd name="T76" fmla="*/ 15 w 60"/>
                  <a:gd name="T77" fmla="*/ 0 h 105"/>
                  <a:gd name="T78" fmla="*/ 15 w 60"/>
                  <a:gd name="T79" fmla="*/ 0 h 105"/>
                  <a:gd name="T80" fmla="*/ 15 w 60"/>
                  <a:gd name="T81" fmla="*/ 0 h 105"/>
                  <a:gd name="T82" fmla="*/ 15 w 60"/>
                  <a:gd name="T83" fmla="*/ 0 h 105"/>
                  <a:gd name="T84" fmla="*/ 15 w 60"/>
                  <a:gd name="T85" fmla="*/ 0 h 105"/>
                  <a:gd name="T86" fmla="*/ 15 w 60"/>
                  <a:gd name="T87" fmla="*/ 0 h 105"/>
                  <a:gd name="T88" fmla="*/ 15 w 60"/>
                  <a:gd name="T89" fmla="*/ 0 h 105"/>
                  <a:gd name="T90" fmla="*/ 0 w 60"/>
                  <a:gd name="T91" fmla="*/ 0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105"/>
                  <a:gd name="T140" fmla="*/ 60 w 60"/>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105">
                    <a:moveTo>
                      <a:pt x="0" y="0"/>
                    </a:moveTo>
                    <a:lnTo>
                      <a:pt x="0" y="0"/>
                    </a:lnTo>
                    <a:lnTo>
                      <a:pt x="0" y="15"/>
                    </a:lnTo>
                    <a:lnTo>
                      <a:pt x="0" y="30"/>
                    </a:lnTo>
                    <a:lnTo>
                      <a:pt x="0" y="45"/>
                    </a:lnTo>
                    <a:lnTo>
                      <a:pt x="0" y="60"/>
                    </a:lnTo>
                    <a:lnTo>
                      <a:pt x="0" y="75"/>
                    </a:lnTo>
                    <a:lnTo>
                      <a:pt x="15" y="90"/>
                    </a:lnTo>
                    <a:lnTo>
                      <a:pt x="15" y="105"/>
                    </a:lnTo>
                    <a:lnTo>
                      <a:pt x="30" y="105"/>
                    </a:lnTo>
                    <a:lnTo>
                      <a:pt x="45" y="105"/>
                    </a:lnTo>
                    <a:lnTo>
                      <a:pt x="60" y="105"/>
                    </a:lnTo>
                    <a:lnTo>
                      <a:pt x="60" y="90"/>
                    </a:lnTo>
                    <a:lnTo>
                      <a:pt x="45" y="90"/>
                    </a:lnTo>
                    <a:lnTo>
                      <a:pt x="45" y="75"/>
                    </a:lnTo>
                    <a:lnTo>
                      <a:pt x="30" y="75"/>
                    </a:lnTo>
                    <a:lnTo>
                      <a:pt x="30" y="60"/>
                    </a:lnTo>
                    <a:lnTo>
                      <a:pt x="15" y="60"/>
                    </a:lnTo>
                    <a:lnTo>
                      <a:pt x="15" y="45"/>
                    </a:lnTo>
                    <a:lnTo>
                      <a:pt x="15" y="30"/>
                    </a:lnTo>
                    <a:lnTo>
                      <a:pt x="15" y="0"/>
                    </a:lnTo>
                    <a:lnTo>
                      <a:pt x="0" y="0"/>
                    </a:lnTo>
                    <a:close/>
                  </a:path>
                </a:pathLst>
              </a:custGeom>
              <a:solidFill>
                <a:srgbClr val="000000"/>
              </a:solidFill>
              <a:ln w="9525">
                <a:noFill/>
                <a:round/>
                <a:headEnd/>
                <a:tailEnd/>
              </a:ln>
            </p:spPr>
            <p:txBody>
              <a:bodyPr/>
              <a:lstStyle/>
              <a:p>
                <a:endParaRPr lang="tr-TR"/>
              </a:p>
            </p:txBody>
          </p:sp>
          <p:sp>
            <p:nvSpPr>
              <p:cNvPr id="198" name="Freeform 482"/>
              <p:cNvSpPr>
                <a:spLocks/>
              </p:cNvSpPr>
              <p:nvPr/>
            </p:nvSpPr>
            <p:spPr bwMode="auto">
              <a:xfrm>
                <a:off x="405" y="2835"/>
                <a:ext cx="285" cy="195"/>
              </a:xfrm>
              <a:custGeom>
                <a:avLst/>
                <a:gdLst>
                  <a:gd name="T0" fmla="*/ 30 w 285"/>
                  <a:gd name="T1" fmla="*/ 15 h 195"/>
                  <a:gd name="T2" fmla="*/ 15 w 285"/>
                  <a:gd name="T3" fmla="*/ 45 h 195"/>
                  <a:gd name="T4" fmla="*/ 15 w 285"/>
                  <a:gd name="T5" fmla="*/ 75 h 195"/>
                  <a:gd name="T6" fmla="*/ 30 w 285"/>
                  <a:gd name="T7" fmla="*/ 90 h 195"/>
                  <a:gd name="T8" fmla="*/ 45 w 285"/>
                  <a:gd name="T9" fmla="*/ 135 h 195"/>
                  <a:gd name="T10" fmla="*/ 90 w 285"/>
                  <a:gd name="T11" fmla="*/ 150 h 195"/>
                  <a:gd name="T12" fmla="*/ 105 w 285"/>
                  <a:gd name="T13" fmla="*/ 180 h 195"/>
                  <a:gd name="T14" fmla="*/ 150 w 285"/>
                  <a:gd name="T15" fmla="*/ 195 h 195"/>
                  <a:gd name="T16" fmla="*/ 180 w 285"/>
                  <a:gd name="T17" fmla="*/ 195 h 195"/>
                  <a:gd name="T18" fmla="*/ 210 w 285"/>
                  <a:gd name="T19" fmla="*/ 195 h 195"/>
                  <a:gd name="T20" fmla="*/ 225 w 285"/>
                  <a:gd name="T21" fmla="*/ 195 h 195"/>
                  <a:gd name="T22" fmla="*/ 255 w 285"/>
                  <a:gd name="T23" fmla="*/ 180 h 195"/>
                  <a:gd name="T24" fmla="*/ 270 w 285"/>
                  <a:gd name="T25" fmla="*/ 165 h 195"/>
                  <a:gd name="T26" fmla="*/ 270 w 285"/>
                  <a:gd name="T27" fmla="*/ 150 h 195"/>
                  <a:gd name="T28" fmla="*/ 285 w 285"/>
                  <a:gd name="T29" fmla="*/ 120 h 195"/>
                  <a:gd name="T30" fmla="*/ 285 w 285"/>
                  <a:gd name="T31" fmla="*/ 105 h 195"/>
                  <a:gd name="T32" fmla="*/ 270 w 285"/>
                  <a:gd name="T33" fmla="*/ 75 h 195"/>
                  <a:gd name="T34" fmla="*/ 270 w 285"/>
                  <a:gd name="T35" fmla="*/ 75 h 195"/>
                  <a:gd name="T36" fmla="*/ 255 w 285"/>
                  <a:gd name="T37" fmla="*/ 75 h 195"/>
                  <a:gd name="T38" fmla="*/ 225 w 285"/>
                  <a:gd name="T39" fmla="*/ 60 h 195"/>
                  <a:gd name="T40" fmla="*/ 210 w 285"/>
                  <a:gd name="T41" fmla="*/ 75 h 195"/>
                  <a:gd name="T42" fmla="*/ 195 w 285"/>
                  <a:gd name="T43" fmla="*/ 75 h 195"/>
                  <a:gd name="T44" fmla="*/ 180 w 285"/>
                  <a:gd name="T45" fmla="*/ 75 h 195"/>
                  <a:gd name="T46" fmla="*/ 165 w 285"/>
                  <a:gd name="T47" fmla="*/ 90 h 195"/>
                  <a:gd name="T48" fmla="*/ 180 w 285"/>
                  <a:gd name="T49" fmla="*/ 90 h 195"/>
                  <a:gd name="T50" fmla="*/ 180 w 285"/>
                  <a:gd name="T51" fmla="*/ 75 h 195"/>
                  <a:gd name="T52" fmla="*/ 150 w 285"/>
                  <a:gd name="T53" fmla="*/ 45 h 195"/>
                  <a:gd name="T54" fmla="*/ 135 w 285"/>
                  <a:gd name="T55" fmla="*/ 15 h 195"/>
                  <a:gd name="T56" fmla="*/ 120 w 285"/>
                  <a:gd name="T57" fmla="*/ 30 h 195"/>
                  <a:gd name="T58" fmla="*/ 120 w 285"/>
                  <a:gd name="T59" fmla="*/ 30 h 195"/>
                  <a:gd name="T60" fmla="*/ 120 w 285"/>
                  <a:gd name="T61" fmla="*/ 45 h 195"/>
                  <a:gd name="T62" fmla="*/ 150 w 285"/>
                  <a:gd name="T63" fmla="*/ 60 h 195"/>
                  <a:gd name="T64" fmla="*/ 165 w 285"/>
                  <a:gd name="T65" fmla="*/ 75 h 195"/>
                  <a:gd name="T66" fmla="*/ 165 w 285"/>
                  <a:gd name="T67" fmla="*/ 105 h 195"/>
                  <a:gd name="T68" fmla="*/ 180 w 285"/>
                  <a:gd name="T69" fmla="*/ 105 h 195"/>
                  <a:gd name="T70" fmla="*/ 210 w 285"/>
                  <a:gd name="T71" fmla="*/ 105 h 195"/>
                  <a:gd name="T72" fmla="*/ 210 w 285"/>
                  <a:gd name="T73" fmla="*/ 75 h 195"/>
                  <a:gd name="T74" fmla="*/ 240 w 285"/>
                  <a:gd name="T75" fmla="*/ 75 h 195"/>
                  <a:gd name="T76" fmla="*/ 255 w 285"/>
                  <a:gd name="T77" fmla="*/ 90 h 195"/>
                  <a:gd name="T78" fmla="*/ 255 w 285"/>
                  <a:gd name="T79" fmla="*/ 105 h 195"/>
                  <a:gd name="T80" fmla="*/ 255 w 285"/>
                  <a:gd name="T81" fmla="*/ 120 h 195"/>
                  <a:gd name="T82" fmla="*/ 240 w 285"/>
                  <a:gd name="T83" fmla="*/ 135 h 195"/>
                  <a:gd name="T84" fmla="*/ 225 w 285"/>
                  <a:gd name="T85" fmla="*/ 165 h 195"/>
                  <a:gd name="T86" fmla="*/ 210 w 285"/>
                  <a:gd name="T87" fmla="*/ 165 h 195"/>
                  <a:gd name="T88" fmla="*/ 195 w 285"/>
                  <a:gd name="T89" fmla="*/ 165 h 195"/>
                  <a:gd name="T90" fmla="*/ 165 w 285"/>
                  <a:gd name="T91" fmla="*/ 165 h 195"/>
                  <a:gd name="T92" fmla="*/ 135 w 285"/>
                  <a:gd name="T93" fmla="*/ 150 h 195"/>
                  <a:gd name="T94" fmla="*/ 90 w 285"/>
                  <a:gd name="T95" fmla="*/ 120 h 195"/>
                  <a:gd name="T96" fmla="*/ 60 w 285"/>
                  <a:gd name="T97" fmla="*/ 90 h 195"/>
                  <a:gd name="T98" fmla="*/ 30 w 285"/>
                  <a:gd name="T99" fmla="*/ 75 h 195"/>
                  <a:gd name="T100" fmla="*/ 30 w 285"/>
                  <a:gd name="T101" fmla="*/ 45 h 195"/>
                  <a:gd name="T102" fmla="*/ 45 w 285"/>
                  <a:gd name="T103" fmla="*/ 15 h 195"/>
                  <a:gd name="T104" fmla="*/ 45 w 285"/>
                  <a:gd name="T105" fmla="*/ 0 h 195"/>
                  <a:gd name="T106" fmla="*/ 30 w 285"/>
                  <a:gd name="T107" fmla="*/ 0 h 195"/>
                  <a:gd name="T108" fmla="*/ 30 w 285"/>
                  <a:gd name="T109" fmla="*/ 0 h 1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5"/>
                  <a:gd name="T166" fmla="*/ 0 h 195"/>
                  <a:gd name="T167" fmla="*/ 285 w 285"/>
                  <a:gd name="T168" fmla="*/ 195 h 1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5" h="195">
                    <a:moveTo>
                      <a:pt x="30" y="0"/>
                    </a:moveTo>
                    <a:lnTo>
                      <a:pt x="30" y="0"/>
                    </a:lnTo>
                    <a:lnTo>
                      <a:pt x="30" y="15"/>
                    </a:lnTo>
                    <a:lnTo>
                      <a:pt x="15" y="15"/>
                    </a:lnTo>
                    <a:lnTo>
                      <a:pt x="15" y="30"/>
                    </a:lnTo>
                    <a:lnTo>
                      <a:pt x="15" y="45"/>
                    </a:lnTo>
                    <a:lnTo>
                      <a:pt x="0" y="60"/>
                    </a:lnTo>
                    <a:lnTo>
                      <a:pt x="15" y="60"/>
                    </a:lnTo>
                    <a:lnTo>
                      <a:pt x="15" y="75"/>
                    </a:lnTo>
                    <a:lnTo>
                      <a:pt x="30" y="90"/>
                    </a:lnTo>
                    <a:lnTo>
                      <a:pt x="30" y="105"/>
                    </a:lnTo>
                    <a:lnTo>
                      <a:pt x="30" y="120"/>
                    </a:lnTo>
                    <a:lnTo>
                      <a:pt x="45" y="135"/>
                    </a:lnTo>
                    <a:lnTo>
                      <a:pt x="60" y="135"/>
                    </a:lnTo>
                    <a:lnTo>
                      <a:pt x="75" y="135"/>
                    </a:lnTo>
                    <a:lnTo>
                      <a:pt x="90" y="150"/>
                    </a:lnTo>
                    <a:lnTo>
                      <a:pt x="90" y="165"/>
                    </a:lnTo>
                    <a:lnTo>
                      <a:pt x="105" y="180"/>
                    </a:lnTo>
                    <a:lnTo>
                      <a:pt x="120" y="180"/>
                    </a:lnTo>
                    <a:lnTo>
                      <a:pt x="135" y="195"/>
                    </a:lnTo>
                    <a:lnTo>
                      <a:pt x="150" y="195"/>
                    </a:lnTo>
                    <a:lnTo>
                      <a:pt x="165" y="195"/>
                    </a:lnTo>
                    <a:lnTo>
                      <a:pt x="180" y="195"/>
                    </a:lnTo>
                    <a:lnTo>
                      <a:pt x="195" y="195"/>
                    </a:lnTo>
                    <a:lnTo>
                      <a:pt x="210" y="195"/>
                    </a:lnTo>
                    <a:lnTo>
                      <a:pt x="225" y="195"/>
                    </a:lnTo>
                    <a:lnTo>
                      <a:pt x="240" y="195"/>
                    </a:lnTo>
                    <a:lnTo>
                      <a:pt x="255" y="180"/>
                    </a:lnTo>
                    <a:lnTo>
                      <a:pt x="270" y="180"/>
                    </a:lnTo>
                    <a:lnTo>
                      <a:pt x="270" y="165"/>
                    </a:lnTo>
                    <a:lnTo>
                      <a:pt x="270" y="150"/>
                    </a:lnTo>
                    <a:lnTo>
                      <a:pt x="270" y="135"/>
                    </a:lnTo>
                    <a:lnTo>
                      <a:pt x="285" y="135"/>
                    </a:lnTo>
                    <a:lnTo>
                      <a:pt x="285" y="120"/>
                    </a:lnTo>
                    <a:lnTo>
                      <a:pt x="285" y="105"/>
                    </a:lnTo>
                    <a:lnTo>
                      <a:pt x="285" y="90"/>
                    </a:lnTo>
                    <a:lnTo>
                      <a:pt x="270" y="90"/>
                    </a:lnTo>
                    <a:lnTo>
                      <a:pt x="270" y="75"/>
                    </a:lnTo>
                    <a:lnTo>
                      <a:pt x="255" y="75"/>
                    </a:lnTo>
                    <a:lnTo>
                      <a:pt x="255" y="60"/>
                    </a:lnTo>
                    <a:lnTo>
                      <a:pt x="240" y="60"/>
                    </a:lnTo>
                    <a:lnTo>
                      <a:pt x="225" y="60"/>
                    </a:lnTo>
                    <a:lnTo>
                      <a:pt x="210" y="60"/>
                    </a:lnTo>
                    <a:lnTo>
                      <a:pt x="210" y="75"/>
                    </a:lnTo>
                    <a:lnTo>
                      <a:pt x="195" y="75"/>
                    </a:lnTo>
                    <a:lnTo>
                      <a:pt x="180" y="75"/>
                    </a:lnTo>
                    <a:lnTo>
                      <a:pt x="165" y="75"/>
                    </a:lnTo>
                    <a:lnTo>
                      <a:pt x="165" y="90"/>
                    </a:lnTo>
                    <a:lnTo>
                      <a:pt x="180" y="90"/>
                    </a:lnTo>
                    <a:lnTo>
                      <a:pt x="180" y="75"/>
                    </a:lnTo>
                    <a:lnTo>
                      <a:pt x="165" y="60"/>
                    </a:lnTo>
                    <a:lnTo>
                      <a:pt x="165" y="45"/>
                    </a:lnTo>
                    <a:lnTo>
                      <a:pt x="150" y="45"/>
                    </a:lnTo>
                    <a:lnTo>
                      <a:pt x="150" y="30"/>
                    </a:lnTo>
                    <a:lnTo>
                      <a:pt x="135" y="15"/>
                    </a:lnTo>
                    <a:lnTo>
                      <a:pt x="120" y="15"/>
                    </a:lnTo>
                    <a:lnTo>
                      <a:pt x="120" y="30"/>
                    </a:lnTo>
                    <a:lnTo>
                      <a:pt x="120" y="45"/>
                    </a:lnTo>
                    <a:lnTo>
                      <a:pt x="135" y="60"/>
                    </a:lnTo>
                    <a:lnTo>
                      <a:pt x="150" y="60"/>
                    </a:lnTo>
                    <a:lnTo>
                      <a:pt x="150" y="75"/>
                    </a:lnTo>
                    <a:lnTo>
                      <a:pt x="165" y="75"/>
                    </a:lnTo>
                    <a:lnTo>
                      <a:pt x="165" y="90"/>
                    </a:lnTo>
                    <a:lnTo>
                      <a:pt x="165" y="105"/>
                    </a:lnTo>
                    <a:lnTo>
                      <a:pt x="180" y="105"/>
                    </a:lnTo>
                    <a:lnTo>
                      <a:pt x="195" y="105"/>
                    </a:lnTo>
                    <a:lnTo>
                      <a:pt x="210" y="105"/>
                    </a:lnTo>
                    <a:lnTo>
                      <a:pt x="210" y="90"/>
                    </a:lnTo>
                    <a:lnTo>
                      <a:pt x="210" y="75"/>
                    </a:lnTo>
                    <a:lnTo>
                      <a:pt x="225" y="75"/>
                    </a:lnTo>
                    <a:lnTo>
                      <a:pt x="240" y="75"/>
                    </a:lnTo>
                    <a:lnTo>
                      <a:pt x="255" y="90"/>
                    </a:lnTo>
                    <a:lnTo>
                      <a:pt x="255" y="105"/>
                    </a:lnTo>
                    <a:lnTo>
                      <a:pt x="255" y="120"/>
                    </a:lnTo>
                    <a:lnTo>
                      <a:pt x="255" y="135"/>
                    </a:lnTo>
                    <a:lnTo>
                      <a:pt x="240" y="135"/>
                    </a:lnTo>
                    <a:lnTo>
                      <a:pt x="240" y="150"/>
                    </a:lnTo>
                    <a:lnTo>
                      <a:pt x="225" y="150"/>
                    </a:lnTo>
                    <a:lnTo>
                      <a:pt x="225" y="165"/>
                    </a:lnTo>
                    <a:lnTo>
                      <a:pt x="210" y="165"/>
                    </a:lnTo>
                    <a:lnTo>
                      <a:pt x="195" y="165"/>
                    </a:lnTo>
                    <a:lnTo>
                      <a:pt x="180" y="165"/>
                    </a:lnTo>
                    <a:lnTo>
                      <a:pt x="165" y="165"/>
                    </a:lnTo>
                    <a:lnTo>
                      <a:pt x="150" y="165"/>
                    </a:lnTo>
                    <a:lnTo>
                      <a:pt x="150" y="150"/>
                    </a:lnTo>
                    <a:lnTo>
                      <a:pt x="135" y="150"/>
                    </a:lnTo>
                    <a:lnTo>
                      <a:pt x="120" y="150"/>
                    </a:lnTo>
                    <a:lnTo>
                      <a:pt x="105" y="135"/>
                    </a:lnTo>
                    <a:lnTo>
                      <a:pt x="90" y="120"/>
                    </a:lnTo>
                    <a:lnTo>
                      <a:pt x="75" y="105"/>
                    </a:lnTo>
                    <a:lnTo>
                      <a:pt x="60" y="105"/>
                    </a:lnTo>
                    <a:lnTo>
                      <a:pt x="60" y="90"/>
                    </a:lnTo>
                    <a:lnTo>
                      <a:pt x="45" y="75"/>
                    </a:lnTo>
                    <a:lnTo>
                      <a:pt x="30" y="75"/>
                    </a:lnTo>
                    <a:lnTo>
                      <a:pt x="30" y="60"/>
                    </a:lnTo>
                    <a:lnTo>
                      <a:pt x="30" y="45"/>
                    </a:lnTo>
                    <a:lnTo>
                      <a:pt x="30" y="30"/>
                    </a:lnTo>
                    <a:lnTo>
                      <a:pt x="45" y="15"/>
                    </a:lnTo>
                    <a:lnTo>
                      <a:pt x="45" y="0"/>
                    </a:lnTo>
                    <a:lnTo>
                      <a:pt x="30" y="0"/>
                    </a:lnTo>
                    <a:close/>
                  </a:path>
                </a:pathLst>
              </a:custGeom>
              <a:solidFill>
                <a:srgbClr val="000000"/>
              </a:solidFill>
              <a:ln w="9525">
                <a:noFill/>
                <a:round/>
                <a:headEnd/>
                <a:tailEnd/>
              </a:ln>
            </p:spPr>
            <p:txBody>
              <a:bodyPr/>
              <a:lstStyle/>
              <a:p>
                <a:endParaRPr lang="tr-TR"/>
              </a:p>
            </p:txBody>
          </p:sp>
          <p:sp>
            <p:nvSpPr>
              <p:cNvPr id="199" name="Freeform 483"/>
              <p:cNvSpPr>
                <a:spLocks/>
              </p:cNvSpPr>
              <p:nvPr/>
            </p:nvSpPr>
            <p:spPr bwMode="auto">
              <a:xfrm>
                <a:off x="555" y="2670"/>
                <a:ext cx="195" cy="240"/>
              </a:xfrm>
              <a:custGeom>
                <a:avLst/>
                <a:gdLst>
                  <a:gd name="T0" fmla="*/ 15 w 195"/>
                  <a:gd name="T1" fmla="*/ 0 h 240"/>
                  <a:gd name="T2" fmla="*/ 15 w 195"/>
                  <a:gd name="T3" fmla="*/ 15 h 240"/>
                  <a:gd name="T4" fmla="*/ 15 w 195"/>
                  <a:gd name="T5" fmla="*/ 30 h 240"/>
                  <a:gd name="T6" fmla="*/ 15 w 195"/>
                  <a:gd name="T7" fmla="*/ 60 h 240"/>
                  <a:gd name="T8" fmla="*/ 15 w 195"/>
                  <a:gd name="T9" fmla="*/ 60 h 240"/>
                  <a:gd name="T10" fmla="*/ 15 w 195"/>
                  <a:gd name="T11" fmla="*/ 75 h 240"/>
                  <a:gd name="T12" fmla="*/ 30 w 195"/>
                  <a:gd name="T13" fmla="*/ 90 h 240"/>
                  <a:gd name="T14" fmla="*/ 60 w 195"/>
                  <a:gd name="T15" fmla="*/ 105 h 240"/>
                  <a:gd name="T16" fmla="*/ 75 w 195"/>
                  <a:gd name="T17" fmla="*/ 105 h 240"/>
                  <a:gd name="T18" fmla="*/ 120 w 195"/>
                  <a:gd name="T19" fmla="*/ 120 h 240"/>
                  <a:gd name="T20" fmla="*/ 150 w 195"/>
                  <a:gd name="T21" fmla="*/ 135 h 240"/>
                  <a:gd name="T22" fmla="*/ 165 w 195"/>
                  <a:gd name="T23" fmla="*/ 135 h 240"/>
                  <a:gd name="T24" fmla="*/ 165 w 195"/>
                  <a:gd name="T25" fmla="*/ 150 h 240"/>
                  <a:gd name="T26" fmla="*/ 180 w 195"/>
                  <a:gd name="T27" fmla="*/ 165 h 240"/>
                  <a:gd name="T28" fmla="*/ 180 w 195"/>
                  <a:gd name="T29" fmla="*/ 180 h 240"/>
                  <a:gd name="T30" fmla="*/ 165 w 195"/>
                  <a:gd name="T31" fmla="*/ 180 h 240"/>
                  <a:gd name="T32" fmla="*/ 165 w 195"/>
                  <a:gd name="T33" fmla="*/ 210 h 240"/>
                  <a:gd name="T34" fmla="*/ 150 w 195"/>
                  <a:gd name="T35" fmla="*/ 210 h 240"/>
                  <a:gd name="T36" fmla="*/ 135 w 195"/>
                  <a:gd name="T37" fmla="*/ 225 h 240"/>
                  <a:gd name="T38" fmla="*/ 120 w 195"/>
                  <a:gd name="T39" fmla="*/ 225 h 240"/>
                  <a:gd name="T40" fmla="*/ 105 w 195"/>
                  <a:gd name="T41" fmla="*/ 225 h 240"/>
                  <a:gd name="T42" fmla="*/ 105 w 195"/>
                  <a:gd name="T43" fmla="*/ 225 h 240"/>
                  <a:gd name="T44" fmla="*/ 90 w 195"/>
                  <a:gd name="T45" fmla="*/ 225 h 240"/>
                  <a:gd name="T46" fmla="*/ 105 w 195"/>
                  <a:gd name="T47" fmla="*/ 240 h 240"/>
                  <a:gd name="T48" fmla="*/ 120 w 195"/>
                  <a:gd name="T49" fmla="*/ 240 h 240"/>
                  <a:gd name="T50" fmla="*/ 150 w 195"/>
                  <a:gd name="T51" fmla="*/ 240 h 240"/>
                  <a:gd name="T52" fmla="*/ 165 w 195"/>
                  <a:gd name="T53" fmla="*/ 225 h 240"/>
                  <a:gd name="T54" fmla="*/ 180 w 195"/>
                  <a:gd name="T55" fmla="*/ 225 h 240"/>
                  <a:gd name="T56" fmla="*/ 195 w 195"/>
                  <a:gd name="T57" fmla="*/ 210 h 240"/>
                  <a:gd name="T58" fmla="*/ 195 w 195"/>
                  <a:gd name="T59" fmla="*/ 195 h 240"/>
                  <a:gd name="T60" fmla="*/ 195 w 195"/>
                  <a:gd name="T61" fmla="*/ 180 h 240"/>
                  <a:gd name="T62" fmla="*/ 195 w 195"/>
                  <a:gd name="T63" fmla="*/ 165 h 240"/>
                  <a:gd name="T64" fmla="*/ 195 w 195"/>
                  <a:gd name="T65" fmla="*/ 150 h 240"/>
                  <a:gd name="T66" fmla="*/ 180 w 195"/>
                  <a:gd name="T67" fmla="*/ 150 h 240"/>
                  <a:gd name="T68" fmla="*/ 180 w 195"/>
                  <a:gd name="T69" fmla="*/ 135 h 240"/>
                  <a:gd name="T70" fmla="*/ 150 w 195"/>
                  <a:gd name="T71" fmla="*/ 120 h 240"/>
                  <a:gd name="T72" fmla="*/ 105 w 195"/>
                  <a:gd name="T73" fmla="*/ 105 h 240"/>
                  <a:gd name="T74" fmla="*/ 75 w 195"/>
                  <a:gd name="T75" fmla="*/ 90 h 240"/>
                  <a:gd name="T76" fmla="*/ 60 w 195"/>
                  <a:gd name="T77" fmla="*/ 75 h 240"/>
                  <a:gd name="T78" fmla="*/ 45 w 195"/>
                  <a:gd name="T79" fmla="*/ 60 h 240"/>
                  <a:gd name="T80" fmla="*/ 45 w 195"/>
                  <a:gd name="T81" fmla="*/ 60 h 240"/>
                  <a:gd name="T82" fmla="*/ 45 w 195"/>
                  <a:gd name="T83" fmla="*/ 45 h 240"/>
                  <a:gd name="T84" fmla="*/ 30 w 195"/>
                  <a:gd name="T85" fmla="*/ 30 h 240"/>
                  <a:gd name="T86" fmla="*/ 15 w 195"/>
                  <a:gd name="T87" fmla="*/ 0 h 240"/>
                  <a:gd name="T88" fmla="*/ 15 w 195"/>
                  <a:gd name="T89" fmla="*/ 0 h 240"/>
                  <a:gd name="T90" fmla="*/ 15 w 195"/>
                  <a:gd name="T91" fmla="*/ 0 h 240"/>
                  <a:gd name="T92" fmla="*/ 15 w 195"/>
                  <a:gd name="T93" fmla="*/ 0 h 240"/>
                  <a:gd name="T94" fmla="*/ 15 w 195"/>
                  <a:gd name="T95" fmla="*/ 0 h 2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5"/>
                  <a:gd name="T145" fmla="*/ 0 h 240"/>
                  <a:gd name="T146" fmla="*/ 195 w 195"/>
                  <a:gd name="T147" fmla="*/ 240 h 2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5" h="240">
                    <a:moveTo>
                      <a:pt x="15" y="0"/>
                    </a:moveTo>
                    <a:lnTo>
                      <a:pt x="15" y="0"/>
                    </a:lnTo>
                    <a:lnTo>
                      <a:pt x="15" y="15"/>
                    </a:lnTo>
                    <a:lnTo>
                      <a:pt x="15" y="30"/>
                    </a:lnTo>
                    <a:lnTo>
                      <a:pt x="15" y="60"/>
                    </a:lnTo>
                    <a:lnTo>
                      <a:pt x="15" y="75"/>
                    </a:lnTo>
                    <a:lnTo>
                      <a:pt x="30" y="75"/>
                    </a:lnTo>
                    <a:lnTo>
                      <a:pt x="30" y="90"/>
                    </a:lnTo>
                    <a:lnTo>
                      <a:pt x="45" y="90"/>
                    </a:lnTo>
                    <a:lnTo>
                      <a:pt x="60" y="105"/>
                    </a:lnTo>
                    <a:lnTo>
                      <a:pt x="75" y="105"/>
                    </a:lnTo>
                    <a:lnTo>
                      <a:pt x="105" y="120"/>
                    </a:lnTo>
                    <a:lnTo>
                      <a:pt x="120" y="120"/>
                    </a:lnTo>
                    <a:lnTo>
                      <a:pt x="135" y="120"/>
                    </a:lnTo>
                    <a:lnTo>
                      <a:pt x="150" y="135"/>
                    </a:lnTo>
                    <a:lnTo>
                      <a:pt x="165" y="135"/>
                    </a:lnTo>
                    <a:lnTo>
                      <a:pt x="165" y="150"/>
                    </a:lnTo>
                    <a:lnTo>
                      <a:pt x="165" y="165"/>
                    </a:lnTo>
                    <a:lnTo>
                      <a:pt x="180" y="165"/>
                    </a:lnTo>
                    <a:lnTo>
                      <a:pt x="180" y="180"/>
                    </a:lnTo>
                    <a:lnTo>
                      <a:pt x="165" y="180"/>
                    </a:lnTo>
                    <a:lnTo>
                      <a:pt x="165" y="195"/>
                    </a:lnTo>
                    <a:lnTo>
                      <a:pt x="165" y="210"/>
                    </a:lnTo>
                    <a:lnTo>
                      <a:pt x="150" y="210"/>
                    </a:lnTo>
                    <a:lnTo>
                      <a:pt x="135" y="225"/>
                    </a:lnTo>
                    <a:lnTo>
                      <a:pt x="120" y="225"/>
                    </a:lnTo>
                    <a:lnTo>
                      <a:pt x="105" y="225"/>
                    </a:lnTo>
                    <a:lnTo>
                      <a:pt x="90" y="225"/>
                    </a:lnTo>
                    <a:lnTo>
                      <a:pt x="105" y="240"/>
                    </a:lnTo>
                    <a:lnTo>
                      <a:pt x="120" y="240"/>
                    </a:lnTo>
                    <a:lnTo>
                      <a:pt x="135" y="240"/>
                    </a:lnTo>
                    <a:lnTo>
                      <a:pt x="150" y="240"/>
                    </a:lnTo>
                    <a:lnTo>
                      <a:pt x="165" y="225"/>
                    </a:lnTo>
                    <a:lnTo>
                      <a:pt x="180" y="225"/>
                    </a:lnTo>
                    <a:lnTo>
                      <a:pt x="180" y="210"/>
                    </a:lnTo>
                    <a:lnTo>
                      <a:pt x="195" y="210"/>
                    </a:lnTo>
                    <a:lnTo>
                      <a:pt x="195" y="195"/>
                    </a:lnTo>
                    <a:lnTo>
                      <a:pt x="195" y="180"/>
                    </a:lnTo>
                    <a:lnTo>
                      <a:pt x="195" y="165"/>
                    </a:lnTo>
                    <a:lnTo>
                      <a:pt x="195" y="150"/>
                    </a:lnTo>
                    <a:lnTo>
                      <a:pt x="180" y="150"/>
                    </a:lnTo>
                    <a:lnTo>
                      <a:pt x="180" y="135"/>
                    </a:lnTo>
                    <a:lnTo>
                      <a:pt x="165" y="120"/>
                    </a:lnTo>
                    <a:lnTo>
                      <a:pt x="150" y="120"/>
                    </a:lnTo>
                    <a:lnTo>
                      <a:pt x="135" y="120"/>
                    </a:lnTo>
                    <a:lnTo>
                      <a:pt x="105" y="105"/>
                    </a:lnTo>
                    <a:lnTo>
                      <a:pt x="90" y="105"/>
                    </a:lnTo>
                    <a:lnTo>
                      <a:pt x="75" y="90"/>
                    </a:lnTo>
                    <a:lnTo>
                      <a:pt x="60" y="90"/>
                    </a:lnTo>
                    <a:lnTo>
                      <a:pt x="60" y="75"/>
                    </a:lnTo>
                    <a:lnTo>
                      <a:pt x="45" y="60"/>
                    </a:lnTo>
                    <a:lnTo>
                      <a:pt x="45" y="45"/>
                    </a:lnTo>
                    <a:lnTo>
                      <a:pt x="30" y="45"/>
                    </a:lnTo>
                    <a:lnTo>
                      <a:pt x="30" y="30"/>
                    </a:lnTo>
                    <a:lnTo>
                      <a:pt x="30" y="15"/>
                    </a:lnTo>
                    <a:lnTo>
                      <a:pt x="15" y="0"/>
                    </a:lnTo>
                    <a:lnTo>
                      <a:pt x="0" y="0"/>
                    </a:lnTo>
                    <a:lnTo>
                      <a:pt x="15" y="0"/>
                    </a:lnTo>
                    <a:close/>
                  </a:path>
                </a:pathLst>
              </a:custGeom>
              <a:solidFill>
                <a:srgbClr val="000000"/>
              </a:solidFill>
              <a:ln w="9525">
                <a:noFill/>
                <a:round/>
                <a:headEnd/>
                <a:tailEnd/>
              </a:ln>
            </p:spPr>
            <p:txBody>
              <a:bodyPr/>
              <a:lstStyle/>
              <a:p>
                <a:endParaRPr lang="tr-TR"/>
              </a:p>
            </p:txBody>
          </p:sp>
          <p:sp>
            <p:nvSpPr>
              <p:cNvPr id="200" name="Freeform 484"/>
              <p:cNvSpPr>
                <a:spLocks/>
              </p:cNvSpPr>
              <p:nvPr/>
            </p:nvSpPr>
            <p:spPr bwMode="auto">
              <a:xfrm>
                <a:off x="525" y="2715"/>
                <a:ext cx="30" cy="75"/>
              </a:xfrm>
              <a:custGeom>
                <a:avLst/>
                <a:gdLst>
                  <a:gd name="T0" fmla="*/ 0 w 30"/>
                  <a:gd name="T1" fmla="*/ 15 h 75"/>
                  <a:gd name="T2" fmla="*/ 0 w 30"/>
                  <a:gd name="T3" fmla="*/ 15 h 75"/>
                  <a:gd name="T4" fmla="*/ 0 w 30"/>
                  <a:gd name="T5" fmla="*/ 15 h 75"/>
                  <a:gd name="T6" fmla="*/ 0 w 30"/>
                  <a:gd name="T7" fmla="*/ 15 h 75"/>
                  <a:gd name="T8" fmla="*/ 0 w 30"/>
                  <a:gd name="T9" fmla="*/ 15 h 75"/>
                  <a:gd name="T10" fmla="*/ 15 w 30"/>
                  <a:gd name="T11" fmla="*/ 30 h 75"/>
                  <a:gd name="T12" fmla="*/ 15 w 30"/>
                  <a:gd name="T13" fmla="*/ 45 h 75"/>
                  <a:gd name="T14" fmla="*/ 15 w 30"/>
                  <a:gd name="T15" fmla="*/ 60 h 75"/>
                  <a:gd name="T16" fmla="*/ 15 w 30"/>
                  <a:gd name="T17" fmla="*/ 75 h 75"/>
                  <a:gd name="T18" fmla="*/ 15 w 30"/>
                  <a:gd name="T19" fmla="*/ 75 h 75"/>
                  <a:gd name="T20" fmla="*/ 15 w 30"/>
                  <a:gd name="T21" fmla="*/ 75 h 75"/>
                  <a:gd name="T22" fmla="*/ 15 w 30"/>
                  <a:gd name="T23" fmla="*/ 75 h 75"/>
                  <a:gd name="T24" fmla="*/ 15 w 30"/>
                  <a:gd name="T25" fmla="*/ 75 h 75"/>
                  <a:gd name="T26" fmla="*/ 30 w 30"/>
                  <a:gd name="T27" fmla="*/ 75 h 75"/>
                  <a:gd name="T28" fmla="*/ 30 w 30"/>
                  <a:gd name="T29" fmla="*/ 75 h 75"/>
                  <a:gd name="T30" fmla="*/ 30 w 30"/>
                  <a:gd name="T31" fmla="*/ 75 h 75"/>
                  <a:gd name="T32" fmla="*/ 30 w 30"/>
                  <a:gd name="T33" fmla="*/ 75 h 75"/>
                  <a:gd name="T34" fmla="*/ 30 w 30"/>
                  <a:gd name="T35" fmla="*/ 75 h 75"/>
                  <a:gd name="T36" fmla="*/ 30 w 30"/>
                  <a:gd name="T37" fmla="*/ 75 h 75"/>
                  <a:gd name="T38" fmla="*/ 30 w 30"/>
                  <a:gd name="T39" fmla="*/ 75 h 75"/>
                  <a:gd name="T40" fmla="*/ 30 w 30"/>
                  <a:gd name="T41" fmla="*/ 75 h 75"/>
                  <a:gd name="T42" fmla="*/ 30 w 30"/>
                  <a:gd name="T43" fmla="*/ 75 h 75"/>
                  <a:gd name="T44" fmla="*/ 30 w 30"/>
                  <a:gd name="T45" fmla="*/ 75 h 75"/>
                  <a:gd name="T46" fmla="*/ 30 w 30"/>
                  <a:gd name="T47" fmla="*/ 60 h 75"/>
                  <a:gd name="T48" fmla="*/ 30 w 30"/>
                  <a:gd name="T49" fmla="*/ 45 h 75"/>
                  <a:gd name="T50" fmla="*/ 30 w 30"/>
                  <a:gd name="T51" fmla="*/ 30 h 75"/>
                  <a:gd name="T52" fmla="*/ 30 w 30"/>
                  <a:gd name="T53" fmla="*/ 30 h 75"/>
                  <a:gd name="T54" fmla="*/ 30 w 30"/>
                  <a:gd name="T55" fmla="*/ 15 h 75"/>
                  <a:gd name="T56" fmla="*/ 30 w 30"/>
                  <a:gd name="T57" fmla="*/ 15 h 75"/>
                  <a:gd name="T58" fmla="*/ 15 w 30"/>
                  <a:gd name="T59" fmla="*/ 0 h 75"/>
                  <a:gd name="T60" fmla="*/ 0 w 30"/>
                  <a:gd name="T61" fmla="*/ 0 h 75"/>
                  <a:gd name="T62" fmla="*/ 0 w 30"/>
                  <a:gd name="T63" fmla="*/ 0 h 75"/>
                  <a:gd name="T64" fmla="*/ 0 w 30"/>
                  <a:gd name="T65" fmla="*/ 0 h 75"/>
                  <a:gd name="T66" fmla="*/ 0 w 30"/>
                  <a:gd name="T67" fmla="*/ 0 h 75"/>
                  <a:gd name="T68" fmla="*/ 0 w 30"/>
                  <a:gd name="T69" fmla="*/ 0 h 75"/>
                  <a:gd name="T70" fmla="*/ 0 w 30"/>
                  <a:gd name="T71" fmla="*/ 0 h 75"/>
                  <a:gd name="T72" fmla="*/ 0 w 30"/>
                  <a:gd name="T73" fmla="*/ 0 h 75"/>
                  <a:gd name="T74" fmla="*/ 0 w 30"/>
                  <a:gd name="T75" fmla="*/ 15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75"/>
                  <a:gd name="T116" fmla="*/ 30 w 30"/>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75">
                    <a:moveTo>
                      <a:pt x="0" y="15"/>
                    </a:moveTo>
                    <a:lnTo>
                      <a:pt x="0" y="15"/>
                    </a:lnTo>
                    <a:lnTo>
                      <a:pt x="15" y="30"/>
                    </a:lnTo>
                    <a:lnTo>
                      <a:pt x="15" y="45"/>
                    </a:lnTo>
                    <a:lnTo>
                      <a:pt x="15" y="60"/>
                    </a:lnTo>
                    <a:lnTo>
                      <a:pt x="15" y="75"/>
                    </a:lnTo>
                    <a:lnTo>
                      <a:pt x="30" y="75"/>
                    </a:lnTo>
                    <a:lnTo>
                      <a:pt x="30" y="60"/>
                    </a:lnTo>
                    <a:lnTo>
                      <a:pt x="30" y="45"/>
                    </a:lnTo>
                    <a:lnTo>
                      <a:pt x="30" y="30"/>
                    </a:lnTo>
                    <a:lnTo>
                      <a:pt x="30" y="15"/>
                    </a:lnTo>
                    <a:lnTo>
                      <a:pt x="15" y="0"/>
                    </a:lnTo>
                    <a:lnTo>
                      <a:pt x="0" y="0"/>
                    </a:lnTo>
                    <a:lnTo>
                      <a:pt x="0" y="15"/>
                    </a:lnTo>
                    <a:close/>
                  </a:path>
                </a:pathLst>
              </a:custGeom>
              <a:solidFill>
                <a:srgbClr val="000000"/>
              </a:solidFill>
              <a:ln w="9525">
                <a:noFill/>
                <a:round/>
                <a:headEnd/>
                <a:tailEnd/>
              </a:ln>
            </p:spPr>
            <p:txBody>
              <a:bodyPr/>
              <a:lstStyle/>
              <a:p>
                <a:endParaRPr lang="tr-TR"/>
              </a:p>
            </p:txBody>
          </p:sp>
          <p:sp>
            <p:nvSpPr>
              <p:cNvPr id="201" name="Freeform 485"/>
              <p:cNvSpPr>
                <a:spLocks/>
              </p:cNvSpPr>
              <p:nvPr/>
            </p:nvSpPr>
            <p:spPr bwMode="auto">
              <a:xfrm>
                <a:off x="615" y="2865"/>
                <a:ext cx="60" cy="45"/>
              </a:xfrm>
              <a:custGeom>
                <a:avLst/>
                <a:gdLst>
                  <a:gd name="T0" fmla="*/ 45 w 60"/>
                  <a:gd name="T1" fmla="*/ 0 h 45"/>
                  <a:gd name="T2" fmla="*/ 45 w 60"/>
                  <a:gd name="T3" fmla="*/ 0 h 45"/>
                  <a:gd name="T4" fmla="*/ 45 w 60"/>
                  <a:gd name="T5" fmla="*/ 0 h 45"/>
                  <a:gd name="T6" fmla="*/ 30 w 60"/>
                  <a:gd name="T7" fmla="*/ 15 h 45"/>
                  <a:gd name="T8" fmla="*/ 15 w 60"/>
                  <a:gd name="T9" fmla="*/ 15 h 45"/>
                  <a:gd name="T10" fmla="*/ 15 w 60"/>
                  <a:gd name="T11" fmla="*/ 30 h 45"/>
                  <a:gd name="T12" fmla="*/ 0 w 60"/>
                  <a:gd name="T13" fmla="*/ 30 h 45"/>
                  <a:gd name="T14" fmla="*/ 0 w 60"/>
                  <a:gd name="T15" fmla="*/ 30 h 45"/>
                  <a:gd name="T16" fmla="*/ 0 w 60"/>
                  <a:gd name="T17" fmla="*/ 45 h 45"/>
                  <a:gd name="T18" fmla="*/ 0 w 60"/>
                  <a:gd name="T19" fmla="*/ 45 h 45"/>
                  <a:gd name="T20" fmla="*/ 0 w 60"/>
                  <a:gd name="T21" fmla="*/ 45 h 45"/>
                  <a:gd name="T22" fmla="*/ 0 w 60"/>
                  <a:gd name="T23" fmla="*/ 45 h 45"/>
                  <a:gd name="T24" fmla="*/ 0 w 60"/>
                  <a:gd name="T25" fmla="*/ 45 h 45"/>
                  <a:gd name="T26" fmla="*/ 15 w 60"/>
                  <a:gd name="T27" fmla="*/ 45 h 45"/>
                  <a:gd name="T28" fmla="*/ 15 w 60"/>
                  <a:gd name="T29" fmla="*/ 45 h 45"/>
                  <a:gd name="T30" fmla="*/ 15 w 60"/>
                  <a:gd name="T31" fmla="*/ 45 h 45"/>
                  <a:gd name="T32" fmla="*/ 15 w 60"/>
                  <a:gd name="T33" fmla="*/ 45 h 45"/>
                  <a:gd name="T34" fmla="*/ 30 w 60"/>
                  <a:gd name="T35" fmla="*/ 45 h 45"/>
                  <a:gd name="T36" fmla="*/ 30 w 60"/>
                  <a:gd name="T37" fmla="*/ 45 h 45"/>
                  <a:gd name="T38" fmla="*/ 30 w 60"/>
                  <a:gd name="T39" fmla="*/ 45 h 45"/>
                  <a:gd name="T40" fmla="*/ 30 w 60"/>
                  <a:gd name="T41" fmla="*/ 45 h 45"/>
                  <a:gd name="T42" fmla="*/ 45 w 60"/>
                  <a:gd name="T43" fmla="*/ 45 h 45"/>
                  <a:gd name="T44" fmla="*/ 45 w 60"/>
                  <a:gd name="T45" fmla="*/ 30 h 45"/>
                  <a:gd name="T46" fmla="*/ 60 w 60"/>
                  <a:gd name="T47" fmla="*/ 30 h 45"/>
                  <a:gd name="T48" fmla="*/ 60 w 60"/>
                  <a:gd name="T49" fmla="*/ 15 h 45"/>
                  <a:gd name="T50" fmla="*/ 60 w 60"/>
                  <a:gd name="T51" fmla="*/ 15 h 45"/>
                  <a:gd name="T52" fmla="*/ 60 w 60"/>
                  <a:gd name="T53" fmla="*/ 15 h 45"/>
                  <a:gd name="T54" fmla="*/ 60 w 60"/>
                  <a:gd name="T55" fmla="*/ 0 h 45"/>
                  <a:gd name="T56" fmla="*/ 60 w 60"/>
                  <a:gd name="T57" fmla="*/ 0 h 45"/>
                  <a:gd name="T58" fmla="*/ 60 w 60"/>
                  <a:gd name="T59" fmla="*/ 0 h 45"/>
                  <a:gd name="T60" fmla="*/ 60 w 60"/>
                  <a:gd name="T61" fmla="*/ 0 h 45"/>
                  <a:gd name="T62" fmla="*/ 60 w 60"/>
                  <a:gd name="T63" fmla="*/ 0 h 45"/>
                  <a:gd name="T64" fmla="*/ 45 w 60"/>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45"/>
                  <a:gd name="T101" fmla="*/ 60 w 60"/>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45">
                    <a:moveTo>
                      <a:pt x="45" y="0"/>
                    </a:moveTo>
                    <a:lnTo>
                      <a:pt x="45" y="0"/>
                    </a:lnTo>
                    <a:lnTo>
                      <a:pt x="30" y="15"/>
                    </a:lnTo>
                    <a:lnTo>
                      <a:pt x="15" y="15"/>
                    </a:lnTo>
                    <a:lnTo>
                      <a:pt x="15" y="30"/>
                    </a:lnTo>
                    <a:lnTo>
                      <a:pt x="0" y="30"/>
                    </a:lnTo>
                    <a:lnTo>
                      <a:pt x="0" y="45"/>
                    </a:lnTo>
                    <a:lnTo>
                      <a:pt x="15" y="45"/>
                    </a:lnTo>
                    <a:lnTo>
                      <a:pt x="30" y="45"/>
                    </a:lnTo>
                    <a:lnTo>
                      <a:pt x="45" y="45"/>
                    </a:lnTo>
                    <a:lnTo>
                      <a:pt x="45" y="30"/>
                    </a:lnTo>
                    <a:lnTo>
                      <a:pt x="60" y="30"/>
                    </a:lnTo>
                    <a:lnTo>
                      <a:pt x="60" y="15"/>
                    </a:lnTo>
                    <a:lnTo>
                      <a:pt x="60" y="0"/>
                    </a:lnTo>
                    <a:lnTo>
                      <a:pt x="45" y="0"/>
                    </a:lnTo>
                    <a:close/>
                  </a:path>
                </a:pathLst>
              </a:custGeom>
              <a:solidFill>
                <a:srgbClr val="000000"/>
              </a:solidFill>
              <a:ln w="9525">
                <a:noFill/>
                <a:round/>
                <a:headEnd/>
                <a:tailEnd/>
              </a:ln>
            </p:spPr>
            <p:txBody>
              <a:bodyPr/>
              <a:lstStyle/>
              <a:p>
                <a:endParaRPr lang="tr-TR"/>
              </a:p>
            </p:txBody>
          </p:sp>
          <p:sp>
            <p:nvSpPr>
              <p:cNvPr id="202" name="Freeform 486"/>
              <p:cNvSpPr>
                <a:spLocks/>
              </p:cNvSpPr>
              <p:nvPr/>
            </p:nvSpPr>
            <p:spPr bwMode="auto">
              <a:xfrm>
                <a:off x="1080" y="3030"/>
                <a:ext cx="120" cy="120"/>
              </a:xfrm>
              <a:custGeom>
                <a:avLst/>
                <a:gdLst>
                  <a:gd name="T0" fmla="*/ 105 w 120"/>
                  <a:gd name="T1" fmla="*/ 105 h 120"/>
                  <a:gd name="T2" fmla="*/ 105 w 120"/>
                  <a:gd name="T3" fmla="*/ 105 h 120"/>
                  <a:gd name="T4" fmla="*/ 90 w 120"/>
                  <a:gd name="T5" fmla="*/ 90 h 120"/>
                  <a:gd name="T6" fmla="*/ 90 w 120"/>
                  <a:gd name="T7" fmla="*/ 90 h 120"/>
                  <a:gd name="T8" fmla="*/ 75 w 120"/>
                  <a:gd name="T9" fmla="*/ 90 h 120"/>
                  <a:gd name="T10" fmla="*/ 75 w 120"/>
                  <a:gd name="T11" fmla="*/ 90 h 120"/>
                  <a:gd name="T12" fmla="*/ 60 w 120"/>
                  <a:gd name="T13" fmla="*/ 90 h 120"/>
                  <a:gd name="T14" fmla="*/ 30 w 120"/>
                  <a:gd name="T15" fmla="*/ 75 h 120"/>
                  <a:gd name="T16" fmla="*/ 30 w 120"/>
                  <a:gd name="T17" fmla="*/ 75 h 120"/>
                  <a:gd name="T18" fmla="*/ 30 w 120"/>
                  <a:gd name="T19" fmla="*/ 75 h 120"/>
                  <a:gd name="T20" fmla="*/ 30 w 120"/>
                  <a:gd name="T21" fmla="*/ 60 h 120"/>
                  <a:gd name="T22" fmla="*/ 15 w 120"/>
                  <a:gd name="T23" fmla="*/ 60 h 120"/>
                  <a:gd name="T24" fmla="*/ 15 w 120"/>
                  <a:gd name="T25" fmla="*/ 60 h 120"/>
                  <a:gd name="T26" fmla="*/ 15 w 120"/>
                  <a:gd name="T27" fmla="*/ 60 h 120"/>
                  <a:gd name="T28" fmla="*/ 15 w 120"/>
                  <a:gd name="T29" fmla="*/ 60 h 120"/>
                  <a:gd name="T30" fmla="*/ 15 w 120"/>
                  <a:gd name="T31" fmla="*/ 45 h 120"/>
                  <a:gd name="T32" fmla="*/ 30 w 120"/>
                  <a:gd name="T33" fmla="*/ 45 h 120"/>
                  <a:gd name="T34" fmla="*/ 30 w 120"/>
                  <a:gd name="T35" fmla="*/ 45 h 120"/>
                  <a:gd name="T36" fmla="*/ 30 w 120"/>
                  <a:gd name="T37" fmla="*/ 30 h 120"/>
                  <a:gd name="T38" fmla="*/ 45 w 120"/>
                  <a:gd name="T39" fmla="*/ 30 h 120"/>
                  <a:gd name="T40" fmla="*/ 45 w 120"/>
                  <a:gd name="T41" fmla="*/ 30 h 120"/>
                  <a:gd name="T42" fmla="*/ 45 w 120"/>
                  <a:gd name="T43" fmla="*/ 30 h 120"/>
                  <a:gd name="T44" fmla="*/ 45 w 120"/>
                  <a:gd name="T45" fmla="*/ 15 h 120"/>
                  <a:gd name="T46" fmla="*/ 45 w 120"/>
                  <a:gd name="T47" fmla="*/ 15 h 120"/>
                  <a:gd name="T48" fmla="*/ 45 w 120"/>
                  <a:gd name="T49" fmla="*/ 0 h 120"/>
                  <a:gd name="T50" fmla="*/ 30 w 120"/>
                  <a:gd name="T51" fmla="*/ 0 h 120"/>
                  <a:gd name="T52" fmla="*/ 30 w 120"/>
                  <a:gd name="T53" fmla="*/ 0 h 120"/>
                  <a:gd name="T54" fmla="*/ 30 w 120"/>
                  <a:gd name="T55" fmla="*/ 0 h 120"/>
                  <a:gd name="T56" fmla="*/ 30 w 120"/>
                  <a:gd name="T57" fmla="*/ 0 h 120"/>
                  <a:gd name="T58" fmla="*/ 15 w 120"/>
                  <a:gd name="T59" fmla="*/ 0 h 120"/>
                  <a:gd name="T60" fmla="*/ 15 w 120"/>
                  <a:gd name="T61" fmla="*/ 15 h 120"/>
                  <a:gd name="T62" fmla="*/ 15 w 120"/>
                  <a:gd name="T63" fmla="*/ 15 h 120"/>
                  <a:gd name="T64" fmla="*/ 15 w 120"/>
                  <a:gd name="T65" fmla="*/ 30 h 120"/>
                  <a:gd name="T66" fmla="*/ 15 w 120"/>
                  <a:gd name="T67" fmla="*/ 30 h 120"/>
                  <a:gd name="T68" fmla="*/ 0 w 120"/>
                  <a:gd name="T69" fmla="*/ 45 h 120"/>
                  <a:gd name="T70" fmla="*/ 0 w 120"/>
                  <a:gd name="T71" fmla="*/ 45 h 120"/>
                  <a:gd name="T72" fmla="*/ 0 w 120"/>
                  <a:gd name="T73" fmla="*/ 60 h 120"/>
                  <a:gd name="T74" fmla="*/ 0 w 120"/>
                  <a:gd name="T75" fmla="*/ 60 h 120"/>
                  <a:gd name="T76" fmla="*/ 15 w 120"/>
                  <a:gd name="T77" fmla="*/ 75 h 120"/>
                  <a:gd name="T78" fmla="*/ 15 w 120"/>
                  <a:gd name="T79" fmla="*/ 75 h 120"/>
                  <a:gd name="T80" fmla="*/ 15 w 120"/>
                  <a:gd name="T81" fmla="*/ 90 h 120"/>
                  <a:gd name="T82" fmla="*/ 15 w 120"/>
                  <a:gd name="T83" fmla="*/ 105 h 120"/>
                  <a:gd name="T84" fmla="*/ 15 w 120"/>
                  <a:gd name="T85" fmla="*/ 105 h 120"/>
                  <a:gd name="T86" fmla="*/ 15 w 120"/>
                  <a:gd name="T87" fmla="*/ 105 h 120"/>
                  <a:gd name="T88" fmla="*/ 30 w 120"/>
                  <a:gd name="T89" fmla="*/ 120 h 120"/>
                  <a:gd name="T90" fmla="*/ 45 w 120"/>
                  <a:gd name="T91" fmla="*/ 120 h 120"/>
                  <a:gd name="T92" fmla="*/ 60 w 120"/>
                  <a:gd name="T93" fmla="*/ 120 h 120"/>
                  <a:gd name="T94" fmla="*/ 75 w 120"/>
                  <a:gd name="T95" fmla="*/ 120 h 120"/>
                  <a:gd name="T96" fmla="*/ 75 w 120"/>
                  <a:gd name="T97" fmla="*/ 120 h 120"/>
                  <a:gd name="T98" fmla="*/ 90 w 120"/>
                  <a:gd name="T99" fmla="*/ 120 h 120"/>
                  <a:gd name="T100" fmla="*/ 90 w 120"/>
                  <a:gd name="T101" fmla="*/ 120 h 120"/>
                  <a:gd name="T102" fmla="*/ 105 w 120"/>
                  <a:gd name="T103" fmla="*/ 120 h 120"/>
                  <a:gd name="T104" fmla="*/ 105 w 120"/>
                  <a:gd name="T105" fmla="*/ 120 h 120"/>
                  <a:gd name="T106" fmla="*/ 105 w 120"/>
                  <a:gd name="T107" fmla="*/ 120 h 120"/>
                  <a:gd name="T108" fmla="*/ 120 w 120"/>
                  <a:gd name="T109" fmla="*/ 120 h 120"/>
                  <a:gd name="T110" fmla="*/ 120 w 120"/>
                  <a:gd name="T111" fmla="*/ 120 h 120"/>
                  <a:gd name="T112" fmla="*/ 120 w 120"/>
                  <a:gd name="T113" fmla="*/ 105 h 120"/>
                  <a:gd name="T114" fmla="*/ 120 w 120"/>
                  <a:gd name="T115" fmla="*/ 105 h 120"/>
                  <a:gd name="T116" fmla="*/ 120 w 120"/>
                  <a:gd name="T117" fmla="*/ 105 h 120"/>
                  <a:gd name="T118" fmla="*/ 105 w 120"/>
                  <a:gd name="T119" fmla="*/ 105 h 120"/>
                  <a:gd name="T120" fmla="*/ 105 w 120"/>
                  <a:gd name="T121" fmla="*/ 105 h 1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0"/>
                  <a:gd name="T184" fmla="*/ 0 h 120"/>
                  <a:gd name="T185" fmla="*/ 120 w 120"/>
                  <a:gd name="T186" fmla="*/ 120 h 1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0" h="120">
                    <a:moveTo>
                      <a:pt x="105" y="105"/>
                    </a:moveTo>
                    <a:lnTo>
                      <a:pt x="105" y="105"/>
                    </a:lnTo>
                    <a:lnTo>
                      <a:pt x="90" y="90"/>
                    </a:lnTo>
                    <a:lnTo>
                      <a:pt x="75" y="90"/>
                    </a:lnTo>
                    <a:lnTo>
                      <a:pt x="60" y="90"/>
                    </a:lnTo>
                    <a:lnTo>
                      <a:pt x="30" y="75"/>
                    </a:lnTo>
                    <a:lnTo>
                      <a:pt x="30" y="60"/>
                    </a:lnTo>
                    <a:lnTo>
                      <a:pt x="15" y="60"/>
                    </a:lnTo>
                    <a:lnTo>
                      <a:pt x="15" y="45"/>
                    </a:lnTo>
                    <a:lnTo>
                      <a:pt x="30" y="45"/>
                    </a:lnTo>
                    <a:lnTo>
                      <a:pt x="30" y="30"/>
                    </a:lnTo>
                    <a:lnTo>
                      <a:pt x="45" y="30"/>
                    </a:lnTo>
                    <a:lnTo>
                      <a:pt x="45" y="15"/>
                    </a:lnTo>
                    <a:lnTo>
                      <a:pt x="45" y="0"/>
                    </a:lnTo>
                    <a:lnTo>
                      <a:pt x="30" y="0"/>
                    </a:lnTo>
                    <a:lnTo>
                      <a:pt x="15" y="0"/>
                    </a:lnTo>
                    <a:lnTo>
                      <a:pt x="15" y="15"/>
                    </a:lnTo>
                    <a:lnTo>
                      <a:pt x="15" y="30"/>
                    </a:lnTo>
                    <a:lnTo>
                      <a:pt x="0" y="45"/>
                    </a:lnTo>
                    <a:lnTo>
                      <a:pt x="0" y="60"/>
                    </a:lnTo>
                    <a:lnTo>
                      <a:pt x="15" y="75"/>
                    </a:lnTo>
                    <a:lnTo>
                      <a:pt x="15" y="90"/>
                    </a:lnTo>
                    <a:lnTo>
                      <a:pt x="15" y="105"/>
                    </a:lnTo>
                    <a:lnTo>
                      <a:pt x="30" y="120"/>
                    </a:lnTo>
                    <a:lnTo>
                      <a:pt x="45" y="120"/>
                    </a:lnTo>
                    <a:lnTo>
                      <a:pt x="60" y="120"/>
                    </a:lnTo>
                    <a:lnTo>
                      <a:pt x="75" y="120"/>
                    </a:lnTo>
                    <a:lnTo>
                      <a:pt x="90" y="120"/>
                    </a:lnTo>
                    <a:lnTo>
                      <a:pt x="105" y="120"/>
                    </a:lnTo>
                    <a:lnTo>
                      <a:pt x="120" y="120"/>
                    </a:lnTo>
                    <a:lnTo>
                      <a:pt x="120" y="105"/>
                    </a:lnTo>
                    <a:lnTo>
                      <a:pt x="105" y="105"/>
                    </a:lnTo>
                    <a:close/>
                  </a:path>
                </a:pathLst>
              </a:custGeom>
              <a:solidFill>
                <a:srgbClr val="000000"/>
              </a:solidFill>
              <a:ln w="9525">
                <a:noFill/>
                <a:round/>
                <a:headEnd/>
                <a:tailEnd/>
              </a:ln>
            </p:spPr>
            <p:txBody>
              <a:bodyPr/>
              <a:lstStyle/>
              <a:p>
                <a:endParaRPr lang="tr-TR"/>
              </a:p>
            </p:txBody>
          </p:sp>
          <p:sp>
            <p:nvSpPr>
              <p:cNvPr id="203" name="Freeform 487"/>
              <p:cNvSpPr>
                <a:spLocks/>
              </p:cNvSpPr>
              <p:nvPr/>
            </p:nvSpPr>
            <p:spPr bwMode="auto">
              <a:xfrm>
                <a:off x="795" y="2685"/>
                <a:ext cx="360" cy="165"/>
              </a:xfrm>
              <a:custGeom>
                <a:avLst/>
                <a:gdLst>
                  <a:gd name="T0" fmla="*/ 360 w 360"/>
                  <a:gd name="T1" fmla="*/ 105 h 165"/>
                  <a:gd name="T2" fmla="*/ 345 w 360"/>
                  <a:gd name="T3" fmla="*/ 120 h 165"/>
                  <a:gd name="T4" fmla="*/ 315 w 360"/>
                  <a:gd name="T5" fmla="*/ 135 h 165"/>
                  <a:gd name="T6" fmla="*/ 300 w 360"/>
                  <a:gd name="T7" fmla="*/ 150 h 165"/>
                  <a:gd name="T8" fmla="*/ 285 w 360"/>
                  <a:gd name="T9" fmla="*/ 150 h 165"/>
                  <a:gd name="T10" fmla="*/ 255 w 360"/>
                  <a:gd name="T11" fmla="*/ 150 h 165"/>
                  <a:gd name="T12" fmla="*/ 240 w 360"/>
                  <a:gd name="T13" fmla="*/ 150 h 165"/>
                  <a:gd name="T14" fmla="*/ 195 w 360"/>
                  <a:gd name="T15" fmla="*/ 150 h 165"/>
                  <a:gd name="T16" fmla="*/ 165 w 360"/>
                  <a:gd name="T17" fmla="*/ 120 h 165"/>
                  <a:gd name="T18" fmla="*/ 120 w 360"/>
                  <a:gd name="T19" fmla="*/ 105 h 165"/>
                  <a:gd name="T20" fmla="*/ 90 w 360"/>
                  <a:gd name="T21" fmla="*/ 75 h 165"/>
                  <a:gd name="T22" fmla="*/ 60 w 360"/>
                  <a:gd name="T23" fmla="*/ 60 h 165"/>
                  <a:gd name="T24" fmla="*/ 60 w 360"/>
                  <a:gd name="T25" fmla="*/ 45 h 165"/>
                  <a:gd name="T26" fmla="*/ 45 w 360"/>
                  <a:gd name="T27" fmla="*/ 45 h 165"/>
                  <a:gd name="T28" fmla="*/ 30 w 360"/>
                  <a:gd name="T29" fmla="*/ 30 h 165"/>
                  <a:gd name="T30" fmla="*/ 15 w 360"/>
                  <a:gd name="T31" fmla="*/ 15 h 165"/>
                  <a:gd name="T32" fmla="*/ 15 w 360"/>
                  <a:gd name="T33" fmla="*/ 0 h 165"/>
                  <a:gd name="T34" fmla="*/ 15 w 360"/>
                  <a:gd name="T35" fmla="*/ 15 h 165"/>
                  <a:gd name="T36" fmla="*/ 0 w 360"/>
                  <a:gd name="T37" fmla="*/ 15 h 165"/>
                  <a:gd name="T38" fmla="*/ 0 w 360"/>
                  <a:gd name="T39" fmla="*/ 15 h 165"/>
                  <a:gd name="T40" fmla="*/ 15 w 360"/>
                  <a:gd name="T41" fmla="*/ 30 h 165"/>
                  <a:gd name="T42" fmla="*/ 15 w 360"/>
                  <a:gd name="T43" fmla="*/ 45 h 165"/>
                  <a:gd name="T44" fmla="*/ 15 w 360"/>
                  <a:gd name="T45" fmla="*/ 60 h 165"/>
                  <a:gd name="T46" fmla="*/ 45 w 360"/>
                  <a:gd name="T47" fmla="*/ 90 h 165"/>
                  <a:gd name="T48" fmla="*/ 75 w 360"/>
                  <a:gd name="T49" fmla="*/ 105 h 165"/>
                  <a:gd name="T50" fmla="*/ 120 w 360"/>
                  <a:gd name="T51" fmla="*/ 135 h 165"/>
                  <a:gd name="T52" fmla="*/ 135 w 360"/>
                  <a:gd name="T53" fmla="*/ 150 h 165"/>
                  <a:gd name="T54" fmla="*/ 165 w 360"/>
                  <a:gd name="T55" fmla="*/ 165 h 165"/>
                  <a:gd name="T56" fmla="*/ 180 w 360"/>
                  <a:gd name="T57" fmla="*/ 165 h 165"/>
                  <a:gd name="T58" fmla="*/ 210 w 360"/>
                  <a:gd name="T59" fmla="*/ 165 h 165"/>
                  <a:gd name="T60" fmla="*/ 240 w 360"/>
                  <a:gd name="T61" fmla="*/ 165 h 165"/>
                  <a:gd name="T62" fmla="*/ 255 w 360"/>
                  <a:gd name="T63" fmla="*/ 165 h 165"/>
                  <a:gd name="T64" fmla="*/ 285 w 360"/>
                  <a:gd name="T65" fmla="*/ 165 h 165"/>
                  <a:gd name="T66" fmla="*/ 300 w 360"/>
                  <a:gd name="T67" fmla="*/ 165 h 165"/>
                  <a:gd name="T68" fmla="*/ 330 w 360"/>
                  <a:gd name="T69" fmla="*/ 150 h 165"/>
                  <a:gd name="T70" fmla="*/ 345 w 360"/>
                  <a:gd name="T71" fmla="*/ 120 h 165"/>
                  <a:gd name="T72" fmla="*/ 360 w 360"/>
                  <a:gd name="T73" fmla="*/ 105 h 165"/>
                  <a:gd name="T74" fmla="*/ 360 w 360"/>
                  <a:gd name="T75" fmla="*/ 105 h 165"/>
                  <a:gd name="T76" fmla="*/ 360 w 360"/>
                  <a:gd name="T77" fmla="*/ 105 h 165"/>
                  <a:gd name="T78" fmla="*/ 360 w 360"/>
                  <a:gd name="T79" fmla="*/ 105 h 1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0"/>
                  <a:gd name="T121" fmla="*/ 0 h 165"/>
                  <a:gd name="T122" fmla="*/ 360 w 360"/>
                  <a:gd name="T123" fmla="*/ 165 h 1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0" h="165">
                    <a:moveTo>
                      <a:pt x="360" y="105"/>
                    </a:moveTo>
                    <a:lnTo>
                      <a:pt x="360" y="105"/>
                    </a:lnTo>
                    <a:lnTo>
                      <a:pt x="345" y="120"/>
                    </a:lnTo>
                    <a:lnTo>
                      <a:pt x="330" y="120"/>
                    </a:lnTo>
                    <a:lnTo>
                      <a:pt x="315" y="135"/>
                    </a:lnTo>
                    <a:lnTo>
                      <a:pt x="300" y="150"/>
                    </a:lnTo>
                    <a:lnTo>
                      <a:pt x="285" y="150"/>
                    </a:lnTo>
                    <a:lnTo>
                      <a:pt x="270" y="150"/>
                    </a:lnTo>
                    <a:lnTo>
                      <a:pt x="255" y="150"/>
                    </a:lnTo>
                    <a:lnTo>
                      <a:pt x="240" y="150"/>
                    </a:lnTo>
                    <a:lnTo>
                      <a:pt x="225" y="150"/>
                    </a:lnTo>
                    <a:lnTo>
                      <a:pt x="195" y="150"/>
                    </a:lnTo>
                    <a:lnTo>
                      <a:pt x="180" y="135"/>
                    </a:lnTo>
                    <a:lnTo>
                      <a:pt x="165" y="120"/>
                    </a:lnTo>
                    <a:lnTo>
                      <a:pt x="135" y="105"/>
                    </a:lnTo>
                    <a:lnTo>
                      <a:pt x="120" y="105"/>
                    </a:lnTo>
                    <a:lnTo>
                      <a:pt x="105" y="90"/>
                    </a:lnTo>
                    <a:lnTo>
                      <a:pt x="90" y="75"/>
                    </a:lnTo>
                    <a:lnTo>
                      <a:pt x="75" y="75"/>
                    </a:lnTo>
                    <a:lnTo>
                      <a:pt x="60" y="60"/>
                    </a:lnTo>
                    <a:lnTo>
                      <a:pt x="60" y="45"/>
                    </a:lnTo>
                    <a:lnTo>
                      <a:pt x="45" y="45"/>
                    </a:lnTo>
                    <a:lnTo>
                      <a:pt x="45" y="30"/>
                    </a:lnTo>
                    <a:lnTo>
                      <a:pt x="30" y="30"/>
                    </a:lnTo>
                    <a:lnTo>
                      <a:pt x="30" y="15"/>
                    </a:lnTo>
                    <a:lnTo>
                      <a:pt x="15" y="15"/>
                    </a:lnTo>
                    <a:lnTo>
                      <a:pt x="15" y="0"/>
                    </a:lnTo>
                    <a:lnTo>
                      <a:pt x="15" y="15"/>
                    </a:lnTo>
                    <a:lnTo>
                      <a:pt x="0" y="15"/>
                    </a:lnTo>
                    <a:lnTo>
                      <a:pt x="15" y="30"/>
                    </a:lnTo>
                    <a:lnTo>
                      <a:pt x="15" y="45"/>
                    </a:lnTo>
                    <a:lnTo>
                      <a:pt x="15" y="60"/>
                    </a:lnTo>
                    <a:lnTo>
                      <a:pt x="30" y="75"/>
                    </a:lnTo>
                    <a:lnTo>
                      <a:pt x="45" y="90"/>
                    </a:lnTo>
                    <a:lnTo>
                      <a:pt x="60" y="105"/>
                    </a:lnTo>
                    <a:lnTo>
                      <a:pt x="75" y="105"/>
                    </a:lnTo>
                    <a:lnTo>
                      <a:pt x="105" y="120"/>
                    </a:lnTo>
                    <a:lnTo>
                      <a:pt x="120" y="135"/>
                    </a:lnTo>
                    <a:lnTo>
                      <a:pt x="120" y="150"/>
                    </a:lnTo>
                    <a:lnTo>
                      <a:pt x="135" y="150"/>
                    </a:lnTo>
                    <a:lnTo>
                      <a:pt x="150" y="150"/>
                    </a:lnTo>
                    <a:lnTo>
                      <a:pt x="165" y="165"/>
                    </a:lnTo>
                    <a:lnTo>
                      <a:pt x="180" y="165"/>
                    </a:lnTo>
                    <a:lnTo>
                      <a:pt x="195" y="165"/>
                    </a:lnTo>
                    <a:lnTo>
                      <a:pt x="210" y="165"/>
                    </a:lnTo>
                    <a:lnTo>
                      <a:pt x="225" y="165"/>
                    </a:lnTo>
                    <a:lnTo>
                      <a:pt x="240" y="165"/>
                    </a:lnTo>
                    <a:lnTo>
                      <a:pt x="255" y="165"/>
                    </a:lnTo>
                    <a:lnTo>
                      <a:pt x="270" y="165"/>
                    </a:lnTo>
                    <a:lnTo>
                      <a:pt x="285" y="165"/>
                    </a:lnTo>
                    <a:lnTo>
                      <a:pt x="300" y="165"/>
                    </a:lnTo>
                    <a:lnTo>
                      <a:pt x="315" y="150"/>
                    </a:lnTo>
                    <a:lnTo>
                      <a:pt x="330" y="150"/>
                    </a:lnTo>
                    <a:lnTo>
                      <a:pt x="345" y="135"/>
                    </a:lnTo>
                    <a:lnTo>
                      <a:pt x="345" y="120"/>
                    </a:lnTo>
                    <a:lnTo>
                      <a:pt x="360" y="120"/>
                    </a:lnTo>
                    <a:lnTo>
                      <a:pt x="360" y="105"/>
                    </a:lnTo>
                    <a:close/>
                  </a:path>
                </a:pathLst>
              </a:custGeom>
              <a:solidFill>
                <a:srgbClr val="000000"/>
              </a:solidFill>
              <a:ln w="9525">
                <a:noFill/>
                <a:round/>
                <a:headEnd/>
                <a:tailEnd/>
              </a:ln>
            </p:spPr>
            <p:txBody>
              <a:bodyPr/>
              <a:lstStyle/>
              <a:p>
                <a:endParaRPr lang="tr-TR"/>
              </a:p>
            </p:txBody>
          </p:sp>
          <p:sp>
            <p:nvSpPr>
              <p:cNvPr id="204" name="Freeform 488"/>
              <p:cNvSpPr>
                <a:spLocks/>
              </p:cNvSpPr>
              <p:nvPr/>
            </p:nvSpPr>
            <p:spPr bwMode="auto">
              <a:xfrm>
                <a:off x="960" y="3270"/>
                <a:ext cx="405" cy="615"/>
              </a:xfrm>
              <a:custGeom>
                <a:avLst/>
                <a:gdLst>
                  <a:gd name="T0" fmla="*/ 390 w 405"/>
                  <a:gd name="T1" fmla="*/ 30 h 615"/>
                  <a:gd name="T2" fmla="*/ 390 w 405"/>
                  <a:gd name="T3" fmla="*/ 60 h 615"/>
                  <a:gd name="T4" fmla="*/ 375 w 405"/>
                  <a:gd name="T5" fmla="*/ 105 h 615"/>
                  <a:gd name="T6" fmla="*/ 360 w 405"/>
                  <a:gd name="T7" fmla="*/ 150 h 615"/>
                  <a:gd name="T8" fmla="*/ 330 w 405"/>
                  <a:gd name="T9" fmla="*/ 240 h 615"/>
                  <a:gd name="T10" fmla="*/ 270 w 405"/>
                  <a:gd name="T11" fmla="*/ 330 h 615"/>
                  <a:gd name="T12" fmla="*/ 225 w 405"/>
                  <a:gd name="T13" fmla="*/ 405 h 615"/>
                  <a:gd name="T14" fmla="*/ 210 w 405"/>
                  <a:gd name="T15" fmla="*/ 450 h 615"/>
                  <a:gd name="T16" fmla="*/ 195 w 405"/>
                  <a:gd name="T17" fmla="*/ 495 h 615"/>
                  <a:gd name="T18" fmla="*/ 195 w 405"/>
                  <a:gd name="T19" fmla="*/ 540 h 615"/>
                  <a:gd name="T20" fmla="*/ 195 w 405"/>
                  <a:gd name="T21" fmla="*/ 585 h 615"/>
                  <a:gd name="T22" fmla="*/ 180 w 405"/>
                  <a:gd name="T23" fmla="*/ 600 h 615"/>
                  <a:gd name="T24" fmla="*/ 195 w 405"/>
                  <a:gd name="T25" fmla="*/ 585 h 615"/>
                  <a:gd name="T26" fmla="*/ 165 w 405"/>
                  <a:gd name="T27" fmla="*/ 585 h 615"/>
                  <a:gd name="T28" fmla="*/ 135 w 405"/>
                  <a:gd name="T29" fmla="*/ 585 h 615"/>
                  <a:gd name="T30" fmla="*/ 75 w 405"/>
                  <a:gd name="T31" fmla="*/ 585 h 615"/>
                  <a:gd name="T32" fmla="*/ 75 w 405"/>
                  <a:gd name="T33" fmla="*/ 570 h 615"/>
                  <a:gd name="T34" fmla="*/ 45 w 405"/>
                  <a:gd name="T35" fmla="*/ 540 h 615"/>
                  <a:gd name="T36" fmla="*/ 30 w 405"/>
                  <a:gd name="T37" fmla="*/ 540 h 615"/>
                  <a:gd name="T38" fmla="*/ 30 w 405"/>
                  <a:gd name="T39" fmla="*/ 510 h 615"/>
                  <a:gd name="T40" fmla="*/ 15 w 405"/>
                  <a:gd name="T41" fmla="*/ 480 h 615"/>
                  <a:gd name="T42" fmla="*/ 30 w 405"/>
                  <a:gd name="T43" fmla="*/ 435 h 615"/>
                  <a:gd name="T44" fmla="*/ 45 w 405"/>
                  <a:gd name="T45" fmla="*/ 360 h 615"/>
                  <a:gd name="T46" fmla="*/ 60 w 405"/>
                  <a:gd name="T47" fmla="*/ 315 h 615"/>
                  <a:gd name="T48" fmla="*/ 75 w 405"/>
                  <a:gd name="T49" fmla="*/ 255 h 615"/>
                  <a:gd name="T50" fmla="*/ 120 w 405"/>
                  <a:gd name="T51" fmla="*/ 150 h 615"/>
                  <a:gd name="T52" fmla="*/ 135 w 405"/>
                  <a:gd name="T53" fmla="*/ 120 h 615"/>
                  <a:gd name="T54" fmla="*/ 150 w 405"/>
                  <a:gd name="T55" fmla="*/ 60 h 615"/>
                  <a:gd name="T56" fmla="*/ 180 w 405"/>
                  <a:gd name="T57" fmla="*/ 45 h 615"/>
                  <a:gd name="T58" fmla="*/ 165 w 405"/>
                  <a:gd name="T59" fmla="*/ 30 h 615"/>
                  <a:gd name="T60" fmla="*/ 165 w 405"/>
                  <a:gd name="T61" fmla="*/ 30 h 615"/>
                  <a:gd name="T62" fmla="*/ 135 w 405"/>
                  <a:gd name="T63" fmla="*/ 60 h 615"/>
                  <a:gd name="T64" fmla="*/ 120 w 405"/>
                  <a:gd name="T65" fmla="*/ 105 h 615"/>
                  <a:gd name="T66" fmla="*/ 90 w 405"/>
                  <a:gd name="T67" fmla="*/ 135 h 615"/>
                  <a:gd name="T68" fmla="*/ 60 w 405"/>
                  <a:gd name="T69" fmla="*/ 225 h 615"/>
                  <a:gd name="T70" fmla="*/ 15 w 405"/>
                  <a:gd name="T71" fmla="*/ 300 h 615"/>
                  <a:gd name="T72" fmla="*/ 15 w 405"/>
                  <a:gd name="T73" fmla="*/ 375 h 615"/>
                  <a:gd name="T74" fmla="*/ 0 w 405"/>
                  <a:gd name="T75" fmla="*/ 435 h 615"/>
                  <a:gd name="T76" fmla="*/ 0 w 405"/>
                  <a:gd name="T77" fmla="*/ 480 h 615"/>
                  <a:gd name="T78" fmla="*/ 15 w 405"/>
                  <a:gd name="T79" fmla="*/ 525 h 615"/>
                  <a:gd name="T80" fmla="*/ 15 w 405"/>
                  <a:gd name="T81" fmla="*/ 540 h 615"/>
                  <a:gd name="T82" fmla="*/ 45 w 405"/>
                  <a:gd name="T83" fmla="*/ 585 h 615"/>
                  <a:gd name="T84" fmla="*/ 75 w 405"/>
                  <a:gd name="T85" fmla="*/ 600 h 615"/>
                  <a:gd name="T86" fmla="*/ 90 w 405"/>
                  <a:gd name="T87" fmla="*/ 600 h 615"/>
                  <a:gd name="T88" fmla="*/ 135 w 405"/>
                  <a:gd name="T89" fmla="*/ 615 h 615"/>
                  <a:gd name="T90" fmla="*/ 180 w 405"/>
                  <a:gd name="T91" fmla="*/ 615 h 615"/>
                  <a:gd name="T92" fmla="*/ 195 w 405"/>
                  <a:gd name="T93" fmla="*/ 600 h 615"/>
                  <a:gd name="T94" fmla="*/ 210 w 405"/>
                  <a:gd name="T95" fmla="*/ 600 h 615"/>
                  <a:gd name="T96" fmla="*/ 225 w 405"/>
                  <a:gd name="T97" fmla="*/ 540 h 615"/>
                  <a:gd name="T98" fmla="*/ 240 w 405"/>
                  <a:gd name="T99" fmla="*/ 495 h 615"/>
                  <a:gd name="T100" fmla="*/ 255 w 405"/>
                  <a:gd name="T101" fmla="*/ 450 h 615"/>
                  <a:gd name="T102" fmla="*/ 300 w 405"/>
                  <a:gd name="T103" fmla="*/ 345 h 615"/>
                  <a:gd name="T104" fmla="*/ 360 w 405"/>
                  <a:gd name="T105" fmla="*/ 225 h 615"/>
                  <a:gd name="T106" fmla="*/ 375 w 405"/>
                  <a:gd name="T107" fmla="*/ 165 h 615"/>
                  <a:gd name="T108" fmla="*/ 405 w 405"/>
                  <a:gd name="T109" fmla="*/ 90 h 615"/>
                  <a:gd name="T110" fmla="*/ 405 w 405"/>
                  <a:gd name="T111" fmla="*/ 60 h 615"/>
                  <a:gd name="T112" fmla="*/ 405 w 405"/>
                  <a:gd name="T113" fmla="*/ 15 h 615"/>
                  <a:gd name="T114" fmla="*/ 390 w 405"/>
                  <a:gd name="T115" fmla="*/ 0 h 615"/>
                  <a:gd name="T116" fmla="*/ 390 w 405"/>
                  <a:gd name="T117" fmla="*/ 0 h 6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5"/>
                  <a:gd name="T178" fmla="*/ 0 h 615"/>
                  <a:gd name="T179" fmla="*/ 405 w 405"/>
                  <a:gd name="T180" fmla="*/ 615 h 6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5" h="615">
                    <a:moveTo>
                      <a:pt x="390" y="15"/>
                    </a:moveTo>
                    <a:lnTo>
                      <a:pt x="390" y="15"/>
                    </a:lnTo>
                    <a:lnTo>
                      <a:pt x="390" y="30"/>
                    </a:lnTo>
                    <a:lnTo>
                      <a:pt x="390" y="45"/>
                    </a:lnTo>
                    <a:lnTo>
                      <a:pt x="390" y="60"/>
                    </a:lnTo>
                    <a:lnTo>
                      <a:pt x="390" y="75"/>
                    </a:lnTo>
                    <a:lnTo>
                      <a:pt x="390" y="90"/>
                    </a:lnTo>
                    <a:lnTo>
                      <a:pt x="375" y="105"/>
                    </a:lnTo>
                    <a:lnTo>
                      <a:pt x="375" y="120"/>
                    </a:lnTo>
                    <a:lnTo>
                      <a:pt x="360" y="135"/>
                    </a:lnTo>
                    <a:lnTo>
                      <a:pt x="360" y="150"/>
                    </a:lnTo>
                    <a:lnTo>
                      <a:pt x="345" y="195"/>
                    </a:lnTo>
                    <a:lnTo>
                      <a:pt x="330" y="210"/>
                    </a:lnTo>
                    <a:lnTo>
                      <a:pt x="330" y="240"/>
                    </a:lnTo>
                    <a:lnTo>
                      <a:pt x="315" y="270"/>
                    </a:lnTo>
                    <a:lnTo>
                      <a:pt x="285" y="300"/>
                    </a:lnTo>
                    <a:lnTo>
                      <a:pt x="270" y="330"/>
                    </a:lnTo>
                    <a:lnTo>
                      <a:pt x="255" y="360"/>
                    </a:lnTo>
                    <a:lnTo>
                      <a:pt x="240" y="390"/>
                    </a:lnTo>
                    <a:lnTo>
                      <a:pt x="225" y="405"/>
                    </a:lnTo>
                    <a:lnTo>
                      <a:pt x="225" y="420"/>
                    </a:lnTo>
                    <a:lnTo>
                      <a:pt x="210" y="435"/>
                    </a:lnTo>
                    <a:lnTo>
                      <a:pt x="210" y="450"/>
                    </a:lnTo>
                    <a:lnTo>
                      <a:pt x="195" y="465"/>
                    </a:lnTo>
                    <a:lnTo>
                      <a:pt x="195" y="480"/>
                    </a:lnTo>
                    <a:lnTo>
                      <a:pt x="195" y="495"/>
                    </a:lnTo>
                    <a:lnTo>
                      <a:pt x="195" y="510"/>
                    </a:lnTo>
                    <a:lnTo>
                      <a:pt x="195" y="525"/>
                    </a:lnTo>
                    <a:lnTo>
                      <a:pt x="195" y="540"/>
                    </a:lnTo>
                    <a:lnTo>
                      <a:pt x="195" y="555"/>
                    </a:lnTo>
                    <a:lnTo>
                      <a:pt x="195" y="570"/>
                    </a:lnTo>
                    <a:lnTo>
                      <a:pt x="195" y="585"/>
                    </a:lnTo>
                    <a:lnTo>
                      <a:pt x="180" y="600"/>
                    </a:lnTo>
                    <a:lnTo>
                      <a:pt x="195" y="585"/>
                    </a:lnTo>
                    <a:lnTo>
                      <a:pt x="180" y="585"/>
                    </a:lnTo>
                    <a:lnTo>
                      <a:pt x="165" y="585"/>
                    </a:lnTo>
                    <a:lnTo>
                      <a:pt x="150" y="585"/>
                    </a:lnTo>
                    <a:lnTo>
                      <a:pt x="135" y="585"/>
                    </a:lnTo>
                    <a:lnTo>
                      <a:pt x="105" y="585"/>
                    </a:lnTo>
                    <a:lnTo>
                      <a:pt x="90" y="585"/>
                    </a:lnTo>
                    <a:lnTo>
                      <a:pt x="75" y="585"/>
                    </a:lnTo>
                    <a:lnTo>
                      <a:pt x="75" y="570"/>
                    </a:lnTo>
                    <a:lnTo>
                      <a:pt x="60" y="555"/>
                    </a:lnTo>
                    <a:lnTo>
                      <a:pt x="45" y="540"/>
                    </a:lnTo>
                    <a:lnTo>
                      <a:pt x="30" y="540"/>
                    </a:lnTo>
                    <a:lnTo>
                      <a:pt x="30" y="525"/>
                    </a:lnTo>
                    <a:lnTo>
                      <a:pt x="30" y="510"/>
                    </a:lnTo>
                    <a:lnTo>
                      <a:pt x="15" y="495"/>
                    </a:lnTo>
                    <a:lnTo>
                      <a:pt x="15" y="480"/>
                    </a:lnTo>
                    <a:lnTo>
                      <a:pt x="30" y="465"/>
                    </a:lnTo>
                    <a:lnTo>
                      <a:pt x="30" y="435"/>
                    </a:lnTo>
                    <a:lnTo>
                      <a:pt x="30" y="420"/>
                    </a:lnTo>
                    <a:lnTo>
                      <a:pt x="45" y="390"/>
                    </a:lnTo>
                    <a:lnTo>
                      <a:pt x="45" y="360"/>
                    </a:lnTo>
                    <a:lnTo>
                      <a:pt x="60" y="345"/>
                    </a:lnTo>
                    <a:lnTo>
                      <a:pt x="60" y="315"/>
                    </a:lnTo>
                    <a:lnTo>
                      <a:pt x="75" y="300"/>
                    </a:lnTo>
                    <a:lnTo>
                      <a:pt x="75" y="270"/>
                    </a:lnTo>
                    <a:lnTo>
                      <a:pt x="75" y="255"/>
                    </a:lnTo>
                    <a:lnTo>
                      <a:pt x="75" y="240"/>
                    </a:lnTo>
                    <a:lnTo>
                      <a:pt x="90" y="210"/>
                    </a:lnTo>
                    <a:lnTo>
                      <a:pt x="120" y="150"/>
                    </a:lnTo>
                    <a:lnTo>
                      <a:pt x="120" y="135"/>
                    </a:lnTo>
                    <a:lnTo>
                      <a:pt x="120" y="120"/>
                    </a:lnTo>
                    <a:lnTo>
                      <a:pt x="135" y="120"/>
                    </a:lnTo>
                    <a:lnTo>
                      <a:pt x="135" y="105"/>
                    </a:lnTo>
                    <a:lnTo>
                      <a:pt x="135" y="90"/>
                    </a:lnTo>
                    <a:lnTo>
                      <a:pt x="150" y="60"/>
                    </a:lnTo>
                    <a:lnTo>
                      <a:pt x="165" y="60"/>
                    </a:lnTo>
                    <a:lnTo>
                      <a:pt x="165" y="45"/>
                    </a:lnTo>
                    <a:lnTo>
                      <a:pt x="180" y="45"/>
                    </a:lnTo>
                    <a:lnTo>
                      <a:pt x="165" y="30"/>
                    </a:lnTo>
                    <a:lnTo>
                      <a:pt x="150" y="60"/>
                    </a:lnTo>
                    <a:lnTo>
                      <a:pt x="135" y="60"/>
                    </a:lnTo>
                    <a:lnTo>
                      <a:pt x="135" y="75"/>
                    </a:lnTo>
                    <a:lnTo>
                      <a:pt x="120" y="90"/>
                    </a:lnTo>
                    <a:lnTo>
                      <a:pt x="120" y="105"/>
                    </a:lnTo>
                    <a:lnTo>
                      <a:pt x="105" y="120"/>
                    </a:lnTo>
                    <a:lnTo>
                      <a:pt x="90" y="120"/>
                    </a:lnTo>
                    <a:lnTo>
                      <a:pt x="90" y="135"/>
                    </a:lnTo>
                    <a:lnTo>
                      <a:pt x="75" y="165"/>
                    </a:lnTo>
                    <a:lnTo>
                      <a:pt x="75" y="195"/>
                    </a:lnTo>
                    <a:lnTo>
                      <a:pt x="60" y="225"/>
                    </a:lnTo>
                    <a:lnTo>
                      <a:pt x="45" y="255"/>
                    </a:lnTo>
                    <a:lnTo>
                      <a:pt x="30" y="285"/>
                    </a:lnTo>
                    <a:lnTo>
                      <a:pt x="15" y="300"/>
                    </a:lnTo>
                    <a:lnTo>
                      <a:pt x="15" y="330"/>
                    </a:lnTo>
                    <a:lnTo>
                      <a:pt x="15" y="360"/>
                    </a:lnTo>
                    <a:lnTo>
                      <a:pt x="15" y="375"/>
                    </a:lnTo>
                    <a:lnTo>
                      <a:pt x="15" y="390"/>
                    </a:lnTo>
                    <a:lnTo>
                      <a:pt x="15" y="420"/>
                    </a:lnTo>
                    <a:lnTo>
                      <a:pt x="0" y="435"/>
                    </a:lnTo>
                    <a:lnTo>
                      <a:pt x="0" y="465"/>
                    </a:lnTo>
                    <a:lnTo>
                      <a:pt x="0" y="480"/>
                    </a:lnTo>
                    <a:lnTo>
                      <a:pt x="0" y="495"/>
                    </a:lnTo>
                    <a:lnTo>
                      <a:pt x="15" y="510"/>
                    </a:lnTo>
                    <a:lnTo>
                      <a:pt x="15" y="525"/>
                    </a:lnTo>
                    <a:lnTo>
                      <a:pt x="15" y="540"/>
                    </a:lnTo>
                    <a:lnTo>
                      <a:pt x="15" y="555"/>
                    </a:lnTo>
                    <a:lnTo>
                      <a:pt x="30" y="570"/>
                    </a:lnTo>
                    <a:lnTo>
                      <a:pt x="45" y="585"/>
                    </a:lnTo>
                    <a:lnTo>
                      <a:pt x="60" y="600"/>
                    </a:lnTo>
                    <a:lnTo>
                      <a:pt x="75" y="600"/>
                    </a:lnTo>
                    <a:lnTo>
                      <a:pt x="90" y="600"/>
                    </a:lnTo>
                    <a:lnTo>
                      <a:pt x="105" y="615"/>
                    </a:lnTo>
                    <a:lnTo>
                      <a:pt x="120" y="615"/>
                    </a:lnTo>
                    <a:lnTo>
                      <a:pt x="135" y="615"/>
                    </a:lnTo>
                    <a:lnTo>
                      <a:pt x="150" y="615"/>
                    </a:lnTo>
                    <a:lnTo>
                      <a:pt x="165" y="615"/>
                    </a:lnTo>
                    <a:lnTo>
                      <a:pt x="180" y="615"/>
                    </a:lnTo>
                    <a:lnTo>
                      <a:pt x="195" y="600"/>
                    </a:lnTo>
                    <a:lnTo>
                      <a:pt x="210" y="600"/>
                    </a:lnTo>
                    <a:lnTo>
                      <a:pt x="210" y="585"/>
                    </a:lnTo>
                    <a:lnTo>
                      <a:pt x="225" y="570"/>
                    </a:lnTo>
                    <a:lnTo>
                      <a:pt x="225" y="540"/>
                    </a:lnTo>
                    <a:lnTo>
                      <a:pt x="240" y="525"/>
                    </a:lnTo>
                    <a:lnTo>
                      <a:pt x="240" y="495"/>
                    </a:lnTo>
                    <a:lnTo>
                      <a:pt x="240" y="480"/>
                    </a:lnTo>
                    <a:lnTo>
                      <a:pt x="240" y="465"/>
                    </a:lnTo>
                    <a:lnTo>
                      <a:pt x="255" y="450"/>
                    </a:lnTo>
                    <a:lnTo>
                      <a:pt x="255" y="420"/>
                    </a:lnTo>
                    <a:lnTo>
                      <a:pt x="270" y="375"/>
                    </a:lnTo>
                    <a:lnTo>
                      <a:pt x="300" y="345"/>
                    </a:lnTo>
                    <a:lnTo>
                      <a:pt x="330" y="270"/>
                    </a:lnTo>
                    <a:lnTo>
                      <a:pt x="345" y="240"/>
                    </a:lnTo>
                    <a:lnTo>
                      <a:pt x="360" y="225"/>
                    </a:lnTo>
                    <a:lnTo>
                      <a:pt x="360" y="195"/>
                    </a:lnTo>
                    <a:lnTo>
                      <a:pt x="360" y="180"/>
                    </a:lnTo>
                    <a:lnTo>
                      <a:pt x="375" y="165"/>
                    </a:lnTo>
                    <a:lnTo>
                      <a:pt x="390" y="135"/>
                    </a:lnTo>
                    <a:lnTo>
                      <a:pt x="390" y="120"/>
                    </a:lnTo>
                    <a:lnTo>
                      <a:pt x="405" y="90"/>
                    </a:lnTo>
                    <a:lnTo>
                      <a:pt x="405" y="75"/>
                    </a:lnTo>
                    <a:lnTo>
                      <a:pt x="405" y="60"/>
                    </a:lnTo>
                    <a:lnTo>
                      <a:pt x="405" y="45"/>
                    </a:lnTo>
                    <a:lnTo>
                      <a:pt x="405" y="30"/>
                    </a:lnTo>
                    <a:lnTo>
                      <a:pt x="405" y="15"/>
                    </a:lnTo>
                    <a:lnTo>
                      <a:pt x="405" y="0"/>
                    </a:lnTo>
                    <a:lnTo>
                      <a:pt x="390" y="0"/>
                    </a:lnTo>
                    <a:lnTo>
                      <a:pt x="390" y="15"/>
                    </a:lnTo>
                    <a:close/>
                  </a:path>
                </a:pathLst>
              </a:custGeom>
              <a:solidFill>
                <a:srgbClr val="000000"/>
              </a:solidFill>
              <a:ln w="9525">
                <a:noFill/>
                <a:round/>
                <a:headEnd/>
                <a:tailEnd/>
              </a:ln>
            </p:spPr>
            <p:txBody>
              <a:bodyPr/>
              <a:lstStyle/>
              <a:p>
                <a:endParaRPr lang="tr-TR"/>
              </a:p>
            </p:txBody>
          </p:sp>
          <p:sp>
            <p:nvSpPr>
              <p:cNvPr id="205" name="Freeform 489"/>
              <p:cNvSpPr>
                <a:spLocks/>
              </p:cNvSpPr>
              <p:nvPr/>
            </p:nvSpPr>
            <p:spPr bwMode="auto">
              <a:xfrm>
                <a:off x="990" y="2850"/>
                <a:ext cx="90" cy="525"/>
              </a:xfrm>
              <a:custGeom>
                <a:avLst/>
                <a:gdLst>
                  <a:gd name="T0" fmla="*/ 90 w 90"/>
                  <a:gd name="T1" fmla="*/ 525 h 525"/>
                  <a:gd name="T2" fmla="*/ 75 w 90"/>
                  <a:gd name="T3" fmla="*/ 480 h 525"/>
                  <a:gd name="T4" fmla="*/ 75 w 90"/>
                  <a:gd name="T5" fmla="*/ 450 h 525"/>
                  <a:gd name="T6" fmla="*/ 75 w 90"/>
                  <a:gd name="T7" fmla="*/ 420 h 525"/>
                  <a:gd name="T8" fmla="*/ 75 w 90"/>
                  <a:gd name="T9" fmla="*/ 405 h 525"/>
                  <a:gd name="T10" fmla="*/ 45 w 90"/>
                  <a:gd name="T11" fmla="*/ 360 h 525"/>
                  <a:gd name="T12" fmla="*/ 45 w 90"/>
                  <a:gd name="T13" fmla="*/ 285 h 525"/>
                  <a:gd name="T14" fmla="*/ 30 w 90"/>
                  <a:gd name="T15" fmla="*/ 180 h 525"/>
                  <a:gd name="T16" fmla="*/ 30 w 90"/>
                  <a:gd name="T17" fmla="*/ 135 h 525"/>
                  <a:gd name="T18" fmla="*/ 30 w 90"/>
                  <a:gd name="T19" fmla="*/ 120 h 525"/>
                  <a:gd name="T20" fmla="*/ 30 w 90"/>
                  <a:gd name="T21" fmla="*/ 90 h 525"/>
                  <a:gd name="T22" fmla="*/ 45 w 90"/>
                  <a:gd name="T23" fmla="*/ 60 h 525"/>
                  <a:gd name="T24" fmla="*/ 45 w 90"/>
                  <a:gd name="T25" fmla="*/ 60 h 525"/>
                  <a:gd name="T26" fmla="*/ 45 w 90"/>
                  <a:gd name="T27" fmla="*/ 45 h 525"/>
                  <a:gd name="T28" fmla="*/ 45 w 90"/>
                  <a:gd name="T29" fmla="*/ 30 h 525"/>
                  <a:gd name="T30" fmla="*/ 60 w 90"/>
                  <a:gd name="T31" fmla="*/ 30 h 525"/>
                  <a:gd name="T32" fmla="*/ 60 w 90"/>
                  <a:gd name="T33" fmla="*/ 15 h 525"/>
                  <a:gd name="T34" fmla="*/ 75 w 90"/>
                  <a:gd name="T35" fmla="*/ 15 h 525"/>
                  <a:gd name="T36" fmla="*/ 75 w 90"/>
                  <a:gd name="T37" fmla="*/ 0 h 525"/>
                  <a:gd name="T38" fmla="*/ 75 w 90"/>
                  <a:gd name="T39" fmla="*/ 0 h 525"/>
                  <a:gd name="T40" fmla="*/ 60 w 90"/>
                  <a:gd name="T41" fmla="*/ 0 h 525"/>
                  <a:gd name="T42" fmla="*/ 60 w 90"/>
                  <a:gd name="T43" fmla="*/ 0 h 525"/>
                  <a:gd name="T44" fmla="*/ 45 w 90"/>
                  <a:gd name="T45" fmla="*/ 0 h 525"/>
                  <a:gd name="T46" fmla="*/ 45 w 90"/>
                  <a:gd name="T47" fmla="*/ 0 h 525"/>
                  <a:gd name="T48" fmla="*/ 30 w 90"/>
                  <a:gd name="T49" fmla="*/ 15 h 525"/>
                  <a:gd name="T50" fmla="*/ 30 w 90"/>
                  <a:gd name="T51" fmla="*/ 30 h 525"/>
                  <a:gd name="T52" fmla="*/ 15 w 90"/>
                  <a:gd name="T53" fmla="*/ 45 h 525"/>
                  <a:gd name="T54" fmla="*/ 0 w 90"/>
                  <a:gd name="T55" fmla="*/ 60 h 525"/>
                  <a:gd name="T56" fmla="*/ 0 w 90"/>
                  <a:gd name="T57" fmla="*/ 90 h 525"/>
                  <a:gd name="T58" fmla="*/ 0 w 90"/>
                  <a:gd name="T59" fmla="*/ 105 h 525"/>
                  <a:gd name="T60" fmla="*/ 0 w 90"/>
                  <a:gd name="T61" fmla="*/ 150 h 525"/>
                  <a:gd name="T62" fmla="*/ 15 w 90"/>
                  <a:gd name="T63" fmla="*/ 195 h 525"/>
                  <a:gd name="T64" fmla="*/ 30 w 90"/>
                  <a:gd name="T65" fmla="*/ 240 h 525"/>
                  <a:gd name="T66" fmla="*/ 30 w 90"/>
                  <a:gd name="T67" fmla="*/ 300 h 525"/>
                  <a:gd name="T68" fmla="*/ 45 w 90"/>
                  <a:gd name="T69" fmla="*/ 360 h 525"/>
                  <a:gd name="T70" fmla="*/ 60 w 90"/>
                  <a:gd name="T71" fmla="*/ 420 h 525"/>
                  <a:gd name="T72" fmla="*/ 60 w 90"/>
                  <a:gd name="T73" fmla="*/ 435 h 525"/>
                  <a:gd name="T74" fmla="*/ 60 w 90"/>
                  <a:gd name="T75" fmla="*/ 465 h 525"/>
                  <a:gd name="T76" fmla="*/ 75 w 90"/>
                  <a:gd name="T77" fmla="*/ 525 h 525"/>
                  <a:gd name="T78" fmla="*/ 75 w 90"/>
                  <a:gd name="T79" fmla="*/ 525 h 525"/>
                  <a:gd name="T80" fmla="*/ 90 w 90"/>
                  <a:gd name="T81" fmla="*/ 525 h 525"/>
                  <a:gd name="T82" fmla="*/ 90 w 90"/>
                  <a:gd name="T83" fmla="*/ 525 h 5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0"/>
                  <a:gd name="T127" fmla="*/ 0 h 525"/>
                  <a:gd name="T128" fmla="*/ 90 w 90"/>
                  <a:gd name="T129" fmla="*/ 525 h 5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0" h="525">
                    <a:moveTo>
                      <a:pt x="90" y="525"/>
                    </a:moveTo>
                    <a:lnTo>
                      <a:pt x="90" y="525"/>
                    </a:lnTo>
                    <a:lnTo>
                      <a:pt x="90" y="495"/>
                    </a:lnTo>
                    <a:lnTo>
                      <a:pt x="75" y="480"/>
                    </a:lnTo>
                    <a:lnTo>
                      <a:pt x="75" y="465"/>
                    </a:lnTo>
                    <a:lnTo>
                      <a:pt x="75" y="450"/>
                    </a:lnTo>
                    <a:lnTo>
                      <a:pt x="75" y="435"/>
                    </a:lnTo>
                    <a:lnTo>
                      <a:pt x="75" y="420"/>
                    </a:lnTo>
                    <a:lnTo>
                      <a:pt x="75" y="405"/>
                    </a:lnTo>
                    <a:lnTo>
                      <a:pt x="60" y="375"/>
                    </a:lnTo>
                    <a:lnTo>
                      <a:pt x="45" y="360"/>
                    </a:lnTo>
                    <a:lnTo>
                      <a:pt x="45" y="300"/>
                    </a:lnTo>
                    <a:lnTo>
                      <a:pt x="45" y="285"/>
                    </a:lnTo>
                    <a:lnTo>
                      <a:pt x="45" y="240"/>
                    </a:lnTo>
                    <a:lnTo>
                      <a:pt x="30" y="180"/>
                    </a:lnTo>
                    <a:lnTo>
                      <a:pt x="30" y="150"/>
                    </a:lnTo>
                    <a:lnTo>
                      <a:pt x="30" y="135"/>
                    </a:lnTo>
                    <a:lnTo>
                      <a:pt x="30" y="120"/>
                    </a:lnTo>
                    <a:lnTo>
                      <a:pt x="30" y="90"/>
                    </a:lnTo>
                    <a:lnTo>
                      <a:pt x="30" y="75"/>
                    </a:lnTo>
                    <a:lnTo>
                      <a:pt x="45" y="60"/>
                    </a:lnTo>
                    <a:lnTo>
                      <a:pt x="45" y="45"/>
                    </a:lnTo>
                    <a:lnTo>
                      <a:pt x="45" y="30"/>
                    </a:lnTo>
                    <a:lnTo>
                      <a:pt x="60" y="30"/>
                    </a:lnTo>
                    <a:lnTo>
                      <a:pt x="60" y="15"/>
                    </a:lnTo>
                    <a:lnTo>
                      <a:pt x="75" y="15"/>
                    </a:lnTo>
                    <a:lnTo>
                      <a:pt x="75" y="0"/>
                    </a:lnTo>
                    <a:lnTo>
                      <a:pt x="60" y="0"/>
                    </a:lnTo>
                    <a:lnTo>
                      <a:pt x="45" y="0"/>
                    </a:lnTo>
                    <a:lnTo>
                      <a:pt x="30" y="15"/>
                    </a:lnTo>
                    <a:lnTo>
                      <a:pt x="30" y="30"/>
                    </a:lnTo>
                    <a:lnTo>
                      <a:pt x="15" y="45"/>
                    </a:lnTo>
                    <a:lnTo>
                      <a:pt x="15" y="60"/>
                    </a:lnTo>
                    <a:lnTo>
                      <a:pt x="0" y="60"/>
                    </a:lnTo>
                    <a:lnTo>
                      <a:pt x="0" y="75"/>
                    </a:lnTo>
                    <a:lnTo>
                      <a:pt x="0" y="90"/>
                    </a:lnTo>
                    <a:lnTo>
                      <a:pt x="0" y="105"/>
                    </a:lnTo>
                    <a:lnTo>
                      <a:pt x="0" y="120"/>
                    </a:lnTo>
                    <a:lnTo>
                      <a:pt x="0" y="150"/>
                    </a:lnTo>
                    <a:lnTo>
                      <a:pt x="15" y="180"/>
                    </a:lnTo>
                    <a:lnTo>
                      <a:pt x="15" y="195"/>
                    </a:lnTo>
                    <a:lnTo>
                      <a:pt x="15" y="225"/>
                    </a:lnTo>
                    <a:lnTo>
                      <a:pt x="30" y="240"/>
                    </a:lnTo>
                    <a:lnTo>
                      <a:pt x="30" y="285"/>
                    </a:lnTo>
                    <a:lnTo>
                      <a:pt x="30" y="300"/>
                    </a:lnTo>
                    <a:lnTo>
                      <a:pt x="45" y="330"/>
                    </a:lnTo>
                    <a:lnTo>
                      <a:pt x="45" y="360"/>
                    </a:lnTo>
                    <a:lnTo>
                      <a:pt x="60" y="405"/>
                    </a:lnTo>
                    <a:lnTo>
                      <a:pt x="60" y="420"/>
                    </a:lnTo>
                    <a:lnTo>
                      <a:pt x="60" y="435"/>
                    </a:lnTo>
                    <a:lnTo>
                      <a:pt x="60" y="450"/>
                    </a:lnTo>
                    <a:lnTo>
                      <a:pt x="60" y="465"/>
                    </a:lnTo>
                    <a:lnTo>
                      <a:pt x="75" y="480"/>
                    </a:lnTo>
                    <a:lnTo>
                      <a:pt x="75" y="525"/>
                    </a:lnTo>
                    <a:lnTo>
                      <a:pt x="90" y="525"/>
                    </a:lnTo>
                    <a:close/>
                  </a:path>
                </a:pathLst>
              </a:custGeom>
              <a:solidFill>
                <a:srgbClr val="000000"/>
              </a:solidFill>
              <a:ln w="9525">
                <a:noFill/>
                <a:round/>
                <a:headEnd/>
                <a:tailEnd/>
              </a:ln>
            </p:spPr>
            <p:txBody>
              <a:bodyPr/>
              <a:lstStyle/>
              <a:p>
                <a:endParaRPr lang="tr-TR"/>
              </a:p>
            </p:txBody>
          </p:sp>
          <p:sp>
            <p:nvSpPr>
              <p:cNvPr id="206" name="Freeform 490"/>
              <p:cNvSpPr>
                <a:spLocks/>
              </p:cNvSpPr>
              <p:nvPr/>
            </p:nvSpPr>
            <p:spPr bwMode="auto">
              <a:xfrm>
                <a:off x="660" y="2805"/>
                <a:ext cx="300" cy="1065"/>
              </a:xfrm>
              <a:custGeom>
                <a:avLst/>
                <a:gdLst>
                  <a:gd name="T0" fmla="*/ 255 w 300"/>
                  <a:gd name="T1" fmla="*/ 30 h 1065"/>
                  <a:gd name="T2" fmla="*/ 255 w 300"/>
                  <a:gd name="T3" fmla="*/ 75 h 1065"/>
                  <a:gd name="T4" fmla="*/ 255 w 300"/>
                  <a:gd name="T5" fmla="*/ 150 h 1065"/>
                  <a:gd name="T6" fmla="*/ 240 w 300"/>
                  <a:gd name="T7" fmla="*/ 240 h 1065"/>
                  <a:gd name="T8" fmla="*/ 195 w 300"/>
                  <a:gd name="T9" fmla="*/ 405 h 1065"/>
                  <a:gd name="T10" fmla="*/ 180 w 300"/>
                  <a:gd name="T11" fmla="*/ 465 h 1065"/>
                  <a:gd name="T12" fmla="*/ 165 w 300"/>
                  <a:gd name="T13" fmla="*/ 495 h 1065"/>
                  <a:gd name="T14" fmla="*/ 195 w 300"/>
                  <a:gd name="T15" fmla="*/ 585 h 1065"/>
                  <a:gd name="T16" fmla="*/ 225 w 300"/>
                  <a:gd name="T17" fmla="*/ 705 h 1065"/>
                  <a:gd name="T18" fmla="*/ 240 w 300"/>
                  <a:gd name="T19" fmla="*/ 765 h 1065"/>
                  <a:gd name="T20" fmla="*/ 255 w 300"/>
                  <a:gd name="T21" fmla="*/ 855 h 1065"/>
                  <a:gd name="T22" fmla="*/ 270 w 300"/>
                  <a:gd name="T23" fmla="*/ 930 h 1065"/>
                  <a:gd name="T24" fmla="*/ 270 w 300"/>
                  <a:gd name="T25" fmla="*/ 960 h 1065"/>
                  <a:gd name="T26" fmla="*/ 255 w 300"/>
                  <a:gd name="T27" fmla="*/ 1005 h 1065"/>
                  <a:gd name="T28" fmla="*/ 225 w 300"/>
                  <a:gd name="T29" fmla="*/ 1020 h 1065"/>
                  <a:gd name="T30" fmla="*/ 180 w 300"/>
                  <a:gd name="T31" fmla="*/ 1020 h 1065"/>
                  <a:gd name="T32" fmla="*/ 135 w 300"/>
                  <a:gd name="T33" fmla="*/ 1020 h 1065"/>
                  <a:gd name="T34" fmla="*/ 120 w 300"/>
                  <a:gd name="T35" fmla="*/ 1005 h 1065"/>
                  <a:gd name="T36" fmla="*/ 90 w 300"/>
                  <a:gd name="T37" fmla="*/ 945 h 1065"/>
                  <a:gd name="T38" fmla="*/ 75 w 300"/>
                  <a:gd name="T39" fmla="*/ 855 h 1065"/>
                  <a:gd name="T40" fmla="*/ 75 w 300"/>
                  <a:gd name="T41" fmla="*/ 795 h 1065"/>
                  <a:gd name="T42" fmla="*/ 60 w 300"/>
                  <a:gd name="T43" fmla="*/ 705 h 1065"/>
                  <a:gd name="T44" fmla="*/ 15 w 300"/>
                  <a:gd name="T45" fmla="*/ 630 h 1065"/>
                  <a:gd name="T46" fmla="*/ 15 w 300"/>
                  <a:gd name="T47" fmla="*/ 585 h 1065"/>
                  <a:gd name="T48" fmla="*/ 0 w 300"/>
                  <a:gd name="T49" fmla="*/ 585 h 1065"/>
                  <a:gd name="T50" fmla="*/ 0 w 300"/>
                  <a:gd name="T51" fmla="*/ 585 h 1065"/>
                  <a:gd name="T52" fmla="*/ 15 w 300"/>
                  <a:gd name="T53" fmla="*/ 675 h 1065"/>
                  <a:gd name="T54" fmla="*/ 30 w 300"/>
                  <a:gd name="T55" fmla="*/ 765 h 1065"/>
                  <a:gd name="T56" fmla="*/ 60 w 300"/>
                  <a:gd name="T57" fmla="*/ 930 h 1065"/>
                  <a:gd name="T58" fmla="*/ 75 w 300"/>
                  <a:gd name="T59" fmla="*/ 1005 h 1065"/>
                  <a:gd name="T60" fmla="*/ 105 w 300"/>
                  <a:gd name="T61" fmla="*/ 1020 h 1065"/>
                  <a:gd name="T62" fmla="*/ 135 w 300"/>
                  <a:gd name="T63" fmla="*/ 1050 h 1065"/>
                  <a:gd name="T64" fmla="*/ 150 w 300"/>
                  <a:gd name="T65" fmla="*/ 1065 h 1065"/>
                  <a:gd name="T66" fmla="*/ 195 w 300"/>
                  <a:gd name="T67" fmla="*/ 1065 h 1065"/>
                  <a:gd name="T68" fmla="*/ 240 w 300"/>
                  <a:gd name="T69" fmla="*/ 1050 h 1065"/>
                  <a:gd name="T70" fmla="*/ 285 w 300"/>
                  <a:gd name="T71" fmla="*/ 1005 h 1065"/>
                  <a:gd name="T72" fmla="*/ 300 w 300"/>
                  <a:gd name="T73" fmla="*/ 960 h 1065"/>
                  <a:gd name="T74" fmla="*/ 300 w 300"/>
                  <a:gd name="T75" fmla="*/ 885 h 1065"/>
                  <a:gd name="T76" fmla="*/ 270 w 300"/>
                  <a:gd name="T77" fmla="*/ 735 h 1065"/>
                  <a:gd name="T78" fmla="*/ 240 w 300"/>
                  <a:gd name="T79" fmla="*/ 645 h 1065"/>
                  <a:gd name="T80" fmla="*/ 195 w 300"/>
                  <a:gd name="T81" fmla="*/ 540 h 1065"/>
                  <a:gd name="T82" fmla="*/ 195 w 300"/>
                  <a:gd name="T83" fmla="*/ 465 h 1065"/>
                  <a:gd name="T84" fmla="*/ 225 w 300"/>
                  <a:gd name="T85" fmla="*/ 405 h 1065"/>
                  <a:gd name="T86" fmla="*/ 255 w 300"/>
                  <a:gd name="T87" fmla="*/ 240 h 1065"/>
                  <a:gd name="T88" fmla="*/ 270 w 300"/>
                  <a:gd name="T89" fmla="*/ 150 h 1065"/>
                  <a:gd name="T90" fmla="*/ 255 w 300"/>
                  <a:gd name="T91" fmla="*/ 60 h 1065"/>
                  <a:gd name="T92" fmla="*/ 255 w 300"/>
                  <a:gd name="T93" fmla="*/ 15 h 1065"/>
                  <a:gd name="T94" fmla="*/ 240 w 300"/>
                  <a:gd name="T95" fmla="*/ 0 h 1065"/>
                  <a:gd name="T96" fmla="*/ 240 w 300"/>
                  <a:gd name="T97" fmla="*/ 15 h 10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0"/>
                  <a:gd name="T148" fmla="*/ 0 h 1065"/>
                  <a:gd name="T149" fmla="*/ 300 w 300"/>
                  <a:gd name="T150" fmla="*/ 1065 h 10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0" h="1065">
                    <a:moveTo>
                      <a:pt x="240" y="15"/>
                    </a:moveTo>
                    <a:lnTo>
                      <a:pt x="240" y="15"/>
                    </a:lnTo>
                    <a:lnTo>
                      <a:pt x="240" y="30"/>
                    </a:lnTo>
                    <a:lnTo>
                      <a:pt x="255" y="30"/>
                    </a:lnTo>
                    <a:lnTo>
                      <a:pt x="255" y="45"/>
                    </a:lnTo>
                    <a:lnTo>
                      <a:pt x="255" y="60"/>
                    </a:lnTo>
                    <a:lnTo>
                      <a:pt x="255" y="75"/>
                    </a:lnTo>
                    <a:lnTo>
                      <a:pt x="255" y="105"/>
                    </a:lnTo>
                    <a:lnTo>
                      <a:pt x="255" y="120"/>
                    </a:lnTo>
                    <a:lnTo>
                      <a:pt x="255" y="150"/>
                    </a:lnTo>
                    <a:lnTo>
                      <a:pt x="255" y="165"/>
                    </a:lnTo>
                    <a:lnTo>
                      <a:pt x="255" y="195"/>
                    </a:lnTo>
                    <a:lnTo>
                      <a:pt x="240" y="225"/>
                    </a:lnTo>
                    <a:lnTo>
                      <a:pt x="240" y="240"/>
                    </a:lnTo>
                    <a:lnTo>
                      <a:pt x="225" y="285"/>
                    </a:lnTo>
                    <a:lnTo>
                      <a:pt x="210" y="330"/>
                    </a:lnTo>
                    <a:lnTo>
                      <a:pt x="195" y="360"/>
                    </a:lnTo>
                    <a:lnTo>
                      <a:pt x="195" y="405"/>
                    </a:lnTo>
                    <a:lnTo>
                      <a:pt x="195" y="420"/>
                    </a:lnTo>
                    <a:lnTo>
                      <a:pt x="180" y="435"/>
                    </a:lnTo>
                    <a:lnTo>
                      <a:pt x="180" y="450"/>
                    </a:lnTo>
                    <a:lnTo>
                      <a:pt x="180" y="465"/>
                    </a:lnTo>
                    <a:lnTo>
                      <a:pt x="165" y="465"/>
                    </a:lnTo>
                    <a:lnTo>
                      <a:pt x="165" y="480"/>
                    </a:lnTo>
                    <a:lnTo>
                      <a:pt x="165" y="495"/>
                    </a:lnTo>
                    <a:lnTo>
                      <a:pt x="180" y="525"/>
                    </a:lnTo>
                    <a:lnTo>
                      <a:pt x="180" y="555"/>
                    </a:lnTo>
                    <a:lnTo>
                      <a:pt x="195" y="585"/>
                    </a:lnTo>
                    <a:lnTo>
                      <a:pt x="195" y="645"/>
                    </a:lnTo>
                    <a:lnTo>
                      <a:pt x="225" y="675"/>
                    </a:lnTo>
                    <a:lnTo>
                      <a:pt x="225" y="705"/>
                    </a:lnTo>
                    <a:lnTo>
                      <a:pt x="240" y="705"/>
                    </a:lnTo>
                    <a:lnTo>
                      <a:pt x="240" y="735"/>
                    </a:lnTo>
                    <a:lnTo>
                      <a:pt x="240" y="750"/>
                    </a:lnTo>
                    <a:lnTo>
                      <a:pt x="240" y="765"/>
                    </a:lnTo>
                    <a:lnTo>
                      <a:pt x="255" y="780"/>
                    </a:lnTo>
                    <a:lnTo>
                      <a:pt x="255" y="810"/>
                    </a:lnTo>
                    <a:lnTo>
                      <a:pt x="255" y="840"/>
                    </a:lnTo>
                    <a:lnTo>
                      <a:pt x="255" y="855"/>
                    </a:lnTo>
                    <a:lnTo>
                      <a:pt x="255" y="885"/>
                    </a:lnTo>
                    <a:lnTo>
                      <a:pt x="270" y="885"/>
                    </a:lnTo>
                    <a:lnTo>
                      <a:pt x="270" y="900"/>
                    </a:lnTo>
                    <a:lnTo>
                      <a:pt x="270" y="930"/>
                    </a:lnTo>
                    <a:lnTo>
                      <a:pt x="270" y="945"/>
                    </a:lnTo>
                    <a:lnTo>
                      <a:pt x="270" y="960"/>
                    </a:lnTo>
                    <a:lnTo>
                      <a:pt x="270" y="975"/>
                    </a:lnTo>
                    <a:lnTo>
                      <a:pt x="255" y="990"/>
                    </a:lnTo>
                    <a:lnTo>
                      <a:pt x="255" y="1005"/>
                    </a:lnTo>
                    <a:lnTo>
                      <a:pt x="240" y="1005"/>
                    </a:lnTo>
                    <a:lnTo>
                      <a:pt x="240" y="1020"/>
                    </a:lnTo>
                    <a:lnTo>
                      <a:pt x="225" y="1020"/>
                    </a:lnTo>
                    <a:lnTo>
                      <a:pt x="195" y="1020"/>
                    </a:lnTo>
                    <a:lnTo>
                      <a:pt x="180" y="1020"/>
                    </a:lnTo>
                    <a:lnTo>
                      <a:pt x="165" y="1020"/>
                    </a:lnTo>
                    <a:lnTo>
                      <a:pt x="150" y="1020"/>
                    </a:lnTo>
                    <a:lnTo>
                      <a:pt x="135" y="1020"/>
                    </a:lnTo>
                    <a:lnTo>
                      <a:pt x="135" y="1005"/>
                    </a:lnTo>
                    <a:lnTo>
                      <a:pt x="120" y="1005"/>
                    </a:lnTo>
                    <a:lnTo>
                      <a:pt x="105" y="990"/>
                    </a:lnTo>
                    <a:lnTo>
                      <a:pt x="105" y="975"/>
                    </a:lnTo>
                    <a:lnTo>
                      <a:pt x="105" y="960"/>
                    </a:lnTo>
                    <a:lnTo>
                      <a:pt x="90" y="945"/>
                    </a:lnTo>
                    <a:lnTo>
                      <a:pt x="90" y="915"/>
                    </a:lnTo>
                    <a:lnTo>
                      <a:pt x="90" y="885"/>
                    </a:lnTo>
                    <a:lnTo>
                      <a:pt x="75" y="885"/>
                    </a:lnTo>
                    <a:lnTo>
                      <a:pt x="75" y="855"/>
                    </a:lnTo>
                    <a:lnTo>
                      <a:pt x="75" y="840"/>
                    </a:lnTo>
                    <a:lnTo>
                      <a:pt x="75" y="825"/>
                    </a:lnTo>
                    <a:lnTo>
                      <a:pt x="75" y="810"/>
                    </a:lnTo>
                    <a:lnTo>
                      <a:pt x="75" y="795"/>
                    </a:lnTo>
                    <a:lnTo>
                      <a:pt x="75" y="765"/>
                    </a:lnTo>
                    <a:lnTo>
                      <a:pt x="75" y="750"/>
                    </a:lnTo>
                    <a:lnTo>
                      <a:pt x="60" y="720"/>
                    </a:lnTo>
                    <a:lnTo>
                      <a:pt x="60" y="705"/>
                    </a:lnTo>
                    <a:lnTo>
                      <a:pt x="45" y="690"/>
                    </a:lnTo>
                    <a:lnTo>
                      <a:pt x="30" y="660"/>
                    </a:lnTo>
                    <a:lnTo>
                      <a:pt x="15" y="645"/>
                    </a:lnTo>
                    <a:lnTo>
                      <a:pt x="15" y="630"/>
                    </a:lnTo>
                    <a:lnTo>
                      <a:pt x="15" y="615"/>
                    </a:lnTo>
                    <a:lnTo>
                      <a:pt x="15" y="600"/>
                    </a:lnTo>
                    <a:lnTo>
                      <a:pt x="15" y="585"/>
                    </a:lnTo>
                    <a:lnTo>
                      <a:pt x="0" y="585"/>
                    </a:lnTo>
                    <a:lnTo>
                      <a:pt x="0" y="615"/>
                    </a:lnTo>
                    <a:lnTo>
                      <a:pt x="0" y="645"/>
                    </a:lnTo>
                    <a:lnTo>
                      <a:pt x="15" y="645"/>
                    </a:lnTo>
                    <a:lnTo>
                      <a:pt x="15" y="675"/>
                    </a:lnTo>
                    <a:lnTo>
                      <a:pt x="15" y="705"/>
                    </a:lnTo>
                    <a:lnTo>
                      <a:pt x="30" y="720"/>
                    </a:lnTo>
                    <a:lnTo>
                      <a:pt x="30" y="750"/>
                    </a:lnTo>
                    <a:lnTo>
                      <a:pt x="30" y="765"/>
                    </a:lnTo>
                    <a:lnTo>
                      <a:pt x="45" y="810"/>
                    </a:lnTo>
                    <a:lnTo>
                      <a:pt x="45" y="825"/>
                    </a:lnTo>
                    <a:lnTo>
                      <a:pt x="45" y="870"/>
                    </a:lnTo>
                    <a:lnTo>
                      <a:pt x="60" y="930"/>
                    </a:lnTo>
                    <a:lnTo>
                      <a:pt x="75" y="945"/>
                    </a:lnTo>
                    <a:lnTo>
                      <a:pt x="75" y="960"/>
                    </a:lnTo>
                    <a:lnTo>
                      <a:pt x="75" y="990"/>
                    </a:lnTo>
                    <a:lnTo>
                      <a:pt x="75" y="1005"/>
                    </a:lnTo>
                    <a:lnTo>
                      <a:pt x="90" y="1020"/>
                    </a:lnTo>
                    <a:lnTo>
                      <a:pt x="105" y="1020"/>
                    </a:lnTo>
                    <a:lnTo>
                      <a:pt x="105" y="1035"/>
                    </a:lnTo>
                    <a:lnTo>
                      <a:pt x="120" y="1035"/>
                    </a:lnTo>
                    <a:lnTo>
                      <a:pt x="120" y="1050"/>
                    </a:lnTo>
                    <a:lnTo>
                      <a:pt x="135" y="1050"/>
                    </a:lnTo>
                    <a:lnTo>
                      <a:pt x="150" y="1065"/>
                    </a:lnTo>
                    <a:lnTo>
                      <a:pt x="165" y="1065"/>
                    </a:lnTo>
                    <a:lnTo>
                      <a:pt x="180" y="1065"/>
                    </a:lnTo>
                    <a:lnTo>
                      <a:pt x="195" y="1065"/>
                    </a:lnTo>
                    <a:lnTo>
                      <a:pt x="210" y="1065"/>
                    </a:lnTo>
                    <a:lnTo>
                      <a:pt x="225" y="1065"/>
                    </a:lnTo>
                    <a:lnTo>
                      <a:pt x="240" y="1050"/>
                    </a:lnTo>
                    <a:lnTo>
                      <a:pt x="255" y="1050"/>
                    </a:lnTo>
                    <a:lnTo>
                      <a:pt x="270" y="1035"/>
                    </a:lnTo>
                    <a:lnTo>
                      <a:pt x="285" y="1020"/>
                    </a:lnTo>
                    <a:lnTo>
                      <a:pt x="285" y="1005"/>
                    </a:lnTo>
                    <a:lnTo>
                      <a:pt x="300" y="1005"/>
                    </a:lnTo>
                    <a:lnTo>
                      <a:pt x="300" y="990"/>
                    </a:lnTo>
                    <a:lnTo>
                      <a:pt x="300" y="975"/>
                    </a:lnTo>
                    <a:lnTo>
                      <a:pt x="300" y="960"/>
                    </a:lnTo>
                    <a:lnTo>
                      <a:pt x="300" y="945"/>
                    </a:lnTo>
                    <a:lnTo>
                      <a:pt x="300" y="930"/>
                    </a:lnTo>
                    <a:lnTo>
                      <a:pt x="300" y="915"/>
                    </a:lnTo>
                    <a:lnTo>
                      <a:pt x="300" y="885"/>
                    </a:lnTo>
                    <a:lnTo>
                      <a:pt x="285" y="840"/>
                    </a:lnTo>
                    <a:lnTo>
                      <a:pt x="285" y="810"/>
                    </a:lnTo>
                    <a:lnTo>
                      <a:pt x="270" y="765"/>
                    </a:lnTo>
                    <a:lnTo>
                      <a:pt x="270" y="735"/>
                    </a:lnTo>
                    <a:lnTo>
                      <a:pt x="255" y="705"/>
                    </a:lnTo>
                    <a:lnTo>
                      <a:pt x="255" y="690"/>
                    </a:lnTo>
                    <a:lnTo>
                      <a:pt x="255" y="675"/>
                    </a:lnTo>
                    <a:lnTo>
                      <a:pt x="240" y="645"/>
                    </a:lnTo>
                    <a:lnTo>
                      <a:pt x="225" y="600"/>
                    </a:lnTo>
                    <a:lnTo>
                      <a:pt x="210" y="585"/>
                    </a:lnTo>
                    <a:lnTo>
                      <a:pt x="210" y="570"/>
                    </a:lnTo>
                    <a:lnTo>
                      <a:pt x="195" y="540"/>
                    </a:lnTo>
                    <a:lnTo>
                      <a:pt x="195" y="525"/>
                    </a:lnTo>
                    <a:lnTo>
                      <a:pt x="195" y="510"/>
                    </a:lnTo>
                    <a:lnTo>
                      <a:pt x="195" y="480"/>
                    </a:lnTo>
                    <a:lnTo>
                      <a:pt x="195" y="465"/>
                    </a:lnTo>
                    <a:lnTo>
                      <a:pt x="210" y="450"/>
                    </a:lnTo>
                    <a:lnTo>
                      <a:pt x="210" y="435"/>
                    </a:lnTo>
                    <a:lnTo>
                      <a:pt x="225" y="405"/>
                    </a:lnTo>
                    <a:lnTo>
                      <a:pt x="225" y="375"/>
                    </a:lnTo>
                    <a:lnTo>
                      <a:pt x="240" y="345"/>
                    </a:lnTo>
                    <a:lnTo>
                      <a:pt x="255" y="285"/>
                    </a:lnTo>
                    <a:lnTo>
                      <a:pt x="255" y="240"/>
                    </a:lnTo>
                    <a:lnTo>
                      <a:pt x="255" y="225"/>
                    </a:lnTo>
                    <a:lnTo>
                      <a:pt x="255" y="195"/>
                    </a:lnTo>
                    <a:lnTo>
                      <a:pt x="255" y="165"/>
                    </a:lnTo>
                    <a:lnTo>
                      <a:pt x="270" y="150"/>
                    </a:lnTo>
                    <a:lnTo>
                      <a:pt x="270" y="120"/>
                    </a:lnTo>
                    <a:lnTo>
                      <a:pt x="255" y="105"/>
                    </a:lnTo>
                    <a:lnTo>
                      <a:pt x="255" y="75"/>
                    </a:lnTo>
                    <a:lnTo>
                      <a:pt x="255" y="60"/>
                    </a:lnTo>
                    <a:lnTo>
                      <a:pt x="255" y="45"/>
                    </a:lnTo>
                    <a:lnTo>
                      <a:pt x="255" y="30"/>
                    </a:lnTo>
                    <a:lnTo>
                      <a:pt x="255" y="15"/>
                    </a:lnTo>
                    <a:lnTo>
                      <a:pt x="255" y="0"/>
                    </a:lnTo>
                    <a:lnTo>
                      <a:pt x="240" y="0"/>
                    </a:lnTo>
                    <a:lnTo>
                      <a:pt x="240" y="15"/>
                    </a:lnTo>
                    <a:close/>
                  </a:path>
                </a:pathLst>
              </a:custGeom>
              <a:solidFill>
                <a:srgbClr val="000000"/>
              </a:solidFill>
              <a:ln w="9525">
                <a:noFill/>
                <a:round/>
                <a:headEnd/>
                <a:tailEnd/>
              </a:ln>
            </p:spPr>
            <p:txBody>
              <a:bodyPr/>
              <a:lstStyle/>
              <a:p>
                <a:endParaRPr lang="tr-TR"/>
              </a:p>
            </p:txBody>
          </p:sp>
          <p:sp>
            <p:nvSpPr>
              <p:cNvPr id="207" name="Freeform 491"/>
              <p:cNvSpPr>
                <a:spLocks/>
              </p:cNvSpPr>
              <p:nvPr/>
            </p:nvSpPr>
            <p:spPr bwMode="auto">
              <a:xfrm>
                <a:off x="555" y="3000"/>
                <a:ext cx="165" cy="435"/>
              </a:xfrm>
              <a:custGeom>
                <a:avLst/>
                <a:gdLst>
                  <a:gd name="T0" fmla="*/ 150 w 165"/>
                  <a:gd name="T1" fmla="*/ 405 h 435"/>
                  <a:gd name="T2" fmla="*/ 120 w 165"/>
                  <a:gd name="T3" fmla="*/ 390 h 435"/>
                  <a:gd name="T4" fmla="*/ 105 w 165"/>
                  <a:gd name="T5" fmla="*/ 390 h 435"/>
                  <a:gd name="T6" fmla="*/ 105 w 165"/>
                  <a:gd name="T7" fmla="*/ 375 h 435"/>
                  <a:gd name="T8" fmla="*/ 90 w 165"/>
                  <a:gd name="T9" fmla="*/ 360 h 435"/>
                  <a:gd name="T10" fmla="*/ 75 w 165"/>
                  <a:gd name="T11" fmla="*/ 330 h 435"/>
                  <a:gd name="T12" fmla="*/ 90 w 165"/>
                  <a:gd name="T13" fmla="*/ 270 h 435"/>
                  <a:gd name="T14" fmla="*/ 90 w 165"/>
                  <a:gd name="T15" fmla="*/ 240 h 435"/>
                  <a:gd name="T16" fmla="*/ 90 w 165"/>
                  <a:gd name="T17" fmla="*/ 210 h 435"/>
                  <a:gd name="T18" fmla="*/ 90 w 165"/>
                  <a:gd name="T19" fmla="*/ 195 h 435"/>
                  <a:gd name="T20" fmla="*/ 75 w 165"/>
                  <a:gd name="T21" fmla="*/ 150 h 435"/>
                  <a:gd name="T22" fmla="*/ 60 w 165"/>
                  <a:gd name="T23" fmla="*/ 135 h 435"/>
                  <a:gd name="T24" fmla="*/ 60 w 165"/>
                  <a:gd name="T25" fmla="*/ 90 h 435"/>
                  <a:gd name="T26" fmla="*/ 60 w 165"/>
                  <a:gd name="T27" fmla="*/ 45 h 435"/>
                  <a:gd name="T28" fmla="*/ 60 w 165"/>
                  <a:gd name="T29" fmla="*/ 30 h 435"/>
                  <a:gd name="T30" fmla="*/ 45 w 165"/>
                  <a:gd name="T31" fmla="*/ 15 h 435"/>
                  <a:gd name="T32" fmla="*/ 45 w 165"/>
                  <a:gd name="T33" fmla="*/ 15 h 435"/>
                  <a:gd name="T34" fmla="*/ 45 w 165"/>
                  <a:gd name="T35" fmla="*/ 15 h 435"/>
                  <a:gd name="T36" fmla="*/ 30 w 165"/>
                  <a:gd name="T37" fmla="*/ 0 h 435"/>
                  <a:gd name="T38" fmla="*/ 15 w 165"/>
                  <a:gd name="T39" fmla="*/ 15 h 435"/>
                  <a:gd name="T40" fmla="*/ 15 w 165"/>
                  <a:gd name="T41" fmla="*/ 15 h 435"/>
                  <a:gd name="T42" fmla="*/ 0 w 165"/>
                  <a:gd name="T43" fmla="*/ 30 h 435"/>
                  <a:gd name="T44" fmla="*/ 0 w 165"/>
                  <a:gd name="T45" fmla="*/ 30 h 435"/>
                  <a:gd name="T46" fmla="*/ 15 w 165"/>
                  <a:gd name="T47" fmla="*/ 75 h 435"/>
                  <a:gd name="T48" fmla="*/ 15 w 165"/>
                  <a:gd name="T49" fmla="*/ 90 h 435"/>
                  <a:gd name="T50" fmla="*/ 30 w 165"/>
                  <a:gd name="T51" fmla="*/ 120 h 435"/>
                  <a:gd name="T52" fmla="*/ 30 w 165"/>
                  <a:gd name="T53" fmla="*/ 150 h 435"/>
                  <a:gd name="T54" fmla="*/ 45 w 165"/>
                  <a:gd name="T55" fmla="*/ 180 h 435"/>
                  <a:gd name="T56" fmla="*/ 60 w 165"/>
                  <a:gd name="T57" fmla="*/ 210 h 435"/>
                  <a:gd name="T58" fmla="*/ 60 w 165"/>
                  <a:gd name="T59" fmla="*/ 225 h 435"/>
                  <a:gd name="T60" fmla="*/ 60 w 165"/>
                  <a:gd name="T61" fmla="*/ 270 h 435"/>
                  <a:gd name="T62" fmla="*/ 60 w 165"/>
                  <a:gd name="T63" fmla="*/ 330 h 435"/>
                  <a:gd name="T64" fmla="*/ 60 w 165"/>
                  <a:gd name="T65" fmla="*/ 345 h 435"/>
                  <a:gd name="T66" fmla="*/ 60 w 165"/>
                  <a:gd name="T67" fmla="*/ 360 h 435"/>
                  <a:gd name="T68" fmla="*/ 75 w 165"/>
                  <a:gd name="T69" fmla="*/ 390 h 435"/>
                  <a:gd name="T70" fmla="*/ 75 w 165"/>
                  <a:gd name="T71" fmla="*/ 390 h 435"/>
                  <a:gd name="T72" fmla="*/ 90 w 165"/>
                  <a:gd name="T73" fmla="*/ 390 h 435"/>
                  <a:gd name="T74" fmla="*/ 120 w 165"/>
                  <a:gd name="T75" fmla="*/ 405 h 435"/>
                  <a:gd name="T76" fmla="*/ 150 w 165"/>
                  <a:gd name="T77" fmla="*/ 420 h 435"/>
                  <a:gd name="T78" fmla="*/ 165 w 165"/>
                  <a:gd name="T79" fmla="*/ 420 h 435"/>
                  <a:gd name="T80" fmla="*/ 165 w 165"/>
                  <a:gd name="T81" fmla="*/ 420 h 435"/>
                  <a:gd name="T82" fmla="*/ 165 w 165"/>
                  <a:gd name="T83" fmla="*/ 420 h 435"/>
                  <a:gd name="T84" fmla="*/ 165 w 165"/>
                  <a:gd name="T85" fmla="*/ 405 h 4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5"/>
                  <a:gd name="T130" fmla="*/ 0 h 435"/>
                  <a:gd name="T131" fmla="*/ 165 w 165"/>
                  <a:gd name="T132" fmla="*/ 435 h 4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5" h="435">
                    <a:moveTo>
                      <a:pt x="150" y="405"/>
                    </a:moveTo>
                    <a:lnTo>
                      <a:pt x="150" y="405"/>
                    </a:lnTo>
                    <a:lnTo>
                      <a:pt x="135" y="405"/>
                    </a:lnTo>
                    <a:lnTo>
                      <a:pt x="120" y="390"/>
                    </a:lnTo>
                    <a:lnTo>
                      <a:pt x="105" y="390"/>
                    </a:lnTo>
                    <a:lnTo>
                      <a:pt x="105" y="375"/>
                    </a:lnTo>
                    <a:lnTo>
                      <a:pt x="90" y="360"/>
                    </a:lnTo>
                    <a:lnTo>
                      <a:pt x="90" y="330"/>
                    </a:lnTo>
                    <a:lnTo>
                      <a:pt x="75" y="330"/>
                    </a:lnTo>
                    <a:lnTo>
                      <a:pt x="90" y="300"/>
                    </a:lnTo>
                    <a:lnTo>
                      <a:pt x="90" y="270"/>
                    </a:lnTo>
                    <a:lnTo>
                      <a:pt x="90" y="240"/>
                    </a:lnTo>
                    <a:lnTo>
                      <a:pt x="90" y="210"/>
                    </a:lnTo>
                    <a:lnTo>
                      <a:pt x="90" y="195"/>
                    </a:lnTo>
                    <a:lnTo>
                      <a:pt x="90" y="180"/>
                    </a:lnTo>
                    <a:lnTo>
                      <a:pt x="75" y="150"/>
                    </a:lnTo>
                    <a:lnTo>
                      <a:pt x="60" y="135"/>
                    </a:lnTo>
                    <a:lnTo>
                      <a:pt x="60" y="120"/>
                    </a:lnTo>
                    <a:lnTo>
                      <a:pt x="60" y="90"/>
                    </a:lnTo>
                    <a:lnTo>
                      <a:pt x="60" y="75"/>
                    </a:lnTo>
                    <a:lnTo>
                      <a:pt x="60" y="45"/>
                    </a:lnTo>
                    <a:lnTo>
                      <a:pt x="60" y="30"/>
                    </a:lnTo>
                    <a:lnTo>
                      <a:pt x="45" y="15"/>
                    </a:lnTo>
                    <a:lnTo>
                      <a:pt x="30" y="0"/>
                    </a:lnTo>
                    <a:lnTo>
                      <a:pt x="15" y="15"/>
                    </a:lnTo>
                    <a:lnTo>
                      <a:pt x="0" y="30"/>
                    </a:lnTo>
                    <a:lnTo>
                      <a:pt x="15" y="60"/>
                    </a:lnTo>
                    <a:lnTo>
                      <a:pt x="15" y="75"/>
                    </a:lnTo>
                    <a:lnTo>
                      <a:pt x="15" y="90"/>
                    </a:lnTo>
                    <a:lnTo>
                      <a:pt x="30" y="105"/>
                    </a:lnTo>
                    <a:lnTo>
                      <a:pt x="30" y="120"/>
                    </a:lnTo>
                    <a:lnTo>
                      <a:pt x="30" y="135"/>
                    </a:lnTo>
                    <a:lnTo>
                      <a:pt x="30" y="150"/>
                    </a:lnTo>
                    <a:lnTo>
                      <a:pt x="45" y="180"/>
                    </a:lnTo>
                    <a:lnTo>
                      <a:pt x="60" y="195"/>
                    </a:lnTo>
                    <a:lnTo>
                      <a:pt x="60" y="210"/>
                    </a:lnTo>
                    <a:lnTo>
                      <a:pt x="60" y="225"/>
                    </a:lnTo>
                    <a:lnTo>
                      <a:pt x="60" y="255"/>
                    </a:lnTo>
                    <a:lnTo>
                      <a:pt x="60" y="270"/>
                    </a:lnTo>
                    <a:lnTo>
                      <a:pt x="60" y="285"/>
                    </a:lnTo>
                    <a:lnTo>
                      <a:pt x="60" y="330"/>
                    </a:lnTo>
                    <a:lnTo>
                      <a:pt x="60" y="345"/>
                    </a:lnTo>
                    <a:lnTo>
                      <a:pt x="60" y="360"/>
                    </a:lnTo>
                    <a:lnTo>
                      <a:pt x="60" y="375"/>
                    </a:lnTo>
                    <a:lnTo>
                      <a:pt x="75" y="390"/>
                    </a:lnTo>
                    <a:lnTo>
                      <a:pt x="90" y="390"/>
                    </a:lnTo>
                    <a:lnTo>
                      <a:pt x="105" y="405"/>
                    </a:lnTo>
                    <a:lnTo>
                      <a:pt x="120" y="405"/>
                    </a:lnTo>
                    <a:lnTo>
                      <a:pt x="120" y="420"/>
                    </a:lnTo>
                    <a:lnTo>
                      <a:pt x="150" y="420"/>
                    </a:lnTo>
                    <a:lnTo>
                      <a:pt x="150" y="435"/>
                    </a:lnTo>
                    <a:lnTo>
                      <a:pt x="165" y="420"/>
                    </a:lnTo>
                    <a:lnTo>
                      <a:pt x="165" y="405"/>
                    </a:lnTo>
                    <a:lnTo>
                      <a:pt x="150" y="405"/>
                    </a:lnTo>
                    <a:close/>
                  </a:path>
                </a:pathLst>
              </a:custGeom>
              <a:solidFill>
                <a:srgbClr val="000000"/>
              </a:solidFill>
              <a:ln w="9525">
                <a:noFill/>
                <a:round/>
                <a:headEnd/>
                <a:tailEnd/>
              </a:ln>
            </p:spPr>
            <p:txBody>
              <a:bodyPr/>
              <a:lstStyle/>
              <a:p>
                <a:endParaRPr lang="tr-TR"/>
              </a:p>
            </p:txBody>
          </p:sp>
          <p:sp>
            <p:nvSpPr>
              <p:cNvPr id="208" name="Freeform 492"/>
              <p:cNvSpPr>
                <a:spLocks/>
              </p:cNvSpPr>
              <p:nvPr/>
            </p:nvSpPr>
            <p:spPr bwMode="auto">
              <a:xfrm>
                <a:off x="930" y="3870"/>
                <a:ext cx="645" cy="390"/>
              </a:xfrm>
              <a:custGeom>
                <a:avLst/>
                <a:gdLst>
                  <a:gd name="T0" fmla="*/ 210 w 645"/>
                  <a:gd name="T1" fmla="*/ 30 h 390"/>
                  <a:gd name="T2" fmla="*/ 225 w 645"/>
                  <a:gd name="T3" fmla="*/ 30 h 390"/>
                  <a:gd name="T4" fmla="*/ 255 w 645"/>
                  <a:gd name="T5" fmla="*/ 30 h 390"/>
                  <a:gd name="T6" fmla="*/ 285 w 645"/>
                  <a:gd name="T7" fmla="*/ 60 h 390"/>
                  <a:gd name="T8" fmla="*/ 285 w 645"/>
                  <a:gd name="T9" fmla="*/ 90 h 390"/>
                  <a:gd name="T10" fmla="*/ 360 w 645"/>
                  <a:gd name="T11" fmla="*/ 105 h 390"/>
                  <a:gd name="T12" fmla="*/ 390 w 645"/>
                  <a:gd name="T13" fmla="*/ 90 h 390"/>
                  <a:gd name="T14" fmla="*/ 450 w 645"/>
                  <a:gd name="T15" fmla="*/ 60 h 390"/>
                  <a:gd name="T16" fmla="*/ 510 w 645"/>
                  <a:gd name="T17" fmla="*/ 60 h 390"/>
                  <a:gd name="T18" fmla="*/ 570 w 645"/>
                  <a:gd name="T19" fmla="*/ 90 h 390"/>
                  <a:gd name="T20" fmla="*/ 615 w 645"/>
                  <a:gd name="T21" fmla="*/ 135 h 390"/>
                  <a:gd name="T22" fmla="*/ 630 w 645"/>
                  <a:gd name="T23" fmla="*/ 195 h 390"/>
                  <a:gd name="T24" fmla="*/ 585 w 645"/>
                  <a:gd name="T25" fmla="*/ 255 h 390"/>
                  <a:gd name="T26" fmla="*/ 540 w 645"/>
                  <a:gd name="T27" fmla="*/ 300 h 390"/>
                  <a:gd name="T28" fmla="*/ 465 w 645"/>
                  <a:gd name="T29" fmla="*/ 345 h 390"/>
                  <a:gd name="T30" fmla="*/ 390 w 645"/>
                  <a:gd name="T31" fmla="*/ 345 h 390"/>
                  <a:gd name="T32" fmla="*/ 345 w 645"/>
                  <a:gd name="T33" fmla="*/ 330 h 390"/>
                  <a:gd name="T34" fmla="*/ 300 w 645"/>
                  <a:gd name="T35" fmla="*/ 300 h 390"/>
                  <a:gd name="T36" fmla="*/ 285 w 645"/>
                  <a:gd name="T37" fmla="*/ 255 h 390"/>
                  <a:gd name="T38" fmla="*/ 240 w 645"/>
                  <a:gd name="T39" fmla="*/ 255 h 390"/>
                  <a:gd name="T40" fmla="*/ 195 w 645"/>
                  <a:gd name="T41" fmla="*/ 210 h 390"/>
                  <a:gd name="T42" fmla="*/ 135 w 645"/>
                  <a:gd name="T43" fmla="*/ 150 h 390"/>
                  <a:gd name="T44" fmla="*/ 45 w 645"/>
                  <a:gd name="T45" fmla="*/ 120 h 390"/>
                  <a:gd name="T46" fmla="*/ 45 w 645"/>
                  <a:gd name="T47" fmla="*/ 90 h 390"/>
                  <a:gd name="T48" fmla="*/ 45 w 645"/>
                  <a:gd name="T49" fmla="*/ 60 h 390"/>
                  <a:gd name="T50" fmla="*/ 15 w 645"/>
                  <a:gd name="T51" fmla="*/ 60 h 390"/>
                  <a:gd name="T52" fmla="*/ 0 w 645"/>
                  <a:gd name="T53" fmla="*/ 120 h 390"/>
                  <a:gd name="T54" fmla="*/ 15 w 645"/>
                  <a:gd name="T55" fmla="*/ 150 h 390"/>
                  <a:gd name="T56" fmla="*/ 105 w 645"/>
                  <a:gd name="T57" fmla="*/ 180 h 390"/>
                  <a:gd name="T58" fmla="*/ 165 w 645"/>
                  <a:gd name="T59" fmla="*/ 240 h 390"/>
                  <a:gd name="T60" fmla="*/ 225 w 645"/>
                  <a:gd name="T61" fmla="*/ 300 h 390"/>
                  <a:gd name="T62" fmla="*/ 255 w 645"/>
                  <a:gd name="T63" fmla="*/ 285 h 390"/>
                  <a:gd name="T64" fmla="*/ 270 w 645"/>
                  <a:gd name="T65" fmla="*/ 315 h 390"/>
                  <a:gd name="T66" fmla="*/ 330 w 645"/>
                  <a:gd name="T67" fmla="*/ 360 h 390"/>
                  <a:gd name="T68" fmla="*/ 390 w 645"/>
                  <a:gd name="T69" fmla="*/ 390 h 390"/>
                  <a:gd name="T70" fmla="*/ 450 w 645"/>
                  <a:gd name="T71" fmla="*/ 375 h 390"/>
                  <a:gd name="T72" fmla="*/ 510 w 645"/>
                  <a:gd name="T73" fmla="*/ 360 h 390"/>
                  <a:gd name="T74" fmla="*/ 585 w 645"/>
                  <a:gd name="T75" fmla="*/ 315 h 390"/>
                  <a:gd name="T76" fmla="*/ 630 w 645"/>
                  <a:gd name="T77" fmla="*/ 240 h 390"/>
                  <a:gd name="T78" fmla="*/ 645 w 645"/>
                  <a:gd name="T79" fmla="*/ 180 h 390"/>
                  <a:gd name="T80" fmla="*/ 630 w 645"/>
                  <a:gd name="T81" fmla="*/ 120 h 390"/>
                  <a:gd name="T82" fmla="*/ 585 w 645"/>
                  <a:gd name="T83" fmla="*/ 75 h 390"/>
                  <a:gd name="T84" fmla="*/ 525 w 645"/>
                  <a:gd name="T85" fmla="*/ 45 h 390"/>
                  <a:gd name="T86" fmla="*/ 450 w 645"/>
                  <a:gd name="T87" fmla="*/ 45 h 390"/>
                  <a:gd name="T88" fmla="*/ 390 w 645"/>
                  <a:gd name="T89" fmla="*/ 60 h 390"/>
                  <a:gd name="T90" fmla="*/ 345 w 645"/>
                  <a:gd name="T91" fmla="*/ 75 h 390"/>
                  <a:gd name="T92" fmla="*/ 300 w 645"/>
                  <a:gd name="T93" fmla="*/ 60 h 390"/>
                  <a:gd name="T94" fmla="*/ 300 w 645"/>
                  <a:gd name="T95" fmla="*/ 45 h 390"/>
                  <a:gd name="T96" fmla="*/ 285 w 645"/>
                  <a:gd name="T97" fmla="*/ 0 h 390"/>
                  <a:gd name="T98" fmla="*/ 240 w 645"/>
                  <a:gd name="T99" fmla="*/ 0 h 390"/>
                  <a:gd name="T100" fmla="*/ 210 w 645"/>
                  <a:gd name="T101" fmla="*/ 0 h 390"/>
                  <a:gd name="T102" fmla="*/ 225 w 645"/>
                  <a:gd name="T103" fmla="*/ 15 h 390"/>
                  <a:gd name="T104" fmla="*/ 225 w 645"/>
                  <a:gd name="T105" fmla="*/ 0 h 3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5"/>
                  <a:gd name="T160" fmla="*/ 0 h 390"/>
                  <a:gd name="T161" fmla="*/ 645 w 645"/>
                  <a:gd name="T162" fmla="*/ 390 h 3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5" h="390">
                    <a:moveTo>
                      <a:pt x="210" y="0"/>
                    </a:moveTo>
                    <a:lnTo>
                      <a:pt x="210" y="0"/>
                    </a:lnTo>
                    <a:lnTo>
                      <a:pt x="210" y="15"/>
                    </a:lnTo>
                    <a:lnTo>
                      <a:pt x="195" y="15"/>
                    </a:lnTo>
                    <a:lnTo>
                      <a:pt x="195" y="30"/>
                    </a:lnTo>
                    <a:lnTo>
                      <a:pt x="210" y="30"/>
                    </a:lnTo>
                    <a:lnTo>
                      <a:pt x="225" y="30"/>
                    </a:lnTo>
                    <a:lnTo>
                      <a:pt x="240" y="15"/>
                    </a:lnTo>
                    <a:lnTo>
                      <a:pt x="255" y="15"/>
                    </a:lnTo>
                    <a:lnTo>
                      <a:pt x="255" y="30"/>
                    </a:lnTo>
                    <a:lnTo>
                      <a:pt x="270" y="30"/>
                    </a:lnTo>
                    <a:lnTo>
                      <a:pt x="270" y="45"/>
                    </a:lnTo>
                    <a:lnTo>
                      <a:pt x="285" y="60"/>
                    </a:lnTo>
                    <a:lnTo>
                      <a:pt x="285" y="75"/>
                    </a:lnTo>
                    <a:lnTo>
                      <a:pt x="285" y="90"/>
                    </a:lnTo>
                    <a:lnTo>
                      <a:pt x="315" y="105"/>
                    </a:lnTo>
                    <a:lnTo>
                      <a:pt x="330" y="105"/>
                    </a:lnTo>
                    <a:lnTo>
                      <a:pt x="345" y="105"/>
                    </a:lnTo>
                    <a:lnTo>
                      <a:pt x="360" y="105"/>
                    </a:lnTo>
                    <a:lnTo>
                      <a:pt x="375" y="105"/>
                    </a:lnTo>
                    <a:lnTo>
                      <a:pt x="390" y="105"/>
                    </a:lnTo>
                    <a:lnTo>
                      <a:pt x="390" y="90"/>
                    </a:lnTo>
                    <a:lnTo>
                      <a:pt x="405" y="75"/>
                    </a:lnTo>
                    <a:lnTo>
                      <a:pt x="420" y="75"/>
                    </a:lnTo>
                    <a:lnTo>
                      <a:pt x="420" y="60"/>
                    </a:lnTo>
                    <a:lnTo>
                      <a:pt x="435" y="60"/>
                    </a:lnTo>
                    <a:lnTo>
                      <a:pt x="450" y="60"/>
                    </a:lnTo>
                    <a:lnTo>
                      <a:pt x="480" y="60"/>
                    </a:lnTo>
                    <a:lnTo>
                      <a:pt x="495" y="60"/>
                    </a:lnTo>
                    <a:lnTo>
                      <a:pt x="510" y="60"/>
                    </a:lnTo>
                    <a:lnTo>
                      <a:pt x="525" y="60"/>
                    </a:lnTo>
                    <a:lnTo>
                      <a:pt x="540" y="75"/>
                    </a:lnTo>
                    <a:lnTo>
                      <a:pt x="570" y="90"/>
                    </a:lnTo>
                    <a:lnTo>
                      <a:pt x="570" y="105"/>
                    </a:lnTo>
                    <a:lnTo>
                      <a:pt x="585" y="120"/>
                    </a:lnTo>
                    <a:lnTo>
                      <a:pt x="600" y="120"/>
                    </a:lnTo>
                    <a:lnTo>
                      <a:pt x="615" y="135"/>
                    </a:lnTo>
                    <a:lnTo>
                      <a:pt x="615" y="150"/>
                    </a:lnTo>
                    <a:lnTo>
                      <a:pt x="630" y="165"/>
                    </a:lnTo>
                    <a:lnTo>
                      <a:pt x="630" y="180"/>
                    </a:lnTo>
                    <a:lnTo>
                      <a:pt x="630" y="195"/>
                    </a:lnTo>
                    <a:lnTo>
                      <a:pt x="615" y="210"/>
                    </a:lnTo>
                    <a:lnTo>
                      <a:pt x="615" y="225"/>
                    </a:lnTo>
                    <a:lnTo>
                      <a:pt x="615" y="240"/>
                    </a:lnTo>
                    <a:lnTo>
                      <a:pt x="600" y="240"/>
                    </a:lnTo>
                    <a:lnTo>
                      <a:pt x="585" y="255"/>
                    </a:lnTo>
                    <a:lnTo>
                      <a:pt x="585" y="270"/>
                    </a:lnTo>
                    <a:lnTo>
                      <a:pt x="570" y="270"/>
                    </a:lnTo>
                    <a:lnTo>
                      <a:pt x="570" y="285"/>
                    </a:lnTo>
                    <a:lnTo>
                      <a:pt x="570" y="300"/>
                    </a:lnTo>
                    <a:lnTo>
                      <a:pt x="555" y="300"/>
                    </a:lnTo>
                    <a:lnTo>
                      <a:pt x="540" y="300"/>
                    </a:lnTo>
                    <a:lnTo>
                      <a:pt x="525" y="315"/>
                    </a:lnTo>
                    <a:lnTo>
                      <a:pt x="510" y="330"/>
                    </a:lnTo>
                    <a:lnTo>
                      <a:pt x="495" y="330"/>
                    </a:lnTo>
                    <a:lnTo>
                      <a:pt x="480" y="330"/>
                    </a:lnTo>
                    <a:lnTo>
                      <a:pt x="465" y="345"/>
                    </a:lnTo>
                    <a:lnTo>
                      <a:pt x="450" y="345"/>
                    </a:lnTo>
                    <a:lnTo>
                      <a:pt x="435" y="345"/>
                    </a:lnTo>
                    <a:lnTo>
                      <a:pt x="420" y="345"/>
                    </a:lnTo>
                    <a:lnTo>
                      <a:pt x="405" y="345"/>
                    </a:lnTo>
                    <a:lnTo>
                      <a:pt x="390" y="345"/>
                    </a:lnTo>
                    <a:lnTo>
                      <a:pt x="375" y="345"/>
                    </a:lnTo>
                    <a:lnTo>
                      <a:pt x="360" y="345"/>
                    </a:lnTo>
                    <a:lnTo>
                      <a:pt x="345" y="330"/>
                    </a:lnTo>
                    <a:lnTo>
                      <a:pt x="330" y="315"/>
                    </a:lnTo>
                    <a:lnTo>
                      <a:pt x="315" y="300"/>
                    </a:lnTo>
                    <a:lnTo>
                      <a:pt x="300" y="300"/>
                    </a:lnTo>
                    <a:lnTo>
                      <a:pt x="285" y="285"/>
                    </a:lnTo>
                    <a:lnTo>
                      <a:pt x="285" y="270"/>
                    </a:lnTo>
                    <a:lnTo>
                      <a:pt x="285" y="255"/>
                    </a:lnTo>
                    <a:lnTo>
                      <a:pt x="270" y="255"/>
                    </a:lnTo>
                    <a:lnTo>
                      <a:pt x="255" y="255"/>
                    </a:lnTo>
                    <a:lnTo>
                      <a:pt x="240" y="255"/>
                    </a:lnTo>
                    <a:lnTo>
                      <a:pt x="225" y="255"/>
                    </a:lnTo>
                    <a:lnTo>
                      <a:pt x="225" y="240"/>
                    </a:lnTo>
                    <a:lnTo>
                      <a:pt x="210" y="225"/>
                    </a:lnTo>
                    <a:lnTo>
                      <a:pt x="195" y="210"/>
                    </a:lnTo>
                    <a:lnTo>
                      <a:pt x="165" y="180"/>
                    </a:lnTo>
                    <a:lnTo>
                      <a:pt x="165" y="165"/>
                    </a:lnTo>
                    <a:lnTo>
                      <a:pt x="150" y="165"/>
                    </a:lnTo>
                    <a:lnTo>
                      <a:pt x="135" y="150"/>
                    </a:lnTo>
                    <a:lnTo>
                      <a:pt x="120" y="135"/>
                    </a:lnTo>
                    <a:lnTo>
                      <a:pt x="105" y="135"/>
                    </a:lnTo>
                    <a:lnTo>
                      <a:pt x="90" y="135"/>
                    </a:lnTo>
                    <a:lnTo>
                      <a:pt x="75" y="120"/>
                    </a:lnTo>
                    <a:lnTo>
                      <a:pt x="45" y="120"/>
                    </a:lnTo>
                    <a:lnTo>
                      <a:pt x="45" y="105"/>
                    </a:lnTo>
                    <a:lnTo>
                      <a:pt x="45" y="90"/>
                    </a:lnTo>
                    <a:lnTo>
                      <a:pt x="45" y="60"/>
                    </a:lnTo>
                    <a:lnTo>
                      <a:pt x="45" y="75"/>
                    </a:lnTo>
                    <a:lnTo>
                      <a:pt x="45" y="60"/>
                    </a:lnTo>
                    <a:lnTo>
                      <a:pt x="45" y="45"/>
                    </a:lnTo>
                    <a:lnTo>
                      <a:pt x="30" y="45"/>
                    </a:lnTo>
                    <a:lnTo>
                      <a:pt x="15" y="60"/>
                    </a:lnTo>
                    <a:lnTo>
                      <a:pt x="0" y="90"/>
                    </a:lnTo>
                    <a:lnTo>
                      <a:pt x="0" y="120"/>
                    </a:lnTo>
                    <a:lnTo>
                      <a:pt x="0" y="135"/>
                    </a:lnTo>
                    <a:lnTo>
                      <a:pt x="15" y="150"/>
                    </a:lnTo>
                    <a:lnTo>
                      <a:pt x="30" y="165"/>
                    </a:lnTo>
                    <a:lnTo>
                      <a:pt x="60" y="165"/>
                    </a:lnTo>
                    <a:lnTo>
                      <a:pt x="75" y="165"/>
                    </a:lnTo>
                    <a:lnTo>
                      <a:pt x="90" y="165"/>
                    </a:lnTo>
                    <a:lnTo>
                      <a:pt x="90" y="180"/>
                    </a:lnTo>
                    <a:lnTo>
                      <a:pt x="105" y="180"/>
                    </a:lnTo>
                    <a:lnTo>
                      <a:pt x="120" y="180"/>
                    </a:lnTo>
                    <a:lnTo>
                      <a:pt x="135" y="195"/>
                    </a:lnTo>
                    <a:lnTo>
                      <a:pt x="150" y="210"/>
                    </a:lnTo>
                    <a:lnTo>
                      <a:pt x="150" y="225"/>
                    </a:lnTo>
                    <a:lnTo>
                      <a:pt x="165" y="240"/>
                    </a:lnTo>
                    <a:lnTo>
                      <a:pt x="180" y="255"/>
                    </a:lnTo>
                    <a:lnTo>
                      <a:pt x="195" y="270"/>
                    </a:lnTo>
                    <a:lnTo>
                      <a:pt x="210" y="285"/>
                    </a:lnTo>
                    <a:lnTo>
                      <a:pt x="225" y="285"/>
                    </a:lnTo>
                    <a:lnTo>
                      <a:pt x="225" y="300"/>
                    </a:lnTo>
                    <a:lnTo>
                      <a:pt x="240" y="285"/>
                    </a:lnTo>
                    <a:lnTo>
                      <a:pt x="255" y="285"/>
                    </a:lnTo>
                    <a:lnTo>
                      <a:pt x="255" y="300"/>
                    </a:lnTo>
                    <a:lnTo>
                      <a:pt x="270" y="300"/>
                    </a:lnTo>
                    <a:lnTo>
                      <a:pt x="270" y="315"/>
                    </a:lnTo>
                    <a:lnTo>
                      <a:pt x="285" y="330"/>
                    </a:lnTo>
                    <a:lnTo>
                      <a:pt x="285" y="345"/>
                    </a:lnTo>
                    <a:lnTo>
                      <a:pt x="300" y="345"/>
                    </a:lnTo>
                    <a:lnTo>
                      <a:pt x="300" y="360"/>
                    </a:lnTo>
                    <a:lnTo>
                      <a:pt x="315" y="360"/>
                    </a:lnTo>
                    <a:lnTo>
                      <a:pt x="330" y="360"/>
                    </a:lnTo>
                    <a:lnTo>
                      <a:pt x="345" y="360"/>
                    </a:lnTo>
                    <a:lnTo>
                      <a:pt x="345" y="375"/>
                    </a:lnTo>
                    <a:lnTo>
                      <a:pt x="360" y="375"/>
                    </a:lnTo>
                    <a:lnTo>
                      <a:pt x="375" y="375"/>
                    </a:lnTo>
                    <a:lnTo>
                      <a:pt x="390" y="390"/>
                    </a:lnTo>
                    <a:lnTo>
                      <a:pt x="405" y="390"/>
                    </a:lnTo>
                    <a:lnTo>
                      <a:pt x="420" y="390"/>
                    </a:lnTo>
                    <a:lnTo>
                      <a:pt x="450" y="375"/>
                    </a:lnTo>
                    <a:lnTo>
                      <a:pt x="465" y="375"/>
                    </a:lnTo>
                    <a:lnTo>
                      <a:pt x="480" y="375"/>
                    </a:lnTo>
                    <a:lnTo>
                      <a:pt x="495" y="360"/>
                    </a:lnTo>
                    <a:lnTo>
                      <a:pt x="510" y="360"/>
                    </a:lnTo>
                    <a:lnTo>
                      <a:pt x="525" y="360"/>
                    </a:lnTo>
                    <a:lnTo>
                      <a:pt x="540" y="360"/>
                    </a:lnTo>
                    <a:lnTo>
                      <a:pt x="570" y="330"/>
                    </a:lnTo>
                    <a:lnTo>
                      <a:pt x="570" y="315"/>
                    </a:lnTo>
                    <a:lnTo>
                      <a:pt x="585" y="315"/>
                    </a:lnTo>
                    <a:lnTo>
                      <a:pt x="585" y="300"/>
                    </a:lnTo>
                    <a:lnTo>
                      <a:pt x="600" y="300"/>
                    </a:lnTo>
                    <a:lnTo>
                      <a:pt x="615" y="285"/>
                    </a:lnTo>
                    <a:lnTo>
                      <a:pt x="615" y="270"/>
                    </a:lnTo>
                    <a:lnTo>
                      <a:pt x="630" y="255"/>
                    </a:lnTo>
                    <a:lnTo>
                      <a:pt x="630" y="240"/>
                    </a:lnTo>
                    <a:lnTo>
                      <a:pt x="630" y="225"/>
                    </a:lnTo>
                    <a:lnTo>
                      <a:pt x="645" y="210"/>
                    </a:lnTo>
                    <a:lnTo>
                      <a:pt x="645" y="195"/>
                    </a:lnTo>
                    <a:lnTo>
                      <a:pt x="645" y="180"/>
                    </a:lnTo>
                    <a:lnTo>
                      <a:pt x="645" y="165"/>
                    </a:lnTo>
                    <a:lnTo>
                      <a:pt x="645" y="150"/>
                    </a:lnTo>
                    <a:lnTo>
                      <a:pt x="630" y="135"/>
                    </a:lnTo>
                    <a:lnTo>
                      <a:pt x="630" y="120"/>
                    </a:lnTo>
                    <a:lnTo>
                      <a:pt x="630" y="105"/>
                    </a:lnTo>
                    <a:lnTo>
                      <a:pt x="615" y="105"/>
                    </a:lnTo>
                    <a:lnTo>
                      <a:pt x="615" y="90"/>
                    </a:lnTo>
                    <a:lnTo>
                      <a:pt x="585" y="75"/>
                    </a:lnTo>
                    <a:lnTo>
                      <a:pt x="570" y="60"/>
                    </a:lnTo>
                    <a:lnTo>
                      <a:pt x="555" y="60"/>
                    </a:lnTo>
                    <a:lnTo>
                      <a:pt x="540" y="45"/>
                    </a:lnTo>
                    <a:lnTo>
                      <a:pt x="525" y="45"/>
                    </a:lnTo>
                    <a:lnTo>
                      <a:pt x="510" y="45"/>
                    </a:lnTo>
                    <a:lnTo>
                      <a:pt x="495" y="45"/>
                    </a:lnTo>
                    <a:lnTo>
                      <a:pt x="480" y="30"/>
                    </a:lnTo>
                    <a:lnTo>
                      <a:pt x="465" y="30"/>
                    </a:lnTo>
                    <a:lnTo>
                      <a:pt x="450" y="45"/>
                    </a:lnTo>
                    <a:lnTo>
                      <a:pt x="435" y="45"/>
                    </a:lnTo>
                    <a:lnTo>
                      <a:pt x="420" y="45"/>
                    </a:lnTo>
                    <a:lnTo>
                      <a:pt x="405" y="45"/>
                    </a:lnTo>
                    <a:lnTo>
                      <a:pt x="390" y="60"/>
                    </a:lnTo>
                    <a:lnTo>
                      <a:pt x="375" y="60"/>
                    </a:lnTo>
                    <a:lnTo>
                      <a:pt x="375" y="75"/>
                    </a:lnTo>
                    <a:lnTo>
                      <a:pt x="360" y="75"/>
                    </a:lnTo>
                    <a:lnTo>
                      <a:pt x="345" y="75"/>
                    </a:lnTo>
                    <a:lnTo>
                      <a:pt x="330" y="75"/>
                    </a:lnTo>
                    <a:lnTo>
                      <a:pt x="315" y="75"/>
                    </a:lnTo>
                    <a:lnTo>
                      <a:pt x="300" y="60"/>
                    </a:lnTo>
                    <a:lnTo>
                      <a:pt x="300" y="45"/>
                    </a:lnTo>
                    <a:lnTo>
                      <a:pt x="300" y="30"/>
                    </a:lnTo>
                    <a:lnTo>
                      <a:pt x="285" y="30"/>
                    </a:lnTo>
                    <a:lnTo>
                      <a:pt x="285" y="15"/>
                    </a:lnTo>
                    <a:lnTo>
                      <a:pt x="285" y="0"/>
                    </a:lnTo>
                    <a:lnTo>
                      <a:pt x="270" y="0"/>
                    </a:lnTo>
                    <a:lnTo>
                      <a:pt x="255" y="0"/>
                    </a:lnTo>
                    <a:lnTo>
                      <a:pt x="240" y="0"/>
                    </a:lnTo>
                    <a:lnTo>
                      <a:pt x="225" y="0"/>
                    </a:lnTo>
                    <a:lnTo>
                      <a:pt x="210" y="0"/>
                    </a:lnTo>
                    <a:lnTo>
                      <a:pt x="210" y="15"/>
                    </a:lnTo>
                    <a:lnTo>
                      <a:pt x="225" y="15"/>
                    </a:lnTo>
                    <a:lnTo>
                      <a:pt x="225" y="0"/>
                    </a:lnTo>
                    <a:lnTo>
                      <a:pt x="210" y="0"/>
                    </a:lnTo>
                    <a:close/>
                  </a:path>
                </a:pathLst>
              </a:custGeom>
              <a:solidFill>
                <a:srgbClr val="000000"/>
              </a:solidFill>
              <a:ln w="9525">
                <a:noFill/>
                <a:round/>
                <a:headEnd/>
                <a:tailEnd/>
              </a:ln>
            </p:spPr>
            <p:txBody>
              <a:bodyPr/>
              <a:lstStyle/>
              <a:p>
                <a:endParaRPr lang="tr-TR"/>
              </a:p>
            </p:txBody>
          </p:sp>
          <p:sp>
            <p:nvSpPr>
              <p:cNvPr id="209" name="Freeform 493"/>
              <p:cNvSpPr>
                <a:spLocks/>
              </p:cNvSpPr>
              <p:nvPr/>
            </p:nvSpPr>
            <p:spPr bwMode="auto">
              <a:xfrm>
                <a:off x="1155" y="3930"/>
                <a:ext cx="75" cy="60"/>
              </a:xfrm>
              <a:custGeom>
                <a:avLst/>
                <a:gdLst>
                  <a:gd name="T0" fmla="*/ 60 w 75"/>
                  <a:gd name="T1" fmla="*/ 15 h 60"/>
                  <a:gd name="T2" fmla="*/ 60 w 75"/>
                  <a:gd name="T3" fmla="*/ 15 h 60"/>
                  <a:gd name="T4" fmla="*/ 60 w 75"/>
                  <a:gd name="T5" fmla="*/ 0 h 60"/>
                  <a:gd name="T6" fmla="*/ 60 w 75"/>
                  <a:gd name="T7" fmla="*/ 0 h 60"/>
                  <a:gd name="T8" fmla="*/ 60 w 75"/>
                  <a:gd name="T9" fmla="*/ 0 h 60"/>
                  <a:gd name="T10" fmla="*/ 45 w 75"/>
                  <a:gd name="T11" fmla="*/ 0 h 60"/>
                  <a:gd name="T12" fmla="*/ 45 w 75"/>
                  <a:gd name="T13" fmla="*/ 0 h 60"/>
                  <a:gd name="T14" fmla="*/ 30 w 75"/>
                  <a:gd name="T15" fmla="*/ 0 h 60"/>
                  <a:gd name="T16" fmla="*/ 30 w 75"/>
                  <a:gd name="T17" fmla="*/ 15 h 60"/>
                  <a:gd name="T18" fmla="*/ 15 w 75"/>
                  <a:gd name="T19" fmla="*/ 15 h 60"/>
                  <a:gd name="T20" fmla="*/ 15 w 75"/>
                  <a:gd name="T21" fmla="*/ 15 h 60"/>
                  <a:gd name="T22" fmla="*/ 0 w 75"/>
                  <a:gd name="T23" fmla="*/ 30 h 60"/>
                  <a:gd name="T24" fmla="*/ 0 w 75"/>
                  <a:gd name="T25" fmla="*/ 45 h 60"/>
                  <a:gd name="T26" fmla="*/ 0 w 75"/>
                  <a:gd name="T27" fmla="*/ 60 h 60"/>
                  <a:gd name="T28" fmla="*/ 0 w 75"/>
                  <a:gd name="T29" fmla="*/ 60 h 60"/>
                  <a:gd name="T30" fmla="*/ 0 w 75"/>
                  <a:gd name="T31" fmla="*/ 60 h 60"/>
                  <a:gd name="T32" fmla="*/ 0 w 75"/>
                  <a:gd name="T33" fmla="*/ 60 h 60"/>
                  <a:gd name="T34" fmla="*/ 0 w 75"/>
                  <a:gd name="T35" fmla="*/ 60 h 60"/>
                  <a:gd name="T36" fmla="*/ 0 w 75"/>
                  <a:gd name="T37" fmla="*/ 60 h 60"/>
                  <a:gd name="T38" fmla="*/ 0 w 75"/>
                  <a:gd name="T39" fmla="*/ 60 h 60"/>
                  <a:gd name="T40" fmla="*/ 0 w 75"/>
                  <a:gd name="T41" fmla="*/ 60 h 60"/>
                  <a:gd name="T42" fmla="*/ 0 w 75"/>
                  <a:gd name="T43" fmla="*/ 60 h 60"/>
                  <a:gd name="T44" fmla="*/ 0 w 75"/>
                  <a:gd name="T45" fmla="*/ 60 h 60"/>
                  <a:gd name="T46" fmla="*/ 0 w 75"/>
                  <a:gd name="T47" fmla="*/ 60 h 60"/>
                  <a:gd name="T48" fmla="*/ 15 w 75"/>
                  <a:gd name="T49" fmla="*/ 60 h 60"/>
                  <a:gd name="T50" fmla="*/ 15 w 75"/>
                  <a:gd name="T51" fmla="*/ 60 h 60"/>
                  <a:gd name="T52" fmla="*/ 15 w 75"/>
                  <a:gd name="T53" fmla="*/ 60 h 60"/>
                  <a:gd name="T54" fmla="*/ 30 w 75"/>
                  <a:gd name="T55" fmla="*/ 60 h 60"/>
                  <a:gd name="T56" fmla="*/ 30 w 75"/>
                  <a:gd name="T57" fmla="*/ 45 h 60"/>
                  <a:gd name="T58" fmla="*/ 30 w 75"/>
                  <a:gd name="T59" fmla="*/ 45 h 60"/>
                  <a:gd name="T60" fmla="*/ 30 w 75"/>
                  <a:gd name="T61" fmla="*/ 30 h 60"/>
                  <a:gd name="T62" fmla="*/ 45 w 75"/>
                  <a:gd name="T63" fmla="*/ 30 h 60"/>
                  <a:gd name="T64" fmla="*/ 45 w 75"/>
                  <a:gd name="T65" fmla="*/ 30 h 60"/>
                  <a:gd name="T66" fmla="*/ 60 w 75"/>
                  <a:gd name="T67" fmla="*/ 15 h 60"/>
                  <a:gd name="T68" fmla="*/ 60 w 75"/>
                  <a:gd name="T69" fmla="*/ 15 h 60"/>
                  <a:gd name="T70" fmla="*/ 60 w 75"/>
                  <a:gd name="T71" fmla="*/ 15 h 60"/>
                  <a:gd name="T72" fmla="*/ 60 w 75"/>
                  <a:gd name="T73" fmla="*/ 15 h 60"/>
                  <a:gd name="T74" fmla="*/ 60 w 75"/>
                  <a:gd name="T75" fmla="*/ 30 h 60"/>
                  <a:gd name="T76" fmla="*/ 60 w 75"/>
                  <a:gd name="T77" fmla="*/ 30 h 60"/>
                  <a:gd name="T78" fmla="*/ 60 w 75"/>
                  <a:gd name="T79" fmla="*/ 30 h 60"/>
                  <a:gd name="T80" fmla="*/ 60 w 75"/>
                  <a:gd name="T81" fmla="*/ 15 h 60"/>
                  <a:gd name="T82" fmla="*/ 75 w 75"/>
                  <a:gd name="T83" fmla="*/ 15 h 60"/>
                  <a:gd name="T84" fmla="*/ 75 w 75"/>
                  <a:gd name="T85" fmla="*/ 15 h 60"/>
                  <a:gd name="T86" fmla="*/ 75 w 75"/>
                  <a:gd name="T87" fmla="*/ 15 h 60"/>
                  <a:gd name="T88" fmla="*/ 75 w 75"/>
                  <a:gd name="T89" fmla="*/ 15 h 60"/>
                  <a:gd name="T90" fmla="*/ 60 w 75"/>
                  <a:gd name="T91" fmla="*/ 15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
                  <a:gd name="T139" fmla="*/ 0 h 60"/>
                  <a:gd name="T140" fmla="*/ 75 w 75"/>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 h="60">
                    <a:moveTo>
                      <a:pt x="60" y="15"/>
                    </a:moveTo>
                    <a:lnTo>
                      <a:pt x="60" y="15"/>
                    </a:lnTo>
                    <a:lnTo>
                      <a:pt x="60" y="0"/>
                    </a:lnTo>
                    <a:lnTo>
                      <a:pt x="45" y="0"/>
                    </a:lnTo>
                    <a:lnTo>
                      <a:pt x="30" y="0"/>
                    </a:lnTo>
                    <a:lnTo>
                      <a:pt x="30" y="15"/>
                    </a:lnTo>
                    <a:lnTo>
                      <a:pt x="15" y="15"/>
                    </a:lnTo>
                    <a:lnTo>
                      <a:pt x="0" y="30"/>
                    </a:lnTo>
                    <a:lnTo>
                      <a:pt x="0" y="45"/>
                    </a:lnTo>
                    <a:lnTo>
                      <a:pt x="0" y="60"/>
                    </a:lnTo>
                    <a:lnTo>
                      <a:pt x="15" y="60"/>
                    </a:lnTo>
                    <a:lnTo>
                      <a:pt x="30" y="60"/>
                    </a:lnTo>
                    <a:lnTo>
                      <a:pt x="30" y="45"/>
                    </a:lnTo>
                    <a:lnTo>
                      <a:pt x="30" y="30"/>
                    </a:lnTo>
                    <a:lnTo>
                      <a:pt x="45" y="30"/>
                    </a:lnTo>
                    <a:lnTo>
                      <a:pt x="60" y="15"/>
                    </a:lnTo>
                    <a:lnTo>
                      <a:pt x="60" y="30"/>
                    </a:lnTo>
                    <a:lnTo>
                      <a:pt x="60" y="15"/>
                    </a:lnTo>
                    <a:lnTo>
                      <a:pt x="75" y="15"/>
                    </a:lnTo>
                    <a:lnTo>
                      <a:pt x="60" y="15"/>
                    </a:lnTo>
                    <a:close/>
                  </a:path>
                </a:pathLst>
              </a:custGeom>
              <a:solidFill>
                <a:srgbClr val="000000"/>
              </a:solidFill>
              <a:ln w="9525">
                <a:noFill/>
                <a:round/>
                <a:headEnd/>
                <a:tailEnd/>
              </a:ln>
            </p:spPr>
            <p:txBody>
              <a:bodyPr/>
              <a:lstStyle/>
              <a:p>
                <a:endParaRPr lang="tr-TR"/>
              </a:p>
            </p:txBody>
          </p:sp>
          <p:sp>
            <p:nvSpPr>
              <p:cNvPr id="210" name="Freeform 494"/>
              <p:cNvSpPr>
                <a:spLocks/>
              </p:cNvSpPr>
              <p:nvPr/>
            </p:nvSpPr>
            <p:spPr bwMode="auto">
              <a:xfrm>
                <a:off x="1215" y="3945"/>
                <a:ext cx="60" cy="60"/>
              </a:xfrm>
              <a:custGeom>
                <a:avLst/>
                <a:gdLst>
                  <a:gd name="T0" fmla="*/ 45 w 60"/>
                  <a:gd name="T1" fmla="*/ 0 h 60"/>
                  <a:gd name="T2" fmla="*/ 45 w 60"/>
                  <a:gd name="T3" fmla="*/ 0 h 60"/>
                  <a:gd name="T4" fmla="*/ 15 w 60"/>
                  <a:gd name="T5" fmla="*/ 15 h 60"/>
                  <a:gd name="T6" fmla="*/ 0 w 60"/>
                  <a:gd name="T7" fmla="*/ 15 h 60"/>
                  <a:gd name="T8" fmla="*/ 0 w 60"/>
                  <a:gd name="T9" fmla="*/ 15 h 60"/>
                  <a:gd name="T10" fmla="*/ 0 w 60"/>
                  <a:gd name="T11" fmla="*/ 30 h 60"/>
                  <a:gd name="T12" fmla="*/ 0 w 60"/>
                  <a:gd name="T13" fmla="*/ 30 h 60"/>
                  <a:gd name="T14" fmla="*/ 0 w 60"/>
                  <a:gd name="T15" fmla="*/ 45 h 60"/>
                  <a:gd name="T16" fmla="*/ 0 w 60"/>
                  <a:gd name="T17" fmla="*/ 45 h 60"/>
                  <a:gd name="T18" fmla="*/ 0 w 60"/>
                  <a:gd name="T19" fmla="*/ 45 h 60"/>
                  <a:gd name="T20" fmla="*/ 0 w 60"/>
                  <a:gd name="T21" fmla="*/ 45 h 60"/>
                  <a:gd name="T22" fmla="*/ 0 w 60"/>
                  <a:gd name="T23" fmla="*/ 45 h 60"/>
                  <a:gd name="T24" fmla="*/ 0 w 60"/>
                  <a:gd name="T25" fmla="*/ 45 h 60"/>
                  <a:gd name="T26" fmla="*/ 0 w 60"/>
                  <a:gd name="T27" fmla="*/ 45 h 60"/>
                  <a:gd name="T28" fmla="*/ 0 w 60"/>
                  <a:gd name="T29" fmla="*/ 60 h 60"/>
                  <a:gd name="T30" fmla="*/ 0 w 60"/>
                  <a:gd name="T31" fmla="*/ 60 h 60"/>
                  <a:gd name="T32" fmla="*/ 0 w 60"/>
                  <a:gd name="T33" fmla="*/ 60 h 60"/>
                  <a:gd name="T34" fmla="*/ 0 w 60"/>
                  <a:gd name="T35" fmla="*/ 60 h 60"/>
                  <a:gd name="T36" fmla="*/ 0 w 60"/>
                  <a:gd name="T37" fmla="*/ 60 h 60"/>
                  <a:gd name="T38" fmla="*/ 0 w 60"/>
                  <a:gd name="T39" fmla="*/ 60 h 60"/>
                  <a:gd name="T40" fmla="*/ 15 w 60"/>
                  <a:gd name="T41" fmla="*/ 60 h 60"/>
                  <a:gd name="T42" fmla="*/ 15 w 60"/>
                  <a:gd name="T43" fmla="*/ 60 h 60"/>
                  <a:gd name="T44" fmla="*/ 15 w 60"/>
                  <a:gd name="T45" fmla="*/ 45 h 60"/>
                  <a:gd name="T46" fmla="*/ 15 w 60"/>
                  <a:gd name="T47" fmla="*/ 45 h 60"/>
                  <a:gd name="T48" fmla="*/ 30 w 60"/>
                  <a:gd name="T49" fmla="*/ 45 h 60"/>
                  <a:gd name="T50" fmla="*/ 30 w 60"/>
                  <a:gd name="T51" fmla="*/ 45 h 60"/>
                  <a:gd name="T52" fmla="*/ 30 w 60"/>
                  <a:gd name="T53" fmla="*/ 45 h 60"/>
                  <a:gd name="T54" fmla="*/ 45 w 60"/>
                  <a:gd name="T55" fmla="*/ 30 h 60"/>
                  <a:gd name="T56" fmla="*/ 60 w 60"/>
                  <a:gd name="T57" fmla="*/ 30 h 60"/>
                  <a:gd name="T58" fmla="*/ 60 w 60"/>
                  <a:gd name="T59" fmla="*/ 30 h 60"/>
                  <a:gd name="T60" fmla="*/ 60 w 60"/>
                  <a:gd name="T61" fmla="*/ 15 h 60"/>
                  <a:gd name="T62" fmla="*/ 60 w 60"/>
                  <a:gd name="T63" fmla="*/ 15 h 60"/>
                  <a:gd name="T64" fmla="*/ 60 w 60"/>
                  <a:gd name="T65" fmla="*/ 15 h 60"/>
                  <a:gd name="T66" fmla="*/ 60 w 60"/>
                  <a:gd name="T67" fmla="*/ 15 h 60"/>
                  <a:gd name="T68" fmla="*/ 60 w 60"/>
                  <a:gd name="T69" fmla="*/ 15 h 60"/>
                  <a:gd name="T70" fmla="*/ 60 w 60"/>
                  <a:gd name="T71" fmla="*/ 0 h 60"/>
                  <a:gd name="T72" fmla="*/ 60 w 60"/>
                  <a:gd name="T73" fmla="*/ 0 h 60"/>
                  <a:gd name="T74" fmla="*/ 60 w 60"/>
                  <a:gd name="T75" fmla="*/ 0 h 60"/>
                  <a:gd name="T76" fmla="*/ 60 w 60"/>
                  <a:gd name="T77" fmla="*/ 0 h 60"/>
                  <a:gd name="T78" fmla="*/ 45 w 60"/>
                  <a:gd name="T79" fmla="*/ 0 h 60"/>
                  <a:gd name="T80" fmla="*/ 45 w 60"/>
                  <a:gd name="T81" fmla="*/ 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60"/>
                  <a:gd name="T125" fmla="*/ 60 w 60"/>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60">
                    <a:moveTo>
                      <a:pt x="45" y="0"/>
                    </a:moveTo>
                    <a:lnTo>
                      <a:pt x="45" y="0"/>
                    </a:lnTo>
                    <a:lnTo>
                      <a:pt x="15" y="15"/>
                    </a:lnTo>
                    <a:lnTo>
                      <a:pt x="0" y="15"/>
                    </a:lnTo>
                    <a:lnTo>
                      <a:pt x="0" y="30"/>
                    </a:lnTo>
                    <a:lnTo>
                      <a:pt x="0" y="45"/>
                    </a:lnTo>
                    <a:lnTo>
                      <a:pt x="0" y="60"/>
                    </a:lnTo>
                    <a:lnTo>
                      <a:pt x="15" y="60"/>
                    </a:lnTo>
                    <a:lnTo>
                      <a:pt x="15" y="45"/>
                    </a:lnTo>
                    <a:lnTo>
                      <a:pt x="30" y="45"/>
                    </a:lnTo>
                    <a:lnTo>
                      <a:pt x="45" y="30"/>
                    </a:lnTo>
                    <a:lnTo>
                      <a:pt x="60" y="30"/>
                    </a:lnTo>
                    <a:lnTo>
                      <a:pt x="60" y="15"/>
                    </a:lnTo>
                    <a:lnTo>
                      <a:pt x="60" y="0"/>
                    </a:lnTo>
                    <a:lnTo>
                      <a:pt x="45" y="0"/>
                    </a:lnTo>
                    <a:close/>
                  </a:path>
                </a:pathLst>
              </a:custGeom>
              <a:solidFill>
                <a:srgbClr val="000000"/>
              </a:solidFill>
              <a:ln w="9525">
                <a:noFill/>
                <a:round/>
                <a:headEnd/>
                <a:tailEnd/>
              </a:ln>
            </p:spPr>
            <p:txBody>
              <a:bodyPr/>
              <a:lstStyle/>
              <a:p>
                <a:endParaRPr lang="tr-TR"/>
              </a:p>
            </p:txBody>
          </p:sp>
          <p:sp>
            <p:nvSpPr>
              <p:cNvPr id="211" name="Freeform 495"/>
              <p:cNvSpPr>
                <a:spLocks/>
              </p:cNvSpPr>
              <p:nvPr/>
            </p:nvSpPr>
            <p:spPr bwMode="auto">
              <a:xfrm>
                <a:off x="705" y="3825"/>
                <a:ext cx="90" cy="105"/>
              </a:xfrm>
              <a:custGeom>
                <a:avLst/>
                <a:gdLst>
                  <a:gd name="T0" fmla="*/ 75 w 90"/>
                  <a:gd name="T1" fmla="*/ 0 h 105"/>
                  <a:gd name="T2" fmla="*/ 75 w 90"/>
                  <a:gd name="T3" fmla="*/ 0 h 105"/>
                  <a:gd name="T4" fmla="*/ 60 w 90"/>
                  <a:gd name="T5" fmla="*/ 0 h 105"/>
                  <a:gd name="T6" fmla="*/ 45 w 90"/>
                  <a:gd name="T7" fmla="*/ 0 h 105"/>
                  <a:gd name="T8" fmla="*/ 30 w 90"/>
                  <a:gd name="T9" fmla="*/ 0 h 105"/>
                  <a:gd name="T10" fmla="*/ 30 w 90"/>
                  <a:gd name="T11" fmla="*/ 15 h 105"/>
                  <a:gd name="T12" fmla="*/ 30 w 90"/>
                  <a:gd name="T13" fmla="*/ 15 h 105"/>
                  <a:gd name="T14" fmla="*/ 30 w 90"/>
                  <a:gd name="T15" fmla="*/ 15 h 105"/>
                  <a:gd name="T16" fmla="*/ 15 w 90"/>
                  <a:gd name="T17" fmla="*/ 15 h 105"/>
                  <a:gd name="T18" fmla="*/ 15 w 90"/>
                  <a:gd name="T19" fmla="*/ 30 h 105"/>
                  <a:gd name="T20" fmla="*/ 15 w 90"/>
                  <a:gd name="T21" fmla="*/ 30 h 105"/>
                  <a:gd name="T22" fmla="*/ 0 w 90"/>
                  <a:gd name="T23" fmla="*/ 45 h 105"/>
                  <a:gd name="T24" fmla="*/ 0 w 90"/>
                  <a:gd name="T25" fmla="*/ 45 h 105"/>
                  <a:gd name="T26" fmla="*/ 0 w 90"/>
                  <a:gd name="T27" fmla="*/ 60 h 105"/>
                  <a:gd name="T28" fmla="*/ 0 w 90"/>
                  <a:gd name="T29" fmla="*/ 60 h 105"/>
                  <a:gd name="T30" fmla="*/ 0 w 90"/>
                  <a:gd name="T31" fmla="*/ 75 h 105"/>
                  <a:gd name="T32" fmla="*/ 0 w 90"/>
                  <a:gd name="T33" fmla="*/ 75 h 105"/>
                  <a:gd name="T34" fmla="*/ 0 w 90"/>
                  <a:gd name="T35" fmla="*/ 75 h 105"/>
                  <a:gd name="T36" fmla="*/ 0 w 90"/>
                  <a:gd name="T37" fmla="*/ 90 h 105"/>
                  <a:gd name="T38" fmla="*/ 15 w 90"/>
                  <a:gd name="T39" fmla="*/ 105 h 105"/>
                  <a:gd name="T40" fmla="*/ 15 w 90"/>
                  <a:gd name="T41" fmla="*/ 105 h 105"/>
                  <a:gd name="T42" fmla="*/ 15 w 90"/>
                  <a:gd name="T43" fmla="*/ 105 h 105"/>
                  <a:gd name="T44" fmla="*/ 30 w 90"/>
                  <a:gd name="T45" fmla="*/ 105 h 105"/>
                  <a:gd name="T46" fmla="*/ 30 w 90"/>
                  <a:gd name="T47" fmla="*/ 105 h 105"/>
                  <a:gd name="T48" fmla="*/ 30 w 90"/>
                  <a:gd name="T49" fmla="*/ 105 h 105"/>
                  <a:gd name="T50" fmla="*/ 30 w 90"/>
                  <a:gd name="T51" fmla="*/ 105 h 105"/>
                  <a:gd name="T52" fmla="*/ 30 w 90"/>
                  <a:gd name="T53" fmla="*/ 105 h 105"/>
                  <a:gd name="T54" fmla="*/ 30 w 90"/>
                  <a:gd name="T55" fmla="*/ 90 h 105"/>
                  <a:gd name="T56" fmla="*/ 30 w 90"/>
                  <a:gd name="T57" fmla="*/ 90 h 105"/>
                  <a:gd name="T58" fmla="*/ 30 w 90"/>
                  <a:gd name="T59" fmla="*/ 90 h 105"/>
                  <a:gd name="T60" fmla="*/ 30 w 90"/>
                  <a:gd name="T61" fmla="*/ 90 h 105"/>
                  <a:gd name="T62" fmla="*/ 30 w 90"/>
                  <a:gd name="T63" fmla="*/ 75 h 105"/>
                  <a:gd name="T64" fmla="*/ 30 w 90"/>
                  <a:gd name="T65" fmla="*/ 75 h 105"/>
                  <a:gd name="T66" fmla="*/ 30 w 90"/>
                  <a:gd name="T67" fmla="*/ 75 h 105"/>
                  <a:gd name="T68" fmla="*/ 30 w 90"/>
                  <a:gd name="T69" fmla="*/ 75 h 105"/>
                  <a:gd name="T70" fmla="*/ 30 w 90"/>
                  <a:gd name="T71" fmla="*/ 75 h 105"/>
                  <a:gd name="T72" fmla="*/ 30 w 90"/>
                  <a:gd name="T73" fmla="*/ 60 h 105"/>
                  <a:gd name="T74" fmla="*/ 30 w 90"/>
                  <a:gd name="T75" fmla="*/ 45 h 105"/>
                  <a:gd name="T76" fmla="*/ 30 w 90"/>
                  <a:gd name="T77" fmla="*/ 45 h 105"/>
                  <a:gd name="T78" fmla="*/ 30 w 90"/>
                  <a:gd name="T79" fmla="*/ 45 h 105"/>
                  <a:gd name="T80" fmla="*/ 30 w 90"/>
                  <a:gd name="T81" fmla="*/ 45 h 105"/>
                  <a:gd name="T82" fmla="*/ 45 w 90"/>
                  <a:gd name="T83" fmla="*/ 45 h 105"/>
                  <a:gd name="T84" fmla="*/ 45 w 90"/>
                  <a:gd name="T85" fmla="*/ 45 h 105"/>
                  <a:gd name="T86" fmla="*/ 45 w 90"/>
                  <a:gd name="T87" fmla="*/ 45 h 105"/>
                  <a:gd name="T88" fmla="*/ 60 w 90"/>
                  <a:gd name="T89" fmla="*/ 45 h 105"/>
                  <a:gd name="T90" fmla="*/ 60 w 90"/>
                  <a:gd name="T91" fmla="*/ 30 h 105"/>
                  <a:gd name="T92" fmla="*/ 75 w 90"/>
                  <a:gd name="T93" fmla="*/ 30 h 105"/>
                  <a:gd name="T94" fmla="*/ 75 w 90"/>
                  <a:gd name="T95" fmla="*/ 30 h 105"/>
                  <a:gd name="T96" fmla="*/ 90 w 90"/>
                  <a:gd name="T97" fmla="*/ 30 h 105"/>
                  <a:gd name="T98" fmla="*/ 90 w 90"/>
                  <a:gd name="T99" fmla="*/ 30 h 105"/>
                  <a:gd name="T100" fmla="*/ 90 w 90"/>
                  <a:gd name="T101" fmla="*/ 30 h 105"/>
                  <a:gd name="T102" fmla="*/ 90 w 90"/>
                  <a:gd name="T103" fmla="*/ 30 h 105"/>
                  <a:gd name="T104" fmla="*/ 90 w 90"/>
                  <a:gd name="T105" fmla="*/ 15 h 105"/>
                  <a:gd name="T106" fmla="*/ 90 w 90"/>
                  <a:gd name="T107" fmla="*/ 15 h 105"/>
                  <a:gd name="T108" fmla="*/ 90 w 90"/>
                  <a:gd name="T109" fmla="*/ 15 h 105"/>
                  <a:gd name="T110" fmla="*/ 90 w 90"/>
                  <a:gd name="T111" fmla="*/ 15 h 105"/>
                  <a:gd name="T112" fmla="*/ 90 w 90"/>
                  <a:gd name="T113" fmla="*/ 0 h 105"/>
                  <a:gd name="T114" fmla="*/ 90 w 90"/>
                  <a:gd name="T115" fmla="*/ 0 h 105"/>
                  <a:gd name="T116" fmla="*/ 75 w 90"/>
                  <a:gd name="T117" fmla="*/ 0 h 105"/>
                  <a:gd name="T118" fmla="*/ 75 w 90"/>
                  <a:gd name="T119" fmla="*/ 0 h 105"/>
                  <a:gd name="T120" fmla="*/ 75 w 90"/>
                  <a:gd name="T121" fmla="*/ 0 h 1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105"/>
                  <a:gd name="T185" fmla="*/ 90 w 90"/>
                  <a:gd name="T186" fmla="*/ 105 h 1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105">
                    <a:moveTo>
                      <a:pt x="75" y="0"/>
                    </a:moveTo>
                    <a:lnTo>
                      <a:pt x="75" y="0"/>
                    </a:lnTo>
                    <a:lnTo>
                      <a:pt x="60" y="0"/>
                    </a:lnTo>
                    <a:lnTo>
                      <a:pt x="45" y="0"/>
                    </a:lnTo>
                    <a:lnTo>
                      <a:pt x="30" y="0"/>
                    </a:lnTo>
                    <a:lnTo>
                      <a:pt x="30" y="15"/>
                    </a:lnTo>
                    <a:lnTo>
                      <a:pt x="15" y="15"/>
                    </a:lnTo>
                    <a:lnTo>
                      <a:pt x="15" y="30"/>
                    </a:lnTo>
                    <a:lnTo>
                      <a:pt x="0" y="45"/>
                    </a:lnTo>
                    <a:lnTo>
                      <a:pt x="0" y="60"/>
                    </a:lnTo>
                    <a:lnTo>
                      <a:pt x="0" y="75"/>
                    </a:lnTo>
                    <a:lnTo>
                      <a:pt x="0" y="90"/>
                    </a:lnTo>
                    <a:lnTo>
                      <a:pt x="15" y="105"/>
                    </a:lnTo>
                    <a:lnTo>
                      <a:pt x="30" y="105"/>
                    </a:lnTo>
                    <a:lnTo>
                      <a:pt x="30" y="90"/>
                    </a:lnTo>
                    <a:lnTo>
                      <a:pt x="30" y="75"/>
                    </a:lnTo>
                    <a:lnTo>
                      <a:pt x="30" y="60"/>
                    </a:lnTo>
                    <a:lnTo>
                      <a:pt x="30" y="45"/>
                    </a:lnTo>
                    <a:lnTo>
                      <a:pt x="45" y="45"/>
                    </a:lnTo>
                    <a:lnTo>
                      <a:pt x="60" y="45"/>
                    </a:lnTo>
                    <a:lnTo>
                      <a:pt x="60" y="30"/>
                    </a:lnTo>
                    <a:lnTo>
                      <a:pt x="75" y="30"/>
                    </a:lnTo>
                    <a:lnTo>
                      <a:pt x="90" y="30"/>
                    </a:lnTo>
                    <a:lnTo>
                      <a:pt x="90" y="15"/>
                    </a:lnTo>
                    <a:lnTo>
                      <a:pt x="90" y="0"/>
                    </a:lnTo>
                    <a:lnTo>
                      <a:pt x="75" y="0"/>
                    </a:lnTo>
                    <a:close/>
                  </a:path>
                </a:pathLst>
              </a:custGeom>
              <a:solidFill>
                <a:srgbClr val="000000"/>
              </a:solidFill>
              <a:ln w="9525">
                <a:noFill/>
                <a:round/>
                <a:headEnd/>
                <a:tailEnd/>
              </a:ln>
            </p:spPr>
            <p:txBody>
              <a:bodyPr/>
              <a:lstStyle/>
              <a:p>
                <a:endParaRPr lang="tr-TR"/>
              </a:p>
            </p:txBody>
          </p:sp>
          <p:sp>
            <p:nvSpPr>
              <p:cNvPr id="212" name="Freeform 496"/>
              <p:cNvSpPr>
                <a:spLocks/>
              </p:cNvSpPr>
              <p:nvPr/>
            </p:nvSpPr>
            <p:spPr bwMode="auto">
              <a:xfrm>
                <a:off x="345" y="3825"/>
                <a:ext cx="600" cy="330"/>
              </a:xfrm>
              <a:custGeom>
                <a:avLst/>
                <a:gdLst>
                  <a:gd name="T0" fmla="*/ 345 w 600"/>
                  <a:gd name="T1" fmla="*/ 60 h 330"/>
                  <a:gd name="T2" fmla="*/ 330 w 600"/>
                  <a:gd name="T3" fmla="*/ 60 h 330"/>
                  <a:gd name="T4" fmla="*/ 270 w 600"/>
                  <a:gd name="T5" fmla="*/ 75 h 330"/>
                  <a:gd name="T6" fmla="*/ 255 w 600"/>
                  <a:gd name="T7" fmla="*/ 45 h 330"/>
                  <a:gd name="T8" fmla="*/ 240 w 600"/>
                  <a:gd name="T9" fmla="*/ 30 h 330"/>
                  <a:gd name="T10" fmla="*/ 210 w 600"/>
                  <a:gd name="T11" fmla="*/ 15 h 330"/>
                  <a:gd name="T12" fmla="*/ 165 w 600"/>
                  <a:gd name="T13" fmla="*/ 0 h 330"/>
                  <a:gd name="T14" fmla="*/ 120 w 600"/>
                  <a:gd name="T15" fmla="*/ 0 h 330"/>
                  <a:gd name="T16" fmla="*/ 90 w 600"/>
                  <a:gd name="T17" fmla="*/ 15 h 330"/>
                  <a:gd name="T18" fmla="*/ 45 w 600"/>
                  <a:gd name="T19" fmla="*/ 45 h 330"/>
                  <a:gd name="T20" fmla="*/ 0 w 600"/>
                  <a:gd name="T21" fmla="*/ 150 h 330"/>
                  <a:gd name="T22" fmla="*/ 0 w 600"/>
                  <a:gd name="T23" fmla="*/ 225 h 330"/>
                  <a:gd name="T24" fmla="*/ 15 w 600"/>
                  <a:gd name="T25" fmla="*/ 255 h 330"/>
                  <a:gd name="T26" fmla="*/ 45 w 600"/>
                  <a:gd name="T27" fmla="*/ 285 h 330"/>
                  <a:gd name="T28" fmla="*/ 165 w 600"/>
                  <a:gd name="T29" fmla="*/ 315 h 330"/>
                  <a:gd name="T30" fmla="*/ 255 w 600"/>
                  <a:gd name="T31" fmla="*/ 330 h 330"/>
                  <a:gd name="T32" fmla="*/ 315 w 600"/>
                  <a:gd name="T33" fmla="*/ 330 h 330"/>
                  <a:gd name="T34" fmla="*/ 360 w 600"/>
                  <a:gd name="T35" fmla="*/ 330 h 330"/>
                  <a:gd name="T36" fmla="*/ 390 w 600"/>
                  <a:gd name="T37" fmla="*/ 300 h 330"/>
                  <a:gd name="T38" fmla="*/ 390 w 600"/>
                  <a:gd name="T39" fmla="*/ 270 h 330"/>
                  <a:gd name="T40" fmla="*/ 420 w 600"/>
                  <a:gd name="T41" fmla="*/ 255 h 330"/>
                  <a:gd name="T42" fmla="*/ 510 w 600"/>
                  <a:gd name="T43" fmla="*/ 225 h 330"/>
                  <a:gd name="T44" fmla="*/ 510 w 600"/>
                  <a:gd name="T45" fmla="*/ 195 h 330"/>
                  <a:gd name="T46" fmla="*/ 510 w 600"/>
                  <a:gd name="T47" fmla="*/ 180 h 330"/>
                  <a:gd name="T48" fmla="*/ 510 w 600"/>
                  <a:gd name="T49" fmla="*/ 180 h 330"/>
                  <a:gd name="T50" fmla="*/ 495 w 600"/>
                  <a:gd name="T51" fmla="*/ 180 h 330"/>
                  <a:gd name="T52" fmla="*/ 510 w 600"/>
                  <a:gd name="T53" fmla="*/ 180 h 330"/>
                  <a:gd name="T54" fmla="*/ 525 w 600"/>
                  <a:gd name="T55" fmla="*/ 180 h 330"/>
                  <a:gd name="T56" fmla="*/ 585 w 600"/>
                  <a:gd name="T57" fmla="*/ 165 h 330"/>
                  <a:gd name="T58" fmla="*/ 600 w 600"/>
                  <a:gd name="T59" fmla="*/ 150 h 330"/>
                  <a:gd name="T60" fmla="*/ 600 w 600"/>
                  <a:gd name="T61" fmla="*/ 135 h 330"/>
                  <a:gd name="T62" fmla="*/ 585 w 600"/>
                  <a:gd name="T63" fmla="*/ 120 h 330"/>
                  <a:gd name="T64" fmla="*/ 570 w 600"/>
                  <a:gd name="T65" fmla="*/ 135 h 330"/>
                  <a:gd name="T66" fmla="*/ 510 w 600"/>
                  <a:gd name="T67" fmla="*/ 165 h 330"/>
                  <a:gd name="T68" fmla="*/ 510 w 600"/>
                  <a:gd name="T69" fmla="*/ 150 h 330"/>
                  <a:gd name="T70" fmla="*/ 495 w 600"/>
                  <a:gd name="T71" fmla="*/ 165 h 330"/>
                  <a:gd name="T72" fmla="*/ 480 w 600"/>
                  <a:gd name="T73" fmla="*/ 165 h 330"/>
                  <a:gd name="T74" fmla="*/ 465 w 600"/>
                  <a:gd name="T75" fmla="*/ 195 h 330"/>
                  <a:gd name="T76" fmla="*/ 480 w 600"/>
                  <a:gd name="T77" fmla="*/ 180 h 330"/>
                  <a:gd name="T78" fmla="*/ 390 w 600"/>
                  <a:gd name="T79" fmla="*/ 225 h 330"/>
                  <a:gd name="T80" fmla="*/ 375 w 600"/>
                  <a:gd name="T81" fmla="*/ 255 h 330"/>
                  <a:gd name="T82" fmla="*/ 360 w 600"/>
                  <a:gd name="T83" fmla="*/ 285 h 330"/>
                  <a:gd name="T84" fmla="*/ 330 w 600"/>
                  <a:gd name="T85" fmla="*/ 300 h 330"/>
                  <a:gd name="T86" fmla="*/ 285 w 600"/>
                  <a:gd name="T87" fmla="*/ 300 h 330"/>
                  <a:gd name="T88" fmla="*/ 195 w 600"/>
                  <a:gd name="T89" fmla="*/ 285 h 330"/>
                  <a:gd name="T90" fmla="*/ 90 w 600"/>
                  <a:gd name="T91" fmla="*/ 270 h 330"/>
                  <a:gd name="T92" fmla="*/ 60 w 600"/>
                  <a:gd name="T93" fmla="*/ 240 h 330"/>
                  <a:gd name="T94" fmla="*/ 45 w 600"/>
                  <a:gd name="T95" fmla="*/ 210 h 330"/>
                  <a:gd name="T96" fmla="*/ 45 w 600"/>
                  <a:gd name="T97" fmla="*/ 150 h 330"/>
                  <a:gd name="T98" fmla="*/ 60 w 600"/>
                  <a:gd name="T99" fmla="*/ 75 h 330"/>
                  <a:gd name="T100" fmla="*/ 90 w 600"/>
                  <a:gd name="T101" fmla="*/ 45 h 330"/>
                  <a:gd name="T102" fmla="*/ 120 w 600"/>
                  <a:gd name="T103" fmla="*/ 30 h 330"/>
                  <a:gd name="T104" fmla="*/ 150 w 600"/>
                  <a:gd name="T105" fmla="*/ 30 h 330"/>
                  <a:gd name="T106" fmla="*/ 195 w 600"/>
                  <a:gd name="T107" fmla="*/ 30 h 330"/>
                  <a:gd name="T108" fmla="*/ 210 w 600"/>
                  <a:gd name="T109" fmla="*/ 45 h 330"/>
                  <a:gd name="T110" fmla="*/ 240 w 600"/>
                  <a:gd name="T111" fmla="*/ 60 h 330"/>
                  <a:gd name="T112" fmla="*/ 270 w 600"/>
                  <a:gd name="T113" fmla="*/ 90 h 330"/>
                  <a:gd name="T114" fmla="*/ 300 w 600"/>
                  <a:gd name="T115" fmla="*/ 105 h 330"/>
                  <a:gd name="T116" fmla="*/ 330 w 600"/>
                  <a:gd name="T117" fmla="*/ 90 h 330"/>
                  <a:gd name="T118" fmla="*/ 345 w 600"/>
                  <a:gd name="T119" fmla="*/ 75 h 330"/>
                  <a:gd name="T120" fmla="*/ 360 w 600"/>
                  <a:gd name="T121" fmla="*/ 75 h 330"/>
                  <a:gd name="T122" fmla="*/ 375 w 600"/>
                  <a:gd name="T123" fmla="*/ 60 h 3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0"/>
                  <a:gd name="T187" fmla="*/ 0 h 330"/>
                  <a:gd name="T188" fmla="*/ 600 w 600"/>
                  <a:gd name="T189" fmla="*/ 330 h 3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0" h="330">
                    <a:moveTo>
                      <a:pt x="375" y="60"/>
                    </a:moveTo>
                    <a:lnTo>
                      <a:pt x="375" y="60"/>
                    </a:lnTo>
                    <a:lnTo>
                      <a:pt x="360" y="60"/>
                    </a:lnTo>
                    <a:lnTo>
                      <a:pt x="345" y="60"/>
                    </a:lnTo>
                    <a:lnTo>
                      <a:pt x="330" y="60"/>
                    </a:lnTo>
                    <a:lnTo>
                      <a:pt x="300" y="75"/>
                    </a:lnTo>
                    <a:lnTo>
                      <a:pt x="285" y="75"/>
                    </a:lnTo>
                    <a:lnTo>
                      <a:pt x="270" y="75"/>
                    </a:lnTo>
                    <a:lnTo>
                      <a:pt x="270" y="60"/>
                    </a:lnTo>
                    <a:lnTo>
                      <a:pt x="255" y="45"/>
                    </a:lnTo>
                    <a:lnTo>
                      <a:pt x="240" y="45"/>
                    </a:lnTo>
                    <a:lnTo>
                      <a:pt x="240" y="30"/>
                    </a:lnTo>
                    <a:lnTo>
                      <a:pt x="225" y="30"/>
                    </a:lnTo>
                    <a:lnTo>
                      <a:pt x="210" y="15"/>
                    </a:lnTo>
                    <a:lnTo>
                      <a:pt x="195" y="0"/>
                    </a:lnTo>
                    <a:lnTo>
                      <a:pt x="180" y="0"/>
                    </a:lnTo>
                    <a:lnTo>
                      <a:pt x="165" y="0"/>
                    </a:lnTo>
                    <a:lnTo>
                      <a:pt x="150" y="0"/>
                    </a:lnTo>
                    <a:lnTo>
                      <a:pt x="135" y="0"/>
                    </a:lnTo>
                    <a:lnTo>
                      <a:pt x="120" y="0"/>
                    </a:lnTo>
                    <a:lnTo>
                      <a:pt x="105" y="0"/>
                    </a:lnTo>
                    <a:lnTo>
                      <a:pt x="90" y="0"/>
                    </a:lnTo>
                    <a:lnTo>
                      <a:pt x="90" y="15"/>
                    </a:lnTo>
                    <a:lnTo>
                      <a:pt x="75" y="15"/>
                    </a:lnTo>
                    <a:lnTo>
                      <a:pt x="60" y="30"/>
                    </a:lnTo>
                    <a:lnTo>
                      <a:pt x="45" y="45"/>
                    </a:lnTo>
                    <a:lnTo>
                      <a:pt x="30" y="90"/>
                    </a:lnTo>
                    <a:lnTo>
                      <a:pt x="15" y="105"/>
                    </a:lnTo>
                    <a:lnTo>
                      <a:pt x="15" y="120"/>
                    </a:lnTo>
                    <a:lnTo>
                      <a:pt x="0" y="150"/>
                    </a:lnTo>
                    <a:lnTo>
                      <a:pt x="0" y="165"/>
                    </a:lnTo>
                    <a:lnTo>
                      <a:pt x="0" y="180"/>
                    </a:lnTo>
                    <a:lnTo>
                      <a:pt x="0" y="210"/>
                    </a:lnTo>
                    <a:lnTo>
                      <a:pt x="0" y="225"/>
                    </a:lnTo>
                    <a:lnTo>
                      <a:pt x="15" y="240"/>
                    </a:lnTo>
                    <a:lnTo>
                      <a:pt x="15" y="255"/>
                    </a:lnTo>
                    <a:lnTo>
                      <a:pt x="30" y="255"/>
                    </a:lnTo>
                    <a:lnTo>
                      <a:pt x="30" y="270"/>
                    </a:lnTo>
                    <a:lnTo>
                      <a:pt x="45" y="270"/>
                    </a:lnTo>
                    <a:lnTo>
                      <a:pt x="45" y="285"/>
                    </a:lnTo>
                    <a:lnTo>
                      <a:pt x="60" y="285"/>
                    </a:lnTo>
                    <a:lnTo>
                      <a:pt x="90" y="285"/>
                    </a:lnTo>
                    <a:lnTo>
                      <a:pt x="120" y="300"/>
                    </a:lnTo>
                    <a:lnTo>
                      <a:pt x="165" y="315"/>
                    </a:lnTo>
                    <a:lnTo>
                      <a:pt x="195" y="315"/>
                    </a:lnTo>
                    <a:lnTo>
                      <a:pt x="210" y="330"/>
                    </a:lnTo>
                    <a:lnTo>
                      <a:pt x="240" y="330"/>
                    </a:lnTo>
                    <a:lnTo>
                      <a:pt x="255" y="330"/>
                    </a:lnTo>
                    <a:lnTo>
                      <a:pt x="270" y="330"/>
                    </a:lnTo>
                    <a:lnTo>
                      <a:pt x="285" y="330"/>
                    </a:lnTo>
                    <a:lnTo>
                      <a:pt x="300" y="330"/>
                    </a:lnTo>
                    <a:lnTo>
                      <a:pt x="315" y="330"/>
                    </a:lnTo>
                    <a:lnTo>
                      <a:pt x="330" y="330"/>
                    </a:lnTo>
                    <a:lnTo>
                      <a:pt x="345" y="330"/>
                    </a:lnTo>
                    <a:lnTo>
                      <a:pt x="360" y="330"/>
                    </a:lnTo>
                    <a:lnTo>
                      <a:pt x="360" y="315"/>
                    </a:lnTo>
                    <a:lnTo>
                      <a:pt x="375" y="315"/>
                    </a:lnTo>
                    <a:lnTo>
                      <a:pt x="375" y="300"/>
                    </a:lnTo>
                    <a:lnTo>
                      <a:pt x="390" y="300"/>
                    </a:lnTo>
                    <a:lnTo>
                      <a:pt x="390" y="285"/>
                    </a:lnTo>
                    <a:lnTo>
                      <a:pt x="390" y="270"/>
                    </a:lnTo>
                    <a:lnTo>
                      <a:pt x="405" y="270"/>
                    </a:lnTo>
                    <a:lnTo>
                      <a:pt x="405" y="255"/>
                    </a:lnTo>
                    <a:lnTo>
                      <a:pt x="420" y="255"/>
                    </a:lnTo>
                    <a:lnTo>
                      <a:pt x="435" y="240"/>
                    </a:lnTo>
                    <a:lnTo>
                      <a:pt x="495" y="225"/>
                    </a:lnTo>
                    <a:lnTo>
                      <a:pt x="510" y="225"/>
                    </a:lnTo>
                    <a:lnTo>
                      <a:pt x="510" y="210"/>
                    </a:lnTo>
                    <a:lnTo>
                      <a:pt x="510" y="195"/>
                    </a:lnTo>
                    <a:lnTo>
                      <a:pt x="510" y="180"/>
                    </a:lnTo>
                    <a:lnTo>
                      <a:pt x="495" y="180"/>
                    </a:lnTo>
                    <a:lnTo>
                      <a:pt x="510" y="180"/>
                    </a:lnTo>
                    <a:lnTo>
                      <a:pt x="525" y="180"/>
                    </a:lnTo>
                    <a:lnTo>
                      <a:pt x="540" y="180"/>
                    </a:lnTo>
                    <a:lnTo>
                      <a:pt x="555" y="165"/>
                    </a:lnTo>
                    <a:lnTo>
                      <a:pt x="570" y="165"/>
                    </a:lnTo>
                    <a:lnTo>
                      <a:pt x="585" y="165"/>
                    </a:lnTo>
                    <a:lnTo>
                      <a:pt x="600" y="165"/>
                    </a:lnTo>
                    <a:lnTo>
                      <a:pt x="600" y="150"/>
                    </a:lnTo>
                    <a:lnTo>
                      <a:pt x="600" y="135"/>
                    </a:lnTo>
                    <a:lnTo>
                      <a:pt x="600" y="120"/>
                    </a:lnTo>
                    <a:lnTo>
                      <a:pt x="585" y="120"/>
                    </a:lnTo>
                    <a:lnTo>
                      <a:pt x="570" y="120"/>
                    </a:lnTo>
                    <a:lnTo>
                      <a:pt x="570" y="135"/>
                    </a:lnTo>
                    <a:lnTo>
                      <a:pt x="540" y="150"/>
                    </a:lnTo>
                    <a:lnTo>
                      <a:pt x="525" y="150"/>
                    </a:lnTo>
                    <a:lnTo>
                      <a:pt x="525" y="165"/>
                    </a:lnTo>
                    <a:lnTo>
                      <a:pt x="510" y="165"/>
                    </a:lnTo>
                    <a:lnTo>
                      <a:pt x="510" y="150"/>
                    </a:lnTo>
                    <a:lnTo>
                      <a:pt x="495" y="150"/>
                    </a:lnTo>
                    <a:lnTo>
                      <a:pt x="495" y="165"/>
                    </a:lnTo>
                    <a:lnTo>
                      <a:pt x="480" y="165"/>
                    </a:lnTo>
                    <a:lnTo>
                      <a:pt x="480" y="180"/>
                    </a:lnTo>
                    <a:lnTo>
                      <a:pt x="465" y="195"/>
                    </a:lnTo>
                    <a:lnTo>
                      <a:pt x="480" y="195"/>
                    </a:lnTo>
                    <a:lnTo>
                      <a:pt x="480" y="180"/>
                    </a:lnTo>
                    <a:lnTo>
                      <a:pt x="420" y="225"/>
                    </a:lnTo>
                    <a:lnTo>
                      <a:pt x="390" y="225"/>
                    </a:lnTo>
                    <a:lnTo>
                      <a:pt x="390" y="240"/>
                    </a:lnTo>
                    <a:lnTo>
                      <a:pt x="375" y="240"/>
                    </a:lnTo>
                    <a:lnTo>
                      <a:pt x="375" y="255"/>
                    </a:lnTo>
                    <a:lnTo>
                      <a:pt x="360" y="270"/>
                    </a:lnTo>
                    <a:lnTo>
                      <a:pt x="360" y="285"/>
                    </a:lnTo>
                    <a:lnTo>
                      <a:pt x="345" y="285"/>
                    </a:lnTo>
                    <a:lnTo>
                      <a:pt x="330" y="300"/>
                    </a:lnTo>
                    <a:lnTo>
                      <a:pt x="315" y="300"/>
                    </a:lnTo>
                    <a:lnTo>
                      <a:pt x="285" y="300"/>
                    </a:lnTo>
                    <a:lnTo>
                      <a:pt x="270" y="285"/>
                    </a:lnTo>
                    <a:lnTo>
                      <a:pt x="240" y="285"/>
                    </a:lnTo>
                    <a:lnTo>
                      <a:pt x="210" y="285"/>
                    </a:lnTo>
                    <a:lnTo>
                      <a:pt x="195" y="285"/>
                    </a:lnTo>
                    <a:lnTo>
                      <a:pt x="180" y="285"/>
                    </a:lnTo>
                    <a:lnTo>
                      <a:pt x="135" y="270"/>
                    </a:lnTo>
                    <a:lnTo>
                      <a:pt x="105" y="270"/>
                    </a:lnTo>
                    <a:lnTo>
                      <a:pt x="90" y="270"/>
                    </a:lnTo>
                    <a:lnTo>
                      <a:pt x="75" y="255"/>
                    </a:lnTo>
                    <a:lnTo>
                      <a:pt x="60" y="240"/>
                    </a:lnTo>
                    <a:lnTo>
                      <a:pt x="45" y="225"/>
                    </a:lnTo>
                    <a:lnTo>
                      <a:pt x="45" y="210"/>
                    </a:lnTo>
                    <a:lnTo>
                      <a:pt x="45" y="180"/>
                    </a:lnTo>
                    <a:lnTo>
                      <a:pt x="45" y="165"/>
                    </a:lnTo>
                    <a:lnTo>
                      <a:pt x="45" y="150"/>
                    </a:lnTo>
                    <a:lnTo>
                      <a:pt x="45" y="135"/>
                    </a:lnTo>
                    <a:lnTo>
                      <a:pt x="45" y="120"/>
                    </a:lnTo>
                    <a:lnTo>
                      <a:pt x="45" y="105"/>
                    </a:lnTo>
                    <a:lnTo>
                      <a:pt x="60" y="75"/>
                    </a:lnTo>
                    <a:lnTo>
                      <a:pt x="75" y="60"/>
                    </a:lnTo>
                    <a:lnTo>
                      <a:pt x="90" y="45"/>
                    </a:lnTo>
                    <a:lnTo>
                      <a:pt x="105" y="30"/>
                    </a:lnTo>
                    <a:lnTo>
                      <a:pt x="120" y="30"/>
                    </a:lnTo>
                    <a:lnTo>
                      <a:pt x="135" y="30"/>
                    </a:lnTo>
                    <a:lnTo>
                      <a:pt x="150" y="30"/>
                    </a:lnTo>
                    <a:lnTo>
                      <a:pt x="165" y="30"/>
                    </a:lnTo>
                    <a:lnTo>
                      <a:pt x="180" y="30"/>
                    </a:lnTo>
                    <a:lnTo>
                      <a:pt x="195" y="30"/>
                    </a:lnTo>
                    <a:lnTo>
                      <a:pt x="210" y="45"/>
                    </a:lnTo>
                    <a:lnTo>
                      <a:pt x="225" y="45"/>
                    </a:lnTo>
                    <a:lnTo>
                      <a:pt x="225" y="60"/>
                    </a:lnTo>
                    <a:lnTo>
                      <a:pt x="240" y="60"/>
                    </a:lnTo>
                    <a:lnTo>
                      <a:pt x="240" y="75"/>
                    </a:lnTo>
                    <a:lnTo>
                      <a:pt x="255" y="75"/>
                    </a:lnTo>
                    <a:lnTo>
                      <a:pt x="255" y="90"/>
                    </a:lnTo>
                    <a:lnTo>
                      <a:pt x="270" y="90"/>
                    </a:lnTo>
                    <a:lnTo>
                      <a:pt x="270" y="105"/>
                    </a:lnTo>
                    <a:lnTo>
                      <a:pt x="285" y="105"/>
                    </a:lnTo>
                    <a:lnTo>
                      <a:pt x="300" y="105"/>
                    </a:lnTo>
                    <a:lnTo>
                      <a:pt x="315" y="105"/>
                    </a:lnTo>
                    <a:lnTo>
                      <a:pt x="330" y="105"/>
                    </a:lnTo>
                    <a:lnTo>
                      <a:pt x="330" y="90"/>
                    </a:lnTo>
                    <a:lnTo>
                      <a:pt x="330" y="75"/>
                    </a:lnTo>
                    <a:lnTo>
                      <a:pt x="345" y="75"/>
                    </a:lnTo>
                    <a:lnTo>
                      <a:pt x="360" y="75"/>
                    </a:lnTo>
                    <a:lnTo>
                      <a:pt x="375" y="75"/>
                    </a:lnTo>
                    <a:lnTo>
                      <a:pt x="375" y="60"/>
                    </a:lnTo>
                    <a:close/>
                  </a:path>
                </a:pathLst>
              </a:custGeom>
              <a:solidFill>
                <a:srgbClr val="000000"/>
              </a:solidFill>
              <a:ln w="9525">
                <a:noFill/>
                <a:round/>
                <a:headEnd/>
                <a:tailEnd/>
              </a:ln>
            </p:spPr>
            <p:txBody>
              <a:bodyPr/>
              <a:lstStyle/>
              <a:p>
                <a:endParaRPr lang="tr-TR"/>
              </a:p>
            </p:txBody>
          </p:sp>
          <p:sp>
            <p:nvSpPr>
              <p:cNvPr id="213" name="Freeform 497"/>
              <p:cNvSpPr>
                <a:spLocks/>
              </p:cNvSpPr>
              <p:nvPr/>
            </p:nvSpPr>
            <p:spPr bwMode="auto">
              <a:xfrm>
                <a:off x="360" y="4020"/>
                <a:ext cx="270" cy="90"/>
              </a:xfrm>
              <a:custGeom>
                <a:avLst/>
                <a:gdLst>
                  <a:gd name="T0" fmla="*/ 255 w 270"/>
                  <a:gd name="T1" fmla="*/ 75 h 90"/>
                  <a:gd name="T2" fmla="*/ 255 w 270"/>
                  <a:gd name="T3" fmla="*/ 75 h 90"/>
                  <a:gd name="T4" fmla="*/ 240 w 270"/>
                  <a:gd name="T5" fmla="*/ 60 h 90"/>
                  <a:gd name="T6" fmla="*/ 210 w 270"/>
                  <a:gd name="T7" fmla="*/ 60 h 90"/>
                  <a:gd name="T8" fmla="*/ 180 w 270"/>
                  <a:gd name="T9" fmla="*/ 45 h 90"/>
                  <a:gd name="T10" fmla="*/ 135 w 270"/>
                  <a:gd name="T11" fmla="*/ 30 h 90"/>
                  <a:gd name="T12" fmla="*/ 90 w 270"/>
                  <a:gd name="T13" fmla="*/ 30 h 90"/>
                  <a:gd name="T14" fmla="*/ 75 w 270"/>
                  <a:gd name="T15" fmla="*/ 30 h 90"/>
                  <a:gd name="T16" fmla="*/ 75 w 270"/>
                  <a:gd name="T17" fmla="*/ 30 h 90"/>
                  <a:gd name="T18" fmla="*/ 60 w 270"/>
                  <a:gd name="T19" fmla="*/ 15 h 90"/>
                  <a:gd name="T20" fmla="*/ 45 w 270"/>
                  <a:gd name="T21" fmla="*/ 15 h 90"/>
                  <a:gd name="T22" fmla="*/ 30 w 270"/>
                  <a:gd name="T23" fmla="*/ 0 h 90"/>
                  <a:gd name="T24" fmla="*/ 30 w 270"/>
                  <a:gd name="T25" fmla="*/ 0 h 90"/>
                  <a:gd name="T26" fmla="*/ 30 w 270"/>
                  <a:gd name="T27" fmla="*/ 0 h 90"/>
                  <a:gd name="T28" fmla="*/ 30 w 270"/>
                  <a:gd name="T29" fmla="*/ 0 h 90"/>
                  <a:gd name="T30" fmla="*/ 15 w 270"/>
                  <a:gd name="T31" fmla="*/ 0 h 90"/>
                  <a:gd name="T32" fmla="*/ 15 w 270"/>
                  <a:gd name="T33" fmla="*/ 0 h 90"/>
                  <a:gd name="T34" fmla="*/ 15 w 270"/>
                  <a:gd name="T35" fmla="*/ 0 h 90"/>
                  <a:gd name="T36" fmla="*/ 15 w 270"/>
                  <a:gd name="T37" fmla="*/ 0 h 90"/>
                  <a:gd name="T38" fmla="*/ 15 w 270"/>
                  <a:gd name="T39" fmla="*/ 15 h 90"/>
                  <a:gd name="T40" fmla="*/ 0 w 270"/>
                  <a:gd name="T41" fmla="*/ 15 h 90"/>
                  <a:gd name="T42" fmla="*/ 0 w 270"/>
                  <a:gd name="T43" fmla="*/ 15 h 90"/>
                  <a:gd name="T44" fmla="*/ 0 w 270"/>
                  <a:gd name="T45" fmla="*/ 15 h 90"/>
                  <a:gd name="T46" fmla="*/ 15 w 270"/>
                  <a:gd name="T47" fmla="*/ 30 h 90"/>
                  <a:gd name="T48" fmla="*/ 15 w 270"/>
                  <a:gd name="T49" fmla="*/ 30 h 90"/>
                  <a:gd name="T50" fmla="*/ 15 w 270"/>
                  <a:gd name="T51" fmla="*/ 30 h 90"/>
                  <a:gd name="T52" fmla="*/ 15 w 270"/>
                  <a:gd name="T53" fmla="*/ 30 h 90"/>
                  <a:gd name="T54" fmla="*/ 15 w 270"/>
                  <a:gd name="T55" fmla="*/ 30 h 90"/>
                  <a:gd name="T56" fmla="*/ 30 w 270"/>
                  <a:gd name="T57" fmla="*/ 30 h 90"/>
                  <a:gd name="T58" fmla="*/ 45 w 270"/>
                  <a:gd name="T59" fmla="*/ 30 h 90"/>
                  <a:gd name="T60" fmla="*/ 75 w 270"/>
                  <a:gd name="T61" fmla="*/ 45 h 90"/>
                  <a:gd name="T62" fmla="*/ 135 w 270"/>
                  <a:gd name="T63" fmla="*/ 60 h 90"/>
                  <a:gd name="T64" fmla="*/ 180 w 270"/>
                  <a:gd name="T65" fmla="*/ 75 h 90"/>
                  <a:gd name="T66" fmla="*/ 210 w 270"/>
                  <a:gd name="T67" fmla="*/ 75 h 90"/>
                  <a:gd name="T68" fmla="*/ 255 w 270"/>
                  <a:gd name="T69" fmla="*/ 90 h 90"/>
                  <a:gd name="T70" fmla="*/ 270 w 270"/>
                  <a:gd name="T71" fmla="*/ 90 h 90"/>
                  <a:gd name="T72" fmla="*/ 270 w 270"/>
                  <a:gd name="T73" fmla="*/ 90 h 90"/>
                  <a:gd name="T74" fmla="*/ 270 w 270"/>
                  <a:gd name="T75" fmla="*/ 90 h 90"/>
                  <a:gd name="T76" fmla="*/ 270 w 270"/>
                  <a:gd name="T77" fmla="*/ 75 h 90"/>
                  <a:gd name="T78" fmla="*/ 270 w 270"/>
                  <a:gd name="T79" fmla="*/ 75 h 90"/>
                  <a:gd name="T80" fmla="*/ 270 w 270"/>
                  <a:gd name="T81" fmla="*/ 75 h 90"/>
                  <a:gd name="T82" fmla="*/ 270 w 270"/>
                  <a:gd name="T83" fmla="*/ 75 h 90"/>
                  <a:gd name="T84" fmla="*/ 255 w 270"/>
                  <a:gd name="T85" fmla="*/ 75 h 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0"/>
                  <a:gd name="T130" fmla="*/ 0 h 90"/>
                  <a:gd name="T131" fmla="*/ 270 w 270"/>
                  <a:gd name="T132" fmla="*/ 90 h 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0" h="90">
                    <a:moveTo>
                      <a:pt x="255" y="75"/>
                    </a:moveTo>
                    <a:lnTo>
                      <a:pt x="255" y="75"/>
                    </a:lnTo>
                    <a:lnTo>
                      <a:pt x="240" y="60"/>
                    </a:lnTo>
                    <a:lnTo>
                      <a:pt x="210" y="60"/>
                    </a:lnTo>
                    <a:lnTo>
                      <a:pt x="180" y="45"/>
                    </a:lnTo>
                    <a:lnTo>
                      <a:pt x="135" y="30"/>
                    </a:lnTo>
                    <a:lnTo>
                      <a:pt x="90" y="30"/>
                    </a:lnTo>
                    <a:lnTo>
                      <a:pt x="75" y="30"/>
                    </a:lnTo>
                    <a:lnTo>
                      <a:pt x="60" y="15"/>
                    </a:lnTo>
                    <a:lnTo>
                      <a:pt x="45" y="15"/>
                    </a:lnTo>
                    <a:lnTo>
                      <a:pt x="30" y="0"/>
                    </a:lnTo>
                    <a:lnTo>
                      <a:pt x="15" y="0"/>
                    </a:lnTo>
                    <a:lnTo>
                      <a:pt x="15" y="15"/>
                    </a:lnTo>
                    <a:lnTo>
                      <a:pt x="0" y="15"/>
                    </a:lnTo>
                    <a:lnTo>
                      <a:pt x="15" y="30"/>
                    </a:lnTo>
                    <a:lnTo>
                      <a:pt x="30" y="30"/>
                    </a:lnTo>
                    <a:lnTo>
                      <a:pt x="45" y="30"/>
                    </a:lnTo>
                    <a:lnTo>
                      <a:pt x="75" y="45"/>
                    </a:lnTo>
                    <a:lnTo>
                      <a:pt x="135" y="60"/>
                    </a:lnTo>
                    <a:lnTo>
                      <a:pt x="180" y="75"/>
                    </a:lnTo>
                    <a:lnTo>
                      <a:pt x="210" y="75"/>
                    </a:lnTo>
                    <a:lnTo>
                      <a:pt x="255" y="90"/>
                    </a:lnTo>
                    <a:lnTo>
                      <a:pt x="270" y="90"/>
                    </a:lnTo>
                    <a:lnTo>
                      <a:pt x="270" y="75"/>
                    </a:lnTo>
                    <a:lnTo>
                      <a:pt x="255" y="75"/>
                    </a:lnTo>
                    <a:close/>
                  </a:path>
                </a:pathLst>
              </a:custGeom>
              <a:solidFill>
                <a:srgbClr val="000000"/>
              </a:solidFill>
              <a:ln w="9525">
                <a:noFill/>
                <a:round/>
                <a:headEnd/>
                <a:tailEnd/>
              </a:ln>
            </p:spPr>
            <p:txBody>
              <a:bodyPr/>
              <a:lstStyle/>
              <a:p>
                <a:endParaRPr lang="tr-TR"/>
              </a:p>
            </p:txBody>
          </p:sp>
          <p:sp>
            <p:nvSpPr>
              <p:cNvPr id="214" name="Freeform 498"/>
              <p:cNvSpPr>
                <a:spLocks/>
              </p:cNvSpPr>
              <p:nvPr/>
            </p:nvSpPr>
            <p:spPr bwMode="auto">
              <a:xfrm>
                <a:off x="1275" y="4110"/>
                <a:ext cx="255" cy="75"/>
              </a:xfrm>
              <a:custGeom>
                <a:avLst/>
                <a:gdLst>
                  <a:gd name="T0" fmla="*/ 255 w 255"/>
                  <a:gd name="T1" fmla="*/ 0 h 75"/>
                  <a:gd name="T2" fmla="*/ 255 w 255"/>
                  <a:gd name="T3" fmla="*/ 0 h 75"/>
                  <a:gd name="T4" fmla="*/ 240 w 255"/>
                  <a:gd name="T5" fmla="*/ 15 h 75"/>
                  <a:gd name="T6" fmla="*/ 225 w 255"/>
                  <a:gd name="T7" fmla="*/ 15 h 75"/>
                  <a:gd name="T8" fmla="*/ 210 w 255"/>
                  <a:gd name="T9" fmla="*/ 30 h 75"/>
                  <a:gd name="T10" fmla="*/ 210 w 255"/>
                  <a:gd name="T11" fmla="*/ 30 h 75"/>
                  <a:gd name="T12" fmla="*/ 195 w 255"/>
                  <a:gd name="T13" fmla="*/ 45 h 75"/>
                  <a:gd name="T14" fmla="*/ 165 w 255"/>
                  <a:gd name="T15" fmla="*/ 45 h 75"/>
                  <a:gd name="T16" fmla="*/ 165 w 255"/>
                  <a:gd name="T17" fmla="*/ 45 h 75"/>
                  <a:gd name="T18" fmla="*/ 150 w 255"/>
                  <a:gd name="T19" fmla="*/ 45 h 75"/>
                  <a:gd name="T20" fmla="*/ 120 w 255"/>
                  <a:gd name="T21" fmla="*/ 45 h 75"/>
                  <a:gd name="T22" fmla="*/ 105 w 255"/>
                  <a:gd name="T23" fmla="*/ 45 h 75"/>
                  <a:gd name="T24" fmla="*/ 45 w 255"/>
                  <a:gd name="T25" fmla="*/ 45 h 75"/>
                  <a:gd name="T26" fmla="*/ 30 w 255"/>
                  <a:gd name="T27" fmla="*/ 30 h 75"/>
                  <a:gd name="T28" fmla="*/ 15 w 255"/>
                  <a:gd name="T29" fmla="*/ 30 h 75"/>
                  <a:gd name="T30" fmla="*/ 0 w 255"/>
                  <a:gd name="T31" fmla="*/ 30 h 75"/>
                  <a:gd name="T32" fmla="*/ 0 w 255"/>
                  <a:gd name="T33" fmla="*/ 30 h 75"/>
                  <a:gd name="T34" fmla="*/ 0 w 255"/>
                  <a:gd name="T35" fmla="*/ 45 h 75"/>
                  <a:gd name="T36" fmla="*/ 0 w 255"/>
                  <a:gd name="T37" fmla="*/ 45 h 75"/>
                  <a:gd name="T38" fmla="*/ 0 w 255"/>
                  <a:gd name="T39" fmla="*/ 45 h 75"/>
                  <a:gd name="T40" fmla="*/ 0 w 255"/>
                  <a:gd name="T41" fmla="*/ 60 h 75"/>
                  <a:gd name="T42" fmla="*/ 0 w 255"/>
                  <a:gd name="T43" fmla="*/ 60 h 75"/>
                  <a:gd name="T44" fmla="*/ 0 w 255"/>
                  <a:gd name="T45" fmla="*/ 60 h 75"/>
                  <a:gd name="T46" fmla="*/ 0 w 255"/>
                  <a:gd name="T47" fmla="*/ 60 h 75"/>
                  <a:gd name="T48" fmla="*/ 0 w 255"/>
                  <a:gd name="T49" fmla="*/ 60 h 75"/>
                  <a:gd name="T50" fmla="*/ 0 w 255"/>
                  <a:gd name="T51" fmla="*/ 60 h 75"/>
                  <a:gd name="T52" fmla="*/ 0 w 255"/>
                  <a:gd name="T53" fmla="*/ 60 h 75"/>
                  <a:gd name="T54" fmla="*/ 0 w 255"/>
                  <a:gd name="T55" fmla="*/ 60 h 75"/>
                  <a:gd name="T56" fmla="*/ 0 w 255"/>
                  <a:gd name="T57" fmla="*/ 75 h 75"/>
                  <a:gd name="T58" fmla="*/ 0 w 255"/>
                  <a:gd name="T59" fmla="*/ 75 h 75"/>
                  <a:gd name="T60" fmla="*/ 30 w 255"/>
                  <a:gd name="T61" fmla="*/ 75 h 75"/>
                  <a:gd name="T62" fmla="*/ 45 w 255"/>
                  <a:gd name="T63" fmla="*/ 75 h 75"/>
                  <a:gd name="T64" fmla="*/ 75 w 255"/>
                  <a:gd name="T65" fmla="*/ 60 h 75"/>
                  <a:gd name="T66" fmla="*/ 105 w 255"/>
                  <a:gd name="T67" fmla="*/ 60 h 75"/>
                  <a:gd name="T68" fmla="*/ 120 w 255"/>
                  <a:gd name="T69" fmla="*/ 60 h 75"/>
                  <a:gd name="T70" fmla="*/ 150 w 255"/>
                  <a:gd name="T71" fmla="*/ 60 h 75"/>
                  <a:gd name="T72" fmla="*/ 195 w 255"/>
                  <a:gd name="T73" fmla="*/ 60 h 75"/>
                  <a:gd name="T74" fmla="*/ 210 w 255"/>
                  <a:gd name="T75" fmla="*/ 45 h 75"/>
                  <a:gd name="T76" fmla="*/ 225 w 255"/>
                  <a:gd name="T77" fmla="*/ 45 h 75"/>
                  <a:gd name="T78" fmla="*/ 225 w 255"/>
                  <a:gd name="T79" fmla="*/ 45 h 75"/>
                  <a:gd name="T80" fmla="*/ 225 w 255"/>
                  <a:gd name="T81" fmla="*/ 30 h 75"/>
                  <a:gd name="T82" fmla="*/ 240 w 255"/>
                  <a:gd name="T83" fmla="*/ 15 h 75"/>
                  <a:gd name="T84" fmla="*/ 255 w 255"/>
                  <a:gd name="T85" fmla="*/ 15 h 75"/>
                  <a:gd name="T86" fmla="*/ 255 w 255"/>
                  <a:gd name="T87" fmla="*/ 15 h 75"/>
                  <a:gd name="T88" fmla="*/ 255 w 255"/>
                  <a:gd name="T89" fmla="*/ 0 h 75"/>
                  <a:gd name="T90" fmla="*/ 255 w 255"/>
                  <a:gd name="T91" fmla="*/ 0 h 75"/>
                  <a:gd name="T92" fmla="*/ 255 w 255"/>
                  <a:gd name="T93" fmla="*/ 0 h 75"/>
                  <a:gd name="T94" fmla="*/ 255 w 255"/>
                  <a:gd name="T95" fmla="*/ 0 h 75"/>
                  <a:gd name="T96" fmla="*/ 255 w 255"/>
                  <a:gd name="T97" fmla="*/ 0 h 75"/>
                  <a:gd name="T98" fmla="*/ 255 w 255"/>
                  <a:gd name="T99" fmla="*/ 0 h 75"/>
                  <a:gd name="T100" fmla="*/ 255 w 255"/>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5"/>
                  <a:gd name="T154" fmla="*/ 0 h 75"/>
                  <a:gd name="T155" fmla="*/ 255 w 255"/>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5" h="75">
                    <a:moveTo>
                      <a:pt x="255" y="0"/>
                    </a:moveTo>
                    <a:lnTo>
                      <a:pt x="255" y="0"/>
                    </a:lnTo>
                    <a:lnTo>
                      <a:pt x="240" y="15"/>
                    </a:lnTo>
                    <a:lnTo>
                      <a:pt x="225" y="15"/>
                    </a:lnTo>
                    <a:lnTo>
                      <a:pt x="210" y="30"/>
                    </a:lnTo>
                    <a:lnTo>
                      <a:pt x="195" y="45"/>
                    </a:lnTo>
                    <a:lnTo>
                      <a:pt x="165" y="45"/>
                    </a:lnTo>
                    <a:lnTo>
                      <a:pt x="150" y="45"/>
                    </a:lnTo>
                    <a:lnTo>
                      <a:pt x="120" y="45"/>
                    </a:lnTo>
                    <a:lnTo>
                      <a:pt x="105" y="45"/>
                    </a:lnTo>
                    <a:lnTo>
                      <a:pt x="45" y="45"/>
                    </a:lnTo>
                    <a:lnTo>
                      <a:pt x="30" y="30"/>
                    </a:lnTo>
                    <a:lnTo>
                      <a:pt x="15" y="30"/>
                    </a:lnTo>
                    <a:lnTo>
                      <a:pt x="0" y="30"/>
                    </a:lnTo>
                    <a:lnTo>
                      <a:pt x="0" y="45"/>
                    </a:lnTo>
                    <a:lnTo>
                      <a:pt x="0" y="60"/>
                    </a:lnTo>
                    <a:lnTo>
                      <a:pt x="0" y="75"/>
                    </a:lnTo>
                    <a:lnTo>
                      <a:pt x="30" y="75"/>
                    </a:lnTo>
                    <a:lnTo>
                      <a:pt x="45" y="75"/>
                    </a:lnTo>
                    <a:lnTo>
                      <a:pt x="75" y="60"/>
                    </a:lnTo>
                    <a:lnTo>
                      <a:pt x="105" y="60"/>
                    </a:lnTo>
                    <a:lnTo>
                      <a:pt x="120" y="60"/>
                    </a:lnTo>
                    <a:lnTo>
                      <a:pt x="150" y="60"/>
                    </a:lnTo>
                    <a:lnTo>
                      <a:pt x="195" y="60"/>
                    </a:lnTo>
                    <a:lnTo>
                      <a:pt x="210" y="45"/>
                    </a:lnTo>
                    <a:lnTo>
                      <a:pt x="225" y="45"/>
                    </a:lnTo>
                    <a:lnTo>
                      <a:pt x="225" y="30"/>
                    </a:lnTo>
                    <a:lnTo>
                      <a:pt x="240" y="15"/>
                    </a:lnTo>
                    <a:lnTo>
                      <a:pt x="255" y="15"/>
                    </a:lnTo>
                    <a:lnTo>
                      <a:pt x="255" y="0"/>
                    </a:lnTo>
                    <a:close/>
                  </a:path>
                </a:pathLst>
              </a:custGeom>
              <a:solidFill>
                <a:srgbClr val="000000"/>
              </a:solidFill>
              <a:ln w="9525">
                <a:noFill/>
                <a:round/>
                <a:headEnd/>
                <a:tailEnd/>
              </a:ln>
            </p:spPr>
            <p:txBody>
              <a:bodyPr/>
              <a:lstStyle/>
              <a:p>
                <a:endParaRPr lang="tr-TR"/>
              </a:p>
            </p:txBody>
          </p:sp>
          <p:sp>
            <p:nvSpPr>
              <p:cNvPr id="215" name="Freeform 499"/>
              <p:cNvSpPr>
                <a:spLocks/>
              </p:cNvSpPr>
              <p:nvPr/>
            </p:nvSpPr>
            <p:spPr bwMode="auto">
              <a:xfrm>
                <a:off x="1320" y="2820"/>
                <a:ext cx="105" cy="270"/>
              </a:xfrm>
              <a:custGeom>
                <a:avLst/>
                <a:gdLst>
                  <a:gd name="T0" fmla="*/ 90 w 105"/>
                  <a:gd name="T1" fmla="*/ 0 h 270"/>
                  <a:gd name="T2" fmla="*/ 90 w 105"/>
                  <a:gd name="T3" fmla="*/ 0 h 270"/>
                  <a:gd name="T4" fmla="*/ 90 w 105"/>
                  <a:gd name="T5" fmla="*/ 15 h 270"/>
                  <a:gd name="T6" fmla="*/ 90 w 105"/>
                  <a:gd name="T7" fmla="*/ 30 h 270"/>
                  <a:gd name="T8" fmla="*/ 75 w 105"/>
                  <a:gd name="T9" fmla="*/ 45 h 270"/>
                  <a:gd name="T10" fmla="*/ 60 w 105"/>
                  <a:gd name="T11" fmla="*/ 75 h 270"/>
                  <a:gd name="T12" fmla="*/ 60 w 105"/>
                  <a:gd name="T13" fmla="*/ 90 h 270"/>
                  <a:gd name="T14" fmla="*/ 60 w 105"/>
                  <a:gd name="T15" fmla="*/ 90 h 270"/>
                  <a:gd name="T16" fmla="*/ 60 w 105"/>
                  <a:gd name="T17" fmla="*/ 105 h 270"/>
                  <a:gd name="T18" fmla="*/ 60 w 105"/>
                  <a:gd name="T19" fmla="*/ 120 h 270"/>
                  <a:gd name="T20" fmla="*/ 60 w 105"/>
                  <a:gd name="T21" fmla="*/ 135 h 270"/>
                  <a:gd name="T22" fmla="*/ 60 w 105"/>
                  <a:gd name="T23" fmla="*/ 150 h 270"/>
                  <a:gd name="T24" fmla="*/ 60 w 105"/>
                  <a:gd name="T25" fmla="*/ 150 h 270"/>
                  <a:gd name="T26" fmla="*/ 45 w 105"/>
                  <a:gd name="T27" fmla="*/ 165 h 270"/>
                  <a:gd name="T28" fmla="*/ 45 w 105"/>
                  <a:gd name="T29" fmla="*/ 180 h 270"/>
                  <a:gd name="T30" fmla="*/ 30 w 105"/>
                  <a:gd name="T31" fmla="*/ 210 h 270"/>
                  <a:gd name="T32" fmla="*/ 15 w 105"/>
                  <a:gd name="T33" fmla="*/ 210 h 270"/>
                  <a:gd name="T34" fmla="*/ 15 w 105"/>
                  <a:gd name="T35" fmla="*/ 210 h 270"/>
                  <a:gd name="T36" fmla="*/ 15 w 105"/>
                  <a:gd name="T37" fmla="*/ 225 h 270"/>
                  <a:gd name="T38" fmla="*/ 0 w 105"/>
                  <a:gd name="T39" fmla="*/ 240 h 270"/>
                  <a:gd name="T40" fmla="*/ 0 w 105"/>
                  <a:gd name="T41" fmla="*/ 240 h 270"/>
                  <a:gd name="T42" fmla="*/ 0 w 105"/>
                  <a:gd name="T43" fmla="*/ 240 h 270"/>
                  <a:gd name="T44" fmla="*/ 0 w 105"/>
                  <a:gd name="T45" fmla="*/ 255 h 270"/>
                  <a:gd name="T46" fmla="*/ 0 w 105"/>
                  <a:gd name="T47" fmla="*/ 255 h 270"/>
                  <a:gd name="T48" fmla="*/ 0 w 105"/>
                  <a:gd name="T49" fmla="*/ 255 h 270"/>
                  <a:gd name="T50" fmla="*/ 0 w 105"/>
                  <a:gd name="T51" fmla="*/ 255 h 270"/>
                  <a:gd name="T52" fmla="*/ 0 w 105"/>
                  <a:gd name="T53" fmla="*/ 270 h 270"/>
                  <a:gd name="T54" fmla="*/ 0 w 105"/>
                  <a:gd name="T55" fmla="*/ 270 h 270"/>
                  <a:gd name="T56" fmla="*/ 0 w 105"/>
                  <a:gd name="T57" fmla="*/ 270 h 270"/>
                  <a:gd name="T58" fmla="*/ 0 w 105"/>
                  <a:gd name="T59" fmla="*/ 270 h 270"/>
                  <a:gd name="T60" fmla="*/ 0 w 105"/>
                  <a:gd name="T61" fmla="*/ 270 h 270"/>
                  <a:gd name="T62" fmla="*/ 0 w 105"/>
                  <a:gd name="T63" fmla="*/ 270 h 270"/>
                  <a:gd name="T64" fmla="*/ 0 w 105"/>
                  <a:gd name="T65" fmla="*/ 270 h 270"/>
                  <a:gd name="T66" fmla="*/ 0 w 105"/>
                  <a:gd name="T67" fmla="*/ 270 h 270"/>
                  <a:gd name="T68" fmla="*/ 0 w 105"/>
                  <a:gd name="T69" fmla="*/ 270 h 270"/>
                  <a:gd name="T70" fmla="*/ 0 w 105"/>
                  <a:gd name="T71" fmla="*/ 270 h 270"/>
                  <a:gd name="T72" fmla="*/ 15 w 105"/>
                  <a:gd name="T73" fmla="*/ 270 h 270"/>
                  <a:gd name="T74" fmla="*/ 15 w 105"/>
                  <a:gd name="T75" fmla="*/ 270 h 270"/>
                  <a:gd name="T76" fmla="*/ 15 w 105"/>
                  <a:gd name="T77" fmla="*/ 270 h 270"/>
                  <a:gd name="T78" fmla="*/ 30 w 105"/>
                  <a:gd name="T79" fmla="*/ 270 h 270"/>
                  <a:gd name="T80" fmla="*/ 45 w 105"/>
                  <a:gd name="T81" fmla="*/ 255 h 270"/>
                  <a:gd name="T82" fmla="*/ 45 w 105"/>
                  <a:gd name="T83" fmla="*/ 240 h 270"/>
                  <a:gd name="T84" fmla="*/ 60 w 105"/>
                  <a:gd name="T85" fmla="*/ 225 h 270"/>
                  <a:gd name="T86" fmla="*/ 60 w 105"/>
                  <a:gd name="T87" fmla="*/ 225 h 270"/>
                  <a:gd name="T88" fmla="*/ 60 w 105"/>
                  <a:gd name="T89" fmla="*/ 210 h 270"/>
                  <a:gd name="T90" fmla="*/ 60 w 105"/>
                  <a:gd name="T91" fmla="*/ 210 h 270"/>
                  <a:gd name="T92" fmla="*/ 60 w 105"/>
                  <a:gd name="T93" fmla="*/ 180 h 270"/>
                  <a:gd name="T94" fmla="*/ 75 w 105"/>
                  <a:gd name="T95" fmla="*/ 165 h 270"/>
                  <a:gd name="T96" fmla="*/ 75 w 105"/>
                  <a:gd name="T97" fmla="*/ 135 h 270"/>
                  <a:gd name="T98" fmla="*/ 90 w 105"/>
                  <a:gd name="T99" fmla="*/ 90 h 270"/>
                  <a:gd name="T100" fmla="*/ 90 w 105"/>
                  <a:gd name="T101" fmla="*/ 75 h 270"/>
                  <a:gd name="T102" fmla="*/ 90 w 105"/>
                  <a:gd name="T103" fmla="*/ 45 h 270"/>
                  <a:gd name="T104" fmla="*/ 105 w 105"/>
                  <a:gd name="T105" fmla="*/ 30 h 270"/>
                  <a:gd name="T106" fmla="*/ 105 w 105"/>
                  <a:gd name="T107" fmla="*/ 0 h 270"/>
                  <a:gd name="T108" fmla="*/ 105 w 105"/>
                  <a:gd name="T109" fmla="*/ 0 h 270"/>
                  <a:gd name="T110" fmla="*/ 105 w 105"/>
                  <a:gd name="T111" fmla="*/ 0 h 270"/>
                  <a:gd name="T112" fmla="*/ 105 w 105"/>
                  <a:gd name="T113" fmla="*/ 0 h 270"/>
                  <a:gd name="T114" fmla="*/ 105 w 105"/>
                  <a:gd name="T115" fmla="*/ 0 h 270"/>
                  <a:gd name="T116" fmla="*/ 105 w 105"/>
                  <a:gd name="T117" fmla="*/ 0 h 270"/>
                  <a:gd name="T118" fmla="*/ 105 w 105"/>
                  <a:gd name="T119" fmla="*/ 0 h 270"/>
                  <a:gd name="T120" fmla="*/ 90 w 105"/>
                  <a:gd name="T121" fmla="*/ 0 h 2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5"/>
                  <a:gd name="T184" fmla="*/ 0 h 270"/>
                  <a:gd name="T185" fmla="*/ 105 w 105"/>
                  <a:gd name="T186" fmla="*/ 270 h 2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5" h="270">
                    <a:moveTo>
                      <a:pt x="90" y="0"/>
                    </a:moveTo>
                    <a:lnTo>
                      <a:pt x="90" y="0"/>
                    </a:lnTo>
                    <a:lnTo>
                      <a:pt x="90" y="15"/>
                    </a:lnTo>
                    <a:lnTo>
                      <a:pt x="90" y="30"/>
                    </a:lnTo>
                    <a:lnTo>
                      <a:pt x="75" y="45"/>
                    </a:lnTo>
                    <a:lnTo>
                      <a:pt x="60" y="75"/>
                    </a:lnTo>
                    <a:lnTo>
                      <a:pt x="60" y="90"/>
                    </a:lnTo>
                    <a:lnTo>
                      <a:pt x="60" y="105"/>
                    </a:lnTo>
                    <a:lnTo>
                      <a:pt x="60" y="120"/>
                    </a:lnTo>
                    <a:lnTo>
                      <a:pt x="60" y="135"/>
                    </a:lnTo>
                    <a:lnTo>
                      <a:pt x="60" y="150"/>
                    </a:lnTo>
                    <a:lnTo>
                      <a:pt x="45" y="165"/>
                    </a:lnTo>
                    <a:lnTo>
                      <a:pt x="45" y="180"/>
                    </a:lnTo>
                    <a:lnTo>
                      <a:pt x="30" y="210"/>
                    </a:lnTo>
                    <a:lnTo>
                      <a:pt x="15" y="210"/>
                    </a:lnTo>
                    <a:lnTo>
                      <a:pt x="15" y="225"/>
                    </a:lnTo>
                    <a:lnTo>
                      <a:pt x="0" y="240"/>
                    </a:lnTo>
                    <a:lnTo>
                      <a:pt x="0" y="255"/>
                    </a:lnTo>
                    <a:lnTo>
                      <a:pt x="0" y="270"/>
                    </a:lnTo>
                    <a:lnTo>
                      <a:pt x="15" y="270"/>
                    </a:lnTo>
                    <a:lnTo>
                      <a:pt x="30" y="270"/>
                    </a:lnTo>
                    <a:lnTo>
                      <a:pt x="45" y="255"/>
                    </a:lnTo>
                    <a:lnTo>
                      <a:pt x="45" y="240"/>
                    </a:lnTo>
                    <a:lnTo>
                      <a:pt x="60" y="225"/>
                    </a:lnTo>
                    <a:lnTo>
                      <a:pt x="60" y="210"/>
                    </a:lnTo>
                    <a:lnTo>
                      <a:pt x="60" y="180"/>
                    </a:lnTo>
                    <a:lnTo>
                      <a:pt x="75" y="165"/>
                    </a:lnTo>
                    <a:lnTo>
                      <a:pt x="75" y="135"/>
                    </a:lnTo>
                    <a:lnTo>
                      <a:pt x="90" y="90"/>
                    </a:lnTo>
                    <a:lnTo>
                      <a:pt x="90" y="75"/>
                    </a:lnTo>
                    <a:lnTo>
                      <a:pt x="90" y="45"/>
                    </a:lnTo>
                    <a:lnTo>
                      <a:pt x="105" y="30"/>
                    </a:lnTo>
                    <a:lnTo>
                      <a:pt x="105" y="0"/>
                    </a:lnTo>
                    <a:lnTo>
                      <a:pt x="90" y="0"/>
                    </a:lnTo>
                    <a:close/>
                  </a:path>
                </a:pathLst>
              </a:custGeom>
              <a:solidFill>
                <a:srgbClr val="000000"/>
              </a:solidFill>
              <a:ln w="9525">
                <a:noFill/>
                <a:round/>
                <a:headEnd/>
                <a:tailEnd/>
              </a:ln>
            </p:spPr>
            <p:txBody>
              <a:bodyPr/>
              <a:lstStyle/>
              <a:p>
                <a:endParaRPr lang="tr-TR"/>
              </a:p>
            </p:txBody>
          </p:sp>
          <p:sp>
            <p:nvSpPr>
              <p:cNvPr id="216" name="Freeform 500"/>
              <p:cNvSpPr>
                <a:spLocks/>
              </p:cNvSpPr>
              <p:nvPr/>
            </p:nvSpPr>
            <p:spPr bwMode="auto">
              <a:xfrm>
                <a:off x="1230" y="2910"/>
                <a:ext cx="75" cy="120"/>
              </a:xfrm>
              <a:custGeom>
                <a:avLst/>
                <a:gdLst>
                  <a:gd name="T0" fmla="*/ 75 w 75"/>
                  <a:gd name="T1" fmla="*/ 0 h 120"/>
                  <a:gd name="T2" fmla="*/ 75 w 75"/>
                  <a:gd name="T3" fmla="*/ 0 h 120"/>
                  <a:gd name="T4" fmla="*/ 60 w 75"/>
                  <a:gd name="T5" fmla="*/ 30 h 120"/>
                  <a:gd name="T6" fmla="*/ 60 w 75"/>
                  <a:gd name="T7" fmla="*/ 60 h 120"/>
                  <a:gd name="T8" fmla="*/ 60 w 75"/>
                  <a:gd name="T9" fmla="*/ 60 h 120"/>
                  <a:gd name="T10" fmla="*/ 45 w 75"/>
                  <a:gd name="T11" fmla="*/ 60 h 120"/>
                  <a:gd name="T12" fmla="*/ 45 w 75"/>
                  <a:gd name="T13" fmla="*/ 60 h 120"/>
                  <a:gd name="T14" fmla="*/ 45 w 75"/>
                  <a:gd name="T15" fmla="*/ 75 h 120"/>
                  <a:gd name="T16" fmla="*/ 45 w 75"/>
                  <a:gd name="T17" fmla="*/ 75 h 120"/>
                  <a:gd name="T18" fmla="*/ 30 w 75"/>
                  <a:gd name="T19" fmla="*/ 75 h 120"/>
                  <a:gd name="T20" fmla="*/ 30 w 75"/>
                  <a:gd name="T21" fmla="*/ 75 h 120"/>
                  <a:gd name="T22" fmla="*/ 15 w 75"/>
                  <a:gd name="T23" fmla="*/ 75 h 120"/>
                  <a:gd name="T24" fmla="*/ 0 w 75"/>
                  <a:gd name="T25" fmla="*/ 90 h 120"/>
                  <a:gd name="T26" fmla="*/ 0 w 75"/>
                  <a:gd name="T27" fmla="*/ 90 h 120"/>
                  <a:gd name="T28" fmla="*/ 0 w 75"/>
                  <a:gd name="T29" fmla="*/ 90 h 120"/>
                  <a:gd name="T30" fmla="*/ 0 w 75"/>
                  <a:gd name="T31" fmla="*/ 90 h 120"/>
                  <a:gd name="T32" fmla="*/ 0 w 75"/>
                  <a:gd name="T33" fmla="*/ 105 h 120"/>
                  <a:gd name="T34" fmla="*/ 0 w 75"/>
                  <a:gd name="T35" fmla="*/ 105 h 120"/>
                  <a:gd name="T36" fmla="*/ 0 w 75"/>
                  <a:gd name="T37" fmla="*/ 105 h 120"/>
                  <a:gd name="T38" fmla="*/ 0 w 75"/>
                  <a:gd name="T39" fmla="*/ 105 h 120"/>
                  <a:gd name="T40" fmla="*/ 0 w 75"/>
                  <a:gd name="T41" fmla="*/ 105 h 120"/>
                  <a:gd name="T42" fmla="*/ 0 w 75"/>
                  <a:gd name="T43" fmla="*/ 120 h 120"/>
                  <a:gd name="T44" fmla="*/ 0 w 75"/>
                  <a:gd name="T45" fmla="*/ 120 h 120"/>
                  <a:gd name="T46" fmla="*/ 0 w 75"/>
                  <a:gd name="T47" fmla="*/ 120 h 120"/>
                  <a:gd name="T48" fmla="*/ 0 w 75"/>
                  <a:gd name="T49" fmla="*/ 120 h 120"/>
                  <a:gd name="T50" fmla="*/ 15 w 75"/>
                  <a:gd name="T51" fmla="*/ 120 h 120"/>
                  <a:gd name="T52" fmla="*/ 15 w 75"/>
                  <a:gd name="T53" fmla="*/ 120 h 120"/>
                  <a:gd name="T54" fmla="*/ 30 w 75"/>
                  <a:gd name="T55" fmla="*/ 120 h 120"/>
                  <a:gd name="T56" fmla="*/ 30 w 75"/>
                  <a:gd name="T57" fmla="*/ 120 h 120"/>
                  <a:gd name="T58" fmla="*/ 30 w 75"/>
                  <a:gd name="T59" fmla="*/ 105 h 120"/>
                  <a:gd name="T60" fmla="*/ 45 w 75"/>
                  <a:gd name="T61" fmla="*/ 105 h 120"/>
                  <a:gd name="T62" fmla="*/ 45 w 75"/>
                  <a:gd name="T63" fmla="*/ 90 h 120"/>
                  <a:gd name="T64" fmla="*/ 60 w 75"/>
                  <a:gd name="T65" fmla="*/ 90 h 120"/>
                  <a:gd name="T66" fmla="*/ 60 w 75"/>
                  <a:gd name="T67" fmla="*/ 75 h 120"/>
                  <a:gd name="T68" fmla="*/ 75 w 75"/>
                  <a:gd name="T69" fmla="*/ 75 h 120"/>
                  <a:gd name="T70" fmla="*/ 75 w 75"/>
                  <a:gd name="T71" fmla="*/ 60 h 120"/>
                  <a:gd name="T72" fmla="*/ 75 w 75"/>
                  <a:gd name="T73" fmla="*/ 60 h 120"/>
                  <a:gd name="T74" fmla="*/ 75 w 75"/>
                  <a:gd name="T75" fmla="*/ 60 h 120"/>
                  <a:gd name="T76" fmla="*/ 75 w 75"/>
                  <a:gd name="T77" fmla="*/ 45 h 120"/>
                  <a:gd name="T78" fmla="*/ 75 w 75"/>
                  <a:gd name="T79" fmla="*/ 15 h 120"/>
                  <a:gd name="T80" fmla="*/ 75 w 75"/>
                  <a:gd name="T81" fmla="*/ 0 h 120"/>
                  <a:gd name="T82" fmla="*/ 75 w 75"/>
                  <a:gd name="T83" fmla="*/ 0 h 120"/>
                  <a:gd name="T84" fmla="*/ 75 w 75"/>
                  <a:gd name="T85" fmla="*/ 0 h 120"/>
                  <a:gd name="T86" fmla="*/ 75 w 75"/>
                  <a:gd name="T87" fmla="*/ 0 h 120"/>
                  <a:gd name="T88" fmla="*/ 75 w 75"/>
                  <a:gd name="T89" fmla="*/ 0 h 120"/>
                  <a:gd name="T90" fmla="*/ 75 w 75"/>
                  <a:gd name="T91" fmla="*/ 0 h 120"/>
                  <a:gd name="T92" fmla="*/ 75 w 75"/>
                  <a:gd name="T93" fmla="*/ 0 h 1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5"/>
                  <a:gd name="T142" fmla="*/ 0 h 120"/>
                  <a:gd name="T143" fmla="*/ 75 w 75"/>
                  <a:gd name="T144" fmla="*/ 120 h 1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5" h="120">
                    <a:moveTo>
                      <a:pt x="75" y="0"/>
                    </a:moveTo>
                    <a:lnTo>
                      <a:pt x="75" y="0"/>
                    </a:lnTo>
                    <a:lnTo>
                      <a:pt x="60" y="30"/>
                    </a:lnTo>
                    <a:lnTo>
                      <a:pt x="60" y="60"/>
                    </a:lnTo>
                    <a:lnTo>
                      <a:pt x="45" y="60"/>
                    </a:lnTo>
                    <a:lnTo>
                      <a:pt x="45" y="75"/>
                    </a:lnTo>
                    <a:lnTo>
                      <a:pt x="30" y="75"/>
                    </a:lnTo>
                    <a:lnTo>
                      <a:pt x="15" y="75"/>
                    </a:lnTo>
                    <a:lnTo>
                      <a:pt x="0" y="90"/>
                    </a:lnTo>
                    <a:lnTo>
                      <a:pt x="0" y="105"/>
                    </a:lnTo>
                    <a:lnTo>
                      <a:pt x="0" y="120"/>
                    </a:lnTo>
                    <a:lnTo>
                      <a:pt x="15" y="120"/>
                    </a:lnTo>
                    <a:lnTo>
                      <a:pt x="30" y="120"/>
                    </a:lnTo>
                    <a:lnTo>
                      <a:pt x="30" y="105"/>
                    </a:lnTo>
                    <a:lnTo>
                      <a:pt x="45" y="105"/>
                    </a:lnTo>
                    <a:lnTo>
                      <a:pt x="45" y="90"/>
                    </a:lnTo>
                    <a:lnTo>
                      <a:pt x="60" y="90"/>
                    </a:lnTo>
                    <a:lnTo>
                      <a:pt x="60" y="75"/>
                    </a:lnTo>
                    <a:lnTo>
                      <a:pt x="75" y="75"/>
                    </a:lnTo>
                    <a:lnTo>
                      <a:pt x="75" y="60"/>
                    </a:lnTo>
                    <a:lnTo>
                      <a:pt x="75" y="45"/>
                    </a:lnTo>
                    <a:lnTo>
                      <a:pt x="75" y="15"/>
                    </a:lnTo>
                    <a:lnTo>
                      <a:pt x="75" y="0"/>
                    </a:lnTo>
                    <a:close/>
                  </a:path>
                </a:pathLst>
              </a:custGeom>
              <a:solidFill>
                <a:srgbClr val="000000"/>
              </a:solidFill>
              <a:ln w="9525">
                <a:noFill/>
                <a:round/>
                <a:headEnd/>
                <a:tailEnd/>
              </a:ln>
            </p:spPr>
            <p:txBody>
              <a:bodyPr/>
              <a:lstStyle/>
              <a:p>
                <a:endParaRPr lang="tr-TR"/>
              </a:p>
            </p:txBody>
          </p:sp>
          <p:sp>
            <p:nvSpPr>
              <p:cNvPr id="217" name="Freeform 501"/>
              <p:cNvSpPr>
                <a:spLocks/>
              </p:cNvSpPr>
              <p:nvPr/>
            </p:nvSpPr>
            <p:spPr bwMode="auto">
              <a:xfrm>
                <a:off x="915" y="975"/>
                <a:ext cx="120" cy="195"/>
              </a:xfrm>
              <a:custGeom>
                <a:avLst/>
                <a:gdLst>
                  <a:gd name="T0" fmla="*/ 90 w 120"/>
                  <a:gd name="T1" fmla="*/ 15 h 195"/>
                  <a:gd name="T2" fmla="*/ 60 w 120"/>
                  <a:gd name="T3" fmla="*/ 90 h 195"/>
                  <a:gd name="T4" fmla="*/ 60 w 120"/>
                  <a:gd name="T5" fmla="*/ 165 h 195"/>
                  <a:gd name="T6" fmla="*/ 60 w 120"/>
                  <a:gd name="T7" fmla="*/ 195 h 195"/>
                  <a:gd name="T8" fmla="*/ 60 w 120"/>
                  <a:gd name="T9" fmla="*/ 195 h 195"/>
                  <a:gd name="T10" fmla="*/ 60 w 120"/>
                  <a:gd name="T11" fmla="*/ 195 h 195"/>
                  <a:gd name="T12" fmla="*/ 60 w 120"/>
                  <a:gd name="T13" fmla="*/ 180 h 195"/>
                  <a:gd name="T14" fmla="*/ 45 w 120"/>
                  <a:gd name="T15" fmla="*/ 165 h 195"/>
                  <a:gd name="T16" fmla="*/ 45 w 120"/>
                  <a:gd name="T17" fmla="*/ 165 h 195"/>
                  <a:gd name="T18" fmla="*/ 45 w 120"/>
                  <a:gd name="T19" fmla="*/ 165 h 195"/>
                  <a:gd name="T20" fmla="*/ 30 w 120"/>
                  <a:gd name="T21" fmla="*/ 165 h 195"/>
                  <a:gd name="T22" fmla="*/ 30 w 120"/>
                  <a:gd name="T23" fmla="*/ 180 h 195"/>
                  <a:gd name="T24" fmla="*/ 0 w 120"/>
                  <a:gd name="T25" fmla="*/ 180 h 195"/>
                  <a:gd name="T26" fmla="*/ 0 w 120"/>
                  <a:gd name="T27" fmla="*/ 195 h 195"/>
                  <a:gd name="T28" fmla="*/ 15 w 120"/>
                  <a:gd name="T29" fmla="*/ 195 h 195"/>
                  <a:gd name="T30" fmla="*/ 15 w 120"/>
                  <a:gd name="T31" fmla="*/ 195 h 195"/>
                  <a:gd name="T32" fmla="*/ 30 w 120"/>
                  <a:gd name="T33" fmla="*/ 195 h 195"/>
                  <a:gd name="T34" fmla="*/ 30 w 120"/>
                  <a:gd name="T35" fmla="*/ 150 h 195"/>
                  <a:gd name="T36" fmla="*/ 60 w 120"/>
                  <a:gd name="T37" fmla="*/ 120 h 195"/>
                  <a:gd name="T38" fmla="*/ 75 w 120"/>
                  <a:gd name="T39" fmla="*/ 75 h 195"/>
                  <a:gd name="T40" fmla="*/ 90 w 120"/>
                  <a:gd name="T41" fmla="*/ 30 h 195"/>
                  <a:gd name="T42" fmla="*/ 90 w 120"/>
                  <a:gd name="T43" fmla="*/ 30 h 195"/>
                  <a:gd name="T44" fmla="*/ 90 w 120"/>
                  <a:gd name="T45" fmla="*/ 15 h 195"/>
                  <a:gd name="T46" fmla="*/ 75 w 120"/>
                  <a:gd name="T47" fmla="*/ 45 h 195"/>
                  <a:gd name="T48" fmla="*/ 60 w 120"/>
                  <a:gd name="T49" fmla="*/ 75 h 195"/>
                  <a:gd name="T50" fmla="*/ 45 w 120"/>
                  <a:gd name="T51" fmla="*/ 105 h 195"/>
                  <a:gd name="T52" fmla="*/ 15 w 120"/>
                  <a:gd name="T53" fmla="*/ 135 h 195"/>
                  <a:gd name="T54" fmla="*/ 0 w 120"/>
                  <a:gd name="T55" fmla="*/ 165 h 195"/>
                  <a:gd name="T56" fmla="*/ 0 w 120"/>
                  <a:gd name="T57" fmla="*/ 195 h 195"/>
                  <a:gd name="T58" fmla="*/ 0 w 120"/>
                  <a:gd name="T59" fmla="*/ 195 h 195"/>
                  <a:gd name="T60" fmla="*/ 15 w 120"/>
                  <a:gd name="T61" fmla="*/ 195 h 195"/>
                  <a:gd name="T62" fmla="*/ 30 w 120"/>
                  <a:gd name="T63" fmla="*/ 195 h 195"/>
                  <a:gd name="T64" fmla="*/ 45 w 120"/>
                  <a:gd name="T65" fmla="*/ 180 h 195"/>
                  <a:gd name="T66" fmla="*/ 45 w 120"/>
                  <a:gd name="T67" fmla="*/ 165 h 195"/>
                  <a:gd name="T68" fmla="*/ 45 w 120"/>
                  <a:gd name="T69" fmla="*/ 165 h 195"/>
                  <a:gd name="T70" fmla="*/ 45 w 120"/>
                  <a:gd name="T71" fmla="*/ 165 h 195"/>
                  <a:gd name="T72" fmla="*/ 45 w 120"/>
                  <a:gd name="T73" fmla="*/ 180 h 195"/>
                  <a:gd name="T74" fmla="*/ 45 w 120"/>
                  <a:gd name="T75" fmla="*/ 195 h 195"/>
                  <a:gd name="T76" fmla="*/ 60 w 120"/>
                  <a:gd name="T77" fmla="*/ 195 h 195"/>
                  <a:gd name="T78" fmla="*/ 60 w 120"/>
                  <a:gd name="T79" fmla="*/ 195 h 195"/>
                  <a:gd name="T80" fmla="*/ 60 w 120"/>
                  <a:gd name="T81" fmla="*/ 195 h 195"/>
                  <a:gd name="T82" fmla="*/ 75 w 120"/>
                  <a:gd name="T83" fmla="*/ 90 h 195"/>
                  <a:gd name="T84" fmla="*/ 105 w 120"/>
                  <a:gd name="T85" fmla="*/ 30 h 195"/>
                  <a:gd name="T86" fmla="*/ 120 w 120"/>
                  <a:gd name="T87" fmla="*/ 0 h 195"/>
                  <a:gd name="T88" fmla="*/ 120 w 120"/>
                  <a:gd name="T89" fmla="*/ 0 h 195"/>
                  <a:gd name="T90" fmla="*/ 105 w 120"/>
                  <a:gd name="T91" fmla="*/ 0 h 1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0"/>
                  <a:gd name="T139" fmla="*/ 0 h 195"/>
                  <a:gd name="T140" fmla="*/ 120 w 120"/>
                  <a:gd name="T141" fmla="*/ 195 h 1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0" h="195">
                    <a:moveTo>
                      <a:pt x="105" y="0"/>
                    </a:moveTo>
                    <a:lnTo>
                      <a:pt x="105" y="0"/>
                    </a:lnTo>
                    <a:lnTo>
                      <a:pt x="90" y="15"/>
                    </a:lnTo>
                    <a:lnTo>
                      <a:pt x="90" y="45"/>
                    </a:lnTo>
                    <a:lnTo>
                      <a:pt x="75" y="75"/>
                    </a:lnTo>
                    <a:lnTo>
                      <a:pt x="60" y="90"/>
                    </a:lnTo>
                    <a:lnTo>
                      <a:pt x="60" y="120"/>
                    </a:lnTo>
                    <a:lnTo>
                      <a:pt x="60" y="135"/>
                    </a:lnTo>
                    <a:lnTo>
                      <a:pt x="60" y="165"/>
                    </a:lnTo>
                    <a:lnTo>
                      <a:pt x="45" y="195"/>
                    </a:lnTo>
                    <a:lnTo>
                      <a:pt x="60" y="195"/>
                    </a:lnTo>
                    <a:lnTo>
                      <a:pt x="60" y="180"/>
                    </a:lnTo>
                    <a:lnTo>
                      <a:pt x="60" y="165"/>
                    </a:lnTo>
                    <a:lnTo>
                      <a:pt x="45" y="165"/>
                    </a:lnTo>
                    <a:lnTo>
                      <a:pt x="30" y="165"/>
                    </a:lnTo>
                    <a:lnTo>
                      <a:pt x="30" y="180"/>
                    </a:lnTo>
                    <a:lnTo>
                      <a:pt x="15" y="180"/>
                    </a:lnTo>
                    <a:lnTo>
                      <a:pt x="0" y="180"/>
                    </a:lnTo>
                    <a:lnTo>
                      <a:pt x="0" y="195"/>
                    </a:lnTo>
                    <a:lnTo>
                      <a:pt x="15" y="195"/>
                    </a:lnTo>
                    <a:lnTo>
                      <a:pt x="30" y="195"/>
                    </a:lnTo>
                    <a:lnTo>
                      <a:pt x="30" y="180"/>
                    </a:lnTo>
                    <a:lnTo>
                      <a:pt x="30" y="165"/>
                    </a:lnTo>
                    <a:lnTo>
                      <a:pt x="30" y="150"/>
                    </a:lnTo>
                    <a:lnTo>
                      <a:pt x="45" y="135"/>
                    </a:lnTo>
                    <a:lnTo>
                      <a:pt x="60" y="120"/>
                    </a:lnTo>
                    <a:lnTo>
                      <a:pt x="60" y="105"/>
                    </a:lnTo>
                    <a:lnTo>
                      <a:pt x="60" y="90"/>
                    </a:lnTo>
                    <a:lnTo>
                      <a:pt x="75" y="75"/>
                    </a:lnTo>
                    <a:lnTo>
                      <a:pt x="75" y="60"/>
                    </a:lnTo>
                    <a:lnTo>
                      <a:pt x="90" y="45"/>
                    </a:lnTo>
                    <a:lnTo>
                      <a:pt x="90" y="30"/>
                    </a:lnTo>
                    <a:lnTo>
                      <a:pt x="90" y="15"/>
                    </a:lnTo>
                    <a:lnTo>
                      <a:pt x="75" y="45"/>
                    </a:lnTo>
                    <a:lnTo>
                      <a:pt x="60" y="60"/>
                    </a:lnTo>
                    <a:lnTo>
                      <a:pt x="60" y="75"/>
                    </a:lnTo>
                    <a:lnTo>
                      <a:pt x="60" y="90"/>
                    </a:lnTo>
                    <a:lnTo>
                      <a:pt x="45" y="105"/>
                    </a:lnTo>
                    <a:lnTo>
                      <a:pt x="45" y="120"/>
                    </a:lnTo>
                    <a:lnTo>
                      <a:pt x="30" y="135"/>
                    </a:lnTo>
                    <a:lnTo>
                      <a:pt x="15" y="135"/>
                    </a:lnTo>
                    <a:lnTo>
                      <a:pt x="15" y="150"/>
                    </a:lnTo>
                    <a:lnTo>
                      <a:pt x="0" y="165"/>
                    </a:lnTo>
                    <a:lnTo>
                      <a:pt x="0" y="195"/>
                    </a:lnTo>
                    <a:lnTo>
                      <a:pt x="15" y="195"/>
                    </a:lnTo>
                    <a:lnTo>
                      <a:pt x="30" y="195"/>
                    </a:lnTo>
                    <a:lnTo>
                      <a:pt x="45" y="195"/>
                    </a:lnTo>
                    <a:lnTo>
                      <a:pt x="45" y="180"/>
                    </a:lnTo>
                    <a:lnTo>
                      <a:pt x="45" y="165"/>
                    </a:lnTo>
                    <a:lnTo>
                      <a:pt x="45" y="180"/>
                    </a:lnTo>
                    <a:lnTo>
                      <a:pt x="45" y="195"/>
                    </a:lnTo>
                    <a:lnTo>
                      <a:pt x="60" y="195"/>
                    </a:lnTo>
                    <a:lnTo>
                      <a:pt x="75" y="135"/>
                    </a:lnTo>
                    <a:lnTo>
                      <a:pt x="75" y="120"/>
                    </a:lnTo>
                    <a:lnTo>
                      <a:pt x="75" y="90"/>
                    </a:lnTo>
                    <a:lnTo>
                      <a:pt x="90" y="75"/>
                    </a:lnTo>
                    <a:lnTo>
                      <a:pt x="90" y="45"/>
                    </a:lnTo>
                    <a:lnTo>
                      <a:pt x="105" y="30"/>
                    </a:lnTo>
                    <a:lnTo>
                      <a:pt x="105" y="15"/>
                    </a:lnTo>
                    <a:lnTo>
                      <a:pt x="120" y="0"/>
                    </a:lnTo>
                    <a:lnTo>
                      <a:pt x="105" y="0"/>
                    </a:lnTo>
                    <a:close/>
                  </a:path>
                </a:pathLst>
              </a:custGeom>
              <a:solidFill>
                <a:srgbClr val="000000"/>
              </a:solidFill>
              <a:ln w="9525">
                <a:noFill/>
                <a:round/>
                <a:headEnd/>
                <a:tailEnd/>
              </a:ln>
            </p:spPr>
            <p:txBody>
              <a:bodyPr/>
              <a:lstStyle/>
              <a:p>
                <a:endParaRPr lang="tr-TR"/>
              </a:p>
            </p:txBody>
          </p:sp>
          <p:sp>
            <p:nvSpPr>
              <p:cNvPr id="218" name="Freeform 502"/>
              <p:cNvSpPr>
                <a:spLocks/>
              </p:cNvSpPr>
              <p:nvPr/>
            </p:nvSpPr>
            <p:spPr bwMode="auto">
              <a:xfrm>
                <a:off x="840" y="930"/>
                <a:ext cx="105" cy="450"/>
              </a:xfrm>
              <a:custGeom>
                <a:avLst/>
                <a:gdLst>
                  <a:gd name="T0" fmla="*/ 15 w 105"/>
                  <a:gd name="T1" fmla="*/ 0 h 450"/>
                  <a:gd name="T2" fmla="*/ 30 w 105"/>
                  <a:gd name="T3" fmla="*/ 15 h 450"/>
                  <a:gd name="T4" fmla="*/ 30 w 105"/>
                  <a:gd name="T5" fmla="*/ 15 h 450"/>
                  <a:gd name="T6" fmla="*/ 45 w 105"/>
                  <a:gd name="T7" fmla="*/ 30 h 450"/>
                  <a:gd name="T8" fmla="*/ 30 w 105"/>
                  <a:gd name="T9" fmla="*/ 60 h 450"/>
                  <a:gd name="T10" fmla="*/ 30 w 105"/>
                  <a:gd name="T11" fmla="*/ 75 h 450"/>
                  <a:gd name="T12" fmla="*/ 30 w 105"/>
                  <a:gd name="T13" fmla="*/ 90 h 450"/>
                  <a:gd name="T14" fmla="*/ 60 w 105"/>
                  <a:gd name="T15" fmla="*/ 105 h 450"/>
                  <a:gd name="T16" fmla="*/ 75 w 105"/>
                  <a:gd name="T17" fmla="*/ 105 h 450"/>
                  <a:gd name="T18" fmla="*/ 75 w 105"/>
                  <a:gd name="T19" fmla="*/ 120 h 450"/>
                  <a:gd name="T20" fmla="*/ 75 w 105"/>
                  <a:gd name="T21" fmla="*/ 135 h 450"/>
                  <a:gd name="T22" fmla="*/ 60 w 105"/>
                  <a:gd name="T23" fmla="*/ 150 h 450"/>
                  <a:gd name="T24" fmla="*/ 60 w 105"/>
                  <a:gd name="T25" fmla="*/ 165 h 450"/>
                  <a:gd name="T26" fmla="*/ 75 w 105"/>
                  <a:gd name="T27" fmla="*/ 210 h 450"/>
                  <a:gd name="T28" fmla="*/ 75 w 105"/>
                  <a:gd name="T29" fmla="*/ 240 h 450"/>
                  <a:gd name="T30" fmla="*/ 75 w 105"/>
                  <a:gd name="T31" fmla="*/ 255 h 450"/>
                  <a:gd name="T32" fmla="*/ 75 w 105"/>
                  <a:gd name="T33" fmla="*/ 255 h 450"/>
                  <a:gd name="T34" fmla="*/ 90 w 105"/>
                  <a:gd name="T35" fmla="*/ 285 h 450"/>
                  <a:gd name="T36" fmla="*/ 90 w 105"/>
                  <a:gd name="T37" fmla="*/ 300 h 450"/>
                  <a:gd name="T38" fmla="*/ 75 w 105"/>
                  <a:gd name="T39" fmla="*/ 345 h 450"/>
                  <a:gd name="T40" fmla="*/ 75 w 105"/>
                  <a:gd name="T41" fmla="*/ 405 h 450"/>
                  <a:gd name="T42" fmla="*/ 75 w 105"/>
                  <a:gd name="T43" fmla="*/ 450 h 450"/>
                  <a:gd name="T44" fmla="*/ 75 w 105"/>
                  <a:gd name="T45" fmla="*/ 450 h 450"/>
                  <a:gd name="T46" fmla="*/ 90 w 105"/>
                  <a:gd name="T47" fmla="*/ 450 h 450"/>
                  <a:gd name="T48" fmla="*/ 90 w 105"/>
                  <a:gd name="T49" fmla="*/ 420 h 450"/>
                  <a:gd name="T50" fmla="*/ 105 w 105"/>
                  <a:gd name="T51" fmla="*/ 345 h 450"/>
                  <a:gd name="T52" fmla="*/ 105 w 105"/>
                  <a:gd name="T53" fmla="*/ 300 h 450"/>
                  <a:gd name="T54" fmla="*/ 105 w 105"/>
                  <a:gd name="T55" fmla="*/ 285 h 450"/>
                  <a:gd name="T56" fmla="*/ 105 w 105"/>
                  <a:gd name="T57" fmla="*/ 255 h 450"/>
                  <a:gd name="T58" fmla="*/ 90 w 105"/>
                  <a:gd name="T59" fmla="*/ 240 h 450"/>
                  <a:gd name="T60" fmla="*/ 90 w 105"/>
                  <a:gd name="T61" fmla="*/ 240 h 450"/>
                  <a:gd name="T62" fmla="*/ 90 w 105"/>
                  <a:gd name="T63" fmla="*/ 255 h 450"/>
                  <a:gd name="T64" fmla="*/ 90 w 105"/>
                  <a:gd name="T65" fmla="*/ 195 h 450"/>
                  <a:gd name="T66" fmla="*/ 75 w 105"/>
                  <a:gd name="T67" fmla="*/ 180 h 450"/>
                  <a:gd name="T68" fmla="*/ 75 w 105"/>
                  <a:gd name="T69" fmla="*/ 150 h 450"/>
                  <a:gd name="T70" fmla="*/ 90 w 105"/>
                  <a:gd name="T71" fmla="*/ 120 h 450"/>
                  <a:gd name="T72" fmla="*/ 90 w 105"/>
                  <a:gd name="T73" fmla="*/ 120 h 450"/>
                  <a:gd name="T74" fmla="*/ 75 w 105"/>
                  <a:gd name="T75" fmla="*/ 105 h 450"/>
                  <a:gd name="T76" fmla="*/ 75 w 105"/>
                  <a:gd name="T77" fmla="*/ 90 h 450"/>
                  <a:gd name="T78" fmla="*/ 45 w 105"/>
                  <a:gd name="T79" fmla="*/ 75 h 450"/>
                  <a:gd name="T80" fmla="*/ 30 w 105"/>
                  <a:gd name="T81" fmla="*/ 60 h 450"/>
                  <a:gd name="T82" fmla="*/ 45 w 105"/>
                  <a:gd name="T83" fmla="*/ 60 h 450"/>
                  <a:gd name="T84" fmla="*/ 45 w 105"/>
                  <a:gd name="T85" fmla="*/ 30 h 450"/>
                  <a:gd name="T86" fmla="*/ 45 w 105"/>
                  <a:gd name="T87" fmla="*/ 15 h 450"/>
                  <a:gd name="T88" fmla="*/ 30 w 105"/>
                  <a:gd name="T89" fmla="*/ 0 h 450"/>
                  <a:gd name="T90" fmla="*/ 15 w 105"/>
                  <a:gd name="T91" fmla="*/ 0 h 450"/>
                  <a:gd name="T92" fmla="*/ 0 w 105"/>
                  <a:gd name="T93" fmla="*/ 0 h 450"/>
                  <a:gd name="T94" fmla="*/ 0 w 105"/>
                  <a:gd name="T95" fmla="*/ 0 h 4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
                  <a:gd name="T145" fmla="*/ 0 h 450"/>
                  <a:gd name="T146" fmla="*/ 105 w 105"/>
                  <a:gd name="T147" fmla="*/ 450 h 4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 h="450">
                    <a:moveTo>
                      <a:pt x="15" y="0"/>
                    </a:moveTo>
                    <a:lnTo>
                      <a:pt x="15" y="0"/>
                    </a:lnTo>
                    <a:lnTo>
                      <a:pt x="15" y="15"/>
                    </a:lnTo>
                    <a:lnTo>
                      <a:pt x="30" y="15"/>
                    </a:lnTo>
                    <a:lnTo>
                      <a:pt x="45" y="15"/>
                    </a:lnTo>
                    <a:lnTo>
                      <a:pt x="45" y="30"/>
                    </a:lnTo>
                    <a:lnTo>
                      <a:pt x="45" y="45"/>
                    </a:lnTo>
                    <a:lnTo>
                      <a:pt x="30" y="45"/>
                    </a:lnTo>
                    <a:lnTo>
                      <a:pt x="30" y="60"/>
                    </a:lnTo>
                    <a:lnTo>
                      <a:pt x="30" y="75"/>
                    </a:lnTo>
                    <a:lnTo>
                      <a:pt x="30" y="90"/>
                    </a:lnTo>
                    <a:lnTo>
                      <a:pt x="45" y="90"/>
                    </a:lnTo>
                    <a:lnTo>
                      <a:pt x="45" y="105"/>
                    </a:lnTo>
                    <a:lnTo>
                      <a:pt x="60" y="105"/>
                    </a:lnTo>
                    <a:lnTo>
                      <a:pt x="75" y="105"/>
                    </a:lnTo>
                    <a:lnTo>
                      <a:pt x="75" y="120"/>
                    </a:lnTo>
                    <a:lnTo>
                      <a:pt x="75" y="135"/>
                    </a:lnTo>
                    <a:lnTo>
                      <a:pt x="60" y="150"/>
                    </a:lnTo>
                    <a:lnTo>
                      <a:pt x="60" y="165"/>
                    </a:lnTo>
                    <a:lnTo>
                      <a:pt x="75" y="180"/>
                    </a:lnTo>
                    <a:lnTo>
                      <a:pt x="75" y="195"/>
                    </a:lnTo>
                    <a:lnTo>
                      <a:pt x="75" y="210"/>
                    </a:lnTo>
                    <a:lnTo>
                      <a:pt x="75" y="225"/>
                    </a:lnTo>
                    <a:lnTo>
                      <a:pt x="75" y="240"/>
                    </a:lnTo>
                    <a:lnTo>
                      <a:pt x="75" y="255"/>
                    </a:lnTo>
                    <a:lnTo>
                      <a:pt x="90" y="270"/>
                    </a:lnTo>
                    <a:lnTo>
                      <a:pt x="90" y="285"/>
                    </a:lnTo>
                    <a:lnTo>
                      <a:pt x="90" y="300"/>
                    </a:lnTo>
                    <a:lnTo>
                      <a:pt x="75" y="330"/>
                    </a:lnTo>
                    <a:lnTo>
                      <a:pt x="75" y="345"/>
                    </a:lnTo>
                    <a:lnTo>
                      <a:pt x="75" y="360"/>
                    </a:lnTo>
                    <a:lnTo>
                      <a:pt x="75" y="390"/>
                    </a:lnTo>
                    <a:lnTo>
                      <a:pt x="75" y="405"/>
                    </a:lnTo>
                    <a:lnTo>
                      <a:pt x="75" y="420"/>
                    </a:lnTo>
                    <a:lnTo>
                      <a:pt x="75" y="435"/>
                    </a:lnTo>
                    <a:lnTo>
                      <a:pt x="75" y="450"/>
                    </a:lnTo>
                    <a:lnTo>
                      <a:pt x="90" y="450"/>
                    </a:lnTo>
                    <a:lnTo>
                      <a:pt x="90" y="435"/>
                    </a:lnTo>
                    <a:lnTo>
                      <a:pt x="90" y="420"/>
                    </a:lnTo>
                    <a:lnTo>
                      <a:pt x="90" y="390"/>
                    </a:lnTo>
                    <a:lnTo>
                      <a:pt x="105" y="360"/>
                    </a:lnTo>
                    <a:lnTo>
                      <a:pt x="105" y="345"/>
                    </a:lnTo>
                    <a:lnTo>
                      <a:pt x="105" y="330"/>
                    </a:lnTo>
                    <a:lnTo>
                      <a:pt x="105" y="315"/>
                    </a:lnTo>
                    <a:lnTo>
                      <a:pt x="105" y="300"/>
                    </a:lnTo>
                    <a:lnTo>
                      <a:pt x="105" y="285"/>
                    </a:lnTo>
                    <a:lnTo>
                      <a:pt x="105" y="270"/>
                    </a:lnTo>
                    <a:lnTo>
                      <a:pt x="105" y="255"/>
                    </a:lnTo>
                    <a:lnTo>
                      <a:pt x="90" y="255"/>
                    </a:lnTo>
                    <a:lnTo>
                      <a:pt x="90" y="240"/>
                    </a:lnTo>
                    <a:lnTo>
                      <a:pt x="90" y="255"/>
                    </a:lnTo>
                    <a:lnTo>
                      <a:pt x="90" y="240"/>
                    </a:lnTo>
                    <a:lnTo>
                      <a:pt x="90" y="225"/>
                    </a:lnTo>
                    <a:lnTo>
                      <a:pt x="90" y="195"/>
                    </a:lnTo>
                    <a:lnTo>
                      <a:pt x="90" y="180"/>
                    </a:lnTo>
                    <a:lnTo>
                      <a:pt x="75" y="180"/>
                    </a:lnTo>
                    <a:lnTo>
                      <a:pt x="75" y="165"/>
                    </a:lnTo>
                    <a:lnTo>
                      <a:pt x="75" y="150"/>
                    </a:lnTo>
                    <a:lnTo>
                      <a:pt x="75" y="135"/>
                    </a:lnTo>
                    <a:lnTo>
                      <a:pt x="90" y="120"/>
                    </a:lnTo>
                    <a:lnTo>
                      <a:pt x="90" y="105"/>
                    </a:lnTo>
                    <a:lnTo>
                      <a:pt x="75" y="105"/>
                    </a:lnTo>
                    <a:lnTo>
                      <a:pt x="75" y="90"/>
                    </a:lnTo>
                    <a:lnTo>
                      <a:pt x="60" y="75"/>
                    </a:lnTo>
                    <a:lnTo>
                      <a:pt x="45" y="75"/>
                    </a:lnTo>
                    <a:lnTo>
                      <a:pt x="30" y="60"/>
                    </a:lnTo>
                    <a:lnTo>
                      <a:pt x="45" y="60"/>
                    </a:lnTo>
                    <a:lnTo>
                      <a:pt x="45" y="45"/>
                    </a:lnTo>
                    <a:lnTo>
                      <a:pt x="45" y="30"/>
                    </a:lnTo>
                    <a:lnTo>
                      <a:pt x="45" y="15"/>
                    </a:lnTo>
                    <a:lnTo>
                      <a:pt x="30" y="0"/>
                    </a:lnTo>
                    <a:lnTo>
                      <a:pt x="15" y="0"/>
                    </a:lnTo>
                    <a:lnTo>
                      <a:pt x="0" y="0"/>
                    </a:lnTo>
                    <a:lnTo>
                      <a:pt x="15" y="0"/>
                    </a:lnTo>
                    <a:close/>
                  </a:path>
                </a:pathLst>
              </a:custGeom>
              <a:solidFill>
                <a:srgbClr val="000000"/>
              </a:solidFill>
              <a:ln w="9525">
                <a:noFill/>
                <a:round/>
                <a:headEnd/>
                <a:tailEnd/>
              </a:ln>
            </p:spPr>
            <p:txBody>
              <a:bodyPr/>
              <a:lstStyle/>
              <a:p>
                <a:endParaRPr lang="tr-TR"/>
              </a:p>
            </p:txBody>
          </p:sp>
          <p:sp>
            <p:nvSpPr>
              <p:cNvPr id="219" name="Freeform 503"/>
              <p:cNvSpPr>
                <a:spLocks/>
              </p:cNvSpPr>
              <p:nvPr/>
            </p:nvSpPr>
            <p:spPr bwMode="auto">
              <a:xfrm>
                <a:off x="870" y="1350"/>
                <a:ext cx="120" cy="60"/>
              </a:xfrm>
              <a:custGeom>
                <a:avLst/>
                <a:gdLst>
                  <a:gd name="T0" fmla="*/ 105 w 120"/>
                  <a:gd name="T1" fmla="*/ 30 h 60"/>
                  <a:gd name="T2" fmla="*/ 105 w 120"/>
                  <a:gd name="T3" fmla="*/ 30 h 60"/>
                  <a:gd name="T4" fmla="*/ 105 w 120"/>
                  <a:gd name="T5" fmla="*/ 30 h 60"/>
                  <a:gd name="T6" fmla="*/ 105 w 120"/>
                  <a:gd name="T7" fmla="*/ 30 h 60"/>
                  <a:gd name="T8" fmla="*/ 105 w 120"/>
                  <a:gd name="T9" fmla="*/ 30 h 60"/>
                  <a:gd name="T10" fmla="*/ 90 w 120"/>
                  <a:gd name="T11" fmla="*/ 30 h 60"/>
                  <a:gd name="T12" fmla="*/ 75 w 120"/>
                  <a:gd name="T13" fmla="*/ 30 h 60"/>
                  <a:gd name="T14" fmla="*/ 60 w 120"/>
                  <a:gd name="T15" fmla="*/ 30 h 60"/>
                  <a:gd name="T16" fmla="*/ 45 w 120"/>
                  <a:gd name="T17" fmla="*/ 15 h 60"/>
                  <a:gd name="T18" fmla="*/ 45 w 120"/>
                  <a:gd name="T19" fmla="*/ 15 h 60"/>
                  <a:gd name="T20" fmla="*/ 30 w 120"/>
                  <a:gd name="T21" fmla="*/ 0 h 60"/>
                  <a:gd name="T22" fmla="*/ 15 w 120"/>
                  <a:gd name="T23" fmla="*/ 0 h 60"/>
                  <a:gd name="T24" fmla="*/ 15 w 120"/>
                  <a:gd name="T25" fmla="*/ 0 h 60"/>
                  <a:gd name="T26" fmla="*/ 15 w 120"/>
                  <a:gd name="T27" fmla="*/ 0 h 60"/>
                  <a:gd name="T28" fmla="*/ 15 w 120"/>
                  <a:gd name="T29" fmla="*/ 0 h 60"/>
                  <a:gd name="T30" fmla="*/ 0 w 120"/>
                  <a:gd name="T31" fmla="*/ 0 h 60"/>
                  <a:gd name="T32" fmla="*/ 0 w 120"/>
                  <a:gd name="T33" fmla="*/ 0 h 60"/>
                  <a:gd name="T34" fmla="*/ 0 w 120"/>
                  <a:gd name="T35" fmla="*/ 15 h 60"/>
                  <a:gd name="T36" fmla="*/ 0 w 120"/>
                  <a:gd name="T37" fmla="*/ 15 h 60"/>
                  <a:gd name="T38" fmla="*/ 0 w 120"/>
                  <a:gd name="T39" fmla="*/ 15 h 60"/>
                  <a:gd name="T40" fmla="*/ 0 w 120"/>
                  <a:gd name="T41" fmla="*/ 15 h 60"/>
                  <a:gd name="T42" fmla="*/ 0 w 120"/>
                  <a:gd name="T43" fmla="*/ 30 h 60"/>
                  <a:gd name="T44" fmla="*/ 0 w 120"/>
                  <a:gd name="T45" fmla="*/ 30 h 60"/>
                  <a:gd name="T46" fmla="*/ 0 w 120"/>
                  <a:gd name="T47" fmla="*/ 30 h 60"/>
                  <a:gd name="T48" fmla="*/ 0 w 120"/>
                  <a:gd name="T49" fmla="*/ 30 h 60"/>
                  <a:gd name="T50" fmla="*/ 0 w 120"/>
                  <a:gd name="T51" fmla="*/ 45 h 60"/>
                  <a:gd name="T52" fmla="*/ 0 w 120"/>
                  <a:gd name="T53" fmla="*/ 45 h 60"/>
                  <a:gd name="T54" fmla="*/ 30 w 120"/>
                  <a:gd name="T55" fmla="*/ 45 h 60"/>
                  <a:gd name="T56" fmla="*/ 45 w 120"/>
                  <a:gd name="T57" fmla="*/ 60 h 60"/>
                  <a:gd name="T58" fmla="*/ 45 w 120"/>
                  <a:gd name="T59" fmla="*/ 60 h 60"/>
                  <a:gd name="T60" fmla="*/ 60 w 120"/>
                  <a:gd name="T61" fmla="*/ 60 h 60"/>
                  <a:gd name="T62" fmla="*/ 90 w 120"/>
                  <a:gd name="T63" fmla="*/ 60 h 60"/>
                  <a:gd name="T64" fmla="*/ 105 w 120"/>
                  <a:gd name="T65" fmla="*/ 60 h 60"/>
                  <a:gd name="T66" fmla="*/ 105 w 120"/>
                  <a:gd name="T67" fmla="*/ 60 h 60"/>
                  <a:gd name="T68" fmla="*/ 105 w 120"/>
                  <a:gd name="T69" fmla="*/ 60 h 60"/>
                  <a:gd name="T70" fmla="*/ 105 w 120"/>
                  <a:gd name="T71" fmla="*/ 60 h 60"/>
                  <a:gd name="T72" fmla="*/ 120 w 120"/>
                  <a:gd name="T73" fmla="*/ 60 h 60"/>
                  <a:gd name="T74" fmla="*/ 120 w 120"/>
                  <a:gd name="T75" fmla="*/ 60 h 60"/>
                  <a:gd name="T76" fmla="*/ 120 w 120"/>
                  <a:gd name="T77" fmla="*/ 60 h 60"/>
                  <a:gd name="T78" fmla="*/ 120 w 120"/>
                  <a:gd name="T79" fmla="*/ 60 h 60"/>
                  <a:gd name="T80" fmla="*/ 120 w 120"/>
                  <a:gd name="T81" fmla="*/ 45 h 60"/>
                  <a:gd name="T82" fmla="*/ 120 w 120"/>
                  <a:gd name="T83" fmla="*/ 45 h 60"/>
                  <a:gd name="T84" fmla="*/ 120 w 120"/>
                  <a:gd name="T85" fmla="*/ 45 h 60"/>
                  <a:gd name="T86" fmla="*/ 120 w 120"/>
                  <a:gd name="T87" fmla="*/ 45 h 60"/>
                  <a:gd name="T88" fmla="*/ 105 w 120"/>
                  <a:gd name="T89" fmla="*/ 30 h 60"/>
                  <a:gd name="T90" fmla="*/ 105 w 120"/>
                  <a:gd name="T91" fmla="*/ 30 h 60"/>
                  <a:gd name="T92" fmla="*/ 105 w 120"/>
                  <a:gd name="T93" fmla="*/ 30 h 60"/>
                  <a:gd name="T94" fmla="*/ 105 w 120"/>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60"/>
                  <a:gd name="T146" fmla="*/ 120 w 120"/>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60">
                    <a:moveTo>
                      <a:pt x="105" y="30"/>
                    </a:moveTo>
                    <a:lnTo>
                      <a:pt x="105" y="30"/>
                    </a:lnTo>
                    <a:lnTo>
                      <a:pt x="90" y="30"/>
                    </a:lnTo>
                    <a:lnTo>
                      <a:pt x="75" y="30"/>
                    </a:lnTo>
                    <a:lnTo>
                      <a:pt x="60" y="30"/>
                    </a:lnTo>
                    <a:lnTo>
                      <a:pt x="45" y="15"/>
                    </a:lnTo>
                    <a:lnTo>
                      <a:pt x="30" y="0"/>
                    </a:lnTo>
                    <a:lnTo>
                      <a:pt x="15" y="0"/>
                    </a:lnTo>
                    <a:lnTo>
                      <a:pt x="0" y="0"/>
                    </a:lnTo>
                    <a:lnTo>
                      <a:pt x="0" y="15"/>
                    </a:lnTo>
                    <a:lnTo>
                      <a:pt x="0" y="30"/>
                    </a:lnTo>
                    <a:lnTo>
                      <a:pt x="0" y="45"/>
                    </a:lnTo>
                    <a:lnTo>
                      <a:pt x="30" y="45"/>
                    </a:lnTo>
                    <a:lnTo>
                      <a:pt x="45" y="60"/>
                    </a:lnTo>
                    <a:lnTo>
                      <a:pt x="60" y="60"/>
                    </a:lnTo>
                    <a:lnTo>
                      <a:pt x="90" y="60"/>
                    </a:lnTo>
                    <a:lnTo>
                      <a:pt x="105" y="60"/>
                    </a:lnTo>
                    <a:lnTo>
                      <a:pt x="120" y="60"/>
                    </a:lnTo>
                    <a:lnTo>
                      <a:pt x="120" y="45"/>
                    </a:lnTo>
                    <a:lnTo>
                      <a:pt x="105" y="30"/>
                    </a:lnTo>
                    <a:close/>
                  </a:path>
                </a:pathLst>
              </a:custGeom>
              <a:solidFill>
                <a:srgbClr val="000000"/>
              </a:solidFill>
              <a:ln w="9525">
                <a:noFill/>
                <a:round/>
                <a:headEnd/>
                <a:tailEnd/>
              </a:ln>
            </p:spPr>
            <p:txBody>
              <a:bodyPr/>
              <a:lstStyle/>
              <a:p>
                <a:endParaRPr lang="tr-TR"/>
              </a:p>
            </p:txBody>
          </p:sp>
          <p:sp>
            <p:nvSpPr>
              <p:cNvPr id="220" name="Freeform 504"/>
              <p:cNvSpPr>
                <a:spLocks/>
              </p:cNvSpPr>
              <p:nvPr/>
            </p:nvSpPr>
            <p:spPr bwMode="auto">
              <a:xfrm>
                <a:off x="900" y="1455"/>
                <a:ext cx="45" cy="90"/>
              </a:xfrm>
              <a:custGeom>
                <a:avLst/>
                <a:gdLst>
                  <a:gd name="T0" fmla="*/ 45 w 45"/>
                  <a:gd name="T1" fmla="*/ 0 h 90"/>
                  <a:gd name="T2" fmla="*/ 45 w 45"/>
                  <a:gd name="T3" fmla="*/ 0 h 90"/>
                  <a:gd name="T4" fmla="*/ 30 w 45"/>
                  <a:gd name="T5" fmla="*/ 15 h 90"/>
                  <a:gd name="T6" fmla="*/ 15 w 45"/>
                  <a:gd name="T7" fmla="*/ 45 h 90"/>
                  <a:gd name="T8" fmla="*/ 15 w 45"/>
                  <a:gd name="T9" fmla="*/ 60 h 90"/>
                  <a:gd name="T10" fmla="*/ 15 w 45"/>
                  <a:gd name="T11" fmla="*/ 75 h 90"/>
                  <a:gd name="T12" fmla="*/ 0 w 45"/>
                  <a:gd name="T13" fmla="*/ 75 h 90"/>
                  <a:gd name="T14" fmla="*/ 0 w 45"/>
                  <a:gd name="T15" fmla="*/ 75 h 90"/>
                  <a:gd name="T16" fmla="*/ 0 w 45"/>
                  <a:gd name="T17" fmla="*/ 90 h 90"/>
                  <a:gd name="T18" fmla="*/ 0 w 45"/>
                  <a:gd name="T19" fmla="*/ 90 h 90"/>
                  <a:gd name="T20" fmla="*/ 15 w 45"/>
                  <a:gd name="T21" fmla="*/ 90 h 90"/>
                  <a:gd name="T22" fmla="*/ 15 w 45"/>
                  <a:gd name="T23" fmla="*/ 90 h 90"/>
                  <a:gd name="T24" fmla="*/ 15 w 45"/>
                  <a:gd name="T25" fmla="*/ 90 h 90"/>
                  <a:gd name="T26" fmla="*/ 15 w 45"/>
                  <a:gd name="T27" fmla="*/ 90 h 90"/>
                  <a:gd name="T28" fmla="*/ 15 w 45"/>
                  <a:gd name="T29" fmla="*/ 75 h 90"/>
                  <a:gd name="T30" fmla="*/ 15 w 45"/>
                  <a:gd name="T31" fmla="*/ 75 h 90"/>
                  <a:gd name="T32" fmla="*/ 30 w 45"/>
                  <a:gd name="T33" fmla="*/ 45 h 90"/>
                  <a:gd name="T34" fmla="*/ 30 w 45"/>
                  <a:gd name="T35" fmla="*/ 15 h 90"/>
                  <a:gd name="T36" fmla="*/ 45 w 45"/>
                  <a:gd name="T37" fmla="*/ 0 h 90"/>
                  <a:gd name="T38" fmla="*/ 45 w 45"/>
                  <a:gd name="T39" fmla="*/ 0 h 90"/>
                  <a:gd name="T40" fmla="*/ 45 w 45"/>
                  <a:gd name="T41" fmla="*/ 0 h 90"/>
                  <a:gd name="T42" fmla="*/ 45 w 45"/>
                  <a:gd name="T43" fmla="*/ 0 h 90"/>
                  <a:gd name="T44" fmla="*/ 45 w 45"/>
                  <a:gd name="T45" fmla="*/ 0 h 90"/>
                  <a:gd name="T46" fmla="*/ 45 w 45"/>
                  <a:gd name="T47" fmla="*/ 0 h 90"/>
                  <a:gd name="T48" fmla="*/ 45 w 45"/>
                  <a:gd name="T49" fmla="*/ 0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90"/>
                  <a:gd name="T77" fmla="*/ 45 w 45"/>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90">
                    <a:moveTo>
                      <a:pt x="45" y="0"/>
                    </a:moveTo>
                    <a:lnTo>
                      <a:pt x="45" y="0"/>
                    </a:lnTo>
                    <a:lnTo>
                      <a:pt x="30" y="15"/>
                    </a:lnTo>
                    <a:lnTo>
                      <a:pt x="15" y="45"/>
                    </a:lnTo>
                    <a:lnTo>
                      <a:pt x="15" y="60"/>
                    </a:lnTo>
                    <a:lnTo>
                      <a:pt x="15" y="75"/>
                    </a:lnTo>
                    <a:lnTo>
                      <a:pt x="0" y="75"/>
                    </a:lnTo>
                    <a:lnTo>
                      <a:pt x="0" y="90"/>
                    </a:lnTo>
                    <a:lnTo>
                      <a:pt x="15" y="90"/>
                    </a:lnTo>
                    <a:lnTo>
                      <a:pt x="15" y="75"/>
                    </a:lnTo>
                    <a:lnTo>
                      <a:pt x="30" y="45"/>
                    </a:lnTo>
                    <a:lnTo>
                      <a:pt x="30" y="15"/>
                    </a:lnTo>
                    <a:lnTo>
                      <a:pt x="45" y="0"/>
                    </a:lnTo>
                    <a:close/>
                  </a:path>
                </a:pathLst>
              </a:custGeom>
              <a:solidFill>
                <a:srgbClr val="000000"/>
              </a:solidFill>
              <a:ln w="9525">
                <a:noFill/>
                <a:round/>
                <a:headEnd/>
                <a:tailEnd/>
              </a:ln>
            </p:spPr>
            <p:txBody>
              <a:bodyPr/>
              <a:lstStyle/>
              <a:p>
                <a:endParaRPr lang="tr-TR"/>
              </a:p>
            </p:txBody>
          </p:sp>
          <p:sp>
            <p:nvSpPr>
              <p:cNvPr id="221" name="Freeform 505"/>
              <p:cNvSpPr>
                <a:spLocks/>
              </p:cNvSpPr>
              <p:nvPr/>
            </p:nvSpPr>
            <p:spPr bwMode="auto">
              <a:xfrm>
                <a:off x="885" y="1455"/>
                <a:ext cx="45" cy="75"/>
              </a:xfrm>
              <a:custGeom>
                <a:avLst/>
                <a:gdLst>
                  <a:gd name="T0" fmla="*/ 45 w 45"/>
                  <a:gd name="T1" fmla="*/ 0 h 75"/>
                  <a:gd name="T2" fmla="*/ 45 w 45"/>
                  <a:gd name="T3" fmla="*/ 0 h 75"/>
                  <a:gd name="T4" fmla="*/ 30 w 45"/>
                  <a:gd name="T5" fmla="*/ 30 h 75"/>
                  <a:gd name="T6" fmla="*/ 15 w 45"/>
                  <a:gd name="T7" fmla="*/ 45 h 75"/>
                  <a:gd name="T8" fmla="*/ 0 w 45"/>
                  <a:gd name="T9" fmla="*/ 75 h 75"/>
                  <a:gd name="T10" fmla="*/ 0 w 45"/>
                  <a:gd name="T11" fmla="*/ 75 h 75"/>
                  <a:gd name="T12" fmla="*/ 0 w 45"/>
                  <a:gd name="T13" fmla="*/ 75 h 75"/>
                  <a:gd name="T14" fmla="*/ 0 w 45"/>
                  <a:gd name="T15" fmla="*/ 75 h 75"/>
                  <a:gd name="T16" fmla="*/ 0 w 45"/>
                  <a:gd name="T17" fmla="*/ 75 h 75"/>
                  <a:gd name="T18" fmla="*/ 0 w 45"/>
                  <a:gd name="T19" fmla="*/ 75 h 75"/>
                  <a:gd name="T20" fmla="*/ 15 w 45"/>
                  <a:gd name="T21" fmla="*/ 75 h 75"/>
                  <a:gd name="T22" fmla="*/ 15 w 45"/>
                  <a:gd name="T23" fmla="*/ 75 h 75"/>
                  <a:gd name="T24" fmla="*/ 15 w 45"/>
                  <a:gd name="T25" fmla="*/ 75 h 75"/>
                  <a:gd name="T26" fmla="*/ 15 w 45"/>
                  <a:gd name="T27" fmla="*/ 75 h 75"/>
                  <a:gd name="T28" fmla="*/ 30 w 45"/>
                  <a:gd name="T29" fmla="*/ 60 h 75"/>
                  <a:gd name="T30" fmla="*/ 30 w 45"/>
                  <a:gd name="T31" fmla="*/ 30 h 75"/>
                  <a:gd name="T32" fmla="*/ 30 w 45"/>
                  <a:gd name="T33" fmla="*/ 15 h 75"/>
                  <a:gd name="T34" fmla="*/ 45 w 45"/>
                  <a:gd name="T35" fmla="*/ 15 h 75"/>
                  <a:gd name="T36" fmla="*/ 45 w 45"/>
                  <a:gd name="T37" fmla="*/ 0 h 75"/>
                  <a:gd name="T38" fmla="*/ 45 w 45"/>
                  <a:gd name="T39" fmla="*/ 0 h 75"/>
                  <a:gd name="T40" fmla="*/ 45 w 45"/>
                  <a:gd name="T41" fmla="*/ 0 h 75"/>
                  <a:gd name="T42" fmla="*/ 45 w 45"/>
                  <a:gd name="T43" fmla="*/ 0 h 75"/>
                  <a:gd name="T44" fmla="*/ 45 w 45"/>
                  <a:gd name="T45" fmla="*/ 0 h 75"/>
                  <a:gd name="T46" fmla="*/ 45 w 45"/>
                  <a:gd name="T47" fmla="*/ 0 h 75"/>
                  <a:gd name="T48" fmla="*/ 45 w 45"/>
                  <a:gd name="T49" fmla="*/ 0 h 75"/>
                  <a:gd name="T50" fmla="*/ 45 w 45"/>
                  <a:gd name="T51" fmla="*/ 0 h 75"/>
                  <a:gd name="T52" fmla="*/ 45 w 45"/>
                  <a:gd name="T53" fmla="*/ 0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
                  <a:gd name="T82" fmla="*/ 0 h 75"/>
                  <a:gd name="T83" fmla="*/ 45 w 45"/>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 h="75">
                    <a:moveTo>
                      <a:pt x="45" y="0"/>
                    </a:moveTo>
                    <a:lnTo>
                      <a:pt x="45" y="0"/>
                    </a:lnTo>
                    <a:lnTo>
                      <a:pt x="30" y="30"/>
                    </a:lnTo>
                    <a:lnTo>
                      <a:pt x="15" y="45"/>
                    </a:lnTo>
                    <a:lnTo>
                      <a:pt x="0" y="75"/>
                    </a:lnTo>
                    <a:lnTo>
                      <a:pt x="15" y="75"/>
                    </a:lnTo>
                    <a:lnTo>
                      <a:pt x="30" y="60"/>
                    </a:lnTo>
                    <a:lnTo>
                      <a:pt x="30" y="30"/>
                    </a:lnTo>
                    <a:lnTo>
                      <a:pt x="30" y="15"/>
                    </a:lnTo>
                    <a:lnTo>
                      <a:pt x="45" y="15"/>
                    </a:lnTo>
                    <a:lnTo>
                      <a:pt x="45" y="0"/>
                    </a:lnTo>
                    <a:close/>
                  </a:path>
                </a:pathLst>
              </a:custGeom>
              <a:solidFill>
                <a:srgbClr val="000000"/>
              </a:solidFill>
              <a:ln w="9525">
                <a:noFill/>
                <a:round/>
                <a:headEnd/>
                <a:tailEnd/>
              </a:ln>
            </p:spPr>
            <p:txBody>
              <a:bodyPr/>
              <a:lstStyle/>
              <a:p>
                <a:endParaRPr lang="tr-TR"/>
              </a:p>
            </p:txBody>
          </p:sp>
          <p:sp>
            <p:nvSpPr>
              <p:cNvPr id="222" name="Freeform 506"/>
              <p:cNvSpPr>
                <a:spLocks/>
              </p:cNvSpPr>
              <p:nvPr/>
            </p:nvSpPr>
            <p:spPr bwMode="auto">
              <a:xfrm>
                <a:off x="855" y="1440"/>
                <a:ext cx="60" cy="90"/>
              </a:xfrm>
              <a:custGeom>
                <a:avLst/>
                <a:gdLst>
                  <a:gd name="T0" fmla="*/ 60 w 60"/>
                  <a:gd name="T1" fmla="*/ 15 h 90"/>
                  <a:gd name="T2" fmla="*/ 60 w 60"/>
                  <a:gd name="T3" fmla="*/ 15 h 90"/>
                  <a:gd name="T4" fmla="*/ 45 w 60"/>
                  <a:gd name="T5" fmla="*/ 30 h 90"/>
                  <a:gd name="T6" fmla="*/ 45 w 60"/>
                  <a:gd name="T7" fmla="*/ 30 h 90"/>
                  <a:gd name="T8" fmla="*/ 30 w 60"/>
                  <a:gd name="T9" fmla="*/ 45 h 90"/>
                  <a:gd name="T10" fmla="*/ 15 w 60"/>
                  <a:gd name="T11" fmla="*/ 75 h 90"/>
                  <a:gd name="T12" fmla="*/ 0 w 60"/>
                  <a:gd name="T13" fmla="*/ 75 h 90"/>
                  <a:gd name="T14" fmla="*/ 0 w 60"/>
                  <a:gd name="T15" fmla="*/ 75 h 90"/>
                  <a:gd name="T16" fmla="*/ 15 w 60"/>
                  <a:gd name="T17" fmla="*/ 90 h 90"/>
                  <a:gd name="T18" fmla="*/ 15 w 60"/>
                  <a:gd name="T19" fmla="*/ 90 h 90"/>
                  <a:gd name="T20" fmla="*/ 15 w 60"/>
                  <a:gd name="T21" fmla="*/ 90 h 90"/>
                  <a:gd name="T22" fmla="*/ 15 w 60"/>
                  <a:gd name="T23" fmla="*/ 90 h 90"/>
                  <a:gd name="T24" fmla="*/ 30 w 60"/>
                  <a:gd name="T25" fmla="*/ 90 h 90"/>
                  <a:gd name="T26" fmla="*/ 30 w 60"/>
                  <a:gd name="T27" fmla="*/ 90 h 90"/>
                  <a:gd name="T28" fmla="*/ 30 w 60"/>
                  <a:gd name="T29" fmla="*/ 90 h 90"/>
                  <a:gd name="T30" fmla="*/ 30 w 60"/>
                  <a:gd name="T31" fmla="*/ 75 h 90"/>
                  <a:gd name="T32" fmla="*/ 45 w 60"/>
                  <a:gd name="T33" fmla="*/ 60 h 90"/>
                  <a:gd name="T34" fmla="*/ 45 w 60"/>
                  <a:gd name="T35" fmla="*/ 45 h 90"/>
                  <a:gd name="T36" fmla="*/ 60 w 60"/>
                  <a:gd name="T37" fmla="*/ 30 h 90"/>
                  <a:gd name="T38" fmla="*/ 60 w 60"/>
                  <a:gd name="T39" fmla="*/ 15 h 90"/>
                  <a:gd name="T40" fmla="*/ 60 w 60"/>
                  <a:gd name="T41" fmla="*/ 15 h 90"/>
                  <a:gd name="T42" fmla="*/ 60 w 60"/>
                  <a:gd name="T43" fmla="*/ 15 h 90"/>
                  <a:gd name="T44" fmla="*/ 60 w 60"/>
                  <a:gd name="T45" fmla="*/ 15 h 90"/>
                  <a:gd name="T46" fmla="*/ 60 w 60"/>
                  <a:gd name="T47" fmla="*/ 0 h 90"/>
                  <a:gd name="T48" fmla="*/ 60 w 60"/>
                  <a:gd name="T49" fmla="*/ 0 h 90"/>
                  <a:gd name="T50" fmla="*/ 60 w 60"/>
                  <a:gd name="T51" fmla="*/ 0 h 90"/>
                  <a:gd name="T52" fmla="*/ 60 w 60"/>
                  <a:gd name="T53" fmla="*/ 0 h 90"/>
                  <a:gd name="T54" fmla="*/ 60 w 60"/>
                  <a:gd name="T55" fmla="*/ 15 h 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0"/>
                  <a:gd name="T85" fmla="*/ 0 h 90"/>
                  <a:gd name="T86" fmla="*/ 60 w 60"/>
                  <a:gd name="T87" fmla="*/ 90 h 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0" h="90">
                    <a:moveTo>
                      <a:pt x="60" y="15"/>
                    </a:moveTo>
                    <a:lnTo>
                      <a:pt x="60" y="15"/>
                    </a:lnTo>
                    <a:lnTo>
                      <a:pt x="45" y="30"/>
                    </a:lnTo>
                    <a:lnTo>
                      <a:pt x="30" y="45"/>
                    </a:lnTo>
                    <a:lnTo>
                      <a:pt x="15" y="75"/>
                    </a:lnTo>
                    <a:lnTo>
                      <a:pt x="0" y="75"/>
                    </a:lnTo>
                    <a:lnTo>
                      <a:pt x="15" y="90"/>
                    </a:lnTo>
                    <a:lnTo>
                      <a:pt x="30" y="90"/>
                    </a:lnTo>
                    <a:lnTo>
                      <a:pt x="30" y="75"/>
                    </a:lnTo>
                    <a:lnTo>
                      <a:pt x="45" y="60"/>
                    </a:lnTo>
                    <a:lnTo>
                      <a:pt x="45" y="45"/>
                    </a:lnTo>
                    <a:lnTo>
                      <a:pt x="60" y="30"/>
                    </a:lnTo>
                    <a:lnTo>
                      <a:pt x="60" y="15"/>
                    </a:lnTo>
                    <a:lnTo>
                      <a:pt x="60" y="0"/>
                    </a:lnTo>
                    <a:lnTo>
                      <a:pt x="60" y="15"/>
                    </a:lnTo>
                    <a:close/>
                  </a:path>
                </a:pathLst>
              </a:custGeom>
              <a:solidFill>
                <a:srgbClr val="000000"/>
              </a:solidFill>
              <a:ln w="9525">
                <a:noFill/>
                <a:round/>
                <a:headEnd/>
                <a:tailEnd/>
              </a:ln>
            </p:spPr>
            <p:txBody>
              <a:bodyPr/>
              <a:lstStyle/>
              <a:p>
                <a:endParaRPr lang="tr-TR"/>
              </a:p>
            </p:txBody>
          </p:sp>
          <p:sp>
            <p:nvSpPr>
              <p:cNvPr id="223" name="Freeform 507"/>
              <p:cNvSpPr>
                <a:spLocks/>
              </p:cNvSpPr>
              <p:nvPr/>
            </p:nvSpPr>
            <p:spPr bwMode="auto">
              <a:xfrm>
                <a:off x="840" y="1440"/>
                <a:ext cx="75" cy="90"/>
              </a:xfrm>
              <a:custGeom>
                <a:avLst/>
                <a:gdLst>
                  <a:gd name="T0" fmla="*/ 60 w 75"/>
                  <a:gd name="T1" fmla="*/ 0 h 90"/>
                  <a:gd name="T2" fmla="*/ 60 w 75"/>
                  <a:gd name="T3" fmla="*/ 0 h 90"/>
                  <a:gd name="T4" fmla="*/ 45 w 75"/>
                  <a:gd name="T5" fmla="*/ 15 h 90"/>
                  <a:gd name="T6" fmla="*/ 30 w 75"/>
                  <a:gd name="T7" fmla="*/ 30 h 90"/>
                  <a:gd name="T8" fmla="*/ 30 w 75"/>
                  <a:gd name="T9" fmla="*/ 45 h 90"/>
                  <a:gd name="T10" fmla="*/ 15 w 75"/>
                  <a:gd name="T11" fmla="*/ 60 h 90"/>
                  <a:gd name="T12" fmla="*/ 15 w 75"/>
                  <a:gd name="T13" fmla="*/ 75 h 90"/>
                  <a:gd name="T14" fmla="*/ 15 w 75"/>
                  <a:gd name="T15" fmla="*/ 75 h 90"/>
                  <a:gd name="T16" fmla="*/ 15 w 75"/>
                  <a:gd name="T17" fmla="*/ 75 h 90"/>
                  <a:gd name="T18" fmla="*/ 0 w 75"/>
                  <a:gd name="T19" fmla="*/ 75 h 90"/>
                  <a:gd name="T20" fmla="*/ 0 w 75"/>
                  <a:gd name="T21" fmla="*/ 90 h 90"/>
                  <a:gd name="T22" fmla="*/ 0 w 75"/>
                  <a:gd name="T23" fmla="*/ 90 h 90"/>
                  <a:gd name="T24" fmla="*/ 15 w 75"/>
                  <a:gd name="T25" fmla="*/ 90 h 90"/>
                  <a:gd name="T26" fmla="*/ 15 w 75"/>
                  <a:gd name="T27" fmla="*/ 90 h 90"/>
                  <a:gd name="T28" fmla="*/ 15 w 75"/>
                  <a:gd name="T29" fmla="*/ 90 h 90"/>
                  <a:gd name="T30" fmla="*/ 15 w 75"/>
                  <a:gd name="T31" fmla="*/ 90 h 90"/>
                  <a:gd name="T32" fmla="*/ 15 w 75"/>
                  <a:gd name="T33" fmla="*/ 90 h 90"/>
                  <a:gd name="T34" fmla="*/ 15 w 75"/>
                  <a:gd name="T35" fmla="*/ 90 h 90"/>
                  <a:gd name="T36" fmla="*/ 30 w 75"/>
                  <a:gd name="T37" fmla="*/ 75 h 90"/>
                  <a:gd name="T38" fmla="*/ 30 w 75"/>
                  <a:gd name="T39" fmla="*/ 75 h 90"/>
                  <a:gd name="T40" fmla="*/ 45 w 75"/>
                  <a:gd name="T41" fmla="*/ 60 h 90"/>
                  <a:gd name="T42" fmla="*/ 45 w 75"/>
                  <a:gd name="T43" fmla="*/ 30 h 90"/>
                  <a:gd name="T44" fmla="*/ 60 w 75"/>
                  <a:gd name="T45" fmla="*/ 30 h 90"/>
                  <a:gd name="T46" fmla="*/ 75 w 75"/>
                  <a:gd name="T47" fmla="*/ 0 h 90"/>
                  <a:gd name="T48" fmla="*/ 75 w 75"/>
                  <a:gd name="T49" fmla="*/ 0 h 90"/>
                  <a:gd name="T50" fmla="*/ 75 w 75"/>
                  <a:gd name="T51" fmla="*/ 0 h 90"/>
                  <a:gd name="T52" fmla="*/ 75 w 75"/>
                  <a:gd name="T53" fmla="*/ 0 h 90"/>
                  <a:gd name="T54" fmla="*/ 75 w 75"/>
                  <a:gd name="T55" fmla="*/ 0 h 90"/>
                  <a:gd name="T56" fmla="*/ 75 w 75"/>
                  <a:gd name="T57" fmla="*/ 0 h 90"/>
                  <a:gd name="T58" fmla="*/ 60 w 75"/>
                  <a:gd name="T59" fmla="*/ 0 h 90"/>
                  <a:gd name="T60" fmla="*/ 60 w 75"/>
                  <a:gd name="T61" fmla="*/ 0 h 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5"/>
                  <a:gd name="T94" fmla="*/ 0 h 90"/>
                  <a:gd name="T95" fmla="*/ 75 w 75"/>
                  <a:gd name="T96" fmla="*/ 90 h 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5" h="90">
                    <a:moveTo>
                      <a:pt x="60" y="0"/>
                    </a:moveTo>
                    <a:lnTo>
                      <a:pt x="60" y="0"/>
                    </a:lnTo>
                    <a:lnTo>
                      <a:pt x="45" y="15"/>
                    </a:lnTo>
                    <a:lnTo>
                      <a:pt x="30" y="30"/>
                    </a:lnTo>
                    <a:lnTo>
                      <a:pt x="30" y="45"/>
                    </a:lnTo>
                    <a:lnTo>
                      <a:pt x="15" y="60"/>
                    </a:lnTo>
                    <a:lnTo>
                      <a:pt x="15" y="75"/>
                    </a:lnTo>
                    <a:lnTo>
                      <a:pt x="0" y="75"/>
                    </a:lnTo>
                    <a:lnTo>
                      <a:pt x="0" y="90"/>
                    </a:lnTo>
                    <a:lnTo>
                      <a:pt x="15" y="90"/>
                    </a:lnTo>
                    <a:lnTo>
                      <a:pt x="30" y="75"/>
                    </a:lnTo>
                    <a:lnTo>
                      <a:pt x="45" y="60"/>
                    </a:lnTo>
                    <a:lnTo>
                      <a:pt x="45" y="30"/>
                    </a:lnTo>
                    <a:lnTo>
                      <a:pt x="60" y="30"/>
                    </a:lnTo>
                    <a:lnTo>
                      <a:pt x="75" y="0"/>
                    </a:lnTo>
                    <a:lnTo>
                      <a:pt x="60" y="0"/>
                    </a:lnTo>
                    <a:close/>
                  </a:path>
                </a:pathLst>
              </a:custGeom>
              <a:solidFill>
                <a:srgbClr val="000000"/>
              </a:solidFill>
              <a:ln w="9525">
                <a:noFill/>
                <a:round/>
                <a:headEnd/>
                <a:tailEnd/>
              </a:ln>
            </p:spPr>
            <p:txBody>
              <a:bodyPr/>
              <a:lstStyle/>
              <a:p>
                <a:endParaRPr lang="tr-TR"/>
              </a:p>
            </p:txBody>
          </p:sp>
          <p:sp>
            <p:nvSpPr>
              <p:cNvPr id="224" name="Freeform 508"/>
              <p:cNvSpPr>
                <a:spLocks/>
              </p:cNvSpPr>
              <p:nvPr/>
            </p:nvSpPr>
            <p:spPr bwMode="auto">
              <a:xfrm>
                <a:off x="975" y="1530"/>
                <a:ext cx="30" cy="105"/>
              </a:xfrm>
              <a:custGeom>
                <a:avLst/>
                <a:gdLst>
                  <a:gd name="T0" fmla="*/ 0 w 30"/>
                  <a:gd name="T1" fmla="*/ 0 h 105"/>
                  <a:gd name="T2" fmla="*/ 0 w 30"/>
                  <a:gd name="T3" fmla="*/ 0 h 105"/>
                  <a:gd name="T4" fmla="*/ 15 w 30"/>
                  <a:gd name="T5" fmla="*/ 0 h 105"/>
                  <a:gd name="T6" fmla="*/ 15 w 30"/>
                  <a:gd name="T7" fmla="*/ 0 h 105"/>
                  <a:gd name="T8" fmla="*/ 15 w 30"/>
                  <a:gd name="T9" fmla="*/ 0 h 105"/>
                  <a:gd name="T10" fmla="*/ 15 w 30"/>
                  <a:gd name="T11" fmla="*/ 0 h 105"/>
                  <a:gd name="T12" fmla="*/ 15 w 30"/>
                  <a:gd name="T13" fmla="*/ 0 h 105"/>
                  <a:gd name="T14" fmla="*/ 15 w 30"/>
                  <a:gd name="T15" fmla="*/ 15 h 105"/>
                  <a:gd name="T16" fmla="*/ 15 w 30"/>
                  <a:gd name="T17" fmla="*/ 30 h 105"/>
                  <a:gd name="T18" fmla="*/ 15 w 30"/>
                  <a:gd name="T19" fmla="*/ 45 h 105"/>
                  <a:gd name="T20" fmla="*/ 0 w 30"/>
                  <a:gd name="T21" fmla="*/ 60 h 105"/>
                  <a:gd name="T22" fmla="*/ 0 w 30"/>
                  <a:gd name="T23" fmla="*/ 75 h 105"/>
                  <a:gd name="T24" fmla="*/ 0 w 30"/>
                  <a:gd name="T25" fmla="*/ 75 h 105"/>
                  <a:gd name="T26" fmla="*/ 0 w 30"/>
                  <a:gd name="T27" fmla="*/ 90 h 105"/>
                  <a:gd name="T28" fmla="*/ 0 w 30"/>
                  <a:gd name="T29" fmla="*/ 90 h 105"/>
                  <a:gd name="T30" fmla="*/ 0 w 30"/>
                  <a:gd name="T31" fmla="*/ 90 h 105"/>
                  <a:gd name="T32" fmla="*/ 0 w 30"/>
                  <a:gd name="T33" fmla="*/ 105 h 105"/>
                  <a:gd name="T34" fmla="*/ 15 w 30"/>
                  <a:gd name="T35" fmla="*/ 105 h 105"/>
                  <a:gd name="T36" fmla="*/ 15 w 30"/>
                  <a:gd name="T37" fmla="*/ 105 h 105"/>
                  <a:gd name="T38" fmla="*/ 15 w 30"/>
                  <a:gd name="T39" fmla="*/ 105 h 105"/>
                  <a:gd name="T40" fmla="*/ 15 w 30"/>
                  <a:gd name="T41" fmla="*/ 105 h 105"/>
                  <a:gd name="T42" fmla="*/ 30 w 30"/>
                  <a:gd name="T43" fmla="*/ 105 h 105"/>
                  <a:gd name="T44" fmla="*/ 30 w 30"/>
                  <a:gd name="T45" fmla="*/ 90 h 105"/>
                  <a:gd name="T46" fmla="*/ 30 w 30"/>
                  <a:gd name="T47" fmla="*/ 90 h 105"/>
                  <a:gd name="T48" fmla="*/ 30 w 30"/>
                  <a:gd name="T49" fmla="*/ 90 h 105"/>
                  <a:gd name="T50" fmla="*/ 30 w 30"/>
                  <a:gd name="T51" fmla="*/ 90 h 105"/>
                  <a:gd name="T52" fmla="*/ 30 w 30"/>
                  <a:gd name="T53" fmla="*/ 75 h 105"/>
                  <a:gd name="T54" fmla="*/ 30 w 30"/>
                  <a:gd name="T55" fmla="*/ 60 h 105"/>
                  <a:gd name="T56" fmla="*/ 30 w 30"/>
                  <a:gd name="T57" fmla="*/ 45 h 105"/>
                  <a:gd name="T58" fmla="*/ 30 w 30"/>
                  <a:gd name="T59" fmla="*/ 30 h 105"/>
                  <a:gd name="T60" fmla="*/ 30 w 30"/>
                  <a:gd name="T61" fmla="*/ 15 h 105"/>
                  <a:gd name="T62" fmla="*/ 30 w 30"/>
                  <a:gd name="T63" fmla="*/ 0 h 105"/>
                  <a:gd name="T64" fmla="*/ 15 w 30"/>
                  <a:gd name="T65" fmla="*/ 0 h 105"/>
                  <a:gd name="T66" fmla="*/ 15 w 30"/>
                  <a:gd name="T67" fmla="*/ 0 h 105"/>
                  <a:gd name="T68" fmla="*/ 15 w 30"/>
                  <a:gd name="T69" fmla="*/ 0 h 105"/>
                  <a:gd name="T70" fmla="*/ 15 w 30"/>
                  <a:gd name="T71" fmla="*/ 0 h 105"/>
                  <a:gd name="T72" fmla="*/ 15 w 30"/>
                  <a:gd name="T73" fmla="*/ 0 h 105"/>
                  <a:gd name="T74" fmla="*/ 0 w 30"/>
                  <a:gd name="T75" fmla="*/ 0 h 105"/>
                  <a:gd name="T76" fmla="*/ 0 w 30"/>
                  <a:gd name="T77" fmla="*/ 0 h 105"/>
                  <a:gd name="T78" fmla="*/ 0 w 30"/>
                  <a:gd name="T79" fmla="*/ 0 h 105"/>
                  <a:gd name="T80" fmla="*/ 0 w 30"/>
                  <a:gd name="T81" fmla="*/ 0 h 105"/>
                  <a:gd name="T82" fmla="*/ 0 w 30"/>
                  <a:gd name="T83" fmla="*/ 0 h 105"/>
                  <a:gd name="T84" fmla="*/ 0 w 30"/>
                  <a:gd name="T85" fmla="*/ 0 h 105"/>
                  <a:gd name="T86" fmla="*/ 0 w 30"/>
                  <a:gd name="T87" fmla="*/ 0 h 105"/>
                  <a:gd name="T88" fmla="*/ 0 w 30"/>
                  <a:gd name="T89" fmla="*/ 0 h 105"/>
                  <a:gd name="T90" fmla="*/ 0 w 30"/>
                  <a:gd name="T91" fmla="*/ 0 h 105"/>
                  <a:gd name="T92" fmla="*/ 0 w 30"/>
                  <a:gd name="T93" fmla="*/ 0 h 105"/>
                  <a:gd name="T94" fmla="*/ 0 w 30"/>
                  <a:gd name="T95" fmla="*/ 0 h 105"/>
                  <a:gd name="T96" fmla="*/ 0 w 30"/>
                  <a:gd name="T97" fmla="*/ 0 h 1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105"/>
                  <a:gd name="T149" fmla="*/ 30 w 30"/>
                  <a:gd name="T150" fmla="*/ 105 h 1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105">
                    <a:moveTo>
                      <a:pt x="0" y="0"/>
                    </a:moveTo>
                    <a:lnTo>
                      <a:pt x="0" y="0"/>
                    </a:lnTo>
                    <a:lnTo>
                      <a:pt x="15" y="0"/>
                    </a:lnTo>
                    <a:lnTo>
                      <a:pt x="15" y="15"/>
                    </a:lnTo>
                    <a:lnTo>
                      <a:pt x="15" y="30"/>
                    </a:lnTo>
                    <a:lnTo>
                      <a:pt x="15" y="45"/>
                    </a:lnTo>
                    <a:lnTo>
                      <a:pt x="0" y="60"/>
                    </a:lnTo>
                    <a:lnTo>
                      <a:pt x="0" y="75"/>
                    </a:lnTo>
                    <a:lnTo>
                      <a:pt x="0" y="90"/>
                    </a:lnTo>
                    <a:lnTo>
                      <a:pt x="0" y="105"/>
                    </a:lnTo>
                    <a:lnTo>
                      <a:pt x="15" y="105"/>
                    </a:lnTo>
                    <a:lnTo>
                      <a:pt x="30" y="105"/>
                    </a:lnTo>
                    <a:lnTo>
                      <a:pt x="30" y="90"/>
                    </a:lnTo>
                    <a:lnTo>
                      <a:pt x="30" y="75"/>
                    </a:lnTo>
                    <a:lnTo>
                      <a:pt x="30" y="60"/>
                    </a:lnTo>
                    <a:lnTo>
                      <a:pt x="30" y="45"/>
                    </a:lnTo>
                    <a:lnTo>
                      <a:pt x="30" y="30"/>
                    </a:lnTo>
                    <a:lnTo>
                      <a:pt x="30" y="15"/>
                    </a:lnTo>
                    <a:lnTo>
                      <a:pt x="30" y="0"/>
                    </a:lnTo>
                    <a:lnTo>
                      <a:pt x="15" y="0"/>
                    </a:lnTo>
                    <a:lnTo>
                      <a:pt x="0" y="0"/>
                    </a:lnTo>
                    <a:close/>
                  </a:path>
                </a:pathLst>
              </a:custGeom>
              <a:solidFill>
                <a:srgbClr val="000000"/>
              </a:solidFill>
              <a:ln w="9525">
                <a:noFill/>
                <a:round/>
                <a:headEnd/>
                <a:tailEnd/>
              </a:ln>
            </p:spPr>
            <p:txBody>
              <a:bodyPr/>
              <a:lstStyle/>
              <a:p>
                <a:endParaRPr lang="tr-TR"/>
              </a:p>
            </p:txBody>
          </p:sp>
          <p:sp>
            <p:nvSpPr>
              <p:cNvPr id="225" name="Freeform 509"/>
              <p:cNvSpPr>
                <a:spLocks/>
              </p:cNvSpPr>
              <p:nvPr/>
            </p:nvSpPr>
            <p:spPr bwMode="auto">
              <a:xfrm>
                <a:off x="1035" y="435"/>
                <a:ext cx="60" cy="90"/>
              </a:xfrm>
              <a:custGeom>
                <a:avLst/>
                <a:gdLst>
                  <a:gd name="T0" fmla="*/ 60 w 60"/>
                  <a:gd name="T1" fmla="*/ 15 h 90"/>
                  <a:gd name="T2" fmla="*/ 60 w 60"/>
                  <a:gd name="T3" fmla="*/ 15 h 90"/>
                  <a:gd name="T4" fmla="*/ 60 w 60"/>
                  <a:gd name="T5" fmla="*/ 45 h 90"/>
                  <a:gd name="T6" fmla="*/ 60 w 60"/>
                  <a:gd name="T7" fmla="*/ 60 h 90"/>
                  <a:gd name="T8" fmla="*/ 60 w 60"/>
                  <a:gd name="T9" fmla="*/ 75 h 90"/>
                  <a:gd name="T10" fmla="*/ 60 w 60"/>
                  <a:gd name="T11" fmla="*/ 75 h 90"/>
                  <a:gd name="T12" fmla="*/ 60 w 60"/>
                  <a:gd name="T13" fmla="*/ 75 h 90"/>
                  <a:gd name="T14" fmla="*/ 60 w 60"/>
                  <a:gd name="T15" fmla="*/ 75 h 90"/>
                  <a:gd name="T16" fmla="*/ 60 w 60"/>
                  <a:gd name="T17" fmla="*/ 90 h 90"/>
                  <a:gd name="T18" fmla="*/ 45 w 60"/>
                  <a:gd name="T19" fmla="*/ 90 h 90"/>
                  <a:gd name="T20" fmla="*/ 30 w 60"/>
                  <a:gd name="T21" fmla="*/ 90 h 90"/>
                  <a:gd name="T22" fmla="*/ 15 w 60"/>
                  <a:gd name="T23" fmla="*/ 90 h 90"/>
                  <a:gd name="T24" fmla="*/ 0 w 60"/>
                  <a:gd name="T25" fmla="*/ 90 h 90"/>
                  <a:gd name="T26" fmla="*/ 0 w 60"/>
                  <a:gd name="T27" fmla="*/ 75 h 90"/>
                  <a:gd name="T28" fmla="*/ 0 w 60"/>
                  <a:gd name="T29" fmla="*/ 75 h 90"/>
                  <a:gd name="T30" fmla="*/ 0 w 60"/>
                  <a:gd name="T31" fmla="*/ 75 h 90"/>
                  <a:gd name="T32" fmla="*/ 0 w 60"/>
                  <a:gd name="T33" fmla="*/ 60 h 90"/>
                  <a:gd name="T34" fmla="*/ 0 w 60"/>
                  <a:gd name="T35" fmla="*/ 30 h 90"/>
                  <a:gd name="T36" fmla="*/ 0 w 60"/>
                  <a:gd name="T37" fmla="*/ 15 h 90"/>
                  <a:gd name="T38" fmla="*/ 0 w 60"/>
                  <a:gd name="T39" fmla="*/ 15 h 90"/>
                  <a:gd name="T40" fmla="*/ 0 w 60"/>
                  <a:gd name="T41" fmla="*/ 15 h 90"/>
                  <a:gd name="T42" fmla="*/ 0 w 60"/>
                  <a:gd name="T43" fmla="*/ 0 h 90"/>
                  <a:gd name="T44" fmla="*/ 60 w 60"/>
                  <a:gd name="T45" fmla="*/ 15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90"/>
                  <a:gd name="T71" fmla="*/ 60 w 60"/>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90">
                    <a:moveTo>
                      <a:pt x="60" y="15"/>
                    </a:moveTo>
                    <a:lnTo>
                      <a:pt x="60" y="15"/>
                    </a:lnTo>
                    <a:lnTo>
                      <a:pt x="60" y="45"/>
                    </a:lnTo>
                    <a:lnTo>
                      <a:pt x="60" y="60"/>
                    </a:lnTo>
                    <a:lnTo>
                      <a:pt x="60" y="75"/>
                    </a:lnTo>
                    <a:lnTo>
                      <a:pt x="60" y="90"/>
                    </a:lnTo>
                    <a:lnTo>
                      <a:pt x="45" y="90"/>
                    </a:lnTo>
                    <a:lnTo>
                      <a:pt x="30" y="90"/>
                    </a:lnTo>
                    <a:lnTo>
                      <a:pt x="15" y="90"/>
                    </a:lnTo>
                    <a:lnTo>
                      <a:pt x="0" y="90"/>
                    </a:lnTo>
                    <a:lnTo>
                      <a:pt x="0" y="75"/>
                    </a:lnTo>
                    <a:lnTo>
                      <a:pt x="0" y="60"/>
                    </a:lnTo>
                    <a:lnTo>
                      <a:pt x="0" y="30"/>
                    </a:lnTo>
                    <a:lnTo>
                      <a:pt x="0" y="15"/>
                    </a:lnTo>
                    <a:lnTo>
                      <a:pt x="0" y="0"/>
                    </a:lnTo>
                    <a:lnTo>
                      <a:pt x="60" y="15"/>
                    </a:lnTo>
                    <a:close/>
                  </a:path>
                </a:pathLst>
              </a:custGeom>
              <a:solidFill>
                <a:srgbClr val="E7E5F1"/>
              </a:solidFill>
              <a:ln w="9525">
                <a:noFill/>
                <a:round/>
                <a:headEnd/>
                <a:tailEnd/>
              </a:ln>
            </p:spPr>
            <p:txBody>
              <a:bodyPr/>
              <a:lstStyle/>
              <a:p>
                <a:endParaRPr lang="tr-TR"/>
              </a:p>
            </p:txBody>
          </p:sp>
          <p:sp>
            <p:nvSpPr>
              <p:cNvPr id="226" name="Freeform 510"/>
              <p:cNvSpPr>
                <a:spLocks/>
              </p:cNvSpPr>
              <p:nvPr/>
            </p:nvSpPr>
            <p:spPr bwMode="auto">
              <a:xfrm>
                <a:off x="885" y="405"/>
                <a:ext cx="75" cy="120"/>
              </a:xfrm>
              <a:custGeom>
                <a:avLst/>
                <a:gdLst>
                  <a:gd name="T0" fmla="*/ 60 w 75"/>
                  <a:gd name="T1" fmla="*/ 15 h 120"/>
                  <a:gd name="T2" fmla="*/ 60 w 75"/>
                  <a:gd name="T3" fmla="*/ 15 h 120"/>
                  <a:gd name="T4" fmla="*/ 75 w 75"/>
                  <a:gd name="T5" fmla="*/ 30 h 120"/>
                  <a:gd name="T6" fmla="*/ 75 w 75"/>
                  <a:gd name="T7" fmla="*/ 75 h 120"/>
                  <a:gd name="T8" fmla="*/ 75 w 75"/>
                  <a:gd name="T9" fmla="*/ 90 h 120"/>
                  <a:gd name="T10" fmla="*/ 60 w 75"/>
                  <a:gd name="T11" fmla="*/ 105 h 120"/>
                  <a:gd name="T12" fmla="*/ 60 w 75"/>
                  <a:gd name="T13" fmla="*/ 105 h 120"/>
                  <a:gd name="T14" fmla="*/ 60 w 75"/>
                  <a:gd name="T15" fmla="*/ 105 h 120"/>
                  <a:gd name="T16" fmla="*/ 45 w 75"/>
                  <a:gd name="T17" fmla="*/ 105 h 120"/>
                  <a:gd name="T18" fmla="*/ 45 w 75"/>
                  <a:gd name="T19" fmla="*/ 120 h 120"/>
                  <a:gd name="T20" fmla="*/ 30 w 75"/>
                  <a:gd name="T21" fmla="*/ 105 h 120"/>
                  <a:gd name="T22" fmla="*/ 30 w 75"/>
                  <a:gd name="T23" fmla="*/ 105 h 120"/>
                  <a:gd name="T24" fmla="*/ 30 w 75"/>
                  <a:gd name="T25" fmla="*/ 105 h 120"/>
                  <a:gd name="T26" fmla="*/ 15 w 75"/>
                  <a:gd name="T27" fmla="*/ 105 h 120"/>
                  <a:gd name="T28" fmla="*/ 15 w 75"/>
                  <a:gd name="T29" fmla="*/ 105 h 120"/>
                  <a:gd name="T30" fmla="*/ 0 w 75"/>
                  <a:gd name="T31" fmla="*/ 105 h 120"/>
                  <a:gd name="T32" fmla="*/ 0 w 75"/>
                  <a:gd name="T33" fmla="*/ 75 h 120"/>
                  <a:gd name="T34" fmla="*/ 0 w 75"/>
                  <a:gd name="T35" fmla="*/ 30 h 120"/>
                  <a:gd name="T36" fmla="*/ 0 w 75"/>
                  <a:gd name="T37" fmla="*/ 30 h 120"/>
                  <a:gd name="T38" fmla="*/ 15 w 75"/>
                  <a:gd name="T39" fmla="*/ 15 h 120"/>
                  <a:gd name="T40" fmla="*/ 15 w 75"/>
                  <a:gd name="T41" fmla="*/ 15 h 120"/>
                  <a:gd name="T42" fmla="*/ 30 w 75"/>
                  <a:gd name="T43" fmla="*/ 0 h 120"/>
                  <a:gd name="T44" fmla="*/ 30 w 75"/>
                  <a:gd name="T45" fmla="*/ 0 h 120"/>
                  <a:gd name="T46" fmla="*/ 30 w 75"/>
                  <a:gd name="T47" fmla="*/ 0 h 120"/>
                  <a:gd name="T48" fmla="*/ 45 w 75"/>
                  <a:gd name="T49" fmla="*/ 0 h 120"/>
                  <a:gd name="T50" fmla="*/ 60 w 75"/>
                  <a:gd name="T51" fmla="*/ 15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120"/>
                  <a:gd name="T80" fmla="*/ 75 w 75"/>
                  <a:gd name="T81" fmla="*/ 120 h 1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120">
                    <a:moveTo>
                      <a:pt x="60" y="15"/>
                    </a:moveTo>
                    <a:lnTo>
                      <a:pt x="60" y="15"/>
                    </a:lnTo>
                    <a:lnTo>
                      <a:pt x="75" y="30"/>
                    </a:lnTo>
                    <a:lnTo>
                      <a:pt x="75" y="75"/>
                    </a:lnTo>
                    <a:lnTo>
                      <a:pt x="75" y="90"/>
                    </a:lnTo>
                    <a:lnTo>
                      <a:pt x="60" y="105"/>
                    </a:lnTo>
                    <a:lnTo>
                      <a:pt x="45" y="105"/>
                    </a:lnTo>
                    <a:lnTo>
                      <a:pt x="45" y="120"/>
                    </a:lnTo>
                    <a:lnTo>
                      <a:pt x="30" y="105"/>
                    </a:lnTo>
                    <a:lnTo>
                      <a:pt x="15" y="105"/>
                    </a:lnTo>
                    <a:lnTo>
                      <a:pt x="0" y="105"/>
                    </a:lnTo>
                    <a:lnTo>
                      <a:pt x="0" y="75"/>
                    </a:lnTo>
                    <a:lnTo>
                      <a:pt x="0" y="30"/>
                    </a:lnTo>
                    <a:lnTo>
                      <a:pt x="15" y="15"/>
                    </a:lnTo>
                    <a:lnTo>
                      <a:pt x="30" y="0"/>
                    </a:lnTo>
                    <a:lnTo>
                      <a:pt x="45" y="0"/>
                    </a:lnTo>
                    <a:lnTo>
                      <a:pt x="60" y="15"/>
                    </a:lnTo>
                    <a:close/>
                  </a:path>
                </a:pathLst>
              </a:custGeom>
              <a:solidFill>
                <a:srgbClr val="E7E5F1"/>
              </a:solidFill>
              <a:ln w="9525">
                <a:noFill/>
                <a:round/>
                <a:headEnd/>
                <a:tailEnd/>
              </a:ln>
            </p:spPr>
            <p:txBody>
              <a:bodyPr/>
              <a:lstStyle/>
              <a:p>
                <a:endParaRPr lang="tr-TR"/>
              </a:p>
            </p:txBody>
          </p:sp>
          <p:sp>
            <p:nvSpPr>
              <p:cNvPr id="227" name="Freeform 511"/>
              <p:cNvSpPr>
                <a:spLocks/>
              </p:cNvSpPr>
              <p:nvPr/>
            </p:nvSpPr>
            <p:spPr bwMode="auto">
              <a:xfrm>
                <a:off x="900" y="420"/>
                <a:ext cx="45" cy="90"/>
              </a:xfrm>
              <a:custGeom>
                <a:avLst/>
                <a:gdLst>
                  <a:gd name="T0" fmla="*/ 15 w 45"/>
                  <a:gd name="T1" fmla="*/ 30 h 90"/>
                  <a:gd name="T2" fmla="*/ 15 w 45"/>
                  <a:gd name="T3" fmla="*/ 30 h 90"/>
                  <a:gd name="T4" fmla="*/ 0 w 45"/>
                  <a:gd name="T5" fmla="*/ 45 h 90"/>
                  <a:gd name="T6" fmla="*/ 0 w 45"/>
                  <a:gd name="T7" fmla="*/ 75 h 90"/>
                  <a:gd name="T8" fmla="*/ 15 w 45"/>
                  <a:gd name="T9" fmla="*/ 75 h 90"/>
                  <a:gd name="T10" fmla="*/ 15 w 45"/>
                  <a:gd name="T11" fmla="*/ 90 h 90"/>
                  <a:gd name="T12" fmla="*/ 15 w 45"/>
                  <a:gd name="T13" fmla="*/ 90 h 90"/>
                  <a:gd name="T14" fmla="*/ 15 w 45"/>
                  <a:gd name="T15" fmla="*/ 90 h 90"/>
                  <a:gd name="T16" fmla="*/ 15 w 45"/>
                  <a:gd name="T17" fmla="*/ 90 h 90"/>
                  <a:gd name="T18" fmla="*/ 15 w 45"/>
                  <a:gd name="T19" fmla="*/ 90 h 90"/>
                  <a:gd name="T20" fmla="*/ 30 w 45"/>
                  <a:gd name="T21" fmla="*/ 90 h 90"/>
                  <a:gd name="T22" fmla="*/ 30 w 45"/>
                  <a:gd name="T23" fmla="*/ 90 h 90"/>
                  <a:gd name="T24" fmla="*/ 30 w 45"/>
                  <a:gd name="T25" fmla="*/ 75 h 90"/>
                  <a:gd name="T26" fmla="*/ 30 w 45"/>
                  <a:gd name="T27" fmla="*/ 75 h 90"/>
                  <a:gd name="T28" fmla="*/ 45 w 45"/>
                  <a:gd name="T29" fmla="*/ 45 h 90"/>
                  <a:gd name="T30" fmla="*/ 45 w 45"/>
                  <a:gd name="T31" fmla="*/ 30 h 90"/>
                  <a:gd name="T32" fmla="*/ 45 w 45"/>
                  <a:gd name="T33" fmla="*/ 15 h 90"/>
                  <a:gd name="T34" fmla="*/ 30 w 45"/>
                  <a:gd name="T35" fmla="*/ 15 h 90"/>
                  <a:gd name="T36" fmla="*/ 30 w 45"/>
                  <a:gd name="T37" fmla="*/ 15 h 90"/>
                  <a:gd name="T38" fmla="*/ 15 w 45"/>
                  <a:gd name="T39" fmla="*/ 0 h 90"/>
                  <a:gd name="T40" fmla="*/ 15 w 45"/>
                  <a:gd name="T41" fmla="*/ 0 h 90"/>
                  <a:gd name="T42" fmla="*/ 15 w 45"/>
                  <a:gd name="T43" fmla="*/ 15 h 90"/>
                  <a:gd name="T44" fmla="*/ 15 w 45"/>
                  <a:gd name="T45" fmla="*/ 15 h 90"/>
                  <a:gd name="T46" fmla="*/ 15 w 45"/>
                  <a:gd name="T47" fmla="*/ 15 h 90"/>
                  <a:gd name="T48" fmla="*/ 15 w 45"/>
                  <a:gd name="T49" fmla="*/ 15 h 90"/>
                  <a:gd name="T50" fmla="*/ 15 w 45"/>
                  <a:gd name="T51" fmla="*/ 30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
                  <a:gd name="T79" fmla="*/ 0 h 90"/>
                  <a:gd name="T80" fmla="*/ 45 w 45"/>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 h="90">
                    <a:moveTo>
                      <a:pt x="15" y="30"/>
                    </a:moveTo>
                    <a:lnTo>
                      <a:pt x="15" y="30"/>
                    </a:lnTo>
                    <a:lnTo>
                      <a:pt x="0" y="45"/>
                    </a:lnTo>
                    <a:lnTo>
                      <a:pt x="0" y="75"/>
                    </a:lnTo>
                    <a:lnTo>
                      <a:pt x="15" y="75"/>
                    </a:lnTo>
                    <a:lnTo>
                      <a:pt x="15" y="90"/>
                    </a:lnTo>
                    <a:lnTo>
                      <a:pt x="30" y="90"/>
                    </a:lnTo>
                    <a:lnTo>
                      <a:pt x="30" y="75"/>
                    </a:lnTo>
                    <a:lnTo>
                      <a:pt x="45" y="45"/>
                    </a:lnTo>
                    <a:lnTo>
                      <a:pt x="45" y="30"/>
                    </a:lnTo>
                    <a:lnTo>
                      <a:pt x="45" y="15"/>
                    </a:lnTo>
                    <a:lnTo>
                      <a:pt x="30" y="15"/>
                    </a:lnTo>
                    <a:lnTo>
                      <a:pt x="15" y="0"/>
                    </a:lnTo>
                    <a:lnTo>
                      <a:pt x="15" y="15"/>
                    </a:lnTo>
                    <a:lnTo>
                      <a:pt x="15" y="30"/>
                    </a:lnTo>
                    <a:close/>
                  </a:path>
                </a:pathLst>
              </a:custGeom>
              <a:solidFill>
                <a:srgbClr val="000000"/>
              </a:solidFill>
              <a:ln w="9525">
                <a:noFill/>
                <a:round/>
                <a:headEnd/>
                <a:tailEnd/>
              </a:ln>
            </p:spPr>
            <p:txBody>
              <a:bodyPr/>
              <a:lstStyle/>
              <a:p>
                <a:endParaRPr lang="tr-TR"/>
              </a:p>
            </p:txBody>
          </p:sp>
          <p:sp>
            <p:nvSpPr>
              <p:cNvPr id="228" name="Freeform 512"/>
              <p:cNvSpPr>
                <a:spLocks/>
              </p:cNvSpPr>
              <p:nvPr/>
            </p:nvSpPr>
            <p:spPr bwMode="auto">
              <a:xfrm>
                <a:off x="1035" y="450"/>
                <a:ext cx="60" cy="60"/>
              </a:xfrm>
              <a:custGeom>
                <a:avLst/>
                <a:gdLst>
                  <a:gd name="T0" fmla="*/ 0 w 60"/>
                  <a:gd name="T1" fmla="*/ 15 h 60"/>
                  <a:gd name="T2" fmla="*/ 0 w 60"/>
                  <a:gd name="T3" fmla="*/ 15 h 60"/>
                  <a:gd name="T4" fmla="*/ 0 w 60"/>
                  <a:gd name="T5" fmla="*/ 15 h 60"/>
                  <a:gd name="T6" fmla="*/ 0 w 60"/>
                  <a:gd name="T7" fmla="*/ 30 h 60"/>
                  <a:gd name="T8" fmla="*/ 0 w 60"/>
                  <a:gd name="T9" fmla="*/ 45 h 60"/>
                  <a:gd name="T10" fmla="*/ 0 w 60"/>
                  <a:gd name="T11" fmla="*/ 60 h 60"/>
                  <a:gd name="T12" fmla="*/ 0 w 60"/>
                  <a:gd name="T13" fmla="*/ 60 h 60"/>
                  <a:gd name="T14" fmla="*/ 0 w 60"/>
                  <a:gd name="T15" fmla="*/ 60 h 60"/>
                  <a:gd name="T16" fmla="*/ 15 w 60"/>
                  <a:gd name="T17" fmla="*/ 60 h 60"/>
                  <a:gd name="T18" fmla="*/ 15 w 60"/>
                  <a:gd name="T19" fmla="*/ 60 h 60"/>
                  <a:gd name="T20" fmla="*/ 30 w 60"/>
                  <a:gd name="T21" fmla="*/ 60 h 60"/>
                  <a:gd name="T22" fmla="*/ 45 w 60"/>
                  <a:gd name="T23" fmla="*/ 60 h 60"/>
                  <a:gd name="T24" fmla="*/ 45 w 60"/>
                  <a:gd name="T25" fmla="*/ 60 h 60"/>
                  <a:gd name="T26" fmla="*/ 45 w 60"/>
                  <a:gd name="T27" fmla="*/ 60 h 60"/>
                  <a:gd name="T28" fmla="*/ 45 w 60"/>
                  <a:gd name="T29" fmla="*/ 60 h 60"/>
                  <a:gd name="T30" fmla="*/ 60 w 60"/>
                  <a:gd name="T31" fmla="*/ 60 h 60"/>
                  <a:gd name="T32" fmla="*/ 45 w 60"/>
                  <a:gd name="T33" fmla="*/ 30 h 60"/>
                  <a:gd name="T34" fmla="*/ 45 w 60"/>
                  <a:gd name="T35" fmla="*/ 15 h 60"/>
                  <a:gd name="T36" fmla="*/ 45 w 60"/>
                  <a:gd name="T37" fmla="*/ 0 h 60"/>
                  <a:gd name="T38" fmla="*/ 45 w 60"/>
                  <a:gd name="T39" fmla="*/ 0 h 60"/>
                  <a:gd name="T40" fmla="*/ 30 w 60"/>
                  <a:gd name="T41" fmla="*/ 0 h 60"/>
                  <a:gd name="T42" fmla="*/ 30 w 60"/>
                  <a:gd name="T43" fmla="*/ 0 h 60"/>
                  <a:gd name="T44" fmla="*/ 15 w 60"/>
                  <a:gd name="T45" fmla="*/ 0 h 60"/>
                  <a:gd name="T46" fmla="*/ 15 w 60"/>
                  <a:gd name="T47" fmla="*/ 0 h 60"/>
                  <a:gd name="T48" fmla="*/ 0 w 60"/>
                  <a:gd name="T49" fmla="*/ 0 h 60"/>
                  <a:gd name="T50" fmla="*/ 0 w 60"/>
                  <a:gd name="T51" fmla="*/ 0 h 60"/>
                  <a:gd name="T52" fmla="*/ 0 w 60"/>
                  <a:gd name="T53" fmla="*/ 0 h 60"/>
                  <a:gd name="T54" fmla="*/ 0 w 60"/>
                  <a:gd name="T55" fmla="*/ 0 h 60"/>
                  <a:gd name="T56" fmla="*/ 0 w 60"/>
                  <a:gd name="T57" fmla="*/ 15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0" y="15"/>
                    </a:moveTo>
                    <a:lnTo>
                      <a:pt x="0" y="15"/>
                    </a:lnTo>
                    <a:lnTo>
                      <a:pt x="0" y="30"/>
                    </a:lnTo>
                    <a:lnTo>
                      <a:pt x="0" y="45"/>
                    </a:lnTo>
                    <a:lnTo>
                      <a:pt x="0" y="60"/>
                    </a:lnTo>
                    <a:lnTo>
                      <a:pt x="15" y="60"/>
                    </a:lnTo>
                    <a:lnTo>
                      <a:pt x="30" y="60"/>
                    </a:lnTo>
                    <a:lnTo>
                      <a:pt x="45" y="60"/>
                    </a:lnTo>
                    <a:lnTo>
                      <a:pt x="60" y="60"/>
                    </a:lnTo>
                    <a:lnTo>
                      <a:pt x="45" y="30"/>
                    </a:lnTo>
                    <a:lnTo>
                      <a:pt x="45" y="15"/>
                    </a:lnTo>
                    <a:lnTo>
                      <a:pt x="45" y="0"/>
                    </a:lnTo>
                    <a:lnTo>
                      <a:pt x="30" y="0"/>
                    </a:lnTo>
                    <a:lnTo>
                      <a:pt x="15" y="0"/>
                    </a:lnTo>
                    <a:lnTo>
                      <a:pt x="0" y="0"/>
                    </a:lnTo>
                    <a:lnTo>
                      <a:pt x="0" y="15"/>
                    </a:lnTo>
                    <a:close/>
                  </a:path>
                </a:pathLst>
              </a:custGeom>
              <a:solidFill>
                <a:srgbClr val="000000"/>
              </a:solidFill>
              <a:ln w="9525">
                <a:noFill/>
                <a:round/>
                <a:headEnd/>
                <a:tailEnd/>
              </a:ln>
            </p:spPr>
            <p:txBody>
              <a:bodyPr/>
              <a:lstStyle/>
              <a:p>
                <a:endParaRPr lang="tr-TR"/>
              </a:p>
            </p:txBody>
          </p:sp>
          <p:sp>
            <p:nvSpPr>
              <p:cNvPr id="229" name="Freeform 513"/>
              <p:cNvSpPr>
                <a:spLocks/>
              </p:cNvSpPr>
              <p:nvPr/>
            </p:nvSpPr>
            <p:spPr bwMode="auto">
              <a:xfrm>
                <a:off x="915" y="420"/>
                <a:ext cx="105" cy="315"/>
              </a:xfrm>
              <a:custGeom>
                <a:avLst/>
                <a:gdLst>
                  <a:gd name="T0" fmla="*/ 60 w 105"/>
                  <a:gd name="T1" fmla="*/ 15 h 315"/>
                  <a:gd name="T2" fmla="*/ 60 w 105"/>
                  <a:gd name="T3" fmla="*/ 15 h 315"/>
                  <a:gd name="T4" fmla="*/ 60 w 105"/>
                  <a:gd name="T5" fmla="*/ 30 h 315"/>
                  <a:gd name="T6" fmla="*/ 45 w 105"/>
                  <a:gd name="T7" fmla="*/ 75 h 315"/>
                  <a:gd name="T8" fmla="*/ 30 w 105"/>
                  <a:gd name="T9" fmla="*/ 135 h 315"/>
                  <a:gd name="T10" fmla="*/ 30 w 105"/>
                  <a:gd name="T11" fmla="*/ 165 h 315"/>
                  <a:gd name="T12" fmla="*/ 30 w 105"/>
                  <a:gd name="T13" fmla="*/ 180 h 315"/>
                  <a:gd name="T14" fmla="*/ 30 w 105"/>
                  <a:gd name="T15" fmla="*/ 195 h 315"/>
                  <a:gd name="T16" fmla="*/ 30 w 105"/>
                  <a:gd name="T17" fmla="*/ 225 h 315"/>
                  <a:gd name="T18" fmla="*/ 30 w 105"/>
                  <a:gd name="T19" fmla="*/ 240 h 315"/>
                  <a:gd name="T20" fmla="*/ 30 w 105"/>
                  <a:gd name="T21" fmla="*/ 255 h 315"/>
                  <a:gd name="T22" fmla="*/ 30 w 105"/>
                  <a:gd name="T23" fmla="*/ 270 h 315"/>
                  <a:gd name="T24" fmla="*/ 45 w 105"/>
                  <a:gd name="T25" fmla="*/ 270 h 315"/>
                  <a:gd name="T26" fmla="*/ 45 w 105"/>
                  <a:gd name="T27" fmla="*/ 285 h 315"/>
                  <a:gd name="T28" fmla="*/ 45 w 105"/>
                  <a:gd name="T29" fmla="*/ 285 h 315"/>
                  <a:gd name="T30" fmla="*/ 60 w 105"/>
                  <a:gd name="T31" fmla="*/ 285 h 315"/>
                  <a:gd name="T32" fmla="*/ 60 w 105"/>
                  <a:gd name="T33" fmla="*/ 285 h 315"/>
                  <a:gd name="T34" fmla="*/ 60 w 105"/>
                  <a:gd name="T35" fmla="*/ 285 h 315"/>
                  <a:gd name="T36" fmla="*/ 60 w 105"/>
                  <a:gd name="T37" fmla="*/ 285 h 315"/>
                  <a:gd name="T38" fmla="*/ 60 w 105"/>
                  <a:gd name="T39" fmla="*/ 285 h 315"/>
                  <a:gd name="T40" fmla="*/ 60 w 105"/>
                  <a:gd name="T41" fmla="*/ 270 h 315"/>
                  <a:gd name="T42" fmla="*/ 60 w 105"/>
                  <a:gd name="T43" fmla="*/ 270 h 315"/>
                  <a:gd name="T44" fmla="*/ 75 w 105"/>
                  <a:gd name="T45" fmla="*/ 270 h 315"/>
                  <a:gd name="T46" fmla="*/ 75 w 105"/>
                  <a:gd name="T47" fmla="*/ 255 h 315"/>
                  <a:gd name="T48" fmla="*/ 75 w 105"/>
                  <a:gd name="T49" fmla="*/ 240 h 315"/>
                  <a:gd name="T50" fmla="*/ 75 w 105"/>
                  <a:gd name="T51" fmla="*/ 210 h 315"/>
                  <a:gd name="T52" fmla="*/ 75 w 105"/>
                  <a:gd name="T53" fmla="*/ 210 h 315"/>
                  <a:gd name="T54" fmla="*/ 75 w 105"/>
                  <a:gd name="T55" fmla="*/ 195 h 315"/>
                  <a:gd name="T56" fmla="*/ 75 w 105"/>
                  <a:gd name="T57" fmla="*/ 195 h 315"/>
                  <a:gd name="T58" fmla="*/ 75 w 105"/>
                  <a:gd name="T59" fmla="*/ 195 h 315"/>
                  <a:gd name="T60" fmla="*/ 90 w 105"/>
                  <a:gd name="T61" fmla="*/ 195 h 315"/>
                  <a:gd name="T62" fmla="*/ 90 w 105"/>
                  <a:gd name="T63" fmla="*/ 195 h 315"/>
                  <a:gd name="T64" fmla="*/ 90 w 105"/>
                  <a:gd name="T65" fmla="*/ 195 h 315"/>
                  <a:gd name="T66" fmla="*/ 105 w 105"/>
                  <a:gd name="T67" fmla="*/ 210 h 315"/>
                  <a:gd name="T68" fmla="*/ 105 w 105"/>
                  <a:gd name="T69" fmla="*/ 240 h 315"/>
                  <a:gd name="T70" fmla="*/ 90 w 105"/>
                  <a:gd name="T71" fmla="*/ 255 h 315"/>
                  <a:gd name="T72" fmla="*/ 90 w 105"/>
                  <a:gd name="T73" fmla="*/ 270 h 315"/>
                  <a:gd name="T74" fmla="*/ 90 w 105"/>
                  <a:gd name="T75" fmla="*/ 270 h 315"/>
                  <a:gd name="T76" fmla="*/ 75 w 105"/>
                  <a:gd name="T77" fmla="*/ 285 h 315"/>
                  <a:gd name="T78" fmla="*/ 75 w 105"/>
                  <a:gd name="T79" fmla="*/ 300 h 315"/>
                  <a:gd name="T80" fmla="*/ 60 w 105"/>
                  <a:gd name="T81" fmla="*/ 300 h 315"/>
                  <a:gd name="T82" fmla="*/ 60 w 105"/>
                  <a:gd name="T83" fmla="*/ 315 h 315"/>
                  <a:gd name="T84" fmla="*/ 60 w 105"/>
                  <a:gd name="T85" fmla="*/ 315 h 315"/>
                  <a:gd name="T86" fmla="*/ 60 w 105"/>
                  <a:gd name="T87" fmla="*/ 315 h 315"/>
                  <a:gd name="T88" fmla="*/ 45 w 105"/>
                  <a:gd name="T89" fmla="*/ 315 h 315"/>
                  <a:gd name="T90" fmla="*/ 30 w 105"/>
                  <a:gd name="T91" fmla="*/ 315 h 315"/>
                  <a:gd name="T92" fmla="*/ 30 w 105"/>
                  <a:gd name="T93" fmla="*/ 300 h 315"/>
                  <a:gd name="T94" fmla="*/ 30 w 105"/>
                  <a:gd name="T95" fmla="*/ 285 h 315"/>
                  <a:gd name="T96" fmla="*/ 15 w 105"/>
                  <a:gd name="T97" fmla="*/ 270 h 315"/>
                  <a:gd name="T98" fmla="*/ 15 w 105"/>
                  <a:gd name="T99" fmla="*/ 270 h 315"/>
                  <a:gd name="T100" fmla="*/ 15 w 105"/>
                  <a:gd name="T101" fmla="*/ 240 h 315"/>
                  <a:gd name="T102" fmla="*/ 0 w 105"/>
                  <a:gd name="T103" fmla="*/ 225 h 315"/>
                  <a:gd name="T104" fmla="*/ 0 w 105"/>
                  <a:gd name="T105" fmla="*/ 210 h 315"/>
                  <a:gd name="T106" fmla="*/ 15 w 105"/>
                  <a:gd name="T107" fmla="*/ 195 h 315"/>
                  <a:gd name="T108" fmla="*/ 15 w 105"/>
                  <a:gd name="T109" fmla="*/ 165 h 315"/>
                  <a:gd name="T110" fmla="*/ 15 w 105"/>
                  <a:gd name="T111" fmla="*/ 135 h 315"/>
                  <a:gd name="T112" fmla="*/ 30 w 105"/>
                  <a:gd name="T113" fmla="*/ 75 h 315"/>
                  <a:gd name="T114" fmla="*/ 45 w 105"/>
                  <a:gd name="T115" fmla="*/ 45 h 315"/>
                  <a:gd name="T116" fmla="*/ 45 w 105"/>
                  <a:gd name="T117" fmla="*/ 15 h 315"/>
                  <a:gd name="T118" fmla="*/ 45 w 105"/>
                  <a:gd name="T119" fmla="*/ 0 h 315"/>
                  <a:gd name="T120" fmla="*/ 45 w 105"/>
                  <a:gd name="T121" fmla="*/ 0 h 315"/>
                  <a:gd name="T122" fmla="*/ 60 w 105"/>
                  <a:gd name="T123" fmla="*/ 0 h 315"/>
                  <a:gd name="T124" fmla="*/ 60 w 105"/>
                  <a:gd name="T125" fmla="*/ 15 h 3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5"/>
                  <a:gd name="T190" fmla="*/ 0 h 315"/>
                  <a:gd name="T191" fmla="*/ 105 w 105"/>
                  <a:gd name="T192" fmla="*/ 315 h 3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5" h="315">
                    <a:moveTo>
                      <a:pt x="60" y="15"/>
                    </a:moveTo>
                    <a:lnTo>
                      <a:pt x="60" y="15"/>
                    </a:lnTo>
                    <a:lnTo>
                      <a:pt x="60" y="30"/>
                    </a:lnTo>
                    <a:lnTo>
                      <a:pt x="45" y="75"/>
                    </a:lnTo>
                    <a:lnTo>
                      <a:pt x="30" y="135"/>
                    </a:lnTo>
                    <a:lnTo>
                      <a:pt x="30" y="165"/>
                    </a:lnTo>
                    <a:lnTo>
                      <a:pt x="30" y="180"/>
                    </a:lnTo>
                    <a:lnTo>
                      <a:pt x="30" y="195"/>
                    </a:lnTo>
                    <a:lnTo>
                      <a:pt x="30" y="225"/>
                    </a:lnTo>
                    <a:lnTo>
                      <a:pt x="30" y="240"/>
                    </a:lnTo>
                    <a:lnTo>
                      <a:pt x="30" y="255"/>
                    </a:lnTo>
                    <a:lnTo>
                      <a:pt x="30" y="270"/>
                    </a:lnTo>
                    <a:lnTo>
                      <a:pt x="45" y="270"/>
                    </a:lnTo>
                    <a:lnTo>
                      <a:pt x="45" y="285"/>
                    </a:lnTo>
                    <a:lnTo>
                      <a:pt x="60" y="285"/>
                    </a:lnTo>
                    <a:lnTo>
                      <a:pt x="60" y="270"/>
                    </a:lnTo>
                    <a:lnTo>
                      <a:pt x="75" y="270"/>
                    </a:lnTo>
                    <a:lnTo>
                      <a:pt x="75" y="255"/>
                    </a:lnTo>
                    <a:lnTo>
                      <a:pt x="75" y="240"/>
                    </a:lnTo>
                    <a:lnTo>
                      <a:pt x="75" y="210"/>
                    </a:lnTo>
                    <a:lnTo>
                      <a:pt x="75" y="195"/>
                    </a:lnTo>
                    <a:lnTo>
                      <a:pt x="90" y="195"/>
                    </a:lnTo>
                    <a:lnTo>
                      <a:pt x="105" y="210"/>
                    </a:lnTo>
                    <a:lnTo>
                      <a:pt x="105" y="240"/>
                    </a:lnTo>
                    <a:lnTo>
                      <a:pt x="90" y="255"/>
                    </a:lnTo>
                    <a:lnTo>
                      <a:pt x="90" y="270"/>
                    </a:lnTo>
                    <a:lnTo>
                      <a:pt x="75" y="285"/>
                    </a:lnTo>
                    <a:lnTo>
                      <a:pt x="75" y="300"/>
                    </a:lnTo>
                    <a:lnTo>
                      <a:pt x="60" y="300"/>
                    </a:lnTo>
                    <a:lnTo>
                      <a:pt x="60" y="315"/>
                    </a:lnTo>
                    <a:lnTo>
                      <a:pt x="45" y="315"/>
                    </a:lnTo>
                    <a:lnTo>
                      <a:pt x="30" y="315"/>
                    </a:lnTo>
                    <a:lnTo>
                      <a:pt x="30" y="300"/>
                    </a:lnTo>
                    <a:lnTo>
                      <a:pt x="30" y="285"/>
                    </a:lnTo>
                    <a:lnTo>
                      <a:pt x="15" y="270"/>
                    </a:lnTo>
                    <a:lnTo>
                      <a:pt x="15" y="240"/>
                    </a:lnTo>
                    <a:lnTo>
                      <a:pt x="0" y="225"/>
                    </a:lnTo>
                    <a:lnTo>
                      <a:pt x="0" y="210"/>
                    </a:lnTo>
                    <a:lnTo>
                      <a:pt x="15" y="195"/>
                    </a:lnTo>
                    <a:lnTo>
                      <a:pt x="15" y="165"/>
                    </a:lnTo>
                    <a:lnTo>
                      <a:pt x="15" y="135"/>
                    </a:lnTo>
                    <a:lnTo>
                      <a:pt x="30" y="75"/>
                    </a:lnTo>
                    <a:lnTo>
                      <a:pt x="45" y="45"/>
                    </a:lnTo>
                    <a:lnTo>
                      <a:pt x="45" y="15"/>
                    </a:lnTo>
                    <a:lnTo>
                      <a:pt x="45" y="0"/>
                    </a:lnTo>
                    <a:lnTo>
                      <a:pt x="60" y="0"/>
                    </a:lnTo>
                    <a:lnTo>
                      <a:pt x="60" y="15"/>
                    </a:lnTo>
                    <a:close/>
                  </a:path>
                </a:pathLst>
              </a:custGeom>
              <a:solidFill>
                <a:srgbClr val="000000"/>
              </a:solidFill>
              <a:ln w="9525">
                <a:noFill/>
                <a:round/>
                <a:headEnd/>
                <a:tailEnd/>
              </a:ln>
            </p:spPr>
            <p:txBody>
              <a:bodyPr/>
              <a:lstStyle/>
              <a:p>
                <a:endParaRPr lang="tr-TR"/>
              </a:p>
            </p:txBody>
          </p:sp>
          <p:sp>
            <p:nvSpPr>
              <p:cNvPr id="230" name="Freeform 514"/>
              <p:cNvSpPr>
                <a:spLocks/>
              </p:cNvSpPr>
              <p:nvPr/>
            </p:nvSpPr>
            <p:spPr bwMode="auto">
              <a:xfrm>
                <a:off x="870" y="600"/>
                <a:ext cx="75" cy="90"/>
              </a:xfrm>
              <a:custGeom>
                <a:avLst/>
                <a:gdLst>
                  <a:gd name="T0" fmla="*/ 75 w 75"/>
                  <a:gd name="T1" fmla="*/ 75 h 90"/>
                  <a:gd name="T2" fmla="*/ 75 w 75"/>
                  <a:gd name="T3" fmla="*/ 75 h 90"/>
                  <a:gd name="T4" fmla="*/ 60 w 75"/>
                  <a:gd name="T5" fmla="*/ 75 h 90"/>
                  <a:gd name="T6" fmla="*/ 45 w 75"/>
                  <a:gd name="T7" fmla="*/ 90 h 90"/>
                  <a:gd name="T8" fmla="*/ 45 w 75"/>
                  <a:gd name="T9" fmla="*/ 90 h 90"/>
                  <a:gd name="T10" fmla="*/ 45 w 75"/>
                  <a:gd name="T11" fmla="*/ 90 h 90"/>
                  <a:gd name="T12" fmla="*/ 30 w 75"/>
                  <a:gd name="T13" fmla="*/ 90 h 90"/>
                  <a:gd name="T14" fmla="*/ 30 w 75"/>
                  <a:gd name="T15" fmla="*/ 75 h 90"/>
                  <a:gd name="T16" fmla="*/ 15 w 75"/>
                  <a:gd name="T17" fmla="*/ 75 h 90"/>
                  <a:gd name="T18" fmla="*/ 15 w 75"/>
                  <a:gd name="T19" fmla="*/ 60 h 90"/>
                  <a:gd name="T20" fmla="*/ 0 w 75"/>
                  <a:gd name="T21" fmla="*/ 45 h 90"/>
                  <a:gd name="T22" fmla="*/ 0 w 75"/>
                  <a:gd name="T23" fmla="*/ 45 h 90"/>
                  <a:gd name="T24" fmla="*/ 0 w 75"/>
                  <a:gd name="T25" fmla="*/ 45 h 90"/>
                  <a:gd name="T26" fmla="*/ 0 w 75"/>
                  <a:gd name="T27" fmla="*/ 30 h 90"/>
                  <a:gd name="T28" fmla="*/ 0 w 75"/>
                  <a:gd name="T29" fmla="*/ 30 h 90"/>
                  <a:gd name="T30" fmla="*/ 0 w 75"/>
                  <a:gd name="T31" fmla="*/ 30 h 90"/>
                  <a:gd name="T32" fmla="*/ 0 w 75"/>
                  <a:gd name="T33" fmla="*/ 30 h 90"/>
                  <a:gd name="T34" fmla="*/ 0 w 75"/>
                  <a:gd name="T35" fmla="*/ 15 h 90"/>
                  <a:gd name="T36" fmla="*/ 15 w 75"/>
                  <a:gd name="T37" fmla="*/ 15 h 90"/>
                  <a:gd name="T38" fmla="*/ 30 w 75"/>
                  <a:gd name="T39" fmla="*/ 0 h 90"/>
                  <a:gd name="T40" fmla="*/ 30 w 75"/>
                  <a:gd name="T41" fmla="*/ 0 h 90"/>
                  <a:gd name="T42" fmla="*/ 45 w 75"/>
                  <a:gd name="T43" fmla="*/ 0 h 90"/>
                  <a:gd name="T44" fmla="*/ 45 w 75"/>
                  <a:gd name="T45" fmla="*/ 0 h 90"/>
                  <a:gd name="T46" fmla="*/ 30 w 75"/>
                  <a:gd name="T47" fmla="*/ 15 h 90"/>
                  <a:gd name="T48" fmla="*/ 30 w 75"/>
                  <a:gd name="T49" fmla="*/ 15 h 90"/>
                  <a:gd name="T50" fmla="*/ 15 w 75"/>
                  <a:gd name="T51" fmla="*/ 30 h 90"/>
                  <a:gd name="T52" fmla="*/ 15 w 75"/>
                  <a:gd name="T53" fmla="*/ 30 h 90"/>
                  <a:gd name="T54" fmla="*/ 15 w 75"/>
                  <a:gd name="T55" fmla="*/ 30 h 90"/>
                  <a:gd name="T56" fmla="*/ 15 w 75"/>
                  <a:gd name="T57" fmla="*/ 45 h 90"/>
                  <a:gd name="T58" fmla="*/ 15 w 75"/>
                  <a:gd name="T59" fmla="*/ 45 h 90"/>
                  <a:gd name="T60" fmla="*/ 15 w 75"/>
                  <a:gd name="T61" fmla="*/ 45 h 90"/>
                  <a:gd name="T62" fmla="*/ 30 w 75"/>
                  <a:gd name="T63" fmla="*/ 60 h 90"/>
                  <a:gd name="T64" fmla="*/ 45 w 75"/>
                  <a:gd name="T65" fmla="*/ 60 h 90"/>
                  <a:gd name="T66" fmla="*/ 45 w 75"/>
                  <a:gd name="T67" fmla="*/ 60 h 90"/>
                  <a:gd name="T68" fmla="*/ 60 w 75"/>
                  <a:gd name="T69" fmla="*/ 60 h 90"/>
                  <a:gd name="T70" fmla="*/ 60 w 75"/>
                  <a:gd name="T71" fmla="*/ 60 h 90"/>
                  <a:gd name="T72" fmla="*/ 60 w 75"/>
                  <a:gd name="T73" fmla="*/ 45 h 90"/>
                  <a:gd name="T74" fmla="*/ 60 w 75"/>
                  <a:gd name="T75" fmla="*/ 60 h 90"/>
                  <a:gd name="T76" fmla="*/ 75 w 75"/>
                  <a:gd name="T77" fmla="*/ 60 h 90"/>
                  <a:gd name="T78" fmla="*/ 75 w 75"/>
                  <a:gd name="T79" fmla="*/ 60 h 90"/>
                  <a:gd name="T80" fmla="*/ 75 w 75"/>
                  <a:gd name="T81" fmla="*/ 60 h 90"/>
                  <a:gd name="T82" fmla="*/ 75 w 75"/>
                  <a:gd name="T83" fmla="*/ 60 h 90"/>
                  <a:gd name="T84" fmla="*/ 75 w 75"/>
                  <a:gd name="T85" fmla="*/ 75 h 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5"/>
                  <a:gd name="T130" fmla="*/ 0 h 90"/>
                  <a:gd name="T131" fmla="*/ 75 w 75"/>
                  <a:gd name="T132" fmla="*/ 90 h 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5" h="90">
                    <a:moveTo>
                      <a:pt x="75" y="75"/>
                    </a:moveTo>
                    <a:lnTo>
                      <a:pt x="75" y="75"/>
                    </a:lnTo>
                    <a:lnTo>
                      <a:pt x="60" y="75"/>
                    </a:lnTo>
                    <a:lnTo>
                      <a:pt x="45" y="90"/>
                    </a:lnTo>
                    <a:lnTo>
                      <a:pt x="30" y="90"/>
                    </a:lnTo>
                    <a:lnTo>
                      <a:pt x="30" y="75"/>
                    </a:lnTo>
                    <a:lnTo>
                      <a:pt x="15" y="75"/>
                    </a:lnTo>
                    <a:lnTo>
                      <a:pt x="15" y="60"/>
                    </a:lnTo>
                    <a:lnTo>
                      <a:pt x="0" y="45"/>
                    </a:lnTo>
                    <a:lnTo>
                      <a:pt x="0" y="30"/>
                    </a:lnTo>
                    <a:lnTo>
                      <a:pt x="0" y="15"/>
                    </a:lnTo>
                    <a:lnTo>
                      <a:pt x="15" y="15"/>
                    </a:lnTo>
                    <a:lnTo>
                      <a:pt x="30" y="0"/>
                    </a:lnTo>
                    <a:lnTo>
                      <a:pt x="45" y="0"/>
                    </a:lnTo>
                    <a:lnTo>
                      <a:pt x="30" y="15"/>
                    </a:lnTo>
                    <a:lnTo>
                      <a:pt x="15" y="30"/>
                    </a:lnTo>
                    <a:lnTo>
                      <a:pt x="15" y="45"/>
                    </a:lnTo>
                    <a:lnTo>
                      <a:pt x="30" y="60"/>
                    </a:lnTo>
                    <a:lnTo>
                      <a:pt x="45" y="60"/>
                    </a:lnTo>
                    <a:lnTo>
                      <a:pt x="60" y="60"/>
                    </a:lnTo>
                    <a:lnTo>
                      <a:pt x="60" y="45"/>
                    </a:lnTo>
                    <a:lnTo>
                      <a:pt x="60" y="60"/>
                    </a:lnTo>
                    <a:lnTo>
                      <a:pt x="75" y="60"/>
                    </a:lnTo>
                    <a:lnTo>
                      <a:pt x="75" y="75"/>
                    </a:lnTo>
                    <a:close/>
                  </a:path>
                </a:pathLst>
              </a:custGeom>
              <a:solidFill>
                <a:srgbClr val="000000"/>
              </a:solidFill>
              <a:ln w="9525">
                <a:noFill/>
                <a:round/>
                <a:headEnd/>
                <a:tailEnd/>
              </a:ln>
            </p:spPr>
            <p:txBody>
              <a:bodyPr/>
              <a:lstStyle/>
              <a:p>
                <a:endParaRPr lang="tr-TR"/>
              </a:p>
            </p:txBody>
          </p:sp>
          <p:sp>
            <p:nvSpPr>
              <p:cNvPr id="231" name="Freeform 515"/>
              <p:cNvSpPr>
                <a:spLocks/>
              </p:cNvSpPr>
              <p:nvPr/>
            </p:nvSpPr>
            <p:spPr bwMode="auto">
              <a:xfrm>
                <a:off x="1005" y="615"/>
                <a:ext cx="60" cy="75"/>
              </a:xfrm>
              <a:custGeom>
                <a:avLst/>
                <a:gdLst>
                  <a:gd name="T0" fmla="*/ 15 w 60"/>
                  <a:gd name="T1" fmla="*/ 45 h 75"/>
                  <a:gd name="T2" fmla="*/ 15 w 60"/>
                  <a:gd name="T3" fmla="*/ 45 h 75"/>
                  <a:gd name="T4" fmla="*/ 15 w 60"/>
                  <a:gd name="T5" fmla="*/ 60 h 75"/>
                  <a:gd name="T6" fmla="*/ 30 w 60"/>
                  <a:gd name="T7" fmla="*/ 60 h 75"/>
                  <a:gd name="T8" fmla="*/ 30 w 60"/>
                  <a:gd name="T9" fmla="*/ 45 h 75"/>
                  <a:gd name="T10" fmla="*/ 30 w 60"/>
                  <a:gd name="T11" fmla="*/ 45 h 75"/>
                  <a:gd name="T12" fmla="*/ 45 w 60"/>
                  <a:gd name="T13" fmla="*/ 45 h 75"/>
                  <a:gd name="T14" fmla="*/ 45 w 60"/>
                  <a:gd name="T15" fmla="*/ 30 h 75"/>
                  <a:gd name="T16" fmla="*/ 45 w 60"/>
                  <a:gd name="T17" fmla="*/ 15 h 75"/>
                  <a:gd name="T18" fmla="*/ 30 w 60"/>
                  <a:gd name="T19" fmla="*/ 15 h 75"/>
                  <a:gd name="T20" fmla="*/ 30 w 60"/>
                  <a:gd name="T21" fmla="*/ 15 h 75"/>
                  <a:gd name="T22" fmla="*/ 30 w 60"/>
                  <a:gd name="T23" fmla="*/ 15 h 75"/>
                  <a:gd name="T24" fmla="*/ 30 w 60"/>
                  <a:gd name="T25" fmla="*/ 0 h 75"/>
                  <a:gd name="T26" fmla="*/ 15 w 60"/>
                  <a:gd name="T27" fmla="*/ 0 h 75"/>
                  <a:gd name="T28" fmla="*/ 15 w 60"/>
                  <a:gd name="T29" fmla="*/ 0 h 75"/>
                  <a:gd name="T30" fmla="*/ 15 w 60"/>
                  <a:gd name="T31" fmla="*/ 0 h 75"/>
                  <a:gd name="T32" fmla="*/ 30 w 60"/>
                  <a:gd name="T33" fmla="*/ 0 h 75"/>
                  <a:gd name="T34" fmla="*/ 30 w 60"/>
                  <a:gd name="T35" fmla="*/ 0 h 75"/>
                  <a:gd name="T36" fmla="*/ 45 w 60"/>
                  <a:gd name="T37" fmla="*/ 0 h 75"/>
                  <a:gd name="T38" fmla="*/ 45 w 60"/>
                  <a:gd name="T39" fmla="*/ 15 h 75"/>
                  <a:gd name="T40" fmla="*/ 60 w 60"/>
                  <a:gd name="T41" fmla="*/ 15 h 75"/>
                  <a:gd name="T42" fmla="*/ 60 w 60"/>
                  <a:gd name="T43" fmla="*/ 15 h 75"/>
                  <a:gd name="T44" fmla="*/ 60 w 60"/>
                  <a:gd name="T45" fmla="*/ 30 h 75"/>
                  <a:gd name="T46" fmla="*/ 60 w 60"/>
                  <a:gd name="T47" fmla="*/ 45 h 75"/>
                  <a:gd name="T48" fmla="*/ 60 w 60"/>
                  <a:gd name="T49" fmla="*/ 45 h 75"/>
                  <a:gd name="T50" fmla="*/ 45 w 60"/>
                  <a:gd name="T51" fmla="*/ 60 h 75"/>
                  <a:gd name="T52" fmla="*/ 45 w 60"/>
                  <a:gd name="T53" fmla="*/ 60 h 75"/>
                  <a:gd name="T54" fmla="*/ 30 w 60"/>
                  <a:gd name="T55" fmla="*/ 75 h 75"/>
                  <a:gd name="T56" fmla="*/ 30 w 60"/>
                  <a:gd name="T57" fmla="*/ 75 h 75"/>
                  <a:gd name="T58" fmla="*/ 30 w 60"/>
                  <a:gd name="T59" fmla="*/ 75 h 75"/>
                  <a:gd name="T60" fmla="*/ 0 w 60"/>
                  <a:gd name="T61" fmla="*/ 60 h 75"/>
                  <a:gd name="T62" fmla="*/ 0 w 60"/>
                  <a:gd name="T63" fmla="*/ 60 h 75"/>
                  <a:gd name="T64" fmla="*/ 0 w 60"/>
                  <a:gd name="T65" fmla="*/ 60 h 75"/>
                  <a:gd name="T66" fmla="*/ 0 w 60"/>
                  <a:gd name="T67" fmla="*/ 45 h 75"/>
                  <a:gd name="T68" fmla="*/ 15 w 60"/>
                  <a:gd name="T69" fmla="*/ 45 h 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
                  <a:gd name="T106" fmla="*/ 0 h 75"/>
                  <a:gd name="T107" fmla="*/ 60 w 60"/>
                  <a:gd name="T108" fmla="*/ 75 h 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 h="75">
                    <a:moveTo>
                      <a:pt x="15" y="45"/>
                    </a:moveTo>
                    <a:lnTo>
                      <a:pt x="15" y="45"/>
                    </a:lnTo>
                    <a:lnTo>
                      <a:pt x="15" y="60"/>
                    </a:lnTo>
                    <a:lnTo>
                      <a:pt x="30" y="60"/>
                    </a:lnTo>
                    <a:lnTo>
                      <a:pt x="30" y="45"/>
                    </a:lnTo>
                    <a:lnTo>
                      <a:pt x="45" y="45"/>
                    </a:lnTo>
                    <a:lnTo>
                      <a:pt x="45" y="30"/>
                    </a:lnTo>
                    <a:lnTo>
                      <a:pt x="45" y="15"/>
                    </a:lnTo>
                    <a:lnTo>
                      <a:pt x="30" y="15"/>
                    </a:lnTo>
                    <a:lnTo>
                      <a:pt x="30" y="0"/>
                    </a:lnTo>
                    <a:lnTo>
                      <a:pt x="15" y="0"/>
                    </a:lnTo>
                    <a:lnTo>
                      <a:pt x="30" y="0"/>
                    </a:lnTo>
                    <a:lnTo>
                      <a:pt x="45" y="0"/>
                    </a:lnTo>
                    <a:lnTo>
                      <a:pt x="45" y="15"/>
                    </a:lnTo>
                    <a:lnTo>
                      <a:pt x="60" y="15"/>
                    </a:lnTo>
                    <a:lnTo>
                      <a:pt x="60" y="30"/>
                    </a:lnTo>
                    <a:lnTo>
                      <a:pt x="60" y="45"/>
                    </a:lnTo>
                    <a:lnTo>
                      <a:pt x="45" y="60"/>
                    </a:lnTo>
                    <a:lnTo>
                      <a:pt x="30" y="75"/>
                    </a:lnTo>
                    <a:lnTo>
                      <a:pt x="0" y="60"/>
                    </a:lnTo>
                    <a:lnTo>
                      <a:pt x="0" y="45"/>
                    </a:lnTo>
                    <a:lnTo>
                      <a:pt x="15" y="45"/>
                    </a:lnTo>
                    <a:close/>
                  </a:path>
                </a:pathLst>
              </a:custGeom>
              <a:solidFill>
                <a:srgbClr val="000000"/>
              </a:solidFill>
              <a:ln w="9525">
                <a:noFill/>
                <a:round/>
                <a:headEnd/>
                <a:tailEnd/>
              </a:ln>
            </p:spPr>
            <p:txBody>
              <a:bodyPr/>
              <a:lstStyle/>
              <a:p>
                <a:endParaRPr lang="tr-TR"/>
              </a:p>
            </p:txBody>
          </p:sp>
          <p:sp>
            <p:nvSpPr>
              <p:cNvPr id="232" name="Freeform 516"/>
              <p:cNvSpPr>
                <a:spLocks/>
              </p:cNvSpPr>
              <p:nvPr/>
            </p:nvSpPr>
            <p:spPr bwMode="auto">
              <a:xfrm>
                <a:off x="915" y="750"/>
                <a:ext cx="120" cy="60"/>
              </a:xfrm>
              <a:custGeom>
                <a:avLst/>
                <a:gdLst>
                  <a:gd name="T0" fmla="*/ 0 w 120"/>
                  <a:gd name="T1" fmla="*/ 0 h 60"/>
                  <a:gd name="T2" fmla="*/ 0 w 120"/>
                  <a:gd name="T3" fmla="*/ 0 h 60"/>
                  <a:gd name="T4" fmla="*/ 15 w 120"/>
                  <a:gd name="T5" fmla="*/ 15 h 60"/>
                  <a:gd name="T6" fmla="*/ 30 w 120"/>
                  <a:gd name="T7" fmla="*/ 15 h 60"/>
                  <a:gd name="T8" fmla="*/ 45 w 120"/>
                  <a:gd name="T9" fmla="*/ 15 h 60"/>
                  <a:gd name="T10" fmla="*/ 60 w 120"/>
                  <a:gd name="T11" fmla="*/ 15 h 60"/>
                  <a:gd name="T12" fmla="*/ 90 w 120"/>
                  <a:gd name="T13" fmla="*/ 15 h 60"/>
                  <a:gd name="T14" fmla="*/ 105 w 120"/>
                  <a:gd name="T15" fmla="*/ 15 h 60"/>
                  <a:gd name="T16" fmla="*/ 105 w 120"/>
                  <a:gd name="T17" fmla="*/ 30 h 60"/>
                  <a:gd name="T18" fmla="*/ 105 w 120"/>
                  <a:gd name="T19" fmla="*/ 30 h 60"/>
                  <a:gd name="T20" fmla="*/ 120 w 120"/>
                  <a:gd name="T21" fmla="*/ 30 h 60"/>
                  <a:gd name="T22" fmla="*/ 120 w 120"/>
                  <a:gd name="T23" fmla="*/ 45 h 60"/>
                  <a:gd name="T24" fmla="*/ 105 w 120"/>
                  <a:gd name="T25" fmla="*/ 45 h 60"/>
                  <a:gd name="T26" fmla="*/ 105 w 120"/>
                  <a:gd name="T27" fmla="*/ 45 h 60"/>
                  <a:gd name="T28" fmla="*/ 105 w 120"/>
                  <a:gd name="T29" fmla="*/ 60 h 60"/>
                  <a:gd name="T30" fmla="*/ 90 w 120"/>
                  <a:gd name="T31" fmla="*/ 60 h 60"/>
                  <a:gd name="T32" fmla="*/ 90 w 120"/>
                  <a:gd name="T33" fmla="*/ 45 h 60"/>
                  <a:gd name="T34" fmla="*/ 75 w 120"/>
                  <a:gd name="T35" fmla="*/ 45 h 60"/>
                  <a:gd name="T36" fmla="*/ 60 w 120"/>
                  <a:gd name="T37" fmla="*/ 45 h 60"/>
                  <a:gd name="T38" fmla="*/ 30 w 120"/>
                  <a:gd name="T39" fmla="*/ 45 h 60"/>
                  <a:gd name="T40" fmla="*/ 30 w 120"/>
                  <a:gd name="T41" fmla="*/ 45 h 60"/>
                  <a:gd name="T42" fmla="*/ 15 w 120"/>
                  <a:gd name="T43" fmla="*/ 45 h 60"/>
                  <a:gd name="T44" fmla="*/ 0 w 120"/>
                  <a:gd name="T45" fmla="*/ 30 h 60"/>
                  <a:gd name="T46" fmla="*/ 0 w 120"/>
                  <a:gd name="T47" fmla="*/ 30 h 60"/>
                  <a:gd name="T48" fmla="*/ 0 w 120"/>
                  <a:gd name="T49" fmla="*/ 30 h 60"/>
                  <a:gd name="T50" fmla="*/ 0 w 120"/>
                  <a:gd name="T51" fmla="*/ 15 h 60"/>
                  <a:gd name="T52" fmla="*/ 0 w 120"/>
                  <a:gd name="T53" fmla="*/ 15 h 60"/>
                  <a:gd name="T54" fmla="*/ 0 w 120"/>
                  <a:gd name="T55" fmla="*/ 15 h 60"/>
                  <a:gd name="T56" fmla="*/ 0 w 120"/>
                  <a:gd name="T57" fmla="*/ 0 h 60"/>
                  <a:gd name="T58" fmla="*/ 0 w 120"/>
                  <a:gd name="T59" fmla="*/ 0 h 60"/>
                  <a:gd name="T60" fmla="*/ 0 w 120"/>
                  <a:gd name="T61" fmla="*/ 0 h 60"/>
                  <a:gd name="T62" fmla="*/ 0 w 120"/>
                  <a:gd name="T63" fmla="*/ 0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60"/>
                  <a:gd name="T98" fmla="*/ 120 w 120"/>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60">
                    <a:moveTo>
                      <a:pt x="0" y="0"/>
                    </a:moveTo>
                    <a:lnTo>
                      <a:pt x="0" y="0"/>
                    </a:lnTo>
                    <a:lnTo>
                      <a:pt x="15" y="15"/>
                    </a:lnTo>
                    <a:lnTo>
                      <a:pt x="30" y="15"/>
                    </a:lnTo>
                    <a:lnTo>
                      <a:pt x="45" y="15"/>
                    </a:lnTo>
                    <a:lnTo>
                      <a:pt x="60" y="15"/>
                    </a:lnTo>
                    <a:lnTo>
                      <a:pt x="90" y="15"/>
                    </a:lnTo>
                    <a:lnTo>
                      <a:pt x="105" y="15"/>
                    </a:lnTo>
                    <a:lnTo>
                      <a:pt x="105" y="30"/>
                    </a:lnTo>
                    <a:lnTo>
                      <a:pt x="120" y="30"/>
                    </a:lnTo>
                    <a:lnTo>
                      <a:pt x="120" y="45"/>
                    </a:lnTo>
                    <a:lnTo>
                      <a:pt x="105" y="45"/>
                    </a:lnTo>
                    <a:lnTo>
                      <a:pt x="105" y="60"/>
                    </a:lnTo>
                    <a:lnTo>
                      <a:pt x="90" y="60"/>
                    </a:lnTo>
                    <a:lnTo>
                      <a:pt x="90" y="45"/>
                    </a:lnTo>
                    <a:lnTo>
                      <a:pt x="75" y="45"/>
                    </a:lnTo>
                    <a:lnTo>
                      <a:pt x="60" y="45"/>
                    </a:lnTo>
                    <a:lnTo>
                      <a:pt x="30" y="45"/>
                    </a:lnTo>
                    <a:lnTo>
                      <a:pt x="15" y="45"/>
                    </a:lnTo>
                    <a:lnTo>
                      <a:pt x="0" y="30"/>
                    </a:lnTo>
                    <a:lnTo>
                      <a:pt x="0" y="15"/>
                    </a:lnTo>
                    <a:lnTo>
                      <a:pt x="0" y="0"/>
                    </a:lnTo>
                    <a:close/>
                  </a:path>
                </a:pathLst>
              </a:custGeom>
              <a:solidFill>
                <a:srgbClr val="000000"/>
              </a:solidFill>
              <a:ln w="9525">
                <a:noFill/>
                <a:round/>
                <a:headEnd/>
                <a:tailEnd/>
              </a:ln>
            </p:spPr>
            <p:txBody>
              <a:bodyPr/>
              <a:lstStyle/>
              <a:p>
                <a:endParaRPr lang="tr-TR"/>
              </a:p>
            </p:txBody>
          </p:sp>
          <p:sp>
            <p:nvSpPr>
              <p:cNvPr id="233" name="Freeform 517"/>
              <p:cNvSpPr>
                <a:spLocks/>
              </p:cNvSpPr>
              <p:nvPr/>
            </p:nvSpPr>
            <p:spPr bwMode="auto">
              <a:xfrm>
                <a:off x="855" y="375"/>
                <a:ext cx="120" cy="120"/>
              </a:xfrm>
              <a:custGeom>
                <a:avLst/>
                <a:gdLst>
                  <a:gd name="T0" fmla="*/ 15 w 120"/>
                  <a:gd name="T1" fmla="*/ 0 h 120"/>
                  <a:gd name="T2" fmla="*/ 15 w 120"/>
                  <a:gd name="T3" fmla="*/ 0 h 120"/>
                  <a:gd name="T4" fmla="*/ 30 w 120"/>
                  <a:gd name="T5" fmla="*/ 15 h 120"/>
                  <a:gd name="T6" fmla="*/ 45 w 120"/>
                  <a:gd name="T7" fmla="*/ 15 h 120"/>
                  <a:gd name="T8" fmla="*/ 60 w 120"/>
                  <a:gd name="T9" fmla="*/ 15 h 120"/>
                  <a:gd name="T10" fmla="*/ 60 w 120"/>
                  <a:gd name="T11" fmla="*/ 15 h 120"/>
                  <a:gd name="T12" fmla="*/ 75 w 120"/>
                  <a:gd name="T13" fmla="*/ 15 h 120"/>
                  <a:gd name="T14" fmla="*/ 90 w 120"/>
                  <a:gd name="T15" fmla="*/ 15 h 120"/>
                  <a:gd name="T16" fmla="*/ 90 w 120"/>
                  <a:gd name="T17" fmla="*/ 15 h 120"/>
                  <a:gd name="T18" fmla="*/ 105 w 120"/>
                  <a:gd name="T19" fmla="*/ 30 h 120"/>
                  <a:gd name="T20" fmla="*/ 120 w 120"/>
                  <a:gd name="T21" fmla="*/ 45 h 120"/>
                  <a:gd name="T22" fmla="*/ 120 w 120"/>
                  <a:gd name="T23" fmla="*/ 75 h 120"/>
                  <a:gd name="T24" fmla="*/ 120 w 120"/>
                  <a:gd name="T25" fmla="*/ 75 h 120"/>
                  <a:gd name="T26" fmla="*/ 105 w 120"/>
                  <a:gd name="T27" fmla="*/ 105 h 120"/>
                  <a:gd name="T28" fmla="*/ 105 w 120"/>
                  <a:gd name="T29" fmla="*/ 120 h 120"/>
                  <a:gd name="T30" fmla="*/ 105 w 120"/>
                  <a:gd name="T31" fmla="*/ 120 h 120"/>
                  <a:gd name="T32" fmla="*/ 105 w 120"/>
                  <a:gd name="T33" fmla="*/ 105 h 120"/>
                  <a:gd name="T34" fmla="*/ 105 w 120"/>
                  <a:gd name="T35" fmla="*/ 105 h 120"/>
                  <a:gd name="T36" fmla="*/ 105 w 120"/>
                  <a:gd name="T37" fmla="*/ 90 h 120"/>
                  <a:gd name="T38" fmla="*/ 90 w 120"/>
                  <a:gd name="T39" fmla="*/ 75 h 120"/>
                  <a:gd name="T40" fmla="*/ 90 w 120"/>
                  <a:gd name="T41" fmla="*/ 75 h 120"/>
                  <a:gd name="T42" fmla="*/ 90 w 120"/>
                  <a:gd name="T43" fmla="*/ 60 h 120"/>
                  <a:gd name="T44" fmla="*/ 75 w 120"/>
                  <a:gd name="T45" fmla="*/ 45 h 120"/>
                  <a:gd name="T46" fmla="*/ 75 w 120"/>
                  <a:gd name="T47" fmla="*/ 45 h 120"/>
                  <a:gd name="T48" fmla="*/ 60 w 120"/>
                  <a:gd name="T49" fmla="*/ 30 h 120"/>
                  <a:gd name="T50" fmla="*/ 60 w 120"/>
                  <a:gd name="T51" fmla="*/ 30 h 120"/>
                  <a:gd name="T52" fmla="*/ 60 w 120"/>
                  <a:gd name="T53" fmla="*/ 30 h 120"/>
                  <a:gd name="T54" fmla="*/ 30 w 120"/>
                  <a:gd name="T55" fmla="*/ 30 h 120"/>
                  <a:gd name="T56" fmla="*/ 30 w 120"/>
                  <a:gd name="T57" fmla="*/ 30 h 120"/>
                  <a:gd name="T58" fmla="*/ 15 w 120"/>
                  <a:gd name="T59" fmla="*/ 15 h 120"/>
                  <a:gd name="T60" fmla="*/ 0 w 120"/>
                  <a:gd name="T61" fmla="*/ 15 h 120"/>
                  <a:gd name="T62" fmla="*/ 0 w 120"/>
                  <a:gd name="T63" fmla="*/ 15 h 120"/>
                  <a:gd name="T64" fmla="*/ 0 w 120"/>
                  <a:gd name="T65" fmla="*/ 15 h 120"/>
                  <a:gd name="T66" fmla="*/ 0 w 120"/>
                  <a:gd name="T67" fmla="*/ 0 h 120"/>
                  <a:gd name="T68" fmla="*/ 0 w 120"/>
                  <a:gd name="T69" fmla="*/ 0 h 120"/>
                  <a:gd name="T70" fmla="*/ 15 w 120"/>
                  <a:gd name="T71" fmla="*/ 0 h 120"/>
                  <a:gd name="T72" fmla="*/ 15 w 120"/>
                  <a:gd name="T73" fmla="*/ 0 h 1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
                  <a:gd name="T112" fmla="*/ 0 h 120"/>
                  <a:gd name="T113" fmla="*/ 120 w 120"/>
                  <a:gd name="T114" fmla="*/ 120 h 1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 h="120">
                    <a:moveTo>
                      <a:pt x="15" y="0"/>
                    </a:moveTo>
                    <a:lnTo>
                      <a:pt x="15" y="0"/>
                    </a:lnTo>
                    <a:lnTo>
                      <a:pt x="30" y="15"/>
                    </a:lnTo>
                    <a:lnTo>
                      <a:pt x="45" y="15"/>
                    </a:lnTo>
                    <a:lnTo>
                      <a:pt x="60" y="15"/>
                    </a:lnTo>
                    <a:lnTo>
                      <a:pt x="75" y="15"/>
                    </a:lnTo>
                    <a:lnTo>
                      <a:pt x="90" y="15"/>
                    </a:lnTo>
                    <a:lnTo>
                      <a:pt x="105" y="30"/>
                    </a:lnTo>
                    <a:lnTo>
                      <a:pt x="120" y="45"/>
                    </a:lnTo>
                    <a:lnTo>
                      <a:pt x="120" y="75"/>
                    </a:lnTo>
                    <a:lnTo>
                      <a:pt x="105" y="105"/>
                    </a:lnTo>
                    <a:lnTo>
                      <a:pt x="105" y="120"/>
                    </a:lnTo>
                    <a:lnTo>
                      <a:pt x="105" y="105"/>
                    </a:lnTo>
                    <a:lnTo>
                      <a:pt x="105" y="90"/>
                    </a:lnTo>
                    <a:lnTo>
                      <a:pt x="90" y="75"/>
                    </a:lnTo>
                    <a:lnTo>
                      <a:pt x="90" y="60"/>
                    </a:lnTo>
                    <a:lnTo>
                      <a:pt x="75" y="45"/>
                    </a:lnTo>
                    <a:lnTo>
                      <a:pt x="60" y="30"/>
                    </a:lnTo>
                    <a:lnTo>
                      <a:pt x="30" y="30"/>
                    </a:lnTo>
                    <a:lnTo>
                      <a:pt x="15" y="15"/>
                    </a:lnTo>
                    <a:lnTo>
                      <a:pt x="0" y="15"/>
                    </a:lnTo>
                    <a:lnTo>
                      <a:pt x="0" y="0"/>
                    </a:lnTo>
                    <a:lnTo>
                      <a:pt x="15" y="0"/>
                    </a:lnTo>
                    <a:close/>
                  </a:path>
                </a:pathLst>
              </a:custGeom>
              <a:solidFill>
                <a:srgbClr val="000000"/>
              </a:solidFill>
              <a:ln w="9525">
                <a:noFill/>
                <a:round/>
                <a:headEnd/>
                <a:tailEnd/>
              </a:ln>
            </p:spPr>
            <p:txBody>
              <a:bodyPr/>
              <a:lstStyle/>
              <a:p>
                <a:endParaRPr lang="tr-TR"/>
              </a:p>
            </p:txBody>
          </p:sp>
          <p:sp>
            <p:nvSpPr>
              <p:cNvPr id="234" name="Freeform 518"/>
              <p:cNvSpPr>
                <a:spLocks/>
              </p:cNvSpPr>
              <p:nvPr/>
            </p:nvSpPr>
            <p:spPr bwMode="auto">
              <a:xfrm>
                <a:off x="1005" y="390"/>
                <a:ext cx="120" cy="60"/>
              </a:xfrm>
              <a:custGeom>
                <a:avLst/>
                <a:gdLst>
                  <a:gd name="T0" fmla="*/ 0 w 120"/>
                  <a:gd name="T1" fmla="*/ 60 h 60"/>
                  <a:gd name="T2" fmla="*/ 0 w 120"/>
                  <a:gd name="T3" fmla="*/ 60 h 60"/>
                  <a:gd name="T4" fmla="*/ 15 w 120"/>
                  <a:gd name="T5" fmla="*/ 45 h 60"/>
                  <a:gd name="T6" fmla="*/ 15 w 120"/>
                  <a:gd name="T7" fmla="*/ 30 h 60"/>
                  <a:gd name="T8" fmla="*/ 30 w 120"/>
                  <a:gd name="T9" fmla="*/ 15 h 60"/>
                  <a:gd name="T10" fmla="*/ 30 w 120"/>
                  <a:gd name="T11" fmla="*/ 15 h 60"/>
                  <a:gd name="T12" fmla="*/ 30 w 120"/>
                  <a:gd name="T13" fmla="*/ 0 h 60"/>
                  <a:gd name="T14" fmla="*/ 45 w 120"/>
                  <a:gd name="T15" fmla="*/ 0 h 60"/>
                  <a:gd name="T16" fmla="*/ 75 w 120"/>
                  <a:gd name="T17" fmla="*/ 0 h 60"/>
                  <a:gd name="T18" fmla="*/ 90 w 120"/>
                  <a:gd name="T19" fmla="*/ 0 h 60"/>
                  <a:gd name="T20" fmla="*/ 120 w 120"/>
                  <a:gd name="T21" fmla="*/ 0 h 60"/>
                  <a:gd name="T22" fmla="*/ 120 w 120"/>
                  <a:gd name="T23" fmla="*/ 0 h 60"/>
                  <a:gd name="T24" fmla="*/ 120 w 120"/>
                  <a:gd name="T25" fmla="*/ 0 h 60"/>
                  <a:gd name="T26" fmla="*/ 120 w 120"/>
                  <a:gd name="T27" fmla="*/ 0 h 60"/>
                  <a:gd name="T28" fmla="*/ 120 w 120"/>
                  <a:gd name="T29" fmla="*/ 0 h 60"/>
                  <a:gd name="T30" fmla="*/ 105 w 120"/>
                  <a:gd name="T31" fmla="*/ 15 h 60"/>
                  <a:gd name="T32" fmla="*/ 90 w 120"/>
                  <a:gd name="T33" fmla="*/ 15 h 60"/>
                  <a:gd name="T34" fmla="*/ 90 w 120"/>
                  <a:gd name="T35" fmla="*/ 15 h 60"/>
                  <a:gd name="T36" fmla="*/ 75 w 120"/>
                  <a:gd name="T37" fmla="*/ 15 h 60"/>
                  <a:gd name="T38" fmla="*/ 60 w 120"/>
                  <a:gd name="T39" fmla="*/ 30 h 60"/>
                  <a:gd name="T40" fmla="*/ 45 w 120"/>
                  <a:gd name="T41" fmla="*/ 30 h 60"/>
                  <a:gd name="T42" fmla="*/ 30 w 120"/>
                  <a:gd name="T43" fmla="*/ 45 h 60"/>
                  <a:gd name="T44" fmla="*/ 30 w 120"/>
                  <a:gd name="T45" fmla="*/ 45 h 60"/>
                  <a:gd name="T46" fmla="*/ 30 w 120"/>
                  <a:gd name="T47" fmla="*/ 45 h 60"/>
                  <a:gd name="T48" fmla="*/ 15 w 120"/>
                  <a:gd name="T49" fmla="*/ 45 h 60"/>
                  <a:gd name="T50" fmla="*/ 15 w 120"/>
                  <a:gd name="T51" fmla="*/ 60 h 60"/>
                  <a:gd name="T52" fmla="*/ 15 w 120"/>
                  <a:gd name="T53" fmla="*/ 60 h 60"/>
                  <a:gd name="T54" fmla="*/ 15 w 120"/>
                  <a:gd name="T55" fmla="*/ 60 h 60"/>
                  <a:gd name="T56" fmla="*/ 0 w 120"/>
                  <a:gd name="T57" fmla="*/ 60 h 60"/>
                  <a:gd name="T58" fmla="*/ 0 w 120"/>
                  <a:gd name="T59" fmla="*/ 60 h 60"/>
                  <a:gd name="T60" fmla="*/ 0 w 120"/>
                  <a:gd name="T61" fmla="*/ 60 h 60"/>
                  <a:gd name="T62" fmla="*/ 0 w 120"/>
                  <a:gd name="T63" fmla="*/ 60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60"/>
                  <a:gd name="T98" fmla="*/ 120 w 120"/>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60">
                    <a:moveTo>
                      <a:pt x="0" y="60"/>
                    </a:moveTo>
                    <a:lnTo>
                      <a:pt x="0" y="60"/>
                    </a:lnTo>
                    <a:lnTo>
                      <a:pt x="15" y="45"/>
                    </a:lnTo>
                    <a:lnTo>
                      <a:pt x="15" y="30"/>
                    </a:lnTo>
                    <a:lnTo>
                      <a:pt x="30" y="15"/>
                    </a:lnTo>
                    <a:lnTo>
                      <a:pt x="30" y="0"/>
                    </a:lnTo>
                    <a:lnTo>
                      <a:pt x="45" y="0"/>
                    </a:lnTo>
                    <a:lnTo>
                      <a:pt x="75" y="0"/>
                    </a:lnTo>
                    <a:lnTo>
                      <a:pt x="90" y="0"/>
                    </a:lnTo>
                    <a:lnTo>
                      <a:pt x="120" y="0"/>
                    </a:lnTo>
                    <a:lnTo>
                      <a:pt x="105" y="15"/>
                    </a:lnTo>
                    <a:lnTo>
                      <a:pt x="90" y="15"/>
                    </a:lnTo>
                    <a:lnTo>
                      <a:pt x="75" y="15"/>
                    </a:lnTo>
                    <a:lnTo>
                      <a:pt x="60" y="30"/>
                    </a:lnTo>
                    <a:lnTo>
                      <a:pt x="45" y="30"/>
                    </a:lnTo>
                    <a:lnTo>
                      <a:pt x="30" y="45"/>
                    </a:lnTo>
                    <a:lnTo>
                      <a:pt x="15" y="45"/>
                    </a:lnTo>
                    <a:lnTo>
                      <a:pt x="15" y="60"/>
                    </a:lnTo>
                    <a:lnTo>
                      <a:pt x="0" y="60"/>
                    </a:lnTo>
                    <a:close/>
                  </a:path>
                </a:pathLst>
              </a:custGeom>
              <a:solidFill>
                <a:srgbClr val="000000"/>
              </a:solidFill>
              <a:ln w="9525">
                <a:noFill/>
                <a:round/>
                <a:headEnd/>
                <a:tailEnd/>
              </a:ln>
            </p:spPr>
            <p:txBody>
              <a:bodyPr/>
              <a:lstStyle/>
              <a:p>
                <a:endParaRPr lang="tr-TR"/>
              </a:p>
            </p:txBody>
          </p:sp>
          <p:sp>
            <p:nvSpPr>
              <p:cNvPr id="235" name="Freeform 519"/>
              <p:cNvSpPr>
                <a:spLocks/>
              </p:cNvSpPr>
              <p:nvPr/>
            </p:nvSpPr>
            <p:spPr bwMode="auto">
              <a:xfrm>
                <a:off x="735" y="0"/>
                <a:ext cx="540" cy="285"/>
              </a:xfrm>
              <a:custGeom>
                <a:avLst/>
                <a:gdLst>
                  <a:gd name="T0" fmla="*/ 45 w 540"/>
                  <a:gd name="T1" fmla="*/ 285 h 285"/>
                  <a:gd name="T2" fmla="*/ 45 w 540"/>
                  <a:gd name="T3" fmla="*/ 255 h 285"/>
                  <a:gd name="T4" fmla="*/ 30 w 540"/>
                  <a:gd name="T5" fmla="*/ 225 h 285"/>
                  <a:gd name="T6" fmla="*/ 0 w 540"/>
                  <a:gd name="T7" fmla="*/ 210 h 285"/>
                  <a:gd name="T8" fmla="*/ 0 w 540"/>
                  <a:gd name="T9" fmla="*/ 195 h 285"/>
                  <a:gd name="T10" fmla="*/ 0 w 540"/>
                  <a:gd name="T11" fmla="*/ 180 h 285"/>
                  <a:gd name="T12" fmla="*/ 0 w 540"/>
                  <a:gd name="T13" fmla="*/ 150 h 285"/>
                  <a:gd name="T14" fmla="*/ 0 w 540"/>
                  <a:gd name="T15" fmla="*/ 150 h 285"/>
                  <a:gd name="T16" fmla="*/ 0 w 540"/>
                  <a:gd name="T17" fmla="*/ 135 h 285"/>
                  <a:gd name="T18" fmla="*/ 45 w 540"/>
                  <a:gd name="T19" fmla="*/ 105 h 285"/>
                  <a:gd name="T20" fmla="*/ 105 w 540"/>
                  <a:gd name="T21" fmla="*/ 75 h 285"/>
                  <a:gd name="T22" fmla="*/ 120 w 540"/>
                  <a:gd name="T23" fmla="*/ 60 h 285"/>
                  <a:gd name="T24" fmla="*/ 180 w 540"/>
                  <a:gd name="T25" fmla="*/ 15 h 285"/>
                  <a:gd name="T26" fmla="*/ 210 w 540"/>
                  <a:gd name="T27" fmla="*/ 0 h 285"/>
                  <a:gd name="T28" fmla="*/ 270 w 540"/>
                  <a:gd name="T29" fmla="*/ 15 h 285"/>
                  <a:gd name="T30" fmla="*/ 345 w 540"/>
                  <a:gd name="T31" fmla="*/ 30 h 285"/>
                  <a:gd name="T32" fmla="*/ 405 w 540"/>
                  <a:gd name="T33" fmla="*/ 30 h 285"/>
                  <a:gd name="T34" fmla="*/ 480 w 540"/>
                  <a:gd name="T35" fmla="*/ 75 h 285"/>
                  <a:gd name="T36" fmla="*/ 510 w 540"/>
                  <a:gd name="T37" fmla="*/ 90 h 285"/>
                  <a:gd name="T38" fmla="*/ 525 w 540"/>
                  <a:gd name="T39" fmla="*/ 90 h 285"/>
                  <a:gd name="T40" fmla="*/ 540 w 540"/>
                  <a:gd name="T41" fmla="*/ 105 h 285"/>
                  <a:gd name="T42" fmla="*/ 540 w 540"/>
                  <a:gd name="T43" fmla="*/ 135 h 285"/>
                  <a:gd name="T44" fmla="*/ 540 w 540"/>
                  <a:gd name="T45" fmla="*/ 165 h 285"/>
                  <a:gd name="T46" fmla="*/ 540 w 540"/>
                  <a:gd name="T47" fmla="*/ 210 h 285"/>
                  <a:gd name="T48" fmla="*/ 510 w 540"/>
                  <a:gd name="T49" fmla="*/ 240 h 285"/>
                  <a:gd name="T50" fmla="*/ 495 w 540"/>
                  <a:gd name="T51" fmla="*/ 255 h 285"/>
                  <a:gd name="T52" fmla="*/ 480 w 540"/>
                  <a:gd name="T53" fmla="*/ 270 h 285"/>
                  <a:gd name="T54" fmla="*/ 480 w 540"/>
                  <a:gd name="T55" fmla="*/ 270 h 285"/>
                  <a:gd name="T56" fmla="*/ 465 w 540"/>
                  <a:gd name="T57" fmla="*/ 270 h 285"/>
                  <a:gd name="T58" fmla="*/ 450 w 540"/>
                  <a:gd name="T59" fmla="*/ 255 h 285"/>
                  <a:gd name="T60" fmla="*/ 450 w 540"/>
                  <a:gd name="T61" fmla="*/ 240 h 285"/>
                  <a:gd name="T62" fmla="*/ 435 w 540"/>
                  <a:gd name="T63" fmla="*/ 225 h 285"/>
                  <a:gd name="T64" fmla="*/ 390 w 540"/>
                  <a:gd name="T65" fmla="*/ 210 h 285"/>
                  <a:gd name="T66" fmla="*/ 360 w 540"/>
                  <a:gd name="T67" fmla="*/ 210 h 285"/>
                  <a:gd name="T68" fmla="*/ 255 w 540"/>
                  <a:gd name="T69" fmla="*/ 210 h 285"/>
                  <a:gd name="T70" fmla="*/ 180 w 540"/>
                  <a:gd name="T71" fmla="*/ 210 h 285"/>
                  <a:gd name="T72" fmla="*/ 135 w 540"/>
                  <a:gd name="T73" fmla="*/ 225 h 285"/>
                  <a:gd name="T74" fmla="*/ 105 w 540"/>
                  <a:gd name="T75" fmla="*/ 255 h 285"/>
                  <a:gd name="T76" fmla="*/ 75 w 540"/>
                  <a:gd name="T77" fmla="*/ 270 h 2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40"/>
                  <a:gd name="T118" fmla="*/ 0 h 285"/>
                  <a:gd name="T119" fmla="*/ 540 w 540"/>
                  <a:gd name="T120" fmla="*/ 285 h 2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40" h="285">
                    <a:moveTo>
                      <a:pt x="45" y="285"/>
                    </a:moveTo>
                    <a:lnTo>
                      <a:pt x="45" y="285"/>
                    </a:lnTo>
                    <a:lnTo>
                      <a:pt x="45" y="270"/>
                    </a:lnTo>
                    <a:lnTo>
                      <a:pt x="45" y="255"/>
                    </a:lnTo>
                    <a:lnTo>
                      <a:pt x="30" y="225"/>
                    </a:lnTo>
                    <a:lnTo>
                      <a:pt x="15" y="210"/>
                    </a:lnTo>
                    <a:lnTo>
                      <a:pt x="0" y="210"/>
                    </a:lnTo>
                    <a:lnTo>
                      <a:pt x="0" y="195"/>
                    </a:lnTo>
                    <a:lnTo>
                      <a:pt x="0" y="180"/>
                    </a:lnTo>
                    <a:lnTo>
                      <a:pt x="0" y="165"/>
                    </a:lnTo>
                    <a:lnTo>
                      <a:pt x="0" y="150"/>
                    </a:lnTo>
                    <a:lnTo>
                      <a:pt x="0" y="135"/>
                    </a:lnTo>
                    <a:lnTo>
                      <a:pt x="15" y="120"/>
                    </a:lnTo>
                    <a:lnTo>
                      <a:pt x="45" y="105"/>
                    </a:lnTo>
                    <a:lnTo>
                      <a:pt x="75" y="90"/>
                    </a:lnTo>
                    <a:lnTo>
                      <a:pt x="105" y="75"/>
                    </a:lnTo>
                    <a:lnTo>
                      <a:pt x="120" y="75"/>
                    </a:lnTo>
                    <a:lnTo>
                      <a:pt x="120" y="60"/>
                    </a:lnTo>
                    <a:lnTo>
                      <a:pt x="150" y="30"/>
                    </a:lnTo>
                    <a:lnTo>
                      <a:pt x="180" y="15"/>
                    </a:lnTo>
                    <a:lnTo>
                      <a:pt x="195" y="0"/>
                    </a:lnTo>
                    <a:lnTo>
                      <a:pt x="210" y="0"/>
                    </a:lnTo>
                    <a:lnTo>
                      <a:pt x="240" y="0"/>
                    </a:lnTo>
                    <a:lnTo>
                      <a:pt x="270" y="15"/>
                    </a:lnTo>
                    <a:lnTo>
                      <a:pt x="300" y="15"/>
                    </a:lnTo>
                    <a:lnTo>
                      <a:pt x="345" y="30"/>
                    </a:lnTo>
                    <a:lnTo>
                      <a:pt x="360" y="30"/>
                    </a:lnTo>
                    <a:lnTo>
                      <a:pt x="405" y="30"/>
                    </a:lnTo>
                    <a:lnTo>
                      <a:pt x="450" y="60"/>
                    </a:lnTo>
                    <a:lnTo>
                      <a:pt x="480" y="75"/>
                    </a:lnTo>
                    <a:lnTo>
                      <a:pt x="495" y="90"/>
                    </a:lnTo>
                    <a:lnTo>
                      <a:pt x="510" y="90"/>
                    </a:lnTo>
                    <a:lnTo>
                      <a:pt x="525" y="90"/>
                    </a:lnTo>
                    <a:lnTo>
                      <a:pt x="525" y="105"/>
                    </a:lnTo>
                    <a:lnTo>
                      <a:pt x="540" y="105"/>
                    </a:lnTo>
                    <a:lnTo>
                      <a:pt x="540" y="135"/>
                    </a:lnTo>
                    <a:lnTo>
                      <a:pt x="540" y="150"/>
                    </a:lnTo>
                    <a:lnTo>
                      <a:pt x="540" y="165"/>
                    </a:lnTo>
                    <a:lnTo>
                      <a:pt x="540" y="180"/>
                    </a:lnTo>
                    <a:lnTo>
                      <a:pt x="540" y="210"/>
                    </a:lnTo>
                    <a:lnTo>
                      <a:pt x="525" y="210"/>
                    </a:lnTo>
                    <a:lnTo>
                      <a:pt x="510" y="240"/>
                    </a:lnTo>
                    <a:lnTo>
                      <a:pt x="495" y="255"/>
                    </a:lnTo>
                    <a:lnTo>
                      <a:pt x="495" y="270"/>
                    </a:lnTo>
                    <a:lnTo>
                      <a:pt x="480" y="270"/>
                    </a:lnTo>
                    <a:lnTo>
                      <a:pt x="465" y="270"/>
                    </a:lnTo>
                    <a:lnTo>
                      <a:pt x="450" y="255"/>
                    </a:lnTo>
                    <a:lnTo>
                      <a:pt x="450" y="240"/>
                    </a:lnTo>
                    <a:lnTo>
                      <a:pt x="435" y="240"/>
                    </a:lnTo>
                    <a:lnTo>
                      <a:pt x="435" y="225"/>
                    </a:lnTo>
                    <a:lnTo>
                      <a:pt x="420" y="225"/>
                    </a:lnTo>
                    <a:lnTo>
                      <a:pt x="390" y="210"/>
                    </a:lnTo>
                    <a:lnTo>
                      <a:pt x="375" y="210"/>
                    </a:lnTo>
                    <a:lnTo>
                      <a:pt x="360" y="210"/>
                    </a:lnTo>
                    <a:lnTo>
                      <a:pt x="300" y="210"/>
                    </a:lnTo>
                    <a:lnTo>
                      <a:pt x="255" y="210"/>
                    </a:lnTo>
                    <a:lnTo>
                      <a:pt x="225" y="210"/>
                    </a:lnTo>
                    <a:lnTo>
                      <a:pt x="180" y="210"/>
                    </a:lnTo>
                    <a:lnTo>
                      <a:pt x="165" y="210"/>
                    </a:lnTo>
                    <a:lnTo>
                      <a:pt x="135" y="225"/>
                    </a:lnTo>
                    <a:lnTo>
                      <a:pt x="120" y="240"/>
                    </a:lnTo>
                    <a:lnTo>
                      <a:pt x="105" y="255"/>
                    </a:lnTo>
                    <a:lnTo>
                      <a:pt x="90" y="270"/>
                    </a:lnTo>
                    <a:lnTo>
                      <a:pt x="75" y="270"/>
                    </a:lnTo>
                    <a:lnTo>
                      <a:pt x="45" y="285"/>
                    </a:lnTo>
                    <a:close/>
                  </a:path>
                </a:pathLst>
              </a:custGeom>
              <a:solidFill>
                <a:srgbClr val="D8B24C"/>
              </a:solidFill>
              <a:ln w="9525">
                <a:noFill/>
                <a:round/>
                <a:headEnd/>
                <a:tailEnd/>
              </a:ln>
            </p:spPr>
            <p:txBody>
              <a:bodyPr/>
              <a:lstStyle/>
              <a:p>
                <a:endParaRPr lang="tr-TR"/>
              </a:p>
            </p:txBody>
          </p:sp>
          <p:sp>
            <p:nvSpPr>
              <p:cNvPr id="236" name="Freeform 520"/>
              <p:cNvSpPr>
                <a:spLocks/>
              </p:cNvSpPr>
              <p:nvPr/>
            </p:nvSpPr>
            <p:spPr bwMode="auto">
              <a:xfrm>
                <a:off x="795" y="210"/>
                <a:ext cx="390" cy="165"/>
              </a:xfrm>
              <a:custGeom>
                <a:avLst/>
                <a:gdLst>
                  <a:gd name="T0" fmla="*/ 0 w 390"/>
                  <a:gd name="T1" fmla="*/ 75 h 165"/>
                  <a:gd name="T2" fmla="*/ 0 w 390"/>
                  <a:gd name="T3" fmla="*/ 75 h 165"/>
                  <a:gd name="T4" fmla="*/ 30 w 390"/>
                  <a:gd name="T5" fmla="*/ 90 h 165"/>
                  <a:gd name="T6" fmla="*/ 60 w 390"/>
                  <a:gd name="T7" fmla="*/ 105 h 165"/>
                  <a:gd name="T8" fmla="*/ 90 w 390"/>
                  <a:gd name="T9" fmla="*/ 120 h 165"/>
                  <a:gd name="T10" fmla="*/ 120 w 390"/>
                  <a:gd name="T11" fmla="*/ 135 h 165"/>
                  <a:gd name="T12" fmla="*/ 120 w 390"/>
                  <a:gd name="T13" fmla="*/ 150 h 165"/>
                  <a:gd name="T14" fmla="*/ 135 w 390"/>
                  <a:gd name="T15" fmla="*/ 150 h 165"/>
                  <a:gd name="T16" fmla="*/ 165 w 390"/>
                  <a:gd name="T17" fmla="*/ 150 h 165"/>
                  <a:gd name="T18" fmla="*/ 180 w 390"/>
                  <a:gd name="T19" fmla="*/ 150 h 165"/>
                  <a:gd name="T20" fmla="*/ 195 w 390"/>
                  <a:gd name="T21" fmla="*/ 165 h 165"/>
                  <a:gd name="T22" fmla="*/ 225 w 390"/>
                  <a:gd name="T23" fmla="*/ 150 h 165"/>
                  <a:gd name="T24" fmla="*/ 240 w 390"/>
                  <a:gd name="T25" fmla="*/ 150 h 165"/>
                  <a:gd name="T26" fmla="*/ 240 w 390"/>
                  <a:gd name="T27" fmla="*/ 150 h 165"/>
                  <a:gd name="T28" fmla="*/ 270 w 390"/>
                  <a:gd name="T29" fmla="*/ 150 h 165"/>
                  <a:gd name="T30" fmla="*/ 300 w 390"/>
                  <a:gd name="T31" fmla="*/ 135 h 165"/>
                  <a:gd name="T32" fmla="*/ 315 w 390"/>
                  <a:gd name="T33" fmla="*/ 120 h 165"/>
                  <a:gd name="T34" fmla="*/ 345 w 390"/>
                  <a:gd name="T35" fmla="*/ 105 h 165"/>
                  <a:gd name="T36" fmla="*/ 360 w 390"/>
                  <a:gd name="T37" fmla="*/ 90 h 165"/>
                  <a:gd name="T38" fmla="*/ 375 w 390"/>
                  <a:gd name="T39" fmla="*/ 60 h 165"/>
                  <a:gd name="T40" fmla="*/ 390 w 390"/>
                  <a:gd name="T41" fmla="*/ 45 h 165"/>
                  <a:gd name="T42" fmla="*/ 390 w 390"/>
                  <a:gd name="T43" fmla="*/ 45 h 165"/>
                  <a:gd name="T44" fmla="*/ 375 w 390"/>
                  <a:gd name="T45" fmla="*/ 30 h 165"/>
                  <a:gd name="T46" fmla="*/ 360 w 390"/>
                  <a:gd name="T47" fmla="*/ 15 h 165"/>
                  <a:gd name="T48" fmla="*/ 315 w 390"/>
                  <a:gd name="T49" fmla="*/ 0 h 165"/>
                  <a:gd name="T50" fmla="*/ 300 w 390"/>
                  <a:gd name="T51" fmla="*/ 0 h 165"/>
                  <a:gd name="T52" fmla="*/ 255 w 390"/>
                  <a:gd name="T53" fmla="*/ 0 h 165"/>
                  <a:gd name="T54" fmla="*/ 225 w 390"/>
                  <a:gd name="T55" fmla="*/ 0 h 165"/>
                  <a:gd name="T56" fmla="*/ 180 w 390"/>
                  <a:gd name="T57" fmla="*/ 0 h 165"/>
                  <a:gd name="T58" fmla="*/ 165 w 390"/>
                  <a:gd name="T59" fmla="*/ 0 h 165"/>
                  <a:gd name="T60" fmla="*/ 120 w 390"/>
                  <a:gd name="T61" fmla="*/ 0 h 165"/>
                  <a:gd name="T62" fmla="*/ 105 w 390"/>
                  <a:gd name="T63" fmla="*/ 0 h 165"/>
                  <a:gd name="T64" fmla="*/ 90 w 390"/>
                  <a:gd name="T65" fmla="*/ 0 h 165"/>
                  <a:gd name="T66" fmla="*/ 75 w 390"/>
                  <a:gd name="T67" fmla="*/ 0 h 165"/>
                  <a:gd name="T68" fmla="*/ 60 w 390"/>
                  <a:gd name="T69" fmla="*/ 0 h 165"/>
                  <a:gd name="T70" fmla="*/ 45 w 390"/>
                  <a:gd name="T71" fmla="*/ 15 h 165"/>
                  <a:gd name="T72" fmla="*/ 30 w 390"/>
                  <a:gd name="T73" fmla="*/ 45 h 165"/>
                  <a:gd name="T74" fmla="*/ 15 w 390"/>
                  <a:gd name="T75" fmla="*/ 60 h 165"/>
                  <a:gd name="T76" fmla="*/ 0 w 390"/>
                  <a:gd name="T77" fmla="*/ 60 h 165"/>
                  <a:gd name="T78" fmla="*/ 0 w 390"/>
                  <a:gd name="T79" fmla="*/ 75 h 1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0"/>
                  <a:gd name="T121" fmla="*/ 0 h 165"/>
                  <a:gd name="T122" fmla="*/ 390 w 390"/>
                  <a:gd name="T123" fmla="*/ 165 h 1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0" h="165">
                    <a:moveTo>
                      <a:pt x="0" y="75"/>
                    </a:moveTo>
                    <a:lnTo>
                      <a:pt x="0" y="75"/>
                    </a:lnTo>
                    <a:lnTo>
                      <a:pt x="30" y="90"/>
                    </a:lnTo>
                    <a:lnTo>
                      <a:pt x="60" y="105"/>
                    </a:lnTo>
                    <a:lnTo>
                      <a:pt x="90" y="120"/>
                    </a:lnTo>
                    <a:lnTo>
                      <a:pt x="120" y="135"/>
                    </a:lnTo>
                    <a:lnTo>
                      <a:pt x="120" y="150"/>
                    </a:lnTo>
                    <a:lnTo>
                      <a:pt x="135" y="150"/>
                    </a:lnTo>
                    <a:lnTo>
                      <a:pt x="165" y="150"/>
                    </a:lnTo>
                    <a:lnTo>
                      <a:pt x="180" y="150"/>
                    </a:lnTo>
                    <a:lnTo>
                      <a:pt x="195" y="165"/>
                    </a:lnTo>
                    <a:lnTo>
                      <a:pt x="225" y="150"/>
                    </a:lnTo>
                    <a:lnTo>
                      <a:pt x="240" y="150"/>
                    </a:lnTo>
                    <a:lnTo>
                      <a:pt x="270" y="150"/>
                    </a:lnTo>
                    <a:lnTo>
                      <a:pt x="300" y="135"/>
                    </a:lnTo>
                    <a:lnTo>
                      <a:pt x="315" y="120"/>
                    </a:lnTo>
                    <a:lnTo>
                      <a:pt x="345" y="105"/>
                    </a:lnTo>
                    <a:lnTo>
                      <a:pt x="360" y="90"/>
                    </a:lnTo>
                    <a:lnTo>
                      <a:pt x="375" y="60"/>
                    </a:lnTo>
                    <a:lnTo>
                      <a:pt x="390" y="45"/>
                    </a:lnTo>
                    <a:lnTo>
                      <a:pt x="375" y="30"/>
                    </a:lnTo>
                    <a:lnTo>
                      <a:pt x="360" y="15"/>
                    </a:lnTo>
                    <a:lnTo>
                      <a:pt x="315" y="0"/>
                    </a:lnTo>
                    <a:lnTo>
                      <a:pt x="300" y="0"/>
                    </a:lnTo>
                    <a:lnTo>
                      <a:pt x="255" y="0"/>
                    </a:lnTo>
                    <a:lnTo>
                      <a:pt x="225" y="0"/>
                    </a:lnTo>
                    <a:lnTo>
                      <a:pt x="180" y="0"/>
                    </a:lnTo>
                    <a:lnTo>
                      <a:pt x="165" y="0"/>
                    </a:lnTo>
                    <a:lnTo>
                      <a:pt x="120" y="0"/>
                    </a:lnTo>
                    <a:lnTo>
                      <a:pt x="105" y="0"/>
                    </a:lnTo>
                    <a:lnTo>
                      <a:pt x="90" y="0"/>
                    </a:lnTo>
                    <a:lnTo>
                      <a:pt x="75" y="0"/>
                    </a:lnTo>
                    <a:lnTo>
                      <a:pt x="60" y="0"/>
                    </a:lnTo>
                    <a:lnTo>
                      <a:pt x="45" y="15"/>
                    </a:lnTo>
                    <a:lnTo>
                      <a:pt x="30" y="45"/>
                    </a:lnTo>
                    <a:lnTo>
                      <a:pt x="15" y="60"/>
                    </a:lnTo>
                    <a:lnTo>
                      <a:pt x="0" y="60"/>
                    </a:lnTo>
                    <a:lnTo>
                      <a:pt x="0" y="75"/>
                    </a:lnTo>
                    <a:close/>
                  </a:path>
                </a:pathLst>
              </a:custGeom>
              <a:solidFill>
                <a:srgbClr val="D8B24C"/>
              </a:solidFill>
              <a:ln w="9525">
                <a:noFill/>
                <a:round/>
                <a:headEnd/>
                <a:tailEnd/>
              </a:ln>
            </p:spPr>
            <p:txBody>
              <a:bodyPr/>
              <a:lstStyle/>
              <a:p>
                <a:endParaRPr lang="tr-TR"/>
              </a:p>
            </p:txBody>
          </p:sp>
          <p:sp>
            <p:nvSpPr>
              <p:cNvPr id="237" name="Freeform 521"/>
              <p:cNvSpPr>
                <a:spLocks/>
              </p:cNvSpPr>
              <p:nvPr/>
            </p:nvSpPr>
            <p:spPr bwMode="auto">
              <a:xfrm>
                <a:off x="720" y="0"/>
                <a:ext cx="570" cy="285"/>
              </a:xfrm>
              <a:custGeom>
                <a:avLst/>
                <a:gdLst>
                  <a:gd name="T0" fmla="*/ 60 w 570"/>
                  <a:gd name="T1" fmla="*/ 270 h 285"/>
                  <a:gd name="T2" fmla="*/ 45 w 570"/>
                  <a:gd name="T3" fmla="*/ 225 h 285"/>
                  <a:gd name="T4" fmla="*/ 15 w 570"/>
                  <a:gd name="T5" fmla="*/ 210 h 285"/>
                  <a:gd name="T6" fmla="*/ 15 w 570"/>
                  <a:gd name="T7" fmla="*/ 180 h 285"/>
                  <a:gd name="T8" fmla="*/ 15 w 570"/>
                  <a:gd name="T9" fmla="*/ 150 h 285"/>
                  <a:gd name="T10" fmla="*/ 15 w 570"/>
                  <a:gd name="T11" fmla="*/ 150 h 285"/>
                  <a:gd name="T12" fmla="*/ 15 w 570"/>
                  <a:gd name="T13" fmla="*/ 135 h 285"/>
                  <a:gd name="T14" fmla="*/ 30 w 570"/>
                  <a:gd name="T15" fmla="*/ 105 h 285"/>
                  <a:gd name="T16" fmla="*/ 75 w 570"/>
                  <a:gd name="T17" fmla="*/ 90 h 285"/>
                  <a:gd name="T18" fmla="*/ 180 w 570"/>
                  <a:gd name="T19" fmla="*/ 30 h 285"/>
                  <a:gd name="T20" fmla="*/ 195 w 570"/>
                  <a:gd name="T21" fmla="*/ 0 h 285"/>
                  <a:gd name="T22" fmla="*/ 225 w 570"/>
                  <a:gd name="T23" fmla="*/ 0 h 285"/>
                  <a:gd name="T24" fmla="*/ 255 w 570"/>
                  <a:gd name="T25" fmla="*/ 0 h 285"/>
                  <a:gd name="T26" fmla="*/ 300 w 570"/>
                  <a:gd name="T27" fmla="*/ 0 h 285"/>
                  <a:gd name="T28" fmla="*/ 315 w 570"/>
                  <a:gd name="T29" fmla="*/ 0 h 285"/>
                  <a:gd name="T30" fmla="*/ 360 w 570"/>
                  <a:gd name="T31" fmla="*/ 15 h 285"/>
                  <a:gd name="T32" fmla="*/ 420 w 570"/>
                  <a:gd name="T33" fmla="*/ 30 h 285"/>
                  <a:gd name="T34" fmla="*/ 465 w 570"/>
                  <a:gd name="T35" fmla="*/ 45 h 285"/>
                  <a:gd name="T36" fmla="*/ 510 w 570"/>
                  <a:gd name="T37" fmla="*/ 75 h 285"/>
                  <a:gd name="T38" fmla="*/ 555 w 570"/>
                  <a:gd name="T39" fmla="*/ 105 h 285"/>
                  <a:gd name="T40" fmla="*/ 555 w 570"/>
                  <a:gd name="T41" fmla="*/ 120 h 285"/>
                  <a:gd name="T42" fmla="*/ 555 w 570"/>
                  <a:gd name="T43" fmla="*/ 150 h 285"/>
                  <a:gd name="T44" fmla="*/ 555 w 570"/>
                  <a:gd name="T45" fmla="*/ 180 h 285"/>
                  <a:gd name="T46" fmla="*/ 540 w 570"/>
                  <a:gd name="T47" fmla="*/ 225 h 285"/>
                  <a:gd name="T48" fmla="*/ 510 w 570"/>
                  <a:gd name="T49" fmla="*/ 270 h 285"/>
                  <a:gd name="T50" fmla="*/ 495 w 570"/>
                  <a:gd name="T51" fmla="*/ 270 h 285"/>
                  <a:gd name="T52" fmla="*/ 495 w 570"/>
                  <a:gd name="T53" fmla="*/ 270 h 285"/>
                  <a:gd name="T54" fmla="*/ 495 w 570"/>
                  <a:gd name="T55" fmla="*/ 270 h 285"/>
                  <a:gd name="T56" fmla="*/ 495 w 570"/>
                  <a:gd name="T57" fmla="*/ 255 h 285"/>
                  <a:gd name="T58" fmla="*/ 510 w 570"/>
                  <a:gd name="T59" fmla="*/ 210 h 285"/>
                  <a:gd name="T60" fmla="*/ 555 w 570"/>
                  <a:gd name="T61" fmla="*/ 165 h 285"/>
                  <a:gd name="T62" fmla="*/ 555 w 570"/>
                  <a:gd name="T63" fmla="*/ 150 h 285"/>
                  <a:gd name="T64" fmla="*/ 555 w 570"/>
                  <a:gd name="T65" fmla="*/ 135 h 285"/>
                  <a:gd name="T66" fmla="*/ 495 w 570"/>
                  <a:gd name="T67" fmla="*/ 90 h 285"/>
                  <a:gd name="T68" fmla="*/ 435 w 570"/>
                  <a:gd name="T69" fmla="*/ 60 h 285"/>
                  <a:gd name="T70" fmla="*/ 420 w 570"/>
                  <a:gd name="T71" fmla="*/ 45 h 285"/>
                  <a:gd name="T72" fmla="*/ 375 w 570"/>
                  <a:gd name="T73" fmla="*/ 30 h 285"/>
                  <a:gd name="T74" fmla="*/ 315 w 570"/>
                  <a:gd name="T75" fmla="*/ 30 h 285"/>
                  <a:gd name="T76" fmla="*/ 300 w 570"/>
                  <a:gd name="T77" fmla="*/ 30 h 285"/>
                  <a:gd name="T78" fmla="*/ 270 w 570"/>
                  <a:gd name="T79" fmla="*/ 15 h 285"/>
                  <a:gd name="T80" fmla="*/ 255 w 570"/>
                  <a:gd name="T81" fmla="*/ 15 h 285"/>
                  <a:gd name="T82" fmla="*/ 225 w 570"/>
                  <a:gd name="T83" fmla="*/ 15 h 285"/>
                  <a:gd name="T84" fmla="*/ 210 w 570"/>
                  <a:gd name="T85" fmla="*/ 15 h 285"/>
                  <a:gd name="T86" fmla="*/ 195 w 570"/>
                  <a:gd name="T87" fmla="*/ 45 h 285"/>
                  <a:gd name="T88" fmla="*/ 75 w 570"/>
                  <a:gd name="T89" fmla="*/ 90 h 285"/>
                  <a:gd name="T90" fmla="*/ 60 w 570"/>
                  <a:gd name="T91" fmla="*/ 120 h 285"/>
                  <a:gd name="T92" fmla="*/ 45 w 570"/>
                  <a:gd name="T93" fmla="*/ 135 h 285"/>
                  <a:gd name="T94" fmla="*/ 30 w 570"/>
                  <a:gd name="T95" fmla="*/ 150 h 285"/>
                  <a:gd name="T96" fmla="*/ 30 w 570"/>
                  <a:gd name="T97" fmla="*/ 165 h 285"/>
                  <a:gd name="T98" fmla="*/ 60 w 570"/>
                  <a:gd name="T99" fmla="*/ 210 h 285"/>
                  <a:gd name="T100" fmla="*/ 75 w 570"/>
                  <a:gd name="T101" fmla="*/ 240 h 285"/>
                  <a:gd name="T102" fmla="*/ 75 w 570"/>
                  <a:gd name="T103" fmla="*/ 270 h 285"/>
                  <a:gd name="T104" fmla="*/ 75 w 570"/>
                  <a:gd name="T105" fmla="*/ 285 h 285"/>
                  <a:gd name="T106" fmla="*/ 75 w 570"/>
                  <a:gd name="T107" fmla="*/ 285 h 285"/>
                  <a:gd name="T108" fmla="*/ 60 w 570"/>
                  <a:gd name="T109" fmla="*/ 285 h 2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0"/>
                  <a:gd name="T166" fmla="*/ 0 h 285"/>
                  <a:gd name="T167" fmla="*/ 570 w 570"/>
                  <a:gd name="T168" fmla="*/ 285 h 2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0" h="285">
                    <a:moveTo>
                      <a:pt x="60" y="270"/>
                    </a:moveTo>
                    <a:lnTo>
                      <a:pt x="60" y="270"/>
                    </a:lnTo>
                    <a:lnTo>
                      <a:pt x="45" y="240"/>
                    </a:lnTo>
                    <a:lnTo>
                      <a:pt x="45" y="225"/>
                    </a:lnTo>
                    <a:lnTo>
                      <a:pt x="30" y="210"/>
                    </a:lnTo>
                    <a:lnTo>
                      <a:pt x="15" y="210"/>
                    </a:lnTo>
                    <a:lnTo>
                      <a:pt x="15" y="195"/>
                    </a:lnTo>
                    <a:lnTo>
                      <a:pt x="15" y="180"/>
                    </a:lnTo>
                    <a:lnTo>
                      <a:pt x="15" y="165"/>
                    </a:lnTo>
                    <a:lnTo>
                      <a:pt x="15" y="150"/>
                    </a:lnTo>
                    <a:lnTo>
                      <a:pt x="0" y="150"/>
                    </a:lnTo>
                    <a:lnTo>
                      <a:pt x="15" y="150"/>
                    </a:lnTo>
                    <a:lnTo>
                      <a:pt x="15" y="135"/>
                    </a:lnTo>
                    <a:lnTo>
                      <a:pt x="15" y="120"/>
                    </a:lnTo>
                    <a:lnTo>
                      <a:pt x="30" y="105"/>
                    </a:lnTo>
                    <a:lnTo>
                      <a:pt x="60" y="90"/>
                    </a:lnTo>
                    <a:lnTo>
                      <a:pt x="75" y="90"/>
                    </a:lnTo>
                    <a:lnTo>
                      <a:pt x="135" y="60"/>
                    </a:lnTo>
                    <a:lnTo>
                      <a:pt x="180" y="30"/>
                    </a:lnTo>
                    <a:lnTo>
                      <a:pt x="195" y="0"/>
                    </a:lnTo>
                    <a:lnTo>
                      <a:pt x="210" y="0"/>
                    </a:lnTo>
                    <a:lnTo>
                      <a:pt x="225" y="0"/>
                    </a:lnTo>
                    <a:lnTo>
                      <a:pt x="240" y="0"/>
                    </a:lnTo>
                    <a:lnTo>
                      <a:pt x="255" y="0"/>
                    </a:lnTo>
                    <a:lnTo>
                      <a:pt x="270" y="0"/>
                    </a:lnTo>
                    <a:lnTo>
                      <a:pt x="300" y="0"/>
                    </a:lnTo>
                    <a:lnTo>
                      <a:pt x="315" y="0"/>
                    </a:lnTo>
                    <a:lnTo>
                      <a:pt x="330" y="0"/>
                    </a:lnTo>
                    <a:lnTo>
                      <a:pt x="360" y="15"/>
                    </a:lnTo>
                    <a:lnTo>
                      <a:pt x="390" y="15"/>
                    </a:lnTo>
                    <a:lnTo>
                      <a:pt x="420" y="30"/>
                    </a:lnTo>
                    <a:lnTo>
                      <a:pt x="450" y="45"/>
                    </a:lnTo>
                    <a:lnTo>
                      <a:pt x="465" y="45"/>
                    </a:lnTo>
                    <a:lnTo>
                      <a:pt x="495" y="60"/>
                    </a:lnTo>
                    <a:lnTo>
                      <a:pt x="510" y="75"/>
                    </a:lnTo>
                    <a:lnTo>
                      <a:pt x="540" y="90"/>
                    </a:lnTo>
                    <a:lnTo>
                      <a:pt x="555" y="105"/>
                    </a:lnTo>
                    <a:lnTo>
                      <a:pt x="555" y="120"/>
                    </a:lnTo>
                    <a:lnTo>
                      <a:pt x="570" y="150"/>
                    </a:lnTo>
                    <a:lnTo>
                      <a:pt x="555" y="150"/>
                    </a:lnTo>
                    <a:lnTo>
                      <a:pt x="555" y="165"/>
                    </a:lnTo>
                    <a:lnTo>
                      <a:pt x="555" y="180"/>
                    </a:lnTo>
                    <a:lnTo>
                      <a:pt x="555" y="210"/>
                    </a:lnTo>
                    <a:lnTo>
                      <a:pt x="540" y="225"/>
                    </a:lnTo>
                    <a:lnTo>
                      <a:pt x="525" y="255"/>
                    </a:lnTo>
                    <a:lnTo>
                      <a:pt x="510" y="270"/>
                    </a:lnTo>
                    <a:lnTo>
                      <a:pt x="495" y="270"/>
                    </a:lnTo>
                    <a:lnTo>
                      <a:pt x="495" y="255"/>
                    </a:lnTo>
                    <a:lnTo>
                      <a:pt x="495" y="240"/>
                    </a:lnTo>
                    <a:lnTo>
                      <a:pt x="510" y="210"/>
                    </a:lnTo>
                    <a:lnTo>
                      <a:pt x="540" y="180"/>
                    </a:lnTo>
                    <a:lnTo>
                      <a:pt x="555" y="165"/>
                    </a:lnTo>
                    <a:lnTo>
                      <a:pt x="555" y="150"/>
                    </a:lnTo>
                    <a:lnTo>
                      <a:pt x="555" y="135"/>
                    </a:lnTo>
                    <a:lnTo>
                      <a:pt x="495" y="90"/>
                    </a:lnTo>
                    <a:lnTo>
                      <a:pt x="480" y="75"/>
                    </a:lnTo>
                    <a:lnTo>
                      <a:pt x="435" y="60"/>
                    </a:lnTo>
                    <a:lnTo>
                      <a:pt x="435" y="45"/>
                    </a:lnTo>
                    <a:lnTo>
                      <a:pt x="420" y="45"/>
                    </a:lnTo>
                    <a:lnTo>
                      <a:pt x="375" y="30"/>
                    </a:lnTo>
                    <a:lnTo>
                      <a:pt x="360" y="30"/>
                    </a:lnTo>
                    <a:lnTo>
                      <a:pt x="315" y="30"/>
                    </a:lnTo>
                    <a:lnTo>
                      <a:pt x="300" y="30"/>
                    </a:lnTo>
                    <a:lnTo>
                      <a:pt x="285" y="30"/>
                    </a:lnTo>
                    <a:lnTo>
                      <a:pt x="270" y="15"/>
                    </a:lnTo>
                    <a:lnTo>
                      <a:pt x="255" y="15"/>
                    </a:lnTo>
                    <a:lnTo>
                      <a:pt x="240" y="15"/>
                    </a:lnTo>
                    <a:lnTo>
                      <a:pt x="225" y="15"/>
                    </a:lnTo>
                    <a:lnTo>
                      <a:pt x="210" y="15"/>
                    </a:lnTo>
                    <a:lnTo>
                      <a:pt x="195" y="30"/>
                    </a:lnTo>
                    <a:lnTo>
                      <a:pt x="195" y="45"/>
                    </a:lnTo>
                    <a:lnTo>
                      <a:pt x="135" y="75"/>
                    </a:lnTo>
                    <a:lnTo>
                      <a:pt x="75" y="90"/>
                    </a:lnTo>
                    <a:lnTo>
                      <a:pt x="75" y="105"/>
                    </a:lnTo>
                    <a:lnTo>
                      <a:pt x="60" y="120"/>
                    </a:lnTo>
                    <a:lnTo>
                      <a:pt x="45" y="120"/>
                    </a:lnTo>
                    <a:lnTo>
                      <a:pt x="45" y="135"/>
                    </a:lnTo>
                    <a:lnTo>
                      <a:pt x="30" y="150"/>
                    </a:lnTo>
                    <a:lnTo>
                      <a:pt x="30" y="165"/>
                    </a:lnTo>
                    <a:lnTo>
                      <a:pt x="30" y="180"/>
                    </a:lnTo>
                    <a:lnTo>
                      <a:pt x="60" y="210"/>
                    </a:lnTo>
                    <a:lnTo>
                      <a:pt x="75" y="240"/>
                    </a:lnTo>
                    <a:lnTo>
                      <a:pt x="75" y="270"/>
                    </a:lnTo>
                    <a:lnTo>
                      <a:pt x="75" y="285"/>
                    </a:lnTo>
                    <a:lnTo>
                      <a:pt x="60" y="285"/>
                    </a:lnTo>
                    <a:lnTo>
                      <a:pt x="60" y="270"/>
                    </a:lnTo>
                    <a:close/>
                  </a:path>
                </a:pathLst>
              </a:custGeom>
              <a:solidFill>
                <a:srgbClr val="000000"/>
              </a:solidFill>
              <a:ln w="9525">
                <a:noFill/>
                <a:round/>
                <a:headEnd/>
                <a:tailEnd/>
              </a:ln>
            </p:spPr>
            <p:txBody>
              <a:bodyPr/>
              <a:lstStyle/>
              <a:p>
                <a:endParaRPr lang="tr-TR"/>
              </a:p>
            </p:txBody>
          </p:sp>
          <p:sp>
            <p:nvSpPr>
              <p:cNvPr id="238" name="Freeform 522"/>
              <p:cNvSpPr>
                <a:spLocks/>
              </p:cNvSpPr>
              <p:nvPr/>
            </p:nvSpPr>
            <p:spPr bwMode="auto">
              <a:xfrm>
                <a:off x="795" y="180"/>
                <a:ext cx="420" cy="210"/>
              </a:xfrm>
              <a:custGeom>
                <a:avLst/>
                <a:gdLst>
                  <a:gd name="T0" fmla="*/ 15 w 420"/>
                  <a:gd name="T1" fmla="*/ 90 h 210"/>
                  <a:gd name="T2" fmla="*/ 30 w 420"/>
                  <a:gd name="T3" fmla="*/ 105 h 210"/>
                  <a:gd name="T4" fmla="*/ 60 w 420"/>
                  <a:gd name="T5" fmla="*/ 150 h 210"/>
                  <a:gd name="T6" fmla="*/ 120 w 420"/>
                  <a:gd name="T7" fmla="*/ 150 h 210"/>
                  <a:gd name="T8" fmla="*/ 150 w 420"/>
                  <a:gd name="T9" fmla="*/ 165 h 210"/>
                  <a:gd name="T10" fmla="*/ 180 w 420"/>
                  <a:gd name="T11" fmla="*/ 165 h 210"/>
                  <a:gd name="T12" fmla="*/ 225 w 420"/>
                  <a:gd name="T13" fmla="*/ 165 h 210"/>
                  <a:gd name="T14" fmla="*/ 255 w 420"/>
                  <a:gd name="T15" fmla="*/ 165 h 210"/>
                  <a:gd name="T16" fmla="*/ 300 w 420"/>
                  <a:gd name="T17" fmla="*/ 150 h 210"/>
                  <a:gd name="T18" fmla="*/ 330 w 420"/>
                  <a:gd name="T19" fmla="*/ 150 h 210"/>
                  <a:gd name="T20" fmla="*/ 360 w 420"/>
                  <a:gd name="T21" fmla="*/ 120 h 210"/>
                  <a:gd name="T22" fmla="*/ 375 w 420"/>
                  <a:gd name="T23" fmla="*/ 105 h 210"/>
                  <a:gd name="T24" fmla="*/ 390 w 420"/>
                  <a:gd name="T25" fmla="*/ 90 h 210"/>
                  <a:gd name="T26" fmla="*/ 390 w 420"/>
                  <a:gd name="T27" fmla="*/ 75 h 210"/>
                  <a:gd name="T28" fmla="*/ 390 w 420"/>
                  <a:gd name="T29" fmla="*/ 60 h 210"/>
                  <a:gd name="T30" fmla="*/ 360 w 420"/>
                  <a:gd name="T31" fmla="*/ 45 h 210"/>
                  <a:gd name="T32" fmla="*/ 330 w 420"/>
                  <a:gd name="T33" fmla="*/ 45 h 210"/>
                  <a:gd name="T34" fmla="*/ 300 w 420"/>
                  <a:gd name="T35" fmla="*/ 30 h 210"/>
                  <a:gd name="T36" fmla="*/ 255 w 420"/>
                  <a:gd name="T37" fmla="*/ 30 h 210"/>
                  <a:gd name="T38" fmla="*/ 210 w 420"/>
                  <a:gd name="T39" fmla="*/ 30 h 210"/>
                  <a:gd name="T40" fmla="*/ 120 w 420"/>
                  <a:gd name="T41" fmla="*/ 30 h 210"/>
                  <a:gd name="T42" fmla="*/ 75 w 420"/>
                  <a:gd name="T43" fmla="*/ 45 h 210"/>
                  <a:gd name="T44" fmla="*/ 60 w 420"/>
                  <a:gd name="T45" fmla="*/ 60 h 210"/>
                  <a:gd name="T46" fmla="*/ 45 w 420"/>
                  <a:gd name="T47" fmla="*/ 60 h 210"/>
                  <a:gd name="T48" fmla="*/ 45 w 420"/>
                  <a:gd name="T49" fmla="*/ 60 h 210"/>
                  <a:gd name="T50" fmla="*/ 30 w 420"/>
                  <a:gd name="T51" fmla="*/ 60 h 210"/>
                  <a:gd name="T52" fmla="*/ 30 w 420"/>
                  <a:gd name="T53" fmla="*/ 45 h 210"/>
                  <a:gd name="T54" fmla="*/ 60 w 420"/>
                  <a:gd name="T55" fmla="*/ 30 h 210"/>
                  <a:gd name="T56" fmla="*/ 75 w 420"/>
                  <a:gd name="T57" fmla="*/ 30 h 210"/>
                  <a:gd name="T58" fmla="*/ 120 w 420"/>
                  <a:gd name="T59" fmla="*/ 15 h 210"/>
                  <a:gd name="T60" fmla="*/ 210 w 420"/>
                  <a:gd name="T61" fmla="*/ 0 h 210"/>
                  <a:gd name="T62" fmla="*/ 255 w 420"/>
                  <a:gd name="T63" fmla="*/ 15 h 210"/>
                  <a:gd name="T64" fmla="*/ 300 w 420"/>
                  <a:gd name="T65" fmla="*/ 15 h 210"/>
                  <a:gd name="T66" fmla="*/ 330 w 420"/>
                  <a:gd name="T67" fmla="*/ 30 h 210"/>
                  <a:gd name="T68" fmla="*/ 375 w 420"/>
                  <a:gd name="T69" fmla="*/ 30 h 210"/>
                  <a:gd name="T70" fmla="*/ 405 w 420"/>
                  <a:gd name="T71" fmla="*/ 45 h 210"/>
                  <a:gd name="T72" fmla="*/ 405 w 420"/>
                  <a:gd name="T73" fmla="*/ 60 h 210"/>
                  <a:gd name="T74" fmla="*/ 420 w 420"/>
                  <a:gd name="T75" fmla="*/ 75 h 210"/>
                  <a:gd name="T76" fmla="*/ 420 w 420"/>
                  <a:gd name="T77" fmla="*/ 90 h 210"/>
                  <a:gd name="T78" fmla="*/ 390 w 420"/>
                  <a:gd name="T79" fmla="*/ 120 h 210"/>
                  <a:gd name="T80" fmla="*/ 360 w 420"/>
                  <a:gd name="T81" fmla="*/ 150 h 210"/>
                  <a:gd name="T82" fmla="*/ 345 w 420"/>
                  <a:gd name="T83" fmla="*/ 165 h 210"/>
                  <a:gd name="T84" fmla="*/ 315 w 420"/>
                  <a:gd name="T85" fmla="*/ 180 h 210"/>
                  <a:gd name="T86" fmla="*/ 270 w 420"/>
                  <a:gd name="T87" fmla="*/ 195 h 210"/>
                  <a:gd name="T88" fmla="*/ 225 w 420"/>
                  <a:gd name="T89" fmla="*/ 210 h 210"/>
                  <a:gd name="T90" fmla="*/ 180 w 420"/>
                  <a:gd name="T91" fmla="*/ 210 h 210"/>
                  <a:gd name="T92" fmla="*/ 150 w 420"/>
                  <a:gd name="T93" fmla="*/ 195 h 210"/>
                  <a:gd name="T94" fmla="*/ 120 w 420"/>
                  <a:gd name="T95" fmla="*/ 180 h 210"/>
                  <a:gd name="T96" fmla="*/ 75 w 420"/>
                  <a:gd name="T97" fmla="*/ 165 h 210"/>
                  <a:gd name="T98" fmla="*/ 45 w 420"/>
                  <a:gd name="T99" fmla="*/ 135 h 210"/>
                  <a:gd name="T100" fmla="*/ 0 w 420"/>
                  <a:gd name="T101" fmla="*/ 90 h 210"/>
                  <a:gd name="T102" fmla="*/ 0 w 420"/>
                  <a:gd name="T103" fmla="*/ 90 h 210"/>
                  <a:gd name="T104" fmla="*/ 0 w 420"/>
                  <a:gd name="T105" fmla="*/ 90 h 210"/>
                  <a:gd name="T106" fmla="*/ 15 w 420"/>
                  <a:gd name="T107" fmla="*/ 90 h 2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20"/>
                  <a:gd name="T163" fmla="*/ 0 h 210"/>
                  <a:gd name="T164" fmla="*/ 420 w 420"/>
                  <a:gd name="T165" fmla="*/ 210 h 2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20" h="210">
                    <a:moveTo>
                      <a:pt x="15" y="90"/>
                    </a:moveTo>
                    <a:lnTo>
                      <a:pt x="15" y="90"/>
                    </a:lnTo>
                    <a:lnTo>
                      <a:pt x="15" y="105"/>
                    </a:lnTo>
                    <a:lnTo>
                      <a:pt x="30" y="105"/>
                    </a:lnTo>
                    <a:lnTo>
                      <a:pt x="60" y="135"/>
                    </a:lnTo>
                    <a:lnTo>
                      <a:pt x="60" y="150"/>
                    </a:lnTo>
                    <a:lnTo>
                      <a:pt x="90" y="150"/>
                    </a:lnTo>
                    <a:lnTo>
                      <a:pt x="120" y="150"/>
                    </a:lnTo>
                    <a:lnTo>
                      <a:pt x="120" y="165"/>
                    </a:lnTo>
                    <a:lnTo>
                      <a:pt x="150" y="165"/>
                    </a:lnTo>
                    <a:lnTo>
                      <a:pt x="165" y="165"/>
                    </a:lnTo>
                    <a:lnTo>
                      <a:pt x="180" y="165"/>
                    </a:lnTo>
                    <a:lnTo>
                      <a:pt x="195" y="165"/>
                    </a:lnTo>
                    <a:lnTo>
                      <a:pt x="225" y="165"/>
                    </a:lnTo>
                    <a:lnTo>
                      <a:pt x="240" y="165"/>
                    </a:lnTo>
                    <a:lnTo>
                      <a:pt x="255" y="165"/>
                    </a:lnTo>
                    <a:lnTo>
                      <a:pt x="285" y="150"/>
                    </a:lnTo>
                    <a:lnTo>
                      <a:pt x="300" y="150"/>
                    </a:lnTo>
                    <a:lnTo>
                      <a:pt x="315" y="150"/>
                    </a:lnTo>
                    <a:lnTo>
                      <a:pt x="330" y="150"/>
                    </a:lnTo>
                    <a:lnTo>
                      <a:pt x="345" y="135"/>
                    </a:lnTo>
                    <a:lnTo>
                      <a:pt x="360" y="120"/>
                    </a:lnTo>
                    <a:lnTo>
                      <a:pt x="360" y="105"/>
                    </a:lnTo>
                    <a:lnTo>
                      <a:pt x="375" y="105"/>
                    </a:lnTo>
                    <a:lnTo>
                      <a:pt x="375" y="90"/>
                    </a:lnTo>
                    <a:lnTo>
                      <a:pt x="390" y="90"/>
                    </a:lnTo>
                    <a:lnTo>
                      <a:pt x="390" y="75"/>
                    </a:lnTo>
                    <a:lnTo>
                      <a:pt x="390" y="60"/>
                    </a:lnTo>
                    <a:lnTo>
                      <a:pt x="375" y="60"/>
                    </a:lnTo>
                    <a:lnTo>
                      <a:pt x="360" y="45"/>
                    </a:lnTo>
                    <a:lnTo>
                      <a:pt x="345" y="45"/>
                    </a:lnTo>
                    <a:lnTo>
                      <a:pt x="330" y="45"/>
                    </a:lnTo>
                    <a:lnTo>
                      <a:pt x="300" y="30"/>
                    </a:lnTo>
                    <a:lnTo>
                      <a:pt x="285" y="30"/>
                    </a:lnTo>
                    <a:lnTo>
                      <a:pt x="255" y="30"/>
                    </a:lnTo>
                    <a:lnTo>
                      <a:pt x="240" y="30"/>
                    </a:lnTo>
                    <a:lnTo>
                      <a:pt x="210" y="30"/>
                    </a:lnTo>
                    <a:lnTo>
                      <a:pt x="150" y="30"/>
                    </a:lnTo>
                    <a:lnTo>
                      <a:pt x="120" y="30"/>
                    </a:lnTo>
                    <a:lnTo>
                      <a:pt x="105" y="30"/>
                    </a:lnTo>
                    <a:lnTo>
                      <a:pt x="75" y="45"/>
                    </a:lnTo>
                    <a:lnTo>
                      <a:pt x="60" y="45"/>
                    </a:lnTo>
                    <a:lnTo>
                      <a:pt x="60" y="60"/>
                    </a:lnTo>
                    <a:lnTo>
                      <a:pt x="45" y="60"/>
                    </a:lnTo>
                    <a:lnTo>
                      <a:pt x="30" y="60"/>
                    </a:lnTo>
                    <a:lnTo>
                      <a:pt x="30" y="45"/>
                    </a:lnTo>
                    <a:lnTo>
                      <a:pt x="30" y="30"/>
                    </a:lnTo>
                    <a:lnTo>
                      <a:pt x="60" y="30"/>
                    </a:lnTo>
                    <a:lnTo>
                      <a:pt x="75" y="30"/>
                    </a:lnTo>
                    <a:lnTo>
                      <a:pt x="105" y="15"/>
                    </a:lnTo>
                    <a:lnTo>
                      <a:pt x="120" y="15"/>
                    </a:lnTo>
                    <a:lnTo>
                      <a:pt x="150" y="0"/>
                    </a:lnTo>
                    <a:lnTo>
                      <a:pt x="210" y="0"/>
                    </a:lnTo>
                    <a:lnTo>
                      <a:pt x="240" y="15"/>
                    </a:lnTo>
                    <a:lnTo>
                      <a:pt x="255" y="15"/>
                    </a:lnTo>
                    <a:lnTo>
                      <a:pt x="285" y="15"/>
                    </a:lnTo>
                    <a:lnTo>
                      <a:pt x="300" y="15"/>
                    </a:lnTo>
                    <a:lnTo>
                      <a:pt x="330" y="30"/>
                    </a:lnTo>
                    <a:lnTo>
                      <a:pt x="360" y="30"/>
                    </a:lnTo>
                    <a:lnTo>
                      <a:pt x="375" y="30"/>
                    </a:lnTo>
                    <a:lnTo>
                      <a:pt x="390" y="30"/>
                    </a:lnTo>
                    <a:lnTo>
                      <a:pt x="405" y="45"/>
                    </a:lnTo>
                    <a:lnTo>
                      <a:pt x="405" y="60"/>
                    </a:lnTo>
                    <a:lnTo>
                      <a:pt x="420" y="60"/>
                    </a:lnTo>
                    <a:lnTo>
                      <a:pt x="420" y="75"/>
                    </a:lnTo>
                    <a:lnTo>
                      <a:pt x="420" y="90"/>
                    </a:lnTo>
                    <a:lnTo>
                      <a:pt x="405" y="105"/>
                    </a:lnTo>
                    <a:lnTo>
                      <a:pt x="390" y="120"/>
                    </a:lnTo>
                    <a:lnTo>
                      <a:pt x="390" y="135"/>
                    </a:lnTo>
                    <a:lnTo>
                      <a:pt x="360" y="150"/>
                    </a:lnTo>
                    <a:lnTo>
                      <a:pt x="345" y="165"/>
                    </a:lnTo>
                    <a:lnTo>
                      <a:pt x="330" y="165"/>
                    </a:lnTo>
                    <a:lnTo>
                      <a:pt x="315" y="180"/>
                    </a:lnTo>
                    <a:lnTo>
                      <a:pt x="300" y="195"/>
                    </a:lnTo>
                    <a:lnTo>
                      <a:pt x="270" y="195"/>
                    </a:lnTo>
                    <a:lnTo>
                      <a:pt x="240" y="210"/>
                    </a:lnTo>
                    <a:lnTo>
                      <a:pt x="225" y="210"/>
                    </a:lnTo>
                    <a:lnTo>
                      <a:pt x="195" y="210"/>
                    </a:lnTo>
                    <a:lnTo>
                      <a:pt x="180" y="210"/>
                    </a:lnTo>
                    <a:lnTo>
                      <a:pt x="165" y="195"/>
                    </a:lnTo>
                    <a:lnTo>
                      <a:pt x="150" y="195"/>
                    </a:lnTo>
                    <a:lnTo>
                      <a:pt x="120" y="195"/>
                    </a:lnTo>
                    <a:lnTo>
                      <a:pt x="120" y="180"/>
                    </a:lnTo>
                    <a:lnTo>
                      <a:pt x="90" y="180"/>
                    </a:lnTo>
                    <a:lnTo>
                      <a:pt x="75" y="165"/>
                    </a:lnTo>
                    <a:lnTo>
                      <a:pt x="60" y="150"/>
                    </a:lnTo>
                    <a:lnTo>
                      <a:pt x="45" y="135"/>
                    </a:lnTo>
                    <a:lnTo>
                      <a:pt x="30" y="120"/>
                    </a:lnTo>
                    <a:lnTo>
                      <a:pt x="0" y="90"/>
                    </a:lnTo>
                    <a:lnTo>
                      <a:pt x="15" y="90"/>
                    </a:lnTo>
                    <a:close/>
                  </a:path>
                </a:pathLst>
              </a:custGeom>
              <a:solidFill>
                <a:srgbClr val="000000"/>
              </a:solidFill>
              <a:ln w="9525">
                <a:noFill/>
                <a:round/>
                <a:headEnd/>
                <a:tailEnd/>
              </a:ln>
            </p:spPr>
            <p:txBody>
              <a:bodyPr/>
              <a:lstStyle/>
              <a:p>
                <a:endParaRPr lang="tr-TR"/>
              </a:p>
            </p:txBody>
          </p:sp>
          <p:sp>
            <p:nvSpPr>
              <p:cNvPr id="239" name="Freeform 523"/>
              <p:cNvSpPr>
                <a:spLocks/>
              </p:cNvSpPr>
              <p:nvPr/>
            </p:nvSpPr>
            <p:spPr bwMode="auto">
              <a:xfrm>
                <a:off x="150" y="2430"/>
                <a:ext cx="240" cy="300"/>
              </a:xfrm>
              <a:custGeom>
                <a:avLst/>
                <a:gdLst>
                  <a:gd name="T0" fmla="*/ 240 w 240"/>
                  <a:gd name="T1" fmla="*/ 180 h 300"/>
                  <a:gd name="T2" fmla="*/ 195 w 240"/>
                  <a:gd name="T3" fmla="*/ 150 h 300"/>
                  <a:gd name="T4" fmla="*/ 180 w 240"/>
                  <a:gd name="T5" fmla="*/ 120 h 300"/>
                  <a:gd name="T6" fmla="*/ 135 w 240"/>
                  <a:gd name="T7" fmla="*/ 90 h 300"/>
                  <a:gd name="T8" fmla="*/ 120 w 240"/>
                  <a:gd name="T9" fmla="*/ 60 h 300"/>
                  <a:gd name="T10" fmla="*/ 105 w 240"/>
                  <a:gd name="T11" fmla="*/ 30 h 300"/>
                  <a:gd name="T12" fmla="*/ 90 w 240"/>
                  <a:gd name="T13" fmla="*/ 15 h 300"/>
                  <a:gd name="T14" fmla="*/ 75 w 240"/>
                  <a:gd name="T15" fmla="*/ 0 h 300"/>
                  <a:gd name="T16" fmla="*/ 60 w 240"/>
                  <a:gd name="T17" fmla="*/ 0 h 300"/>
                  <a:gd name="T18" fmla="*/ 60 w 240"/>
                  <a:gd name="T19" fmla="*/ 0 h 300"/>
                  <a:gd name="T20" fmla="*/ 45 w 240"/>
                  <a:gd name="T21" fmla="*/ 0 h 300"/>
                  <a:gd name="T22" fmla="*/ 30 w 240"/>
                  <a:gd name="T23" fmla="*/ 15 h 300"/>
                  <a:gd name="T24" fmla="*/ 30 w 240"/>
                  <a:gd name="T25" fmla="*/ 30 h 300"/>
                  <a:gd name="T26" fmla="*/ 15 w 240"/>
                  <a:gd name="T27" fmla="*/ 45 h 300"/>
                  <a:gd name="T28" fmla="*/ 0 w 240"/>
                  <a:gd name="T29" fmla="*/ 60 h 300"/>
                  <a:gd name="T30" fmla="*/ 0 w 240"/>
                  <a:gd name="T31" fmla="*/ 60 h 300"/>
                  <a:gd name="T32" fmla="*/ 0 w 240"/>
                  <a:gd name="T33" fmla="*/ 75 h 300"/>
                  <a:gd name="T34" fmla="*/ 0 w 240"/>
                  <a:gd name="T35" fmla="*/ 105 h 300"/>
                  <a:gd name="T36" fmla="*/ 0 w 240"/>
                  <a:gd name="T37" fmla="*/ 120 h 300"/>
                  <a:gd name="T38" fmla="*/ 15 w 240"/>
                  <a:gd name="T39" fmla="*/ 135 h 300"/>
                  <a:gd name="T40" fmla="*/ 30 w 240"/>
                  <a:gd name="T41" fmla="*/ 180 h 300"/>
                  <a:gd name="T42" fmla="*/ 60 w 240"/>
                  <a:gd name="T43" fmla="*/ 195 h 300"/>
                  <a:gd name="T44" fmla="*/ 90 w 240"/>
                  <a:gd name="T45" fmla="*/ 240 h 300"/>
                  <a:gd name="T46" fmla="*/ 120 w 240"/>
                  <a:gd name="T47" fmla="*/ 255 h 300"/>
                  <a:gd name="T48" fmla="*/ 150 w 240"/>
                  <a:gd name="T49" fmla="*/ 285 h 300"/>
                  <a:gd name="T50" fmla="*/ 150 w 240"/>
                  <a:gd name="T51" fmla="*/ 285 h 300"/>
                  <a:gd name="T52" fmla="*/ 165 w 240"/>
                  <a:gd name="T53" fmla="*/ 300 h 300"/>
                  <a:gd name="T54" fmla="*/ 180 w 240"/>
                  <a:gd name="T55" fmla="*/ 300 h 300"/>
                  <a:gd name="T56" fmla="*/ 180 w 240"/>
                  <a:gd name="T57" fmla="*/ 300 h 300"/>
                  <a:gd name="T58" fmla="*/ 195 w 240"/>
                  <a:gd name="T59" fmla="*/ 300 h 300"/>
                  <a:gd name="T60" fmla="*/ 210 w 240"/>
                  <a:gd name="T61" fmla="*/ 285 h 300"/>
                  <a:gd name="T62" fmla="*/ 210 w 240"/>
                  <a:gd name="T63" fmla="*/ 270 h 300"/>
                  <a:gd name="T64" fmla="*/ 225 w 240"/>
                  <a:gd name="T65" fmla="*/ 240 h 300"/>
                  <a:gd name="T66" fmla="*/ 240 w 240"/>
                  <a:gd name="T67" fmla="*/ 210 h 300"/>
                  <a:gd name="T68" fmla="*/ 240 w 240"/>
                  <a:gd name="T69" fmla="*/ 195 h 300"/>
                  <a:gd name="T70" fmla="*/ 240 w 240"/>
                  <a:gd name="T71" fmla="*/ 180 h 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0"/>
                  <a:gd name="T109" fmla="*/ 0 h 300"/>
                  <a:gd name="T110" fmla="*/ 240 w 240"/>
                  <a:gd name="T111" fmla="*/ 300 h 3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0" h="300">
                    <a:moveTo>
                      <a:pt x="240" y="180"/>
                    </a:moveTo>
                    <a:lnTo>
                      <a:pt x="240" y="180"/>
                    </a:lnTo>
                    <a:lnTo>
                      <a:pt x="210" y="165"/>
                    </a:lnTo>
                    <a:lnTo>
                      <a:pt x="195" y="150"/>
                    </a:lnTo>
                    <a:lnTo>
                      <a:pt x="180" y="135"/>
                    </a:lnTo>
                    <a:lnTo>
                      <a:pt x="180" y="120"/>
                    </a:lnTo>
                    <a:lnTo>
                      <a:pt x="165" y="120"/>
                    </a:lnTo>
                    <a:lnTo>
                      <a:pt x="135" y="90"/>
                    </a:lnTo>
                    <a:lnTo>
                      <a:pt x="120" y="75"/>
                    </a:lnTo>
                    <a:lnTo>
                      <a:pt x="120" y="60"/>
                    </a:lnTo>
                    <a:lnTo>
                      <a:pt x="105" y="45"/>
                    </a:lnTo>
                    <a:lnTo>
                      <a:pt x="105" y="30"/>
                    </a:lnTo>
                    <a:lnTo>
                      <a:pt x="90" y="15"/>
                    </a:lnTo>
                    <a:lnTo>
                      <a:pt x="75" y="0"/>
                    </a:lnTo>
                    <a:lnTo>
                      <a:pt x="60" y="0"/>
                    </a:lnTo>
                    <a:lnTo>
                      <a:pt x="45" y="0"/>
                    </a:lnTo>
                    <a:lnTo>
                      <a:pt x="45" y="15"/>
                    </a:lnTo>
                    <a:lnTo>
                      <a:pt x="30" y="15"/>
                    </a:lnTo>
                    <a:lnTo>
                      <a:pt x="30" y="30"/>
                    </a:lnTo>
                    <a:lnTo>
                      <a:pt x="15" y="45"/>
                    </a:lnTo>
                    <a:lnTo>
                      <a:pt x="0" y="60"/>
                    </a:lnTo>
                    <a:lnTo>
                      <a:pt x="0" y="75"/>
                    </a:lnTo>
                    <a:lnTo>
                      <a:pt x="0" y="90"/>
                    </a:lnTo>
                    <a:lnTo>
                      <a:pt x="0" y="105"/>
                    </a:lnTo>
                    <a:lnTo>
                      <a:pt x="0" y="120"/>
                    </a:lnTo>
                    <a:lnTo>
                      <a:pt x="15" y="135"/>
                    </a:lnTo>
                    <a:lnTo>
                      <a:pt x="30" y="165"/>
                    </a:lnTo>
                    <a:lnTo>
                      <a:pt x="30" y="180"/>
                    </a:lnTo>
                    <a:lnTo>
                      <a:pt x="45" y="180"/>
                    </a:lnTo>
                    <a:lnTo>
                      <a:pt x="60" y="195"/>
                    </a:lnTo>
                    <a:lnTo>
                      <a:pt x="60" y="210"/>
                    </a:lnTo>
                    <a:lnTo>
                      <a:pt x="90" y="240"/>
                    </a:lnTo>
                    <a:lnTo>
                      <a:pt x="105" y="240"/>
                    </a:lnTo>
                    <a:lnTo>
                      <a:pt x="120" y="255"/>
                    </a:lnTo>
                    <a:lnTo>
                      <a:pt x="150" y="285"/>
                    </a:lnTo>
                    <a:lnTo>
                      <a:pt x="165" y="300"/>
                    </a:lnTo>
                    <a:lnTo>
                      <a:pt x="180" y="300"/>
                    </a:lnTo>
                    <a:lnTo>
                      <a:pt x="195" y="300"/>
                    </a:lnTo>
                    <a:lnTo>
                      <a:pt x="210" y="285"/>
                    </a:lnTo>
                    <a:lnTo>
                      <a:pt x="210" y="270"/>
                    </a:lnTo>
                    <a:lnTo>
                      <a:pt x="225" y="255"/>
                    </a:lnTo>
                    <a:lnTo>
                      <a:pt x="225" y="240"/>
                    </a:lnTo>
                    <a:lnTo>
                      <a:pt x="240" y="225"/>
                    </a:lnTo>
                    <a:lnTo>
                      <a:pt x="240" y="210"/>
                    </a:lnTo>
                    <a:lnTo>
                      <a:pt x="240" y="195"/>
                    </a:lnTo>
                    <a:lnTo>
                      <a:pt x="240" y="180"/>
                    </a:lnTo>
                    <a:close/>
                  </a:path>
                </a:pathLst>
              </a:custGeom>
              <a:solidFill>
                <a:srgbClr val="D8B27F"/>
              </a:solidFill>
              <a:ln w="9525">
                <a:noFill/>
                <a:round/>
                <a:headEnd/>
                <a:tailEnd/>
              </a:ln>
            </p:spPr>
            <p:txBody>
              <a:bodyPr/>
              <a:lstStyle/>
              <a:p>
                <a:endParaRPr lang="tr-TR"/>
              </a:p>
            </p:txBody>
          </p:sp>
          <p:sp>
            <p:nvSpPr>
              <p:cNvPr id="240" name="Freeform 524"/>
              <p:cNvSpPr>
                <a:spLocks/>
              </p:cNvSpPr>
              <p:nvPr/>
            </p:nvSpPr>
            <p:spPr bwMode="auto">
              <a:xfrm>
                <a:off x="555" y="2790"/>
                <a:ext cx="210" cy="165"/>
              </a:xfrm>
              <a:custGeom>
                <a:avLst/>
                <a:gdLst>
                  <a:gd name="T0" fmla="*/ 0 w 210"/>
                  <a:gd name="T1" fmla="*/ 0 h 165"/>
                  <a:gd name="T2" fmla="*/ 0 w 210"/>
                  <a:gd name="T3" fmla="*/ 0 h 165"/>
                  <a:gd name="T4" fmla="*/ 0 w 210"/>
                  <a:gd name="T5" fmla="*/ 15 h 165"/>
                  <a:gd name="T6" fmla="*/ 0 w 210"/>
                  <a:gd name="T7" fmla="*/ 30 h 165"/>
                  <a:gd name="T8" fmla="*/ 0 w 210"/>
                  <a:gd name="T9" fmla="*/ 60 h 165"/>
                  <a:gd name="T10" fmla="*/ 0 w 210"/>
                  <a:gd name="T11" fmla="*/ 60 h 165"/>
                  <a:gd name="T12" fmla="*/ 0 w 210"/>
                  <a:gd name="T13" fmla="*/ 75 h 165"/>
                  <a:gd name="T14" fmla="*/ 0 w 210"/>
                  <a:gd name="T15" fmla="*/ 75 h 165"/>
                  <a:gd name="T16" fmla="*/ 0 w 210"/>
                  <a:gd name="T17" fmla="*/ 90 h 165"/>
                  <a:gd name="T18" fmla="*/ 0 w 210"/>
                  <a:gd name="T19" fmla="*/ 90 h 165"/>
                  <a:gd name="T20" fmla="*/ 0 w 210"/>
                  <a:gd name="T21" fmla="*/ 105 h 165"/>
                  <a:gd name="T22" fmla="*/ 0 w 210"/>
                  <a:gd name="T23" fmla="*/ 105 h 165"/>
                  <a:gd name="T24" fmla="*/ 0 w 210"/>
                  <a:gd name="T25" fmla="*/ 120 h 165"/>
                  <a:gd name="T26" fmla="*/ 15 w 210"/>
                  <a:gd name="T27" fmla="*/ 120 h 165"/>
                  <a:gd name="T28" fmla="*/ 30 w 210"/>
                  <a:gd name="T29" fmla="*/ 120 h 165"/>
                  <a:gd name="T30" fmla="*/ 30 w 210"/>
                  <a:gd name="T31" fmla="*/ 120 h 165"/>
                  <a:gd name="T32" fmla="*/ 30 w 210"/>
                  <a:gd name="T33" fmla="*/ 120 h 165"/>
                  <a:gd name="T34" fmla="*/ 60 w 210"/>
                  <a:gd name="T35" fmla="*/ 120 h 165"/>
                  <a:gd name="T36" fmla="*/ 75 w 210"/>
                  <a:gd name="T37" fmla="*/ 120 h 165"/>
                  <a:gd name="T38" fmla="*/ 90 w 210"/>
                  <a:gd name="T39" fmla="*/ 120 h 165"/>
                  <a:gd name="T40" fmla="*/ 90 w 210"/>
                  <a:gd name="T41" fmla="*/ 120 h 165"/>
                  <a:gd name="T42" fmla="*/ 105 w 210"/>
                  <a:gd name="T43" fmla="*/ 135 h 165"/>
                  <a:gd name="T44" fmla="*/ 120 w 210"/>
                  <a:gd name="T45" fmla="*/ 135 h 165"/>
                  <a:gd name="T46" fmla="*/ 120 w 210"/>
                  <a:gd name="T47" fmla="*/ 150 h 165"/>
                  <a:gd name="T48" fmla="*/ 135 w 210"/>
                  <a:gd name="T49" fmla="*/ 150 h 165"/>
                  <a:gd name="T50" fmla="*/ 135 w 210"/>
                  <a:gd name="T51" fmla="*/ 165 h 165"/>
                  <a:gd name="T52" fmla="*/ 150 w 210"/>
                  <a:gd name="T53" fmla="*/ 165 h 165"/>
                  <a:gd name="T54" fmla="*/ 165 w 210"/>
                  <a:gd name="T55" fmla="*/ 165 h 165"/>
                  <a:gd name="T56" fmla="*/ 165 w 210"/>
                  <a:gd name="T57" fmla="*/ 165 h 165"/>
                  <a:gd name="T58" fmla="*/ 180 w 210"/>
                  <a:gd name="T59" fmla="*/ 165 h 165"/>
                  <a:gd name="T60" fmla="*/ 180 w 210"/>
                  <a:gd name="T61" fmla="*/ 150 h 165"/>
                  <a:gd name="T62" fmla="*/ 180 w 210"/>
                  <a:gd name="T63" fmla="*/ 150 h 165"/>
                  <a:gd name="T64" fmla="*/ 195 w 210"/>
                  <a:gd name="T65" fmla="*/ 150 h 165"/>
                  <a:gd name="T66" fmla="*/ 195 w 210"/>
                  <a:gd name="T67" fmla="*/ 150 h 165"/>
                  <a:gd name="T68" fmla="*/ 195 w 210"/>
                  <a:gd name="T69" fmla="*/ 135 h 165"/>
                  <a:gd name="T70" fmla="*/ 210 w 210"/>
                  <a:gd name="T71" fmla="*/ 135 h 165"/>
                  <a:gd name="T72" fmla="*/ 210 w 210"/>
                  <a:gd name="T73" fmla="*/ 120 h 165"/>
                  <a:gd name="T74" fmla="*/ 210 w 210"/>
                  <a:gd name="T75" fmla="*/ 120 h 165"/>
                  <a:gd name="T76" fmla="*/ 210 w 210"/>
                  <a:gd name="T77" fmla="*/ 120 h 165"/>
                  <a:gd name="T78" fmla="*/ 210 w 210"/>
                  <a:gd name="T79" fmla="*/ 105 h 165"/>
                  <a:gd name="T80" fmla="*/ 210 w 210"/>
                  <a:gd name="T81" fmla="*/ 105 h 165"/>
                  <a:gd name="T82" fmla="*/ 195 w 210"/>
                  <a:gd name="T83" fmla="*/ 90 h 165"/>
                  <a:gd name="T84" fmla="*/ 195 w 210"/>
                  <a:gd name="T85" fmla="*/ 90 h 165"/>
                  <a:gd name="T86" fmla="*/ 180 w 210"/>
                  <a:gd name="T87" fmla="*/ 90 h 165"/>
                  <a:gd name="T88" fmla="*/ 180 w 210"/>
                  <a:gd name="T89" fmla="*/ 75 h 165"/>
                  <a:gd name="T90" fmla="*/ 165 w 210"/>
                  <a:gd name="T91" fmla="*/ 75 h 165"/>
                  <a:gd name="T92" fmla="*/ 150 w 210"/>
                  <a:gd name="T93" fmla="*/ 60 h 165"/>
                  <a:gd name="T94" fmla="*/ 135 w 210"/>
                  <a:gd name="T95" fmla="*/ 60 h 165"/>
                  <a:gd name="T96" fmla="*/ 105 w 210"/>
                  <a:gd name="T97" fmla="*/ 60 h 165"/>
                  <a:gd name="T98" fmla="*/ 60 w 210"/>
                  <a:gd name="T99" fmla="*/ 45 h 165"/>
                  <a:gd name="T100" fmla="*/ 45 w 210"/>
                  <a:gd name="T101" fmla="*/ 30 h 165"/>
                  <a:gd name="T102" fmla="*/ 30 w 210"/>
                  <a:gd name="T103" fmla="*/ 15 h 165"/>
                  <a:gd name="T104" fmla="*/ 15 w 210"/>
                  <a:gd name="T105" fmla="*/ 15 h 165"/>
                  <a:gd name="T106" fmla="*/ 0 w 210"/>
                  <a:gd name="T107" fmla="*/ 15 h 165"/>
                  <a:gd name="T108" fmla="*/ 0 w 210"/>
                  <a:gd name="T109" fmla="*/ 0 h 165"/>
                  <a:gd name="T110" fmla="*/ 0 w 210"/>
                  <a:gd name="T111" fmla="*/ 0 h 1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0"/>
                  <a:gd name="T169" fmla="*/ 0 h 165"/>
                  <a:gd name="T170" fmla="*/ 210 w 210"/>
                  <a:gd name="T171" fmla="*/ 165 h 1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0" h="165">
                    <a:moveTo>
                      <a:pt x="0" y="0"/>
                    </a:moveTo>
                    <a:lnTo>
                      <a:pt x="0" y="0"/>
                    </a:lnTo>
                    <a:lnTo>
                      <a:pt x="0" y="15"/>
                    </a:lnTo>
                    <a:lnTo>
                      <a:pt x="0" y="30"/>
                    </a:lnTo>
                    <a:lnTo>
                      <a:pt x="0" y="60"/>
                    </a:lnTo>
                    <a:lnTo>
                      <a:pt x="0" y="75"/>
                    </a:lnTo>
                    <a:lnTo>
                      <a:pt x="0" y="90"/>
                    </a:lnTo>
                    <a:lnTo>
                      <a:pt x="0" y="105"/>
                    </a:lnTo>
                    <a:lnTo>
                      <a:pt x="0" y="120"/>
                    </a:lnTo>
                    <a:lnTo>
                      <a:pt x="15" y="120"/>
                    </a:lnTo>
                    <a:lnTo>
                      <a:pt x="30" y="120"/>
                    </a:lnTo>
                    <a:lnTo>
                      <a:pt x="60" y="120"/>
                    </a:lnTo>
                    <a:lnTo>
                      <a:pt x="75" y="120"/>
                    </a:lnTo>
                    <a:lnTo>
                      <a:pt x="90" y="120"/>
                    </a:lnTo>
                    <a:lnTo>
                      <a:pt x="105" y="135"/>
                    </a:lnTo>
                    <a:lnTo>
                      <a:pt x="120" y="135"/>
                    </a:lnTo>
                    <a:lnTo>
                      <a:pt x="120" y="150"/>
                    </a:lnTo>
                    <a:lnTo>
                      <a:pt x="135" y="150"/>
                    </a:lnTo>
                    <a:lnTo>
                      <a:pt x="135" y="165"/>
                    </a:lnTo>
                    <a:lnTo>
                      <a:pt x="150" y="165"/>
                    </a:lnTo>
                    <a:lnTo>
                      <a:pt x="165" y="165"/>
                    </a:lnTo>
                    <a:lnTo>
                      <a:pt x="180" y="165"/>
                    </a:lnTo>
                    <a:lnTo>
                      <a:pt x="180" y="150"/>
                    </a:lnTo>
                    <a:lnTo>
                      <a:pt x="195" y="150"/>
                    </a:lnTo>
                    <a:lnTo>
                      <a:pt x="195" y="135"/>
                    </a:lnTo>
                    <a:lnTo>
                      <a:pt x="210" y="135"/>
                    </a:lnTo>
                    <a:lnTo>
                      <a:pt x="210" y="120"/>
                    </a:lnTo>
                    <a:lnTo>
                      <a:pt x="210" y="105"/>
                    </a:lnTo>
                    <a:lnTo>
                      <a:pt x="195" y="90"/>
                    </a:lnTo>
                    <a:lnTo>
                      <a:pt x="180" y="90"/>
                    </a:lnTo>
                    <a:lnTo>
                      <a:pt x="180" y="75"/>
                    </a:lnTo>
                    <a:lnTo>
                      <a:pt x="165" y="75"/>
                    </a:lnTo>
                    <a:lnTo>
                      <a:pt x="150" y="60"/>
                    </a:lnTo>
                    <a:lnTo>
                      <a:pt x="135" y="60"/>
                    </a:lnTo>
                    <a:lnTo>
                      <a:pt x="105" y="60"/>
                    </a:lnTo>
                    <a:lnTo>
                      <a:pt x="60" y="45"/>
                    </a:lnTo>
                    <a:lnTo>
                      <a:pt x="45" y="30"/>
                    </a:lnTo>
                    <a:lnTo>
                      <a:pt x="30" y="15"/>
                    </a:lnTo>
                    <a:lnTo>
                      <a:pt x="15" y="15"/>
                    </a:lnTo>
                    <a:lnTo>
                      <a:pt x="0" y="15"/>
                    </a:lnTo>
                    <a:lnTo>
                      <a:pt x="0" y="0"/>
                    </a:lnTo>
                    <a:close/>
                  </a:path>
                </a:pathLst>
              </a:custGeom>
              <a:solidFill>
                <a:srgbClr val="D8B27F"/>
              </a:solidFill>
              <a:ln w="9525">
                <a:noFill/>
                <a:round/>
                <a:headEnd/>
                <a:tailEnd/>
              </a:ln>
            </p:spPr>
            <p:txBody>
              <a:bodyPr/>
              <a:lstStyle/>
              <a:p>
                <a:endParaRPr lang="tr-TR"/>
              </a:p>
            </p:txBody>
          </p:sp>
          <p:sp>
            <p:nvSpPr>
              <p:cNvPr id="241" name="Freeform 525"/>
              <p:cNvSpPr>
                <a:spLocks/>
              </p:cNvSpPr>
              <p:nvPr/>
            </p:nvSpPr>
            <p:spPr bwMode="auto">
              <a:xfrm>
                <a:off x="15" y="2265"/>
                <a:ext cx="195" cy="210"/>
              </a:xfrm>
              <a:custGeom>
                <a:avLst/>
                <a:gdLst>
                  <a:gd name="T0" fmla="*/ 195 w 195"/>
                  <a:gd name="T1" fmla="*/ 165 h 210"/>
                  <a:gd name="T2" fmla="*/ 195 w 195"/>
                  <a:gd name="T3" fmla="*/ 165 h 210"/>
                  <a:gd name="T4" fmla="*/ 180 w 195"/>
                  <a:gd name="T5" fmla="*/ 165 h 210"/>
                  <a:gd name="T6" fmla="*/ 180 w 195"/>
                  <a:gd name="T7" fmla="*/ 150 h 210"/>
                  <a:gd name="T8" fmla="*/ 165 w 195"/>
                  <a:gd name="T9" fmla="*/ 150 h 210"/>
                  <a:gd name="T10" fmla="*/ 165 w 195"/>
                  <a:gd name="T11" fmla="*/ 135 h 210"/>
                  <a:gd name="T12" fmla="*/ 150 w 195"/>
                  <a:gd name="T13" fmla="*/ 120 h 210"/>
                  <a:gd name="T14" fmla="*/ 135 w 195"/>
                  <a:gd name="T15" fmla="*/ 120 h 210"/>
                  <a:gd name="T16" fmla="*/ 135 w 195"/>
                  <a:gd name="T17" fmla="*/ 105 h 210"/>
                  <a:gd name="T18" fmla="*/ 135 w 195"/>
                  <a:gd name="T19" fmla="*/ 105 h 210"/>
                  <a:gd name="T20" fmla="*/ 120 w 195"/>
                  <a:gd name="T21" fmla="*/ 75 h 210"/>
                  <a:gd name="T22" fmla="*/ 120 w 195"/>
                  <a:gd name="T23" fmla="*/ 60 h 210"/>
                  <a:gd name="T24" fmla="*/ 105 w 195"/>
                  <a:gd name="T25" fmla="*/ 45 h 210"/>
                  <a:gd name="T26" fmla="*/ 105 w 195"/>
                  <a:gd name="T27" fmla="*/ 45 h 210"/>
                  <a:gd name="T28" fmla="*/ 90 w 195"/>
                  <a:gd name="T29" fmla="*/ 30 h 210"/>
                  <a:gd name="T30" fmla="*/ 90 w 195"/>
                  <a:gd name="T31" fmla="*/ 15 h 210"/>
                  <a:gd name="T32" fmla="*/ 90 w 195"/>
                  <a:gd name="T33" fmla="*/ 15 h 210"/>
                  <a:gd name="T34" fmla="*/ 75 w 195"/>
                  <a:gd name="T35" fmla="*/ 15 h 210"/>
                  <a:gd name="T36" fmla="*/ 75 w 195"/>
                  <a:gd name="T37" fmla="*/ 15 h 210"/>
                  <a:gd name="T38" fmla="*/ 75 w 195"/>
                  <a:gd name="T39" fmla="*/ 15 h 210"/>
                  <a:gd name="T40" fmla="*/ 60 w 195"/>
                  <a:gd name="T41" fmla="*/ 15 h 210"/>
                  <a:gd name="T42" fmla="*/ 30 w 195"/>
                  <a:gd name="T43" fmla="*/ 15 h 210"/>
                  <a:gd name="T44" fmla="*/ 15 w 195"/>
                  <a:gd name="T45" fmla="*/ 15 h 210"/>
                  <a:gd name="T46" fmla="*/ 15 w 195"/>
                  <a:gd name="T47" fmla="*/ 0 h 210"/>
                  <a:gd name="T48" fmla="*/ 0 w 195"/>
                  <a:gd name="T49" fmla="*/ 0 h 210"/>
                  <a:gd name="T50" fmla="*/ 0 w 195"/>
                  <a:gd name="T51" fmla="*/ 15 h 210"/>
                  <a:gd name="T52" fmla="*/ 15 w 195"/>
                  <a:gd name="T53" fmla="*/ 30 h 210"/>
                  <a:gd name="T54" fmla="*/ 15 w 195"/>
                  <a:gd name="T55" fmla="*/ 45 h 210"/>
                  <a:gd name="T56" fmla="*/ 45 w 195"/>
                  <a:gd name="T57" fmla="*/ 75 h 210"/>
                  <a:gd name="T58" fmla="*/ 60 w 195"/>
                  <a:gd name="T59" fmla="*/ 105 h 210"/>
                  <a:gd name="T60" fmla="*/ 75 w 195"/>
                  <a:gd name="T61" fmla="*/ 135 h 210"/>
                  <a:gd name="T62" fmla="*/ 75 w 195"/>
                  <a:gd name="T63" fmla="*/ 150 h 210"/>
                  <a:gd name="T64" fmla="*/ 75 w 195"/>
                  <a:gd name="T65" fmla="*/ 165 h 210"/>
                  <a:gd name="T66" fmla="*/ 90 w 195"/>
                  <a:gd name="T67" fmla="*/ 165 h 210"/>
                  <a:gd name="T68" fmla="*/ 90 w 195"/>
                  <a:gd name="T69" fmla="*/ 180 h 210"/>
                  <a:gd name="T70" fmla="*/ 105 w 195"/>
                  <a:gd name="T71" fmla="*/ 195 h 210"/>
                  <a:gd name="T72" fmla="*/ 105 w 195"/>
                  <a:gd name="T73" fmla="*/ 195 h 210"/>
                  <a:gd name="T74" fmla="*/ 120 w 195"/>
                  <a:gd name="T75" fmla="*/ 195 h 210"/>
                  <a:gd name="T76" fmla="*/ 120 w 195"/>
                  <a:gd name="T77" fmla="*/ 210 h 210"/>
                  <a:gd name="T78" fmla="*/ 135 w 195"/>
                  <a:gd name="T79" fmla="*/ 210 h 210"/>
                  <a:gd name="T80" fmla="*/ 135 w 195"/>
                  <a:gd name="T81" fmla="*/ 210 h 210"/>
                  <a:gd name="T82" fmla="*/ 135 w 195"/>
                  <a:gd name="T83" fmla="*/ 210 h 210"/>
                  <a:gd name="T84" fmla="*/ 135 w 195"/>
                  <a:gd name="T85" fmla="*/ 195 h 210"/>
                  <a:gd name="T86" fmla="*/ 135 w 195"/>
                  <a:gd name="T87" fmla="*/ 195 h 210"/>
                  <a:gd name="T88" fmla="*/ 150 w 195"/>
                  <a:gd name="T89" fmla="*/ 180 h 210"/>
                  <a:gd name="T90" fmla="*/ 150 w 195"/>
                  <a:gd name="T91" fmla="*/ 180 h 210"/>
                  <a:gd name="T92" fmla="*/ 165 w 195"/>
                  <a:gd name="T93" fmla="*/ 165 h 210"/>
                  <a:gd name="T94" fmla="*/ 180 w 195"/>
                  <a:gd name="T95" fmla="*/ 165 h 210"/>
                  <a:gd name="T96" fmla="*/ 195 w 195"/>
                  <a:gd name="T97" fmla="*/ 165 h 2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5"/>
                  <a:gd name="T148" fmla="*/ 0 h 210"/>
                  <a:gd name="T149" fmla="*/ 195 w 195"/>
                  <a:gd name="T150" fmla="*/ 210 h 2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5" h="210">
                    <a:moveTo>
                      <a:pt x="195" y="165"/>
                    </a:moveTo>
                    <a:lnTo>
                      <a:pt x="195" y="165"/>
                    </a:lnTo>
                    <a:lnTo>
                      <a:pt x="180" y="165"/>
                    </a:lnTo>
                    <a:lnTo>
                      <a:pt x="180" y="150"/>
                    </a:lnTo>
                    <a:lnTo>
                      <a:pt x="165" y="150"/>
                    </a:lnTo>
                    <a:lnTo>
                      <a:pt x="165" y="135"/>
                    </a:lnTo>
                    <a:lnTo>
                      <a:pt x="150" y="120"/>
                    </a:lnTo>
                    <a:lnTo>
                      <a:pt x="135" y="120"/>
                    </a:lnTo>
                    <a:lnTo>
                      <a:pt x="135" y="105"/>
                    </a:lnTo>
                    <a:lnTo>
                      <a:pt x="120" y="75"/>
                    </a:lnTo>
                    <a:lnTo>
                      <a:pt x="120" y="60"/>
                    </a:lnTo>
                    <a:lnTo>
                      <a:pt x="105" y="45"/>
                    </a:lnTo>
                    <a:lnTo>
                      <a:pt x="90" y="30"/>
                    </a:lnTo>
                    <a:lnTo>
                      <a:pt x="90" y="15"/>
                    </a:lnTo>
                    <a:lnTo>
                      <a:pt x="75" y="15"/>
                    </a:lnTo>
                    <a:lnTo>
                      <a:pt x="60" y="15"/>
                    </a:lnTo>
                    <a:lnTo>
                      <a:pt x="30" y="15"/>
                    </a:lnTo>
                    <a:lnTo>
                      <a:pt x="15" y="15"/>
                    </a:lnTo>
                    <a:lnTo>
                      <a:pt x="15" y="0"/>
                    </a:lnTo>
                    <a:lnTo>
                      <a:pt x="0" y="0"/>
                    </a:lnTo>
                    <a:lnTo>
                      <a:pt x="0" y="15"/>
                    </a:lnTo>
                    <a:lnTo>
                      <a:pt x="15" y="30"/>
                    </a:lnTo>
                    <a:lnTo>
                      <a:pt x="15" y="45"/>
                    </a:lnTo>
                    <a:lnTo>
                      <a:pt x="45" y="75"/>
                    </a:lnTo>
                    <a:lnTo>
                      <a:pt x="60" y="105"/>
                    </a:lnTo>
                    <a:lnTo>
                      <a:pt x="75" y="135"/>
                    </a:lnTo>
                    <a:lnTo>
                      <a:pt x="75" y="150"/>
                    </a:lnTo>
                    <a:lnTo>
                      <a:pt x="75" y="165"/>
                    </a:lnTo>
                    <a:lnTo>
                      <a:pt x="90" y="165"/>
                    </a:lnTo>
                    <a:lnTo>
                      <a:pt x="90" y="180"/>
                    </a:lnTo>
                    <a:lnTo>
                      <a:pt x="105" y="195"/>
                    </a:lnTo>
                    <a:lnTo>
                      <a:pt x="120" y="195"/>
                    </a:lnTo>
                    <a:lnTo>
                      <a:pt x="120" y="210"/>
                    </a:lnTo>
                    <a:lnTo>
                      <a:pt x="135" y="210"/>
                    </a:lnTo>
                    <a:lnTo>
                      <a:pt x="135" y="195"/>
                    </a:lnTo>
                    <a:lnTo>
                      <a:pt x="150" y="180"/>
                    </a:lnTo>
                    <a:lnTo>
                      <a:pt x="165" y="165"/>
                    </a:lnTo>
                    <a:lnTo>
                      <a:pt x="180" y="165"/>
                    </a:lnTo>
                    <a:lnTo>
                      <a:pt x="195" y="165"/>
                    </a:lnTo>
                    <a:close/>
                  </a:path>
                </a:pathLst>
              </a:custGeom>
              <a:solidFill>
                <a:srgbClr val="8EACC0"/>
              </a:solidFill>
              <a:ln w="9525">
                <a:noFill/>
                <a:round/>
                <a:headEnd/>
                <a:tailEnd/>
              </a:ln>
            </p:spPr>
            <p:txBody>
              <a:bodyPr/>
              <a:lstStyle/>
              <a:p>
                <a:endParaRPr lang="tr-TR"/>
              </a:p>
            </p:txBody>
          </p:sp>
          <p:sp>
            <p:nvSpPr>
              <p:cNvPr id="242" name="Freeform 526"/>
              <p:cNvSpPr>
                <a:spLocks/>
              </p:cNvSpPr>
              <p:nvPr/>
            </p:nvSpPr>
            <p:spPr bwMode="auto">
              <a:xfrm>
                <a:off x="1155" y="2910"/>
                <a:ext cx="375" cy="510"/>
              </a:xfrm>
              <a:custGeom>
                <a:avLst/>
                <a:gdLst>
                  <a:gd name="T0" fmla="*/ 60 w 375"/>
                  <a:gd name="T1" fmla="*/ 45 h 510"/>
                  <a:gd name="T2" fmla="*/ 30 w 375"/>
                  <a:gd name="T3" fmla="*/ 60 h 510"/>
                  <a:gd name="T4" fmla="*/ 15 w 375"/>
                  <a:gd name="T5" fmla="*/ 60 h 510"/>
                  <a:gd name="T6" fmla="*/ 0 w 375"/>
                  <a:gd name="T7" fmla="*/ 105 h 510"/>
                  <a:gd name="T8" fmla="*/ 0 w 375"/>
                  <a:gd name="T9" fmla="*/ 135 h 510"/>
                  <a:gd name="T10" fmla="*/ 0 w 375"/>
                  <a:gd name="T11" fmla="*/ 180 h 510"/>
                  <a:gd name="T12" fmla="*/ 0 w 375"/>
                  <a:gd name="T13" fmla="*/ 180 h 510"/>
                  <a:gd name="T14" fmla="*/ 15 w 375"/>
                  <a:gd name="T15" fmla="*/ 210 h 510"/>
                  <a:gd name="T16" fmla="*/ 45 w 375"/>
                  <a:gd name="T17" fmla="*/ 240 h 510"/>
                  <a:gd name="T18" fmla="*/ 105 w 375"/>
                  <a:gd name="T19" fmla="*/ 255 h 510"/>
                  <a:gd name="T20" fmla="*/ 150 w 375"/>
                  <a:gd name="T21" fmla="*/ 285 h 510"/>
                  <a:gd name="T22" fmla="*/ 195 w 375"/>
                  <a:gd name="T23" fmla="*/ 315 h 510"/>
                  <a:gd name="T24" fmla="*/ 225 w 375"/>
                  <a:gd name="T25" fmla="*/ 360 h 510"/>
                  <a:gd name="T26" fmla="*/ 255 w 375"/>
                  <a:gd name="T27" fmla="*/ 405 h 510"/>
                  <a:gd name="T28" fmla="*/ 285 w 375"/>
                  <a:gd name="T29" fmla="*/ 450 h 510"/>
                  <a:gd name="T30" fmla="*/ 285 w 375"/>
                  <a:gd name="T31" fmla="*/ 480 h 510"/>
                  <a:gd name="T32" fmla="*/ 285 w 375"/>
                  <a:gd name="T33" fmla="*/ 495 h 510"/>
                  <a:gd name="T34" fmla="*/ 300 w 375"/>
                  <a:gd name="T35" fmla="*/ 510 h 510"/>
                  <a:gd name="T36" fmla="*/ 315 w 375"/>
                  <a:gd name="T37" fmla="*/ 510 h 510"/>
                  <a:gd name="T38" fmla="*/ 345 w 375"/>
                  <a:gd name="T39" fmla="*/ 495 h 510"/>
                  <a:gd name="T40" fmla="*/ 375 w 375"/>
                  <a:gd name="T41" fmla="*/ 480 h 510"/>
                  <a:gd name="T42" fmla="*/ 375 w 375"/>
                  <a:gd name="T43" fmla="*/ 465 h 510"/>
                  <a:gd name="T44" fmla="*/ 375 w 375"/>
                  <a:gd name="T45" fmla="*/ 450 h 510"/>
                  <a:gd name="T46" fmla="*/ 375 w 375"/>
                  <a:gd name="T47" fmla="*/ 465 h 510"/>
                  <a:gd name="T48" fmla="*/ 330 w 375"/>
                  <a:gd name="T49" fmla="*/ 375 h 510"/>
                  <a:gd name="T50" fmla="*/ 285 w 375"/>
                  <a:gd name="T51" fmla="*/ 300 h 510"/>
                  <a:gd name="T52" fmla="*/ 255 w 375"/>
                  <a:gd name="T53" fmla="*/ 270 h 510"/>
                  <a:gd name="T54" fmla="*/ 225 w 375"/>
                  <a:gd name="T55" fmla="*/ 240 h 510"/>
                  <a:gd name="T56" fmla="*/ 225 w 375"/>
                  <a:gd name="T57" fmla="*/ 195 h 510"/>
                  <a:gd name="T58" fmla="*/ 210 w 375"/>
                  <a:gd name="T59" fmla="*/ 120 h 510"/>
                  <a:gd name="T60" fmla="*/ 195 w 375"/>
                  <a:gd name="T61" fmla="*/ 150 h 510"/>
                  <a:gd name="T62" fmla="*/ 180 w 375"/>
                  <a:gd name="T63" fmla="*/ 165 h 510"/>
                  <a:gd name="T64" fmla="*/ 165 w 375"/>
                  <a:gd name="T65" fmla="*/ 180 h 510"/>
                  <a:gd name="T66" fmla="*/ 135 w 375"/>
                  <a:gd name="T67" fmla="*/ 165 h 510"/>
                  <a:gd name="T68" fmla="*/ 120 w 375"/>
                  <a:gd name="T69" fmla="*/ 165 h 510"/>
                  <a:gd name="T70" fmla="*/ 105 w 375"/>
                  <a:gd name="T71" fmla="*/ 150 h 510"/>
                  <a:gd name="T72" fmla="*/ 90 w 375"/>
                  <a:gd name="T73" fmla="*/ 135 h 510"/>
                  <a:gd name="T74" fmla="*/ 75 w 375"/>
                  <a:gd name="T75" fmla="*/ 120 h 510"/>
                  <a:gd name="T76" fmla="*/ 90 w 375"/>
                  <a:gd name="T77" fmla="*/ 105 h 510"/>
                  <a:gd name="T78" fmla="*/ 120 w 375"/>
                  <a:gd name="T79" fmla="*/ 75 h 510"/>
                  <a:gd name="T80" fmla="*/ 135 w 375"/>
                  <a:gd name="T81" fmla="*/ 60 h 510"/>
                  <a:gd name="T82" fmla="*/ 150 w 375"/>
                  <a:gd name="T83" fmla="*/ 0 h 510"/>
                  <a:gd name="T84" fmla="*/ 60 w 375"/>
                  <a:gd name="T85" fmla="*/ 4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5"/>
                  <a:gd name="T130" fmla="*/ 0 h 510"/>
                  <a:gd name="T131" fmla="*/ 375 w 375"/>
                  <a:gd name="T132" fmla="*/ 510 h 5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5" h="510">
                    <a:moveTo>
                      <a:pt x="60" y="45"/>
                    </a:moveTo>
                    <a:lnTo>
                      <a:pt x="60" y="45"/>
                    </a:lnTo>
                    <a:lnTo>
                      <a:pt x="45" y="45"/>
                    </a:lnTo>
                    <a:lnTo>
                      <a:pt x="30" y="60"/>
                    </a:lnTo>
                    <a:lnTo>
                      <a:pt x="15" y="60"/>
                    </a:lnTo>
                    <a:lnTo>
                      <a:pt x="0" y="75"/>
                    </a:lnTo>
                    <a:lnTo>
                      <a:pt x="0" y="90"/>
                    </a:lnTo>
                    <a:lnTo>
                      <a:pt x="0" y="105"/>
                    </a:lnTo>
                    <a:lnTo>
                      <a:pt x="0" y="120"/>
                    </a:lnTo>
                    <a:lnTo>
                      <a:pt x="0" y="135"/>
                    </a:lnTo>
                    <a:lnTo>
                      <a:pt x="0" y="150"/>
                    </a:lnTo>
                    <a:lnTo>
                      <a:pt x="0" y="165"/>
                    </a:lnTo>
                    <a:lnTo>
                      <a:pt x="0" y="180"/>
                    </a:lnTo>
                    <a:lnTo>
                      <a:pt x="0" y="195"/>
                    </a:lnTo>
                    <a:lnTo>
                      <a:pt x="0" y="210"/>
                    </a:lnTo>
                    <a:lnTo>
                      <a:pt x="15" y="210"/>
                    </a:lnTo>
                    <a:lnTo>
                      <a:pt x="30" y="225"/>
                    </a:lnTo>
                    <a:lnTo>
                      <a:pt x="30" y="240"/>
                    </a:lnTo>
                    <a:lnTo>
                      <a:pt x="45" y="240"/>
                    </a:lnTo>
                    <a:lnTo>
                      <a:pt x="60" y="240"/>
                    </a:lnTo>
                    <a:lnTo>
                      <a:pt x="75" y="240"/>
                    </a:lnTo>
                    <a:lnTo>
                      <a:pt x="105" y="255"/>
                    </a:lnTo>
                    <a:lnTo>
                      <a:pt x="120" y="270"/>
                    </a:lnTo>
                    <a:lnTo>
                      <a:pt x="135" y="285"/>
                    </a:lnTo>
                    <a:lnTo>
                      <a:pt x="150" y="285"/>
                    </a:lnTo>
                    <a:lnTo>
                      <a:pt x="165" y="300"/>
                    </a:lnTo>
                    <a:lnTo>
                      <a:pt x="180" y="300"/>
                    </a:lnTo>
                    <a:lnTo>
                      <a:pt x="195" y="315"/>
                    </a:lnTo>
                    <a:lnTo>
                      <a:pt x="210" y="330"/>
                    </a:lnTo>
                    <a:lnTo>
                      <a:pt x="225" y="345"/>
                    </a:lnTo>
                    <a:lnTo>
                      <a:pt x="225" y="360"/>
                    </a:lnTo>
                    <a:lnTo>
                      <a:pt x="240" y="375"/>
                    </a:lnTo>
                    <a:lnTo>
                      <a:pt x="255" y="390"/>
                    </a:lnTo>
                    <a:lnTo>
                      <a:pt x="255" y="405"/>
                    </a:lnTo>
                    <a:lnTo>
                      <a:pt x="270" y="420"/>
                    </a:lnTo>
                    <a:lnTo>
                      <a:pt x="285" y="435"/>
                    </a:lnTo>
                    <a:lnTo>
                      <a:pt x="285" y="450"/>
                    </a:lnTo>
                    <a:lnTo>
                      <a:pt x="285" y="465"/>
                    </a:lnTo>
                    <a:lnTo>
                      <a:pt x="285" y="480"/>
                    </a:lnTo>
                    <a:lnTo>
                      <a:pt x="285" y="495"/>
                    </a:lnTo>
                    <a:lnTo>
                      <a:pt x="285" y="510"/>
                    </a:lnTo>
                    <a:lnTo>
                      <a:pt x="300" y="510"/>
                    </a:lnTo>
                    <a:lnTo>
                      <a:pt x="315" y="510"/>
                    </a:lnTo>
                    <a:lnTo>
                      <a:pt x="330" y="510"/>
                    </a:lnTo>
                    <a:lnTo>
                      <a:pt x="345" y="495"/>
                    </a:lnTo>
                    <a:lnTo>
                      <a:pt x="360" y="480"/>
                    </a:lnTo>
                    <a:lnTo>
                      <a:pt x="375" y="480"/>
                    </a:lnTo>
                    <a:lnTo>
                      <a:pt x="375" y="465"/>
                    </a:lnTo>
                    <a:lnTo>
                      <a:pt x="375" y="450"/>
                    </a:lnTo>
                    <a:lnTo>
                      <a:pt x="375" y="465"/>
                    </a:lnTo>
                    <a:lnTo>
                      <a:pt x="375" y="450"/>
                    </a:lnTo>
                    <a:lnTo>
                      <a:pt x="345" y="420"/>
                    </a:lnTo>
                    <a:lnTo>
                      <a:pt x="330" y="375"/>
                    </a:lnTo>
                    <a:lnTo>
                      <a:pt x="300" y="345"/>
                    </a:lnTo>
                    <a:lnTo>
                      <a:pt x="285" y="330"/>
                    </a:lnTo>
                    <a:lnTo>
                      <a:pt x="285" y="300"/>
                    </a:lnTo>
                    <a:lnTo>
                      <a:pt x="270" y="285"/>
                    </a:lnTo>
                    <a:lnTo>
                      <a:pt x="255" y="270"/>
                    </a:lnTo>
                    <a:lnTo>
                      <a:pt x="255" y="255"/>
                    </a:lnTo>
                    <a:lnTo>
                      <a:pt x="225" y="240"/>
                    </a:lnTo>
                    <a:lnTo>
                      <a:pt x="225" y="225"/>
                    </a:lnTo>
                    <a:lnTo>
                      <a:pt x="225" y="210"/>
                    </a:lnTo>
                    <a:lnTo>
                      <a:pt x="225" y="195"/>
                    </a:lnTo>
                    <a:lnTo>
                      <a:pt x="225" y="180"/>
                    </a:lnTo>
                    <a:lnTo>
                      <a:pt x="210" y="135"/>
                    </a:lnTo>
                    <a:lnTo>
                      <a:pt x="210" y="120"/>
                    </a:lnTo>
                    <a:lnTo>
                      <a:pt x="195" y="150"/>
                    </a:lnTo>
                    <a:lnTo>
                      <a:pt x="180" y="165"/>
                    </a:lnTo>
                    <a:lnTo>
                      <a:pt x="165" y="165"/>
                    </a:lnTo>
                    <a:lnTo>
                      <a:pt x="165" y="180"/>
                    </a:lnTo>
                    <a:lnTo>
                      <a:pt x="150" y="180"/>
                    </a:lnTo>
                    <a:lnTo>
                      <a:pt x="135" y="165"/>
                    </a:lnTo>
                    <a:lnTo>
                      <a:pt x="120" y="165"/>
                    </a:lnTo>
                    <a:lnTo>
                      <a:pt x="105" y="150"/>
                    </a:lnTo>
                    <a:lnTo>
                      <a:pt x="90" y="150"/>
                    </a:lnTo>
                    <a:lnTo>
                      <a:pt x="90" y="135"/>
                    </a:lnTo>
                    <a:lnTo>
                      <a:pt x="90" y="120"/>
                    </a:lnTo>
                    <a:lnTo>
                      <a:pt x="75" y="120"/>
                    </a:lnTo>
                    <a:lnTo>
                      <a:pt x="90" y="120"/>
                    </a:lnTo>
                    <a:lnTo>
                      <a:pt x="90" y="105"/>
                    </a:lnTo>
                    <a:lnTo>
                      <a:pt x="105" y="90"/>
                    </a:lnTo>
                    <a:lnTo>
                      <a:pt x="120" y="75"/>
                    </a:lnTo>
                    <a:lnTo>
                      <a:pt x="120" y="60"/>
                    </a:lnTo>
                    <a:lnTo>
                      <a:pt x="135" y="60"/>
                    </a:lnTo>
                    <a:lnTo>
                      <a:pt x="150" y="30"/>
                    </a:lnTo>
                    <a:lnTo>
                      <a:pt x="150" y="0"/>
                    </a:lnTo>
                    <a:lnTo>
                      <a:pt x="15" y="60"/>
                    </a:lnTo>
                    <a:lnTo>
                      <a:pt x="60" y="45"/>
                    </a:lnTo>
                    <a:close/>
                  </a:path>
                </a:pathLst>
              </a:custGeom>
              <a:solidFill>
                <a:srgbClr val="E5E5CC"/>
              </a:solidFill>
              <a:ln w="9525">
                <a:noFill/>
                <a:round/>
                <a:headEnd/>
                <a:tailEnd/>
              </a:ln>
            </p:spPr>
            <p:txBody>
              <a:bodyPr/>
              <a:lstStyle/>
              <a:p>
                <a:endParaRPr lang="tr-TR"/>
              </a:p>
            </p:txBody>
          </p:sp>
          <p:sp>
            <p:nvSpPr>
              <p:cNvPr id="243" name="Freeform 527"/>
              <p:cNvSpPr>
                <a:spLocks/>
              </p:cNvSpPr>
              <p:nvPr/>
            </p:nvSpPr>
            <p:spPr bwMode="auto">
              <a:xfrm>
                <a:off x="1455" y="3345"/>
                <a:ext cx="240" cy="270"/>
              </a:xfrm>
              <a:custGeom>
                <a:avLst/>
                <a:gdLst>
                  <a:gd name="T0" fmla="*/ 150 w 240"/>
                  <a:gd name="T1" fmla="*/ 0 h 270"/>
                  <a:gd name="T2" fmla="*/ 135 w 240"/>
                  <a:gd name="T3" fmla="*/ 45 h 270"/>
                  <a:gd name="T4" fmla="*/ 120 w 240"/>
                  <a:gd name="T5" fmla="*/ 75 h 270"/>
                  <a:gd name="T6" fmla="*/ 105 w 240"/>
                  <a:gd name="T7" fmla="*/ 105 h 270"/>
                  <a:gd name="T8" fmla="*/ 105 w 240"/>
                  <a:gd name="T9" fmla="*/ 120 h 270"/>
                  <a:gd name="T10" fmla="*/ 90 w 240"/>
                  <a:gd name="T11" fmla="*/ 135 h 270"/>
                  <a:gd name="T12" fmla="*/ 75 w 240"/>
                  <a:gd name="T13" fmla="*/ 135 h 270"/>
                  <a:gd name="T14" fmla="*/ 45 w 240"/>
                  <a:gd name="T15" fmla="*/ 150 h 270"/>
                  <a:gd name="T16" fmla="*/ 45 w 240"/>
                  <a:gd name="T17" fmla="*/ 150 h 270"/>
                  <a:gd name="T18" fmla="*/ 15 w 240"/>
                  <a:gd name="T19" fmla="*/ 150 h 270"/>
                  <a:gd name="T20" fmla="*/ 0 w 240"/>
                  <a:gd name="T21" fmla="*/ 165 h 270"/>
                  <a:gd name="T22" fmla="*/ 30 w 240"/>
                  <a:gd name="T23" fmla="*/ 195 h 270"/>
                  <a:gd name="T24" fmla="*/ 45 w 240"/>
                  <a:gd name="T25" fmla="*/ 225 h 270"/>
                  <a:gd name="T26" fmla="*/ 75 w 240"/>
                  <a:gd name="T27" fmla="*/ 255 h 270"/>
                  <a:gd name="T28" fmla="*/ 90 w 240"/>
                  <a:gd name="T29" fmla="*/ 270 h 270"/>
                  <a:gd name="T30" fmla="*/ 105 w 240"/>
                  <a:gd name="T31" fmla="*/ 270 h 270"/>
                  <a:gd name="T32" fmla="*/ 105 w 240"/>
                  <a:gd name="T33" fmla="*/ 270 h 270"/>
                  <a:gd name="T34" fmla="*/ 120 w 240"/>
                  <a:gd name="T35" fmla="*/ 270 h 270"/>
                  <a:gd name="T36" fmla="*/ 135 w 240"/>
                  <a:gd name="T37" fmla="*/ 255 h 270"/>
                  <a:gd name="T38" fmla="*/ 165 w 240"/>
                  <a:gd name="T39" fmla="*/ 240 h 270"/>
                  <a:gd name="T40" fmla="*/ 165 w 240"/>
                  <a:gd name="T41" fmla="*/ 225 h 270"/>
                  <a:gd name="T42" fmla="*/ 195 w 240"/>
                  <a:gd name="T43" fmla="*/ 225 h 270"/>
                  <a:gd name="T44" fmla="*/ 210 w 240"/>
                  <a:gd name="T45" fmla="*/ 195 h 270"/>
                  <a:gd name="T46" fmla="*/ 225 w 240"/>
                  <a:gd name="T47" fmla="*/ 165 h 270"/>
                  <a:gd name="T48" fmla="*/ 225 w 240"/>
                  <a:gd name="T49" fmla="*/ 150 h 270"/>
                  <a:gd name="T50" fmla="*/ 240 w 240"/>
                  <a:gd name="T51" fmla="*/ 120 h 270"/>
                  <a:gd name="T52" fmla="*/ 240 w 240"/>
                  <a:gd name="T53" fmla="*/ 105 h 270"/>
                  <a:gd name="T54" fmla="*/ 240 w 240"/>
                  <a:gd name="T55" fmla="*/ 90 h 270"/>
                  <a:gd name="T56" fmla="*/ 225 w 240"/>
                  <a:gd name="T57" fmla="*/ 75 h 270"/>
                  <a:gd name="T58" fmla="*/ 210 w 240"/>
                  <a:gd name="T59" fmla="*/ 60 h 270"/>
                  <a:gd name="T60" fmla="*/ 165 w 240"/>
                  <a:gd name="T61" fmla="*/ 30 h 270"/>
                  <a:gd name="T62" fmla="*/ 150 w 240"/>
                  <a:gd name="T63" fmla="*/ 15 h 2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270"/>
                  <a:gd name="T98" fmla="*/ 240 w 240"/>
                  <a:gd name="T99" fmla="*/ 270 h 2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270">
                    <a:moveTo>
                      <a:pt x="150" y="0"/>
                    </a:moveTo>
                    <a:lnTo>
                      <a:pt x="150" y="0"/>
                    </a:lnTo>
                    <a:lnTo>
                      <a:pt x="135" y="30"/>
                    </a:lnTo>
                    <a:lnTo>
                      <a:pt x="135" y="45"/>
                    </a:lnTo>
                    <a:lnTo>
                      <a:pt x="135" y="60"/>
                    </a:lnTo>
                    <a:lnTo>
                      <a:pt x="120" y="75"/>
                    </a:lnTo>
                    <a:lnTo>
                      <a:pt x="105" y="105"/>
                    </a:lnTo>
                    <a:lnTo>
                      <a:pt x="105" y="120"/>
                    </a:lnTo>
                    <a:lnTo>
                      <a:pt x="90" y="135"/>
                    </a:lnTo>
                    <a:lnTo>
                      <a:pt x="75" y="135"/>
                    </a:lnTo>
                    <a:lnTo>
                      <a:pt x="60" y="135"/>
                    </a:lnTo>
                    <a:lnTo>
                      <a:pt x="45" y="150"/>
                    </a:lnTo>
                    <a:lnTo>
                      <a:pt x="30" y="150"/>
                    </a:lnTo>
                    <a:lnTo>
                      <a:pt x="15" y="150"/>
                    </a:lnTo>
                    <a:lnTo>
                      <a:pt x="15" y="165"/>
                    </a:lnTo>
                    <a:lnTo>
                      <a:pt x="0" y="165"/>
                    </a:lnTo>
                    <a:lnTo>
                      <a:pt x="15" y="180"/>
                    </a:lnTo>
                    <a:lnTo>
                      <a:pt x="30" y="195"/>
                    </a:lnTo>
                    <a:lnTo>
                      <a:pt x="45" y="210"/>
                    </a:lnTo>
                    <a:lnTo>
                      <a:pt x="45" y="225"/>
                    </a:lnTo>
                    <a:lnTo>
                      <a:pt x="75" y="240"/>
                    </a:lnTo>
                    <a:lnTo>
                      <a:pt x="75" y="255"/>
                    </a:lnTo>
                    <a:lnTo>
                      <a:pt x="90" y="255"/>
                    </a:lnTo>
                    <a:lnTo>
                      <a:pt x="90" y="270"/>
                    </a:lnTo>
                    <a:lnTo>
                      <a:pt x="105" y="270"/>
                    </a:lnTo>
                    <a:lnTo>
                      <a:pt x="120" y="270"/>
                    </a:lnTo>
                    <a:lnTo>
                      <a:pt x="135" y="255"/>
                    </a:lnTo>
                    <a:lnTo>
                      <a:pt x="150" y="255"/>
                    </a:lnTo>
                    <a:lnTo>
                      <a:pt x="165" y="240"/>
                    </a:lnTo>
                    <a:lnTo>
                      <a:pt x="165" y="225"/>
                    </a:lnTo>
                    <a:lnTo>
                      <a:pt x="180" y="225"/>
                    </a:lnTo>
                    <a:lnTo>
                      <a:pt x="195" y="225"/>
                    </a:lnTo>
                    <a:lnTo>
                      <a:pt x="195" y="210"/>
                    </a:lnTo>
                    <a:lnTo>
                      <a:pt x="210" y="195"/>
                    </a:lnTo>
                    <a:lnTo>
                      <a:pt x="210" y="180"/>
                    </a:lnTo>
                    <a:lnTo>
                      <a:pt x="225" y="165"/>
                    </a:lnTo>
                    <a:lnTo>
                      <a:pt x="225" y="150"/>
                    </a:lnTo>
                    <a:lnTo>
                      <a:pt x="225" y="135"/>
                    </a:lnTo>
                    <a:lnTo>
                      <a:pt x="240" y="120"/>
                    </a:lnTo>
                    <a:lnTo>
                      <a:pt x="240" y="105"/>
                    </a:lnTo>
                    <a:lnTo>
                      <a:pt x="240" y="90"/>
                    </a:lnTo>
                    <a:lnTo>
                      <a:pt x="225" y="90"/>
                    </a:lnTo>
                    <a:lnTo>
                      <a:pt x="225" y="75"/>
                    </a:lnTo>
                    <a:lnTo>
                      <a:pt x="225" y="60"/>
                    </a:lnTo>
                    <a:lnTo>
                      <a:pt x="210" y="60"/>
                    </a:lnTo>
                    <a:lnTo>
                      <a:pt x="180" y="45"/>
                    </a:lnTo>
                    <a:lnTo>
                      <a:pt x="165" y="30"/>
                    </a:lnTo>
                    <a:lnTo>
                      <a:pt x="165" y="15"/>
                    </a:lnTo>
                    <a:lnTo>
                      <a:pt x="150" y="15"/>
                    </a:lnTo>
                    <a:lnTo>
                      <a:pt x="150" y="0"/>
                    </a:lnTo>
                    <a:close/>
                  </a:path>
                </a:pathLst>
              </a:custGeom>
              <a:solidFill>
                <a:srgbClr val="8EACC0"/>
              </a:solidFill>
              <a:ln w="9525">
                <a:noFill/>
                <a:round/>
                <a:headEnd/>
                <a:tailEnd/>
              </a:ln>
            </p:spPr>
            <p:txBody>
              <a:bodyPr/>
              <a:lstStyle/>
              <a:p>
                <a:endParaRPr lang="tr-TR"/>
              </a:p>
            </p:txBody>
          </p:sp>
          <p:sp>
            <p:nvSpPr>
              <p:cNvPr id="244" name="Freeform 528"/>
              <p:cNvSpPr>
                <a:spLocks/>
              </p:cNvSpPr>
              <p:nvPr/>
            </p:nvSpPr>
            <p:spPr bwMode="auto">
              <a:xfrm>
                <a:off x="150" y="2415"/>
                <a:ext cx="210" cy="330"/>
              </a:xfrm>
              <a:custGeom>
                <a:avLst/>
                <a:gdLst>
                  <a:gd name="T0" fmla="*/ 195 w 210"/>
                  <a:gd name="T1" fmla="*/ 165 h 330"/>
                  <a:gd name="T2" fmla="*/ 180 w 210"/>
                  <a:gd name="T3" fmla="*/ 135 h 330"/>
                  <a:gd name="T4" fmla="*/ 150 w 210"/>
                  <a:gd name="T5" fmla="*/ 120 h 330"/>
                  <a:gd name="T6" fmla="*/ 120 w 210"/>
                  <a:gd name="T7" fmla="*/ 75 h 330"/>
                  <a:gd name="T8" fmla="*/ 90 w 210"/>
                  <a:gd name="T9" fmla="*/ 60 h 330"/>
                  <a:gd name="T10" fmla="*/ 60 w 210"/>
                  <a:gd name="T11" fmla="*/ 30 h 330"/>
                  <a:gd name="T12" fmla="*/ 60 w 210"/>
                  <a:gd name="T13" fmla="*/ 15 h 330"/>
                  <a:gd name="T14" fmla="*/ 60 w 210"/>
                  <a:gd name="T15" fmla="*/ 15 h 330"/>
                  <a:gd name="T16" fmla="*/ 60 w 210"/>
                  <a:gd name="T17" fmla="*/ 15 h 330"/>
                  <a:gd name="T18" fmla="*/ 60 w 210"/>
                  <a:gd name="T19" fmla="*/ 15 h 330"/>
                  <a:gd name="T20" fmla="*/ 45 w 210"/>
                  <a:gd name="T21" fmla="*/ 30 h 330"/>
                  <a:gd name="T22" fmla="*/ 30 w 210"/>
                  <a:gd name="T23" fmla="*/ 45 h 330"/>
                  <a:gd name="T24" fmla="*/ 15 w 210"/>
                  <a:gd name="T25" fmla="*/ 60 h 330"/>
                  <a:gd name="T26" fmla="*/ 0 w 210"/>
                  <a:gd name="T27" fmla="*/ 75 h 330"/>
                  <a:gd name="T28" fmla="*/ 0 w 210"/>
                  <a:gd name="T29" fmla="*/ 90 h 330"/>
                  <a:gd name="T30" fmla="*/ 0 w 210"/>
                  <a:gd name="T31" fmla="*/ 105 h 330"/>
                  <a:gd name="T32" fmla="*/ 15 w 210"/>
                  <a:gd name="T33" fmla="*/ 135 h 330"/>
                  <a:gd name="T34" fmla="*/ 30 w 210"/>
                  <a:gd name="T35" fmla="*/ 150 h 330"/>
                  <a:gd name="T36" fmla="*/ 60 w 210"/>
                  <a:gd name="T37" fmla="*/ 180 h 330"/>
                  <a:gd name="T38" fmla="*/ 90 w 210"/>
                  <a:gd name="T39" fmla="*/ 225 h 330"/>
                  <a:gd name="T40" fmla="*/ 120 w 210"/>
                  <a:gd name="T41" fmla="*/ 255 h 330"/>
                  <a:gd name="T42" fmla="*/ 135 w 210"/>
                  <a:gd name="T43" fmla="*/ 270 h 330"/>
                  <a:gd name="T44" fmla="*/ 165 w 210"/>
                  <a:gd name="T45" fmla="*/ 285 h 330"/>
                  <a:gd name="T46" fmla="*/ 180 w 210"/>
                  <a:gd name="T47" fmla="*/ 315 h 330"/>
                  <a:gd name="T48" fmla="*/ 180 w 210"/>
                  <a:gd name="T49" fmla="*/ 315 h 330"/>
                  <a:gd name="T50" fmla="*/ 180 w 210"/>
                  <a:gd name="T51" fmla="*/ 315 h 330"/>
                  <a:gd name="T52" fmla="*/ 195 w 210"/>
                  <a:gd name="T53" fmla="*/ 315 h 330"/>
                  <a:gd name="T54" fmla="*/ 195 w 210"/>
                  <a:gd name="T55" fmla="*/ 315 h 330"/>
                  <a:gd name="T56" fmla="*/ 180 w 210"/>
                  <a:gd name="T57" fmla="*/ 330 h 330"/>
                  <a:gd name="T58" fmla="*/ 180 w 210"/>
                  <a:gd name="T59" fmla="*/ 315 h 330"/>
                  <a:gd name="T60" fmla="*/ 165 w 210"/>
                  <a:gd name="T61" fmla="*/ 315 h 330"/>
                  <a:gd name="T62" fmla="*/ 150 w 210"/>
                  <a:gd name="T63" fmla="*/ 315 h 330"/>
                  <a:gd name="T64" fmla="*/ 150 w 210"/>
                  <a:gd name="T65" fmla="*/ 315 h 330"/>
                  <a:gd name="T66" fmla="*/ 120 w 210"/>
                  <a:gd name="T67" fmla="*/ 300 h 330"/>
                  <a:gd name="T68" fmla="*/ 105 w 210"/>
                  <a:gd name="T69" fmla="*/ 270 h 330"/>
                  <a:gd name="T70" fmla="*/ 90 w 210"/>
                  <a:gd name="T71" fmla="*/ 255 h 330"/>
                  <a:gd name="T72" fmla="*/ 60 w 210"/>
                  <a:gd name="T73" fmla="*/ 240 h 330"/>
                  <a:gd name="T74" fmla="*/ 45 w 210"/>
                  <a:gd name="T75" fmla="*/ 195 h 330"/>
                  <a:gd name="T76" fmla="*/ 15 w 210"/>
                  <a:gd name="T77" fmla="*/ 150 h 330"/>
                  <a:gd name="T78" fmla="*/ 0 w 210"/>
                  <a:gd name="T79" fmla="*/ 135 h 330"/>
                  <a:gd name="T80" fmla="*/ 0 w 210"/>
                  <a:gd name="T81" fmla="*/ 105 h 330"/>
                  <a:gd name="T82" fmla="*/ 0 w 210"/>
                  <a:gd name="T83" fmla="*/ 75 h 330"/>
                  <a:gd name="T84" fmla="*/ 0 w 210"/>
                  <a:gd name="T85" fmla="*/ 75 h 330"/>
                  <a:gd name="T86" fmla="*/ 0 w 210"/>
                  <a:gd name="T87" fmla="*/ 60 h 330"/>
                  <a:gd name="T88" fmla="*/ 0 w 210"/>
                  <a:gd name="T89" fmla="*/ 45 h 330"/>
                  <a:gd name="T90" fmla="*/ 15 w 210"/>
                  <a:gd name="T91" fmla="*/ 15 h 330"/>
                  <a:gd name="T92" fmla="*/ 45 w 210"/>
                  <a:gd name="T93" fmla="*/ 15 h 330"/>
                  <a:gd name="T94" fmla="*/ 60 w 210"/>
                  <a:gd name="T95" fmla="*/ 0 h 330"/>
                  <a:gd name="T96" fmla="*/ 60 w 210"/>
                  <a:gd name="T97" fmla="*/ 15 h 330"/>
                  <a:gd name="T98" fmla="*/ 75 w 210"/>
                  <a:gd name="T99" fmla="*/ 15 h 330"/>
                  <a:gd name="T100" fmla="*/ 105 w 210"/>
                  <a:gd name="T101" fmla="*/ 45 h 330"/>
                  <a:gd name="T102" fmla="*/ 120 w 210"/>
                  <a:gd name="T103" fmla="*/ 75 h 330"/>
                  <a:gd name="T104" fmla="*/ 165 w 210"/>
                  <a:gd name="T105" fmla="*/ 105 h 330"/>
                  <a:gd name="T106" fmla="*/ 180 w 210"/>
                  <a:gd name="T107" fmla="*/ 135 h 330"/>
                  <a:gd name="T108" fmla="*/ 180 w 210"/>
                  <a:gd name="T109" fmla="*/ 135 h 330"/>
                  <a:gd name="T110" fmla="*/ 210 w 210"/>
                  <a:gd name="T111" fmla="*/ 165 h 330"/>
                  <a:gd name="T112" fmla="*/ 210 w 210"/>
                  <a:gd name="T113" fmla="*/ 165 h 330"/>
                  <a:gd name="T114" fmla="*/ 195 w 210"/>
                  <a:gd name="T115" fmla="*/ 165 h 330"/>
                  <a:gd name="T116" fmla="*/ 195 w 210"/>
                  <a:gd name="T117" fmla="*/ 165 h 3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0"/>
                  <a:gd name="T178" fmla="*/ 0 h 330"/>
                  <a:gd name="T179" fmla="*/ 210 w 210"/>
                  <a:gd name="T180" fmla="*/ 330 h 3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0" h="330">
                    <a:moveTo>
                      <a:pt x="195" y="165"/>
                    </a:moveTo>
                    <a:lnTo>
                      <a:pt x="195" y="165"/>
                    </a:lnTo>
                    <a:lnTo>
                      <a:pt x="180" y="150"/>
                    </a:lnTo>
                    <a:lnTo>
                      <a:pt x="180" y="135"/>
                    </a:lnTo>
                    <a:lnTo>
                      <a:pt x="165" y="135"/>
                    </a:lnTo>
                    <a:lnTo>
                      <a:pt x="150" y="120"/>
                    </a:lnTo>
                    <a:lnTo>
                      <a:pt x="120" y="90"/>
                    </a:lnTo>
                    <a:lnTo>
                      <a:pt x="120" y="75"/>
                    </a:lnTo>
                    <a:lnTo>
                      <a:pt x="105" y="75"/>
                    </a:lnTo>
                    <a:lnTo>
                      <a:pt x="90" y="60"/>
                    </a:lnTo>
                    <a:lnTo>
                      <a:pt x="75" y="45"/>
                    </a:lnTo>
                    <a:lnTo>
                      <a:pt x="60" y="30"/>
                    </a:lnTo>
                    <a:lnTo>
                      <a:pt x="60" y="15"/>
                    </a:lnTo>
                    <a:lnTo>
                      <a:pt x="45" y="30"/>
                    </a:lnTo>
                    <a:lnTo>
                      <a:pt x="30" y="30"/>
                    </a:lnTo>
                    <a:lnTo>
                      <a:pt x="30" y="45"/>
                    </a:lnTo>
                    <a:lnTo>
                      <a:pt x="15" y="45"/>
                    </a:lnTo>
                    <a:lnTo>
                      <a:pt x="15" y="60"/>
                    </a:lnTo>
                    <a:lnTo>
                      <a:pt x="15" y="75"/>
                    </a:lnTo>
                    <a:lnTo>
                      <a:pt x="0" y="75"/>
                    </a:lnTo>
                    <a:lnTo>
                      <a:pt x="0" y="90"/>
                    </a:lnTo>
                    <a:lnTo>
                      <a:pt x="0" y="105"/>
                    </a:lnTo>
                    <a:lnTo>
                      <a:pt x="15" y="120"/>
                    </a:lnTo>
                    <a:lnTo>
                      <a:pt x="15" y="135"/>
                    </a:lnTo>
                    <a:lnTo>
                      <a:pt x="30" y="135"/>
                    </a:lnTo>
                    <a:lnTo>
                      <a:pt x="30" y="150"/>
                    </a:lnTo>
                    <a:lnTo>
                      <a:pt x="45" y="165"/>
                    </a:lnTo>
                    <a:lnTo>
                      <a:pt x="60" y="180"/>
                    </a:lnTo>
                    <a:lnTo>
                      <a:pt x="60" y="195"/>
                    </a:lnTo>
                    <a:lnTo>
                      <a:pt x="90" y="225"/>
                    </a:lnTo>
                    <a:lnTo>
                      <a:pt x="105" y="240"/>
                    </a:lnTo>
                    <a:lnTo>
                      <a:pt x="120" y="255"/>
                    </a:lnTo>
                    <a:lnTo>
                      <a:pt x="135" y="255"/>
                    </a:lnTo>
                    <a:lnTo>
                      <a:pt x="135" y="270"/>
                    </a:lnTo>
                    <a:lnTo>
                      <a:pt x="150" y="270"/>
                    </a:lnTo>
                    <a:lnTo>
                      <a:pt x="165" y="285"/>
                    </a:lnTo>
                    <a:lnTo>
                      <a:pt x="180" y="300"/>
                    </a:lnTo>
                    <a:lnTo>
                      <a:pt x="180" y="315"/>
                    </a:lnTo>
                    <a:lnTo>
                      <a:pt x="195" y="315"/>
                    </a:lnTo>
                    <a:lnTo>
                      <a:pt x="180" y="315"/>
                    </a:lnTo>
                    <a:lnTo>
                      <a:pt x="180" y="330"/>
                    </a:lnTo>
                    <a:lnTo>
                      <a:pt x="180" y="315"/>
                    </a:lnTo>
                    <a:lnTo>
                      <a:pt x="165" y="315"/>
                    </a:lnTo>
                    <a:lnTo>
                      <a:pt x="150" y="315"/>
                    </a:lnTo>
                    <a:lnTo>
                      <a:pt x="135" y="300"/>
                    </a:lnTo>
                    <a:lnTo>
                      <a:pt x="120" y="300"/>
                    </a:lnTo>
                    <a:lnTo>
                      <a:pt x="120" y="285"/>
                    </a:lnTo>
                    <a:lnTo>
                      <a:pt x="105" y="270"/>
                    </a:lnTo>
                    <a:lnTo>
                      <a:pt x="90" y="255"/>
                    </a:lnTo>
                    <a:lnTo>
                      <a:pt x="75" y="255"/>
                    </a:lnTo>
                    <a:lnTo>
                      <a:pt x="60" y="240"/>
                    </a:lnTo>
                    <a:lnTo>
                      <a:pt x="60" y="210"/>
                    </a:lnTo>
                    <a:lnTo>
                      <a:pt x="45" y="195"/>
                    </a:lnTo>
                    <a:lnTo>
                      <a:pt x="30" y="180"/>
                    </a:lnTo>
                    <a:lnTo>
                      <a:pt x="15" y="150"/>
                    </a:lnTo>
                    <a:lnTo>
                      <a:pt x="0" y="135"/>
                    </a:lnTo>
                    <a:lnTo>
                      <a:pt x="0" y="120"/>
                    </a:lnTo>
                    <a:lnTo>
                      <a:pt x="0" y="105"/>
                    </a:lnTo>
                    <a:lnTo>
                      <a:pt x="0" y="90"/>
                    </a:lnTo>
                    <a:lnTo>
                      <a:pt x="0" y="75"/>
                    </a:lnTo>
                    <a:lnTo>
                      <a:pt x="0" y="60"/>
                    </a:lnTo>
                    <a:lnTo>
                      <a:pt x="0" y="45"/>
                    </a:lnTo>
                    <a:lnTo>
                      <a:pt x="15" y="30"/>
                    </a:lnTo>
                    <a:lnTo>
                      <a:pt x="15" y="15"/>
                    </a:lnTo>
                    <a:lnTo>
                      <a:pt x="30" y="15"/>
                    </a:lnTo>
                    <a:lnTo>
                      <a:pt x="45" y="15"/>
                    </a:lnTo>
                    <a:lnTo>
                      <a:pt x="60" y="0"/>
                    </a:lnTo>
                    <a:lnTo>
                      <a:pt x="60" y="15"/>
                    </a:lnTo>
                    <a:lnTo>
                      <a:pt x="75" y="15"/>
                    </a:lnTo>
                    <a:lnTo>
                      <a:pt x="90" y="30"/>
                    </a:lnTo>
                    <a:lnTo>
                      <a:pt x="105" y="45"/>
                    </a:lnTo>
                    <a:lnTo>
                      <a:pt x="120" y="60"/>
                    </a:lnTo>
                    <a:lnTo>
                      <a:pt x="120" y="75"/>
                    </a:lnTo>
                    <a:lnTo>
                      <a:pt x="135" y="75"/>
                    </a:lnTo>
                    <a:lnTo>
                      <a:pt x="165" y="105"/>
                    </a:lnTo>
                    <a:lnTo>
                      <a:pt x="165" y="120"/>
                    </a:lnTo>
                    <a:lnTo>
                      <a:pt x="180" y="135"/>
                    </a:lnTo>
                    <a:lnTo>
                      <a:pt x="210" y="165"/>
                    </a:lnTo>
                    <a:lnTo>
                      <a:pt x="195" y="165"/>
                    </a:lnTo>
                    <a:close/>
                  </a:path>
                </a:pathLst>
              </a:custGeom>
              <a:solidFill>
                <a:srgbClr val="000000"/>
              </a:solidFill>
              <a:ln w="9525">
                <a:noFill/>
                <a:round/>
                <a:headEnd/>
                <a:tailEnd/>
              </a:ln>
            </p:spPr>
            <p:txBody>
              <a:bodyPr/>
              <a:lstStyle/>
              <a:p>
                <a:endParaRPr lang="tr-TR"/>
              </a:p>
            </p:txBody>
          </p:sp>
          <p:sp>
            <p:nvSpPr>
              <p:cNvPr id="245" name="Freeform 529"/>
              <p:cNvSpPr>
                <a:spLocks/>
              </p:cNvSpPr>
              <p:nvPr/>
            </p:nvSpPr>
            <p:spPr bwMode="auto">
              <a:xfrm>
                <a:off x="0" y="2250"/>
                <a:ext cx="210" cy="240"/>
              </a:xfrm>
              <a:custGeom>
                <a:avLst/>
                <a:gdLst>
                  <a:gd name="T0" fmla="*/ 195 w 210"/>
                  <a:gd name="T1" fmla="*/ 180 h 240"/>
                  <a:gd name="T2" fmla="*/ 165 w 210"/>
                  <a:gd name="T3" fmla="*/ 180 h 240"/>
                  <a:gd name="T4" fmla="*/ 150 w 210"/>
                  <a:gd name="T5" fmla="*/ 120 h 240"/>
                  <a:gd name="T6" fmla="*/ 120 w 210"/>
                  <a:gd name="T7" fmla="*/ 90 h 240"/>
                  <a:gd name="T8" fmla="*/ 90 w 210"/>
                  <a:gd name="T9" fmla="*/ 30 h 240"/>
                  <a:gd name="T10" fmla="*/ 90 w 210"/>
                  <a:gd name="T11" fmla="*/ 30 h 240"/>
                  <a:gd name="T12" fmla="*/ 105 w 210"/>
                  <a:gd name="T13" fmla="*/ 30 h 240"/>
                  <a:gd name="T14" fmla="*/ 105 w 210"/>
                  <a:gd name="T15" fmla="*/ 30 h 240"/>
                  <a:gd name="T16" fmla="*/ 90 w 210"/>
                  <a:gd name="T17" fmla="*/ 45 h 240"/>
                  <a:gd name="T18" fmla="*/ 90 w 210"/>
                  <a:gd name="T19" fmla="*/ 45 h 240"/>
                  <a:gd name="T20" fmla="*/ 60 w 210"/>
                  <a:gd name="T21" fmla="*/ 45 h 240"/>
                  <a:gd name="T22" fmla="*/ 45 w 210"/>
                  <a:gd name="T23" fmla="*/ 45 h 240"/>
                  <a:gd name="T24" fmla="*/ 30 w 210"/>
                  <a:gd name="T25" fmla="*/ 30 h 240"/>
                  <a:gd name="T26" fmla="*/ 0 w 210"/>
                  <a:gd name="T27" fmla="*/ 15 h 240"/>
                  <a:gd name="T28" fmla="*/ 0 w 210"/>
                  <a:gd name="T29" fmla="*/ 15 h 240"/>
                  <a:gd name="T30" fmla="*/ 0 w 210"/>
                  <a:gd name="T31" fmla="*/ 0 h 240"/>
                  <a:gd name="T32" fmla="*/ 15 w 210"/>
                  <a:gd name="T33" fmla="*/ 0 h 240"/>
                  <a:gd name="T34" fmla="*/ 15 w 210"/>
                  <a:gd name="T35" fmla="*/ 0 h 240"/>
                  <a:gd name="T36" fmla="*/ 15 w 210"/>
                  <a:gd name="T37" fmla="*/ 0 h 240"/>
                  <a:gd name="T38" fmla="*/ 30 w 210"/>
                  <a:gd name="T39" fmla="*/ 45 h 240"/>
                  <a:gd name="T40" fmla="*/ 90 w 210"/>
                  <a:gd name="T41" fmla="*/ 135 h 240"/>
                  <a:gd name="T42" fmla="*/ 120 w 210"/>
                  <a:gd name="T43" fmla="*/ 180 h 240"/>
                  <a:gd name="T44" fmla="*/ 150 w 210"/>
                  <a:gd name="T45" fmla="*/ 195 h 240"/>
                  <a:gd name="T46" fmla="*/ 150 w 210"/>
                  <a:gd name="T47" fmla="*/ 225 h 240"/>
                  <a:gd name="T48" fmla="*/ 165 w 210"/>
                  <a:gd name="T49" fmla="*/ 225 h 240"/>
                  <a:gd name="T50" fmla="*/ 165 w 210"/>
                  <a:gd name="T51" fmla="*/ 240 h 240"/>
                  <a:gd name="T52" fmla="*/ 150 w 210"/>
                  <a:gd name="T53" fmla="*/ 240 h 240"/>
                  <a:gd name="T54" fmla="*/ 150 w 210"/>
                  <a:gd name="T55" fmla="*/ 240 h 240"/>
                  <a:gd name="T56" fmla="*/ 150 w 210"/>
                  <a:gd name="T57" fmla="*/ 240 h 240"/>
                  <a:gd name="T58" fmla="*/ 135 w 210"/>
                  <a:gd name="T59" fmla="*/ 240 h 240"/>
                  <a:gd name="T60" fmla="*/ 105 w 210"/>
                  <a:gd name="T61" fmla="*/ 195 h 240"/>
                  <a:gd name="T62" fmla="*/ 75 w 210"/>
                  <a:gd name="T63" fmla="*/ 150 h 240"/>
                  <a:gd name="T64" fmla="*/ 30 w 210"/>
                  <a:gd name="T65" fmla="*/ 60 h 240"/>
                  <a:gd name="T66" fmla="*/ 0 w 210"/>
                  <a:gd name="T67" fmla="*/ 0 h 240"/>
                  <a:gd name="T68" fmla="*/ 0 w 210"/>
                  <a:gd name="T69" fmla="*/ 0 h 240"/>
                  <a:gd name="T70" fmla="*/ 0 w 210"/>
                  <a:gd name="T71" fmla="*/ 0 h 240"/>
                  <a:gd name="T72" fmla="*/ 15 w 210"/>
                  <a:gd name="T73" fmla="*/ 0 h 240"/>
                  <a:gd name="T74" fmla="*/ 15 w 210"/>
                  <a:gd name="T75" fmla="*/ 0 h 240"/>
                  <a:gd name="T76" fmla="*/ 45 w 210"/>
                  <a:gd name="T77" fmla="*/ 15 h 240"/>
                  <a:gd name="T78" fmla="*/ 60 w 210"/>
                  <a:gd name="T79" fmla="*/ 15 h 240"/>
                  <a:gd name="T80" fmla="*/ 75 w 210"/>
                  <a:gd name="T81" fmla="*/ 30 h 240"/>
                  <a:gd name="T82" fmla="*/ 90 w 210"/>
                  <a:gd name="T83" fmla="*/ 15 h 240"/>
                  <a:gd name="T84" fmla="*/ 90 w 210"/>
                  <a:gd name="T85" fmla="*/ 15 h 240"/>
                  <a:gd name="T86" fmla="*/ 105 w 210"/>
                  <a:gd name="T87" fmla="*/ 15 h 240"/>
                  <a:gd name="T88" fmla="*/ 105 w 210"/>
                  <a:gd name="T89" fmla="*/ 15 h 240"/>
                  <a:gd name="T90" fmla="*/ 135 w 210"/>
                  <a:gd name="T91" fmla="*/ 60 h 240"/>
                  <a:gd name="T92" fmla="*/ 150 w 210"/>
                  <a:gd name="T93" fmla="*/ 105 h 240"/>
                  <a:gd name="T94" fmla="*/ 180 w 210"/>
                  <a:gd name="T95" fmla="*/ 135 h 240"/>
                  <a:gd name="T96" fmla="*/ 195 w 210"/>
                  <a:gd name="T97" fmla="*/ 150 h 240"/>
                  <a:gd name="T98" fmla="*/ 210 w 210"/>
                  <a:gd name="T99" fmla="*/ 180 h 240"/>
                  <a:gd name="T100" fmla="*/ 210 w 210"/>
                  <a:gd name="T101" fmla="*/ 180 h 240"/>
                  <a:gd name="T102" fmla="*/ 210 w 210"/>
                  <a:gd name="T103" fmla="*/ 180 h 240"/>
                  <a:gd name="T104" fmla="*/ 210 w 210"/>
                  <a:gd name="T105" fmla="*/ 180 h 240"/>
                  <a:gd name="T106" fmla="*/ 195 w 210"/>
                  <a:gd name="T107" fmla="*/ 180 h 240"/>
                  <a:gd name="T108" fmla="*/ 195 w 210"/>
                  <a:gd name="T109" fmla="*/ 180 h 240"/>
                  <a:gd name="T110" fmla="*/ 195 w 210"/>
                  <a:gd name="T111" fmla="*/ 180 h 2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0"/>
                  <a:gd name="T169" fmla="*/ 0 h 240"/>
                  <a:gd name="T170" fmla="*/ 210 w 210"/>
                  <a:gd name="T171" fmla="*/ 240 h 2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0" h="240">
                    <a:moveTo>
                      <a:pt x="195" y="180"/>
                    </a:moveTo>
                    <a:lnTo>
                      <a:pt x="195" y="180"/>
                    </a:lnTo>
                    <a:lnTo>
                      <a:pt x="180" y="180"/>
                    </a:lnTo>
                    <a:lnTo>
                      <a:pt x="165" y="180"/>
                    </a:lnTo>
                    <a:lnTo>
                      <a:pt x="150" y="150"/>
                    </a:lnTo>
                    <a:lnTo>
                      <a:pt x="150" y="120"/>
                    </a:lnTo>
                    <a:lnTo>
                      <a:pt x="135" y="120"/>
                    </a:lnTo>
                    <a:lnTo>
                      <a:pt x="120" y="90"/>
                    </a:lnTo>
                    <a:lnTo>
                      <a:pt x="105" y="60"/>
                    </a:lnTo>
                    <a:lnTo>
                      <a:pt x="90" y="30"/>
                    </a:lnTo>
                    <a:lnTo>
                      <a:pt x="105" y="30"/>
                    </a:lnTo>
                    <a:lnTo>
                      <a:pt x="90" y="45"/>
                    </a:lnTo>
                    <a:lnTo>
                      <a:pt x="75" y="45"/>
                    </a:lnTo>
                    <a:lnTo>
                      <a:pt x="60" y="45"/>
                    </a:lnTo>
                    <a:lnTo>
                      <a:pt x="45" y="45"/>
                    </a:lnTo>
                    <a:lnTo>
                      <a:pt x="30" y="45"/>
                    </a:lnTo>
                    <a:lnTo>
                      <a:pt x="30" y="30"/>
                    </a:lnTo>
                    <a:lnTo>
                      <a:pt x="15" y="15"/>
                    </a:lnTo>
                    <a:lnTo>
                      <a:pt x="0" y="15"/>
                    </a:lnTo>
                    <a:lnTo>
                      <a:pt x="0" y="0"/>
                    </a:lnTo>
                    <a:lnTo>
                      <a:pt x="15" y="0"/>
                    </a:lnTo>
                    <a:lnTo>
                      <a:pt x="30" y="0"/>
                    </a:lnTo>
                    <a:lnTo>
                      <a:pt x="30" y="45"/>
                    </a:lnTo>
                    <a:lnTo>
                      <a:pt x="60" y="90"/>
                    </a:lnTo>
                    <a:lnTo>
                      <a:pt x="90" y="135"/>
                    </a:lnTo>
                    <a:lnTo>
                      <a:pt x="105" y="165"/>
                    </a:lnTo>
                    <a:lnTo>
                      <a:pt x="120" y="180"/>
                    </a:lnTo>
                    <a:lnTo>
                      <a:pt x="150" y="195"/>
                    </a:lnTo>
                    <a:lnTo>
                      <a:pt x="150" y="225"/>
                    </a:lnTo>
                    <a:lnTo>
                      <a:pt x="165" y="225"/>
                    </a:lnTo>
                    <a:lnTo>
                      <a:pt x="165" y="240"/>
                    </a:lnTo>
                    <a:lnTo>
                      <a:pt x="150" y="240"/>
                    </a:lnTo>
                    <a:lnTo>
                      <a:pt x="135" y="240"/>
                    </a:lnTo>
                    <a:lnTo>
                      <a:pt x="120" y="225"/>
                    </a:lnTo>
                    <a:lnTo>
                      <a:pt x="105" y="195"/>
                    </a:lnTo>
                    <a:lnTo>
                      <a:pt x="90" y="180"/>
                    </a:lnTo>
                    <a:lnTo>
                      <a:pt x="75" y="150"/>
                    </a:lnTo>
                    <a:lnTo>
                      <a:pt x="45" y="90"/>
                    </a:lnTo>
                    <a:lnTo>
                      <a:pt x="30" y="60"/>
                    </a:lnTo>
                    <a:lnTo>
                      <a:pt x="15" y="45"/>
                    </a:lnTo>
                    <a:lnTo>
                      <a:pt x="0" y="0"/>
                    </a:lnTo>
                    <a:lnTo>
                      <a:pt x="15" y="0"/>
                    </a:lnTo>
                    <a:lnTo>
                      <a:pt x="30" y="15"/>
                    </a:lnTo>
                    <a:lnTo>
                      <a:pt x="45" y="15"/>
                    </a:lnTo>
                    <a:lnTo>
                      <a:pt x="60" y="15"/>
                    </a:lnTo>
                    <a:lnTo>
                      <a:pt x="60" y="30"/>
                    </a:lnTo>
                    <a:lnTo>
                      <a:pt x="75" y="30"/>
                    </a:lnTo>
                    <a:lnTo>
                      <a:pt x="75" y="15"/>
                    </a:lnTo>
                    <a:lnTo>
                      <a:pt x="90" y="15"/>
                    </a:lnTo>
                    <a:lnTo>
                      <a:pt x="105" y="15"/>
                    </a:lnTo>
                    <a:lnTo>
                      <a:pt x="135" y="60"/>
                    </a:lnTo>
                    <a:lnTo>
                      <a:pt x="150" y="75"/>
                    </a:lnTo>
                    <a:lnTo>
                      <a:pt x="150" y="105"/>
                    </a:lnTo>
                    <a:lnTo>
                      <a:pt x="165" y="120"/>
                    </a:lnTo>
                    <a:lnTo>
                      <a:pt x="180" y="135"/>
                    </a:lnTo>
                    <a:lnTo>
                      <a:pt x="180" y="150"/>
                    </a:lnTo>
                    <a:lnTo>
                      <a:pt x="195" y="150"/>
                    </a:lnTo>
                    <a:lnTo>
                      <a:pt x="195" y="165"/>
                    </a:lnTo>
                    <a:lnTo>
                      <a:pt x="210" y="180"/>
                    </a:lnTo>
                    <a:lnTo>
                      <a:pt x="195" y="180"/>
                    </a:lnTo>
                    <a:close/>
                  </a:path>
                </a:pathLst>
              </a:custGeom>
              <a:solidFill>
                <a:srgbClr val="000000"/>
              </a:solidFill>
              <a:ln w="9525">
                <a:noFill/>
                <a:round/>
                <a:headEnd/>
                <a:tailEnd/>
              </a:ln>
            </p:spPr>
            <p:txBody>
              <a:bodyPr/>
              <a:lstStyle/>
              <a:p>
                <a:endParaRPr lang="tr-TR"/>
              </a:p>
            </p:txBody>
          </p:sp>
          <p:sp>
            <p:nvSpPr>
              <p:cNvPr id="246" name="Freeform 530"/>
              <p:cNvSpPr>
                <a:spLocks/>
              </p:cNvSpPr>
              <p:nvPr/>
            </p:nvSpPr>
            <p:spPr bwMode="auto">
              <a:xfrm>
                <a:off x="510" y="2790"/>
                <a:ext cx="270" cy="180"/>
              </a:xfrm>
              <a:custGeom>
                <a:avLst/>
                <a:gdLst>
                  <a:gd name="T0" fmla="*/ 60 w 270"/>
                  <a:gd name="T1" fmla="*/ 0 h 180"/>
                  <a:gd name="T2" fmla="*/ 105 w 270"/>
                  <a:gd name="T3" fmla="*/ 15 h 180"/>
                  <a:gd name="T4" fmla="*/ 165 w 270"/>
                  <a:gd name="T5" fmla="*/ 45 h 180"/>
                  <a:gd name="T6" fmla="*/ 225 w 270"/>
                  <a:gd name="T7" fmla="*/ 60 h 180"/>
                  <a:gd name="T8" fmla="*/ 255 w 270"/>
                  <a:gd name="T9" fmla="*/ 105 h 180"/>
                  <a:gd name="T10" fmla="*/ 270 w 270"/>
                  <a:gd name="T11" fmla="*/ 120 h 180"/>
                  <a:gd name="T12" fmla="*/ 270 w 270"/>
                  <a:gd name="T13" fmla="*/ 120 h 180"/>
                  <a:gd name="T14" fmla="*/ 270 w 270"/>
                  <a:gd name="T15" fmla="*/ 150 h 180"/>
                  <a:gd name="T16" fmla="*/ 255 w 270"/>
                  <a:gd name="T17" fmla="*/ 165 h 180"/>
                  <a:gd name="T18" fmla="*/ 225 w 270"/>
                  <a:gd name="T19" fmla="*/ 180 h 180"/>
                  <a:gd name="T20" fmla="*/ 195 w 270"/>
                  <a:gd name="T21" fmla="*/ 180 h 180"/>
                  <a:gd name="T22" fmla="*/ 165 w 270"/>
                  <a:gd name="T23" fmla="*/ 165 h 180"/>
                  <a:gd name="T24" fmla="*/ 135 w 270"/>
                  <a:gd name="T25" fmla="*/ 135 h 180"/>
                  <a:gd name="T26" fmla="*/ 75 w 270"/>
                  <a:gd name="T27" fmla="*/ 135 h 180"/>
                  <a:gd name="T28" fmla="*/ 45 w 270"/>
                  <a:gd name="T29" fmla="*/ 135 h 180"/>
                  <a:gd name="T30" fmla="*/ 45 w 270"/>
                  <a:gd name="T31" fmla="*/ 120 h 180"/>
                  <a:gd name="T32" fmla="*/ 15 w 270"/>
                  <a:gd name="T33" fmla="*/ 105 h 180"/>
                  <a:gd name="T34" fmla="*/ 15 w 270"/>
                  <a:gd name="T35" fmla="*/ 75 h 180"/>
                  <a:gd name="T36" fmla="*/ 0 w 270"/>
                  <a:gd name="T37" fmla="*/ 45 h 180"/>
                  <a:gd name="T38" fmla="*/ 15 w 270"/>
                  <a:gd name="T39" fmla="*/ 0 h 180"/>
                  <a:gd name="T40" fmla="*/ 30 w 270"/>
                  <a:gd name="T41" fmla="*/ 0 h 180"/>
                  <a:gd name="T42" fmla="*/ 45 w 270"/>
                  <a:gd name="T43" fmla="*/ 0 h 180"/>
                  <a:gd name="T44" fmla="*/ 45 w 270"/>
                  <a:gd name="T45" fmla="*/ 0 h 180"/>
                  <a:gd name="T46" fmla="*/ 45 w 270"/>
                  <a:gd name="T47" fmla="*/ 0 h 180"/>
                  <a:gd name="T48" fmla="*/ 45 w 270"/>
                  <a:gd name="T49" fmla="*/ 45 h 180"/>
                  <a:gd name="T50" fmla="*/ 45 w 270"/>
                  <a:gd name="T51" fmla="*/ 75 h 180"/>
                  <a:gd name="T52" fmla="*/ 45 w 270"/>
                  <a:gd name="T53" fmla="*/ 105 h 180"/>
                  <a:gd name="T54" fmla="*/ 60 w 270"/>
                  <a:gd name="T55" fmla="*/ 120 h 180"/>
                  <a:gd name="T56" fmla="*/ 105 w 270"/>
                  <a:gd name="T57" fmla="*/ 120 h 180"/>
                  <a:gd name="T58" fmla="*/ 135 w 270"/>
                  <a:gd name="T59" fmla="*/ 120 h 180"/>
                  <a:gd name="T60" fmla="*/ 165 w 270"/>
                  <a:gd name="T61" fmla="*/ 135 h 180"/>
                  <a:gd name="T62" fmla="*/ 195 w 270"/>
                  <a:gd name="T63" fmla="*/ 150 h 180"/>
                  <a:gd name="T64" fmla="*/ 225 w 270"/>
                  <a:gd name="T65" fmla="*/ 150 h 180"/>
                  <a:gd name="T66" fmla="*/ 240 w 270"/>
                  <a:gd name="T67" fmla="*/ 135 h 180"/>
                  <a:gd name="T68" fmla="*/ 240 w 270"/>
                  <a:gd name="T69" fmla="*/ 120 h 180"/>
                  <a:gd name="T70" fmla="*/ 240 w 270"/>
                  <a:gd name="T71" fmla="*/ 120 h 180"/>
                  <a:gd name="T72" fmla="*/ 225 w 270"/>
                  <a:gd name="T73" fmla="*/ 90 h 180"/>
                  <a:gd name="T74" fmla="*/ 195 w 270"/>
                  <a:gd name="T75" fmla="*/ 75 h 180"/>
                  <a:gd name="T76" fmla="*/ 135 w 270"/>
                  <a:gd name="T77" fmla="*/ 60 h 180"/>
                  <a:gd name="T78" fmla="*/ 60 w 270"/>
                  <a:gd name="T79" fmla="*/ 15 h 180"/>
                  <a:gd name="T80" fmla="*/ 45 w 270"/>
                  <a:gd name="T81" fmla="*/ 0 h 180"/>
                  <a:gd name="T82" fmla="*/ 45 w 270"/>
                  <a:gd name="T83" fmla="*/ 0 h 180"/>
                  <a:gd name="T84" fmla="*/ 45 w 270"/>
                  <a:gd name="T85" fmla="*/ 0 h 1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0"/>
                  <a:gd name="T130" fmla="*/ 0 h 180"/>
                  <a:gd name="T131" fmla="*/ 270 w 270"/>
                  <a:gd name="T132" fmla="*/ 180 h 1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0" h="180">
                    <a:moveTo>
                      <a:pt x="45" y="0"/>
                    </a:moveTo>
                    <a:lnTo>
                      <a:pt x="45" y="0"/>
                    </a:lnTo>
                    <a:lnTo>
                      <a:pt x="60" y="0"/>
                    </a:lnTo>
                    <a:lnTo>
                      <a:pt x="75" y="0"/>
                    </a:lnTo>
                    <a:lnTo>
                      <a:pt x="105" y="0"/>
                    </a:lnTo>
                    <a:lnTo>
                      <a:pt x="105" y="15"/>
                    </a:lnTo>
                    <a:lnTo>
                      <a:pt x="135" y="30"/>
                    </a:lnTo>
                    <a:lnTo>
                      <a:pt x="150" y="30"/>
                    </a:lnTo>
                    <a:lnTo>
                      <a:pt x="165" y="45"/>
                    </a:lnTo>
                    <a:lnTo>
                      <a:pt x="180" y="60"/>
                    </a:lnTo>
                    <a:lnTo>
                      <a:pt x="210" y="60"/>
                    </a:lnTo>
                    <a:lnTo>
                      <a:pt x="225" y="60"/>
                    </a:lnTo>
                    <a:lnTo>
                      <a:pt x="225" y="75"/>
                    </a:lnTo>
                    <a:lnTo>
                      <a:pt x="240" y="90"/>
                    </a:lnTo>
                    <a:lnTo>
                      <a:pt x="255" y="105"/>
                    </a:lnTo>
                    <a:lnTo>
                      <a:pt x="270" y="120"/>
                    </a:lnTo>
                    <a:lnTo>
                      <a:pt x="270" y="135"/>
                    </a:lnTo>
                    <a:lnTo>
                      <a:pt x="270" y="150"/>
                    </a:lnTo>
                    <a:lnTo>
                      <a:pt x="255" y="150"/>
                    </a:lnTo>
                    <a:lnTo>
                      <a:pt x="255" y="165"/>
                    </a:lnTo>
                    <a:lnTo>
                      <a:pt x="240" y="180"/>
                    </a:lnTo>
                    <a:lnTo>
                      <a:pt x="225" y="180"/>
                    </a:lnTo>
                    <a:lnTo>
                      <a:pt x="210" y="180"/>
                    </a:lnTo>
                    <a:lnTo>
                      <a:pt x="195" y="180"/>
                    </a:lnTo>
                    <a:lnTo>
                      <a:pt x="180" y="180"/>
                    </a:lnTo>
                    <a:lnTo>
                      <a:pt x="165" y="165"/>
                    </a:lnTo>
                    <a:lnTo>
                      <a:pt x="150" y="150"/>
                    </a:lnTo>
                    <a:lnTo>
                      <a:pt x="135" y="135"/>
                    </a:lnTo>
                    <a:lnTo>
                      <a:pt x="120" y="135"/>
                    </a:lnTo>
                    <a:lnTo>
                      <a:pt x="90" y="135"/>
                    </a:lnTo>
                    <a:lnTo>
                      <a:pt x="75" y="135"/>
                    </a:lnTo>
                    <a:lnTo>
                      <a:pt x="60" y="135"/>
                    </a:lnTo>
                    <a:lnTo>
                      <a:pt x="45" y="135"/>
                    </a:lnTo>
                    <a:lnTo>
                      <a:pt x="45" y="120"/>
                    </a:lnTo>
                    <a:lnTo>
                      <a:pt x="30" y="120"/>
                    </a:lnTo>
                    <a:lnTo>
                      <a:pt x="15" y="105"/>
                    </a:lnTo>
                    <a:lnTo>
                      <a:pt x="15" y="90"/>
                    </a:lnTo>
                    <a:lnTo>
                      <a:pt x="15" y="75"/>
                    </a:lnTo>
                    <a:lnTo>
                      <a:pt x="15" y="60"/>
                    </a:lnTo>
                    <a:lnTo>
                      <a:pt x="0" y="60"/>
                    </a:lnTo>
                    <a:lnTo>
                      <a:pt x="0" y="45"/>
                    </a:lnTo>
                    <a:lnTo>
                      <a:pt x="15" y="30"/>
                    </a:lnTo>
                    <a:lnTo>
                      <a:pt x="15" y="15"/>
                    </a:lnTo>
                    <a:lnTo>
                      <a:pt x="15" y="0"/>
                    </a:lnTo>
                    <a:lnTo>
                      <a:pt x="30" y="0"/>
                    </a:lnTo>
                    <a:lnTo>
                      <a:pt x="45" y="0"/>
                    </a:lnTo>
                    <a:lnTo>
                      <a:pt x="45" y="30"/>
                    </a:lnTo>
                    <a:lnTo>
                      <a:pt x="45" y="45"/>
                    </a:lnTo>
                    <a:lnTo>
                      <a:pt x="45" y="60"/>
                    </a:lnTo>
                    <a:lnTo>
                      <a:pt x="45" y="75"/>
                    </a:lnTo>
                    <a:lnTo>
                      <a:pt x="45" y="90"/>
                    </a:lnTo>
                    <a:lnTo>
                      <a:pt x="45" y="105"/>
                    </a:lnTo>
                    <a:lnTo>
                      <a:pt x="45" y="120"/>
                    </a:lnTo>
                    <a:lnTo>
                      <a:pt x="60" y="120"/>
                    </a:lnTo>
                    <a:lnTo>
                      <a:pt x="75" y="120"/>
                    </a:lnTo>
                    <a:lnTo>
                      <a:pt x="105" y="120"/>
                    </a:lnTo>
                    <a:lnTo>
                      <a:pt x="120" y="120"/>
                    </a:lnTo>
                    <a:lnTo>
                      <a:pt x="135" y="120"/>
                    </a:lnTo>
                    <a:lnTo>
                      <a:pt x="150" y="120"/>
                    </a:lnTo>
                    <a:lnTo>
                      <a:pt x="165" y="120"/>
                    </a:lnTo>
                    <a:lnTo>
                      <a:pt x="165" y="135"/>
                    </a:lnTo>
                    <a:lnTo>
                      <a:pt x="180" y="135"/>
                    </a:lnTo>
                    <a:lnTo>
                      <a:pt x="180" y="150"/>
                    </a:lnTo>
                    <a:lnTo>
                      <a:pt x="195" y="150"/>
                    </a:lnTo>
                    <a:lnTo>
                      <a:pt x="210" y="150"/>
                    </a:lnTo>
                    <a:lnTo>
                      <a:pt x="225" y="150"/>
                    </a:lnTo>
                    <a:lnTo>
                      <a:pt x="225" y="135"/>
                    </a:lnTo>
                    <a:lnTo>
                      <a:pt x="240" y="135"/>
                    </a:lnTo>
                    <a:lnTo>
                      <a:pt x="240" y="120"/>
                    </a:lnTo>
                    <a:lnTo>
                      <a:pt x="240" y="105"/>
                    </a:lnTo>
                    <a:lnTo>
                      <a:pt x="225" y="90"/>
                    </a:lnTo>
                    <a:lnTo>
                      <a:pt x="210" y="75"/>
                    </a:lnTo>
                    <a:lnTo>
                      <a:pt x="195" y="75"/>
                    </a:lnTo>
                    <a:lnTo>
                      <a:pt x="165" y="60"/>
                    </a:lnTo>
                    <a:lnTo>
                      <a:pt x="150" y="60"/>
                    </a:lnTo>
                    <a:lnTo>
                      <a:pt x="135" y="60"/>
                    </a:lnTo>
                    <a:lnTo>
                      <a:pt x="105" y="45"/>
                    </a:lnTo>
                    <a:lnTo>
                      <a:pt x="90" y="30"/>
                    </a:lnTo>
                    <a:lnTo>
                      <a:pt x="60" y="15"/>
                    </a:lnTo>
                    <a:lnTo>
                      <a:pt x="45" y="0"/>
                    </a:lnTo>
                    <a:close/>
                  </a:path>
                </a:pathLst>
              </a:custGeom>
              <a:solidFill>
                <a:srgbClr val="000000"/>
              </a:solidFill>
              <a:ln w="9525">
                <a:noFill/>
                <a:round/>
                <a:headEnd/>
                <a:tailEnd/>
              </a:ln>
            </p:spPr>
            <p:txBody>
              <a:bodyPr/>
              <a:lstStyle/>
              <a:p>
                <a:endParaRPr lang="tr-TR"/>
              </a:p>
            </p:txBody>
          </p:sp>
          <p:sp>
            <p:nvSpPr>
              <p:cNvPr id="247" name="Freeform 531"/>
              <p:cNvSpPr>
                <a:spLocks/>
              </p:cNvSpPr>
              <p:nvPr/>
            </p:nvSpPr>
            <p:spPr bwMode="auto">
              <a:xfrm>
                <a:off x="1125" y="2940"/>
                <a:ext cx="360" cy="510"/>
              </a:xfrm>
              <a:custGeom>
                <a:avLst/>
                <a:gdLst>
                  <a:gd name="T0" fmla="*/ 120 w 360"/>
                  <a:gd name="T1" fmla="*/ 15 h 510"/>
                  <a:gd name="T2" fmla="*/ 90 w 360"/>
                  <a:gd name="T3" fmla="*/ 15 h 510"/>
                  <a:gd name="T4" fmla="*/ 75 w 360"/>
                  <a:gd name="T5" fmla="*/ 30 h 510"/>
                  <a:gd name="T6" fmla="*/ 45 w 360"/>
                  <a:gd name="T7" fmla="*/ 45 h 510"/>
                  <a:gd name="T8" fmla="*/ 30 w 360"/>
                  <a:gd name="T9" fmla="*/ 60 h 510"/>
                  <a:gd name="T10" fmla="*/ 30 w 360"/>
                  <a:gd name="T11" fmla="*/ 90 h 510"/>
                  <a:gd name="T12" fmla="*/ 30 w 360"/>
                  <a:gd name="T13" fmla="*/ 105 h 510"/>
                  <a:gd name="T14" fmla="*/ 30 w 360"/>
                  <a:gd name="T15" fmla="*/ 120 h 510"/>
                  <a:gd name="T16" fmla="*/ 30 w 360"/>
                  <a:gd name="T17" fmla="*/ 150 h 510"/>
                  <a:gd name="T18" fmla="*/ 30 w 360"/>
                  <a:gd name="T19" fmla="*/ 165 h 510"/>
                  <a:gd name="T20" fmla="*/ 45 w 360"/>
                  <a:gd name="T21" fmla="*/ 165 h 510"/>
                  <a:gd name="T22" fmla="*/ 75 w 360"/>
                  <a:gd name="T23" fmla="*/ 195 h 510"/>
                  <a:gd name="T24" fmla="*/ 90 w 360"/>
                  <a:gd name="T25" fmla="*/ 210 h 510"/>
                  <a:gd name="T26" fmla="*/ 135 w 360"/>
                  <a:gd name="T27" fmla="*/ 225 h 510"/>
                  <a:gd name="T28" fmla="*/ 165 w 360"/>
                  <a:gd name="T29" fmla="*/ 225 h 510"/>
                  <a:gd name="T30" fmla="*/ 180 w 360"/>
                  <a:gd name="T31" fmla="*/ 240 h 510"/>
                  <a:gd name="T32" fmla="*/ 195 w 360"/>
                  <a:gd name="T33" fmla="*/ 255 h 510"/>
                  <a:gd name="T34" fmla="*/ 210 w 360"/>
                  <a:gd name="T35" fmla="*/ 270 h 510"/>
                  <a:gd name="T36" fmla="*/ 240 w 360"/>
                  <a:gd name="T37" fmla="*/ 285 h 510"/>
                  <a:gd name="T38" fmla="*/ 255 w 360"/>
                  <a:gd name="T39" fmla="*/ 330 h 510"/>
                  <a:gd name="T40" fmla="*/ 270 w 360"/>
                  <a:gd name="T41" fmla="*/ 345 h 510"/>
                  <a:gd name="T42" fmla="*/ 315 w 360"/>
                  <a:gd name="T43" fmla="*/ 390 h 510"/>
                  <a:gd name="T44" fmla="*/ 315 w 360"/>
                  <a:gd name="T45" fmla="*/ 420 h 510"/>
                  <a:gd name="T46" fmla="*/ 330 w 360"/>
                  <a:gd name="T47" fmla="*/ 450 h 510"/>
                  <a:gd name="T48" fmla="*/ 360 w 360"/>
                  <a:gd name="T49" fmla="*/ 480 h 510"/>
                  <a:gd name="T50" fmla="*/ 360 w 360"/>
                  <a:gd name="T51" fmla="*/ 495 h 510"/>
                  <a:gd name="T52" fmla="*/ 360 w 360"/>
                  <a:gd name="T53" fmla="*/ 495 h 510"/>
                  <a:gd name="T54" fmla="*/ 345 w 360"/>
                  <a:gd name="T55" fmla="*/ 510 h 510"/>
                  <a:gd name="T56" fmla="*/ 345 w 360"/>
                  <a:gd name="T57" fmla="*/ 510 h 510"/>
                  <a:gd name="T58" fmla="*/ 330 w 360"/>
                  <a:gd name="T59" fmla="*/ 510 h 510"/>
                  <a:gd name="T60" fmla="*/ 330 w 360"/>
                  <a:gd name="T61" fmla="*/ 495 h 510"/>
                  <a:gd name="T62" fmla="*/ 315 w 360"/>
                  <a:gd name="T63" fmla="*/ 450 h 510"/>
                  <a:gd name="T64" fmla="*/ 300 w 360"/>
                  <a:gd name="T65" fmla="*/ 450 h 510"/>
                  <a:gd name="T66" fmla="*/ 285 w 360"/>
                  <a:gd name="T67" fmla="*/ 420 h 510"/>
                  <a:gd name="T68" fmla="*/ 255 w 360"/>
                  <a:gd name="T69" fmla="*/ 390 h 510"/>
                  <a:gd name="T70" fmla="*/ 255 w 360"/>
                  <a:gd name="T71" fmla="*/ 360 h 510"/>
                  <a:gd name="T72" fmla="*/ 210 w 360"/>
                  <a:gd name="T73" fmla="*/ 315 h 510"/>
                  <a:gd name="T74" fmla="*/ 195 w 360"/>
                  <a:gd name="T75" fmla="*/ 285 h 510"/>
                  <a:gd name="T76" fmla="*/ 180 w 360"/>
                  <a:gd name="T77" fmla="*/ 270 h 510"/>
                  <a:gd name="T78" fmla="*/ 150 w 360"/>
                  <a:gd name="T79" fmla="*/ 255 h 510"/>
                  <a:gd name="T80" fmla="*/ 150 w 360"/>
                  <a:gd name="T81" fmla="*/ 255 h 510"/>
                  <a:gd name="T82" fmla="*/ 135 w 360"/>
                  <a:gd name="T83" fmla="*/ 255 h 510"/>
                  <a:gd name="T84" fmla="*/ 75 w 360"/>
                  <a:gd name="T85" fmla="*/ 225 h 510"/>
                  <a:gd name="T86" fmla="*/ 45 w 360"/>
                  <a:gd name="T87" fmla="*/ 210 h 510"/>
                  <a:gd name="T88" fmla="*/ 30 w 360"/>
                  <a:gd name="T89" fmla="*/ 195 h 510"/>
                  <a:gd name="T90" fmla="*/ 30 w 360"/>
                  <a:gd name="T91" fmla="*/ 180 h 510"/>
                  <a:gd name="T92" fmla="*/ 15 w 360"/>
                  <a:gd name="T93" fmla="*/ 150 h 510"/>
                  <a:gd name="T94" fmla="*/ 0 w 360"/>
                  <a:gd name="T95" fmla="*/ 135 h 510"/>
                  <a:gd name="T96" fmla="*/ 0 w 360"/>
                  <a:gd name="T97" fmla="*/ 120 h 510"/>
                  <a:gd name="T98" fmla="*/ 0 w 360"/>
                  <a:gd name="T99" fmla="*/ 90 h 510"/>
                  <a:gd name="T100" fmla="*/ 0 w 360"/>
                  <a:gd name="T101" fmla="*/ 90 h 510"/>
                  <a:gd name="T102" fmla="*/ 15 w 360"/>
                  <a:gd name="T103" fmla="*/ 75 h 510"/>
                  <a:gd name="T104" fmla="*/ 30 w 360"/>
                  <a:gd name="T105" fmla="*/ 60 h 510"/>
                  <a:gd name="T106" fmla="*/ 30 w 360"/>
                  <a:gd name="T107" fmla="*/ 30 h 510"/>
                  <a:gd name="T108" fmla="*/ 45 w 360"/>
                  <a:gd name="T109" fmla="*/ 30 h 510"/>
                  <a:gd name="T110" fmla="*/ 60 w 360"/>
                  <a:gd name="T111" fmla="*/ 15 h 510"/>
                  <a:gd name="T112" fmla="*/ 90 w 360"/>
                  <a:gd name="T113" fmla="*/ 15 h 510"/>
                  <a:gd name="T114" fmla="*/ 105 w 360"/>
                  <a:gd name="T115" fmla="*/ 0 h 510"/>
                  <a:gd name="T116" fmla="*/ 120 w 360"/>
                  <a:gd name="T117" fmla="*/ 0 h 510"/>
                  <a:gd name="T118" fmla="*/ 120 w 360"/>
                  <a:gd name="T119" fmla="*/ 0 h 510"/>
                  <a:gd name="T120" fmla="*/ 120 w 360"/>
                  <a:gd name="T121" fmla="*/ 15 h 510"/>
                  <a:gd name="T122" fmla="*/ 120 w 360"/>
                  <a:gd name="T123" fmla="*/ 15 h 5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0"/>
                  <a:gd name="T187" fmla="*/ 0 h 510"/>
                  <a:gd name="T188" fmla="*/ 360 w 360"/>
                  <a:gd name="T189" fmla="*/ 510 h 5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0" h="510">
                    <a:moveTo>
                      <a:pt x="120" y="15"/>
                    </a:moveTo>
                    <a:lnTo>
                      <a:pt x="120" y="15"/>
                    </a:lnTo>
                    <a:lnTo>
                      <a:pt x="105" y="15"/>
                    </a:lnTo>
                    <a:lnTo>
                      <a:pt x="90" y="15"/>
                    </a:lnTo>
                    <a:lnTo>
                      <a:pt x="75" y="30"/>
                    </a:lnTo>
                    <a:lnTo>
                      <a:pt x="60" y="30"/>
                    </a:lnTo>
                    <a:lnTo>
                      <a:pt x="45" y="45"/>
                    </a:lnTo>
                    <a:lnTo>
                      <a:pt x="30" y="60"/>
                    </a:lnTo>
                    <a:lnTo>
                      <a:pt x="30" y="75"/>
                    </a:lnTo>
                    <a:lnTo>
                      <a:pt x="30" y="90"/>
                    </a:lnTo>
                    <a:lnTo>
                      <a:pt x="30" y="105"/>
                    </a:lnTo>
                    <a:lnTo>
                      <a:pt x="30" y="120"/>
                    </a:lnTo>
                    <a:lnTo>
                      <a:pt x="30" y="135"/>
                    </a:lnTo>
                    <a:lnTo>
                      <a:pt x="30" y="150"/>
                    </a:lnTo>
                    <a:lnTo>
                      <a:pt x="30" y="165"/>
                    </a:lnTo>
                    <a:lnTo>
                      <a:pt x="45" y="165"/>
                    </a:lnTo>
                    <a:lnTo>
                      <a:pt x="60" y="180"/>
                    </a:lnTo>
                    <a:lnTo>
                      <a:pt x="75" y="195"/>
                    </a:lnTo>
                    <a:lnTo>
                      <a:pt x="90" y="195"/>
                    </a:lnTo>
                    <a:lnTo>
                      <a:pt x="90" y="210"/>
                    </a:lnTo>
                    <a:lnTo>
                      <a:pt x="105" y="210"/>
                    </a:lnTo>
                    <a:lnTo>
                      <a:pt x="135" y="225"/>
                    </a:lnTo>
                    <a:lnTo>
                      <a:pt x="150" y="225"/>
                    </a:lnTo>
                    <a:lnTo>
                      <a:pt x="165" y="225"/>
                    </a:lnTo>
                    <a:lnTo>
                      <a:pt x="180" y="240"/>
                    </a:lnTo>
                    <a:lnTo>
                      <a:pt x="195" y="240"/>
                    </a:lnTo>
                    <a:lnTo>
                      <a:pt x="195" y="255"/>
                    </a:lnTo>
                    <a:lnTo>
                      <a:pt x="210" y="270"/>
                    </a:lnTo>
                    <a:lnTo>
                      <a:pt x="225" y="270"/>
                    </a:lnTo>
                    <a:lnTo>
                      <a:pt x="240" y="285"/>
                    </a:lnTo>
                    <a:lnTo>
                      <a:pt x="255" y="300"/>
                    </a:lnTo>
                    <a:lnTo>
                      <a:pt x="255" y="330"/>
                    </a:lnTo>
                    <a:lnTo>
                      <a:pt x="270" y="330"/>
                    </a:lnTo>
                    <a:lnTo>
                      <a:pt x="270" y="345"/>
                    </a:lnTo>
                    <a:lnTo>
                      <a:pt x="300" y="375"/>
                    </a:lnTo>
                    <a:lnTo>
                      <a:pt x="315" y="390"/>
                    </a:lnTo>
                    <a:lnTo>
                      <a:pt x="315" y="405"/>
                    </a:lnTo>
                    <a:lnTo>
                      <a:pt x="315" y="420"/>
                    </a:lnTo>
                    <a:lnTo>
                      <a:pt x="330" y="435"/>
                    </a:lnTo>
                    <a:lnTo>
                      <a:pt x="330" y="450"/>
                    </a:lnTo>
                    <a:lnTo>
                      <a:pt x="360" y="480"/>
                    </a:lnTo>
                    <a:lnTo>
                      <a:pt x="360" y="495"/>
                    </a:lnTo>
                    <a:lnTo>
                      <a:pt x="360" y="510"/>
                    </a:lnTo>
                    <a:lnTo>
                      <a:pt x="345" y="510"/>
                    </a:lnTo>
                    <a:lnTo>
                      <a:pt x="330" y="510"/>
                    </a:lnTo>
                    <a:lnTo>
                      <a:pt x="330" y="495"/>
                    </a:lnTo>
                    <a:lnTo>
                      <a:pt x="315" y="465"/>
                    </a:lnTo>
                    <a:lnTo>
                      <a:pt x="315" y="450"/>
                    </a:lnTo>
                    <a:lnTo>
                      <a:pt x="300" y="450"/>
                    </a:lnTo>
                    <a:lnTo>
                      <a:pt x="285" y="435"/>
                    </a:lnTo>
                    <a:lnTo>
                      <a:pt x="285" y="420"/>
                    </a:lnTo>
                    <a:lnTo>
                      <a:pt x="270" y="405"/>
                    </a:lnTo>
                    <a:lnTo>
                      <a:pt x="255" y="390"/>
                    </a:lnTo>
                    <a:lnTo>
                      <a:pt x="255" y="375"/>
                    </a:lnTo>
                    <a:lnTo>
                      <a:pt x="255" y="360"/>
                    </a:lnTo>
                    <a:lnTo>
                      <a:pt x="240" y="330"/>
                    </a:lnTo>
                    <a:lnTo>
                      <a:pt x="210" y="315"/>
                    </a:lnTo>
                    <a:lnTo>
                      <a:pt x="195" y="300"/>
                    </a:lnTo>
                    <a:lnTo>
                      <a:pt x="195" y="285"/>
                    </a:lnTo>
                    <a:lnTo>
                      <a:pt x="195" y="270"/>
                    </a:lnTo>
                    <a:lnTo>
                      <a:pt x="180" y="270"/>
                    </a:lnTo>
                    <a:lnTo>
                      <a:pt x="165" y="270"/>
                    </a:lnTo>
                    <a:lnTo>
                      <a:pt x="150" y="255"/>
                    </a:lnTo>
                    <a:lnTo>
                      <a:pt x="135" y="255"/>
                    </a:lnTo>
                    <a:lnTo>
                      <a:pt x="90" y="240"/>
                    </a:lnTo>
                    <a:lnTo>
                      <a:pt x="75" y="225"/>
                    </a:lnTo>
                    <a:lnTo>
                      <a:pt x="60" y="210"/>
                    </a:lnTo>
                    <a:lnTo>
                      <a:pt x="45" y="210"/>
                    </a:lnTo>
                    <a:lnTo>
                      <a:pt x="30" y="195"/>
                    </a:lnTo>
                    <a:lnTo>
                      <a:pt x="30" y="180"/>
                    </a:lnTo>
                    <a:lnTo>
                      <a:pt x="15" y="165"/>
                    </a:lnTo>
                    <a:lnTo>
                      <a:pt x="15" y="150"/>
                    </a:lnTo>
                    <a:lnTo>
                      <a:pt x="0" y="150"/>
                    </a:lnTo>
                    <a:lnTo>
                      <a:pt x="0" y="135"/>
                    </a:lnTo>
                    <a:lnTo>
                      <a:pt x="0" y="120"/>
                    </a:lnTo>
                    <a:lnTo>
                      <a:pt x="0" y="90"/>
                    </a:lnTo>
                    <a:lnTo>
                      <a:pt x="15" y="75"/>
                    </a:lnTo>
                    <a:lnTo>
                      <a:pt x="15" y="60"/>
                    </a:lnTo>
                    <a:lnTo>
                      <a:pt x="30" y="60"/>
                    </a:lnTo>
                    <a:lnTo>
                      <a:pt x="30" y="45"/>
                    </a:lnTo>
                    <a:lnTo>
                      <a:pt x="30" y="30"/>
                    </a:lnTo>
                    <a:lnTo>
                      <a:pt x="45" y="30"/>
                    </a:lnTo>
                    <a:lnTo>
                      <a:pt x="60" y="30"/>
                    </a:lnTo>
                    <a:lnTo>
                      <a:pt x="60" y="15"/>
                    </a:lnTo>
                    <a:lnTo>
                      <a:pt x="75" y="15"/>
                    </a:lnTo>
                    <a:lnTo>
                      <a:pt x="90" y="15"/>
                    </a:lnTo>
                    <a:lnTo>
                      <a:pt x="90" y="0"/>
                    </a:lnTo>
                    <a:lnTo>
                      <a:pt x="105" y="0"/>
                    </a:lnTo>
                    <a:lnTo>
                      <a:pt x="120" y="0"/>
                    </a:lnTo>
                    <a:lnTo>
                      <a:pt x="120" y="15"/>
                    </a:lnTo>
                    <a:close/>
                  </a:path>
                </a:pathLst>
              </a:custGeom>
              <a:solidFill>
                <a:srgbClr val="000000"/>
              </a:solidFill>
              <a:ln w="9525">
                <a:noFill/>
                <a:round/>
                <a:headEnd/>
                <a:tailEnd/>
              </a:ln>
            </p:spPr>
            <p:txBody>
              <a:bodyPr/>
              <a:lstStyle/>
              <a:p>
                <a:endParaRPr lang="tr-TR"/>
              </a:p>
            </p:txBody>
          </p:sp>
          <p:sp>
            <p:nvSpPr>
              <p:cNvPr id="248" name="Freeform 532"/>
              <p:cNvSpPr>
                <a:spLocks/>
              </p:cNvSpPr>
              <p:nvPr/>
            </p:nvSpPr>
            <p:spPr bwMode="auto">
              <a:xfrm>
                <a:off x="1365" y="3015"/>
                <a:ext cx="180" cy="375"/>
              </a:xfrm>
              <a:custGeom>
                <a:avLst/>
                <a:gdLst>
                  <a:gd name="T0" fmla="*/ 15 w 180"/>
                  <a:gd name="T1" fmla="*/ 15 h 375"/>
                  <a:gd name="T2" fmla="*/ 15 w 180"/>
                  <a:gd name="T3" fmla="*/ 15 h 375"/>
                  <a:gd name="T4" fmla="*/ 15 w 180"/>
                  <a:gd name="T5" fmla="*/ 15 h 375"/>
                  <a:gd name="T6" fmla="*/ 15 w 180"/>
                  <a:gd name="T7" fmla="*/ 30 h 375"/>
                  <a:gd name="T8" fmla="*/ 15 w 180"/>
                  <a:gd name="T9" fmla="*/ 45 h 375"/>
                  <a:gd name="T10" fmla="*/ 15 w 180"/>
                  <a:gd name="T11" fmla="*/ 105 h 375"/>
                  <a:gd name="T12" fmla="*/ 15 w 180"/>
                  <a:gd name="T13" fmla="*/ 105 h 375"/>
                  <a:gd name="T14" fmla="*/ 15 w 180"/>
                  <a:gd name="T15" fmla="*/ 105 h 375"/>
                  <a:gd name="T16" fmla="*/ 30 w 180"/>
                  <a:gd name="T17" fmla="*/ 120 h 375"/>
                  <a:gd name="T18" fmla="*/ 30 w 180"/>
                  <a:gd name="T19" fmla="*/ 135 h 375"/>
                  <a:gd name="T20" fmla="*/ 45 w 180"/>
                  <a:gd name="T21" fmla="*/ 135 h 375"/>
                  <a:gd name="T22" fmla="*/ 60 w 180"/>
                  <a:gd name="T23" fmla="*/ 150 h 375"/>
                  <a:gd name="T24" fmla="*/ 60 w 180"/>
                  <a:gd name="T25" fmla="*/ 150 h 375"/>
                  <a:gd name="T26" fmla="*/ 60 w 180"/>
                  <a:gd name="T27" fmla="*/ 150 h 375"/>
                  <a:gd name="T28" fmla="*/ 75 w 180"/>
                  <a:gd name="T29" fmla="*/ 165 h 375"/>
                  <a:gd name="T30" fmla="*/ 135 w 180"/>
                  <a:gd name="T31" fmla="*/ 255 h 375"/>
                  <a:gd name="T32" fmla="*/ 150 w 180"/>
                  <a:gd name="T33" fmla="*/ 315 h 375"/>
                  <a:gd name="T34" fmla="*/ 165 w 180"/>
                  <a:gd name="T35" fmla="*/ 330 h 375"/>
                  <a:gd name="T36" fmla="*/ 180 w 180"/>
                  <a:gd name="T37" fmla="*/ 360 h 375"/>
                  <a:gd name="T38" fmla="*/ 180 w 180"/>
                  <a:gd name="T39" fmla="*/ 360 h 375"/>
                  <a:gd name="T40" fmla="*/ 180 w 180"/>
                  <a:gd name="T41" fmla="*/ 375 h 375"/>
                  <a:gd name="T42" fmla="*/ 180 w 180"/>
                  <a:gd name="T43" fmla="*/ 375 h 375"/>
                  <a:gd name="T44" fmla="*/ 180 w 180"/>
                  <a:gd name="T45" fmla="*/ 375 h 375"/>
                  <a:gd name="T46" fmla="*/ 165 w 180"/>
                  <a:gd name="T47" fmla="*/ 375 h 375"/>
                  <a:gd name="T48" fmla="*/ 165 w 180"/>
                  <a:gd name="T49" fmla="*/ 375 h 375"/>
                  <a:gd name="T50" fmla="*/ 165 w 180"/>
                  <a:gd name="T51" fmla="*/ 375 h 375"/>
                  <a:gd name="T52" fmla="*/ 165 w 180"/>
                  <a:gd name="T53" fmla="*/ 375 h 375"/>
                  <a:gd name="T54" fmla="*/ 150 w 180"/>
                  <a:gd name="T55" fmla="*/ 375 h 375"/>
                  <a:gd name="T56" fmla="*/ 150 w 180"/>
                  <a:gd name="T57" fmla="*/ 375 h 375"/>
                  <a:gd name="T58" fmla="*/ 150 w 180"/>
                  <a:gd name="T59" fmla="*/ 375 h 375"/>
                  <a:gd name="T60" fmla="*/ 150 w 180"/>
                  <a:gd name="T61" fmla="*/ 375 h 375"/>
                  <a:gd name="T62" fmla="*/ 135 w 180"/>
                  <a:gd name="T63" fmla="*/ 345 h 375"/>
                  <a:gd name="T64" fmla="*/ 135 w 180"/>
                  <a:gd name="T65" fmla="*/ 315 h 375"/>
                  <a:gd name="T66" fmla="*/ 105 w 180"/>
                  <a:gd name="T67" fmla="*/ 270 h 375"/>
                  <a:gd name="T68" fmla="*/ 45 w 180"/>
                  <a:gd name="T69" fmla="*/ 180 h 375"/>
                  <a:gd name="T70" fmla="*/ 30 w 180"/>
                  <a:gd name="T71" fmla="*/ 165 h 375"/>
                  <a:gd name="T72" fmla="*/ 30 w 180"/>
                  <a:gd name="T73" fmla="*/ 150 h 375"/>
                  <a:gd name="T74" fmla="*/ 15 w 180"/>
                  <a:gd name="T75" fmla="*/ 135 h 375"/>
                  <a:gd name="T76" fmla="*/ 15 w 180"/>
                  <a:gd name="T77" fmla="*/ 135 h 375"/>
                  <a:gd name="T78" fmla="*/ 15 w 180"/>
                  <a:gd name="T79" fmla="*/ 135 h 375"/>
                  <a:gd name="T80" fmla="*/ 15 w 180"/>
                  <a:gd name="T81" fmla="*/ 120 h 375"/>
                  <a:gd name="T82" fmla="*/ 0 w 180"/>
                  <a:gd name="T83" fmla="*/ 105 h 375"/>
                  <a:gd name="T84" fmla="*/ 0 w 180"/>
                  <a:gd name="T85" fmla="*/ 105 h 375"/>
                  <a:gd name="T86" fmla="*/ 0 w 180"/>
                  <a:gd name="T87" fmla="*/ 90 h 375"/>
                  <a:gd name="T88" fmla="*/ 0 w 180"/>
                  <a:gd name="T89" fmla="*/ 75 h 375"/>
                  <a:gd name="T90" fmla="*/ 0 w 180"/>
                  <a:gd name="T91" fmla="*/ 60 h 375"/>
                  <a:gd name="T92" fmla="*/ 0 w 180"/>
                  <a:gd name="T93" fmla="*/ 45 h 375"/>
                  <a:gd name="T94" fmla="*/ 0 w 180"/>
                  <a:gd name="T95" fmla="*/ 30 h 375"/>
                  <a:gd name="T96" fmla="*/ 0 w 180"/>
                  <a:gd name="T97" fmla="*/ 15 h 375"/>
                  <a:gd name="T98" fmla="*/ 0 w 180"/>
                  <a:gd name="T99" fmla="*/ 15 h 375"/>
                  <a:gd name="T100" fmla="*/ 0 w 180"/>
                  <a:gd name="T101" fmla="*/ 15 h 375"/>
                  <a:gd name="T102" fmla="*/ 0 w 180"/>
                  <a:gd name="T103" fmla="*/ 0 h 375"/>
                  <a:gd name="T104" fmla="*/ 0 w 180"/>
                  <a:gd name="T105" fmla="*/ 0 h 375"/>
                  <a:gd name="T106" fmla="*/ 0 w 180"/>
                  <a:gd name="T107" fmla="*/ 0 h 375"/>
                  <a:gd name="T108" fmla="*/ 15 w 180"/>
                  <a:gd name="T109" fmla="*/ 0 h 375"/>
                  <a:gd name="T110" fmla="*/ 15 w 180"/>
                  <a:gd name="T111" fmla="*/ 0 h 375"/>
                  <a:gd name="T112" fmla="*/ 15 w 180"/>
                  <a:gd name="T113" fmla="*/ 0 h 375"/>
                  <a:gd name="T114" fmla="*/ 15 w 180"/>
                  <a:gd name="T115" fmla="*/ 0 h 375"/>
                  <a:gd name="T116" fmla="*/ 15 w 180"/>
                  <a:gd name="T117" fmla="*/ 15 h 3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0"/>
                  <a:gd name="T178" fmla="*/ 0 h 375"/>
                  <a:gd name="T179" fmla="*/ 180 w 180"/>
                  <a:gd name="T180" fmla="*/ 375 h 3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0" h="375">
                    <a:moveTo>
                      <a:pt x="15" y="15"/>
                    </a:moveTo>
                    <a:lnTo>
                      <a:pt x="15" y="15"/>
                    </a:lnTo>
                    <a:lnTo>
                      <a:pt x="15" y="30"/>
                    </a:lnTo>
                    <a:lnTo>
                      <a:pt x="15" y="45"/>
                    </a:lnTo>
                    <a:lnTo>
                      <a:pt x="15" y="105"/>
                    </a:lnTo>
                    <a:lnTo>
                      <a:pt x="30" y="120"/>
                    </a:lnTo>
                    <a:lnTo>
                      <a:pt x="30" y="135"/>
                    </a:lnTo>
                    <a:lnTo>
                      <a:pt x="45" y="135"/>
                    </a:lnTo>
                    <a:lnTo>
                      <a:pt x="60" y="150"/>
                    </a:lnTo>
                    <a:lnTo>
                      <a:pt x="75" y="165"/>
                    </a:lnTo>
                    <a:lnTo>
                      <a:pt x="135" y="255"/>
                    </a:lnTo>
                    <a:lnTo>
                      <a:pt x="150" y="315"/>
                    </a:lnTo>
                    <a:lnTo>
                      <a:pt x="165" y="330"/>
                    </a:lnTo>
                    <a:lnTo>
                      <a:pt x="180" y="360"/>
                    </a:lnTo>
                    <a:lnTo>
                      <a:pt x="180" y="375"/>
                    </a:lnTo>
                    <a:lnTo>
                      <a:pt x="165" y="375"/>
                    </a:lnTo>
                    <a:lnTo>
                      <a:pt x="150" y="375"/>
                    </a:lnTo>
                    <a:lnTo>
                      <a:pt x="135" y="345"/>
                    </a:lnTo>
                    <a:lnTo>
                      <a:pt x="135" y="315"/>
                    </a:lnTo>
                    <a:lnTo>
                      <a:pt x="105" y="270"/>
                    </a:lnTo>
                    <a:lnTo>
                      <a:pt x="45" y="180"/>
                    </a:lnTo>
                    <a:lnTo>
                      <a:pt x="30" y="165"/>
                    </a:lnTo>
                    <a:lnTo>
                      <a:pt x="30" y="150"/>
                    </a:lnTo>
                    <a:lnTo>
                      <a:pt x="15" y="135"/>
                    </a:lnTo>
                    <a:lnTo>
                      <a:pt x="15" y="120"/>
                    </a:lnTo>
                    <a:lnTo>
                      <a:pt x="0" y="105"/>
                    </a:lnTo>
                    <a:lnTo>
                      <a:pt x="0" y="90"/>
                    </a:lnTo>
                    <a:lnTo>
                      <a:pt x="0" y="75"/>
                    </a:lnTo>
                    <a:lnTo>
                      <a:pt x="0" y="60"/>
                    </a:lnTo>
                    <a:lnTo>
                      <a:pt x="0" y="45"/>
                    </a:lnTo>
                    <a:lnTo>
                      <a:pt x="0" y="30"/>
                    </a:lnTo>
                    <a:lnTo>
                      <a:pt x="0" y="15"/>
                    </a:lnTo>
                    <a:lnTo>
                      <a:pt x="0" y="0"/>
                    </a:lnTo>
                    <a:lnTo>
                      <a:pt x="15" y="0"/>
                    </a:lnTo>
                    <a:lnTo>
                      <a:pt x="15" y="15"/>
                    </a:lnTo>
                    <a:close/>
                  </a:path>
                </a:pathLst>
              </a:custGeom>
              <a:solidFill>
                <a:srgbClr val="000000"/>
              </a:solidFill>
              <a:ln w="9525">
                <a:noFill/>
                <a:round/>
                <a:headEnd/>
                <a:tailEnd/>
              </a:ln>
            </p:spPr>
            <p:txBody>
              <a:bodyPr/>
              <a:lstStyle/>
              <a:p>
                <a:endParaRPr lang="tr-TR"/>
              </a:p>
            </p:txBody>
          </p:sp>
          <p:sp>
            <p:nvSpPr>
              <p:cNvPr id="249" name="Freeform 533"/>
              <p:cNvSpPr>
                <a:spLocks/>
              </p:cNvSpPr>
              <p:nvPr/>
            </p:nvSpPr>
            <p:spPr bwMode="auto">
              <a:xfrm>
                <a:off x="1440" y="3315"/>
                <a:ext cx="165" cy="195"/>
              </a:xfrm>
              <a:custGeom>
                <a:avLst/>
                <a:gdLst>
                  <a:gd name="T0" fmla="*/ 60 w 165"/>
                  <a:gd name="T1" fmla="*/ 15 h 195"/>
                  <a:gd name="T2" fmla="*/ 90 w 165"/>
                  <a:gd name="T3" fmla="*/ 15 h 195"/>
                  <a:gd name="T4" fmla="*/ 120 w 165"/>
                  <a:gd name="T5" fmla="*/ 0 h 195"/>
                  <a:gd name="T6" fmla="*/ 120 w 165"/>
                  <a:gd name="T7" fmla="*/ 0 h 195"/>
                  <a:gd name="T8" fmla="*/ 150 w 165"/>
                  <a:gd name="T9" fmla="*/ 15 h 195"/>
                  <a:gd name="T10" fmla="*/ 165 w 165"/>
                  <a:gd name="T11" fmla="*/ 15 h 195"/>
                  <a:gd name="T12" fmla="*/ 165 w 165"/>
                  <a:gd name="T13" fmla="*/ 30 h 195"/>
                  <a:gd name="T14" fmla="*/ 165 w 165"/>
                  <a:gd name="T15" fmla="*/ 60 h 195"/>
                  <a:gd name="T16" fmla="*/ 165 w 165"/>
                  <a:gd name="T17" fmla="*/ 75 h 195"/>
                  <a:gd name="T18" fmla="*/ 165 w 165"/>
                  <a:gd name="T19" fmla="*/ 90 h 195"/>
                  <a:gd name="T20" fmla="*/ 150 w 165"/>
                  <a:gd name="T21" fmla="*/ 120 h 195"/>
                  <a:gd name="T22" fmla="*/ 120 w 165"/>
                  <a:gd name="T23" fmla="*/ 135 h 195"/>
                  <a:gd name="T24" fmla="*/ 105 w 165"/>
                  <a:gd name="T25" fmla="*/ 165 h 195"/>
                  <a:gd name="T26" fmla="*/ 60 w 165"/>
                  <a:gd name="T27" fmla="*/ 195 h 195"/>
                  <a:gd name="T28" fmla="*/ 60 w 165"/>
                  <a:gd name="T29" fmla="*/ 195 h 195"/>
                  <a:gd name="T30" fmla="*/ 30 w 165"/>
                  <a:gd name="T31" fmla="*/ 195 h 195"/>
                  <a:gd name="T32" fmla="*/ 15 w 165"/>
                  <a:gd name="T33" fmla="*/ 195 h 195"/>
                  <a:gd name="T34" fmla="*/ 0 w 165"/>
                  <a:gd name="T35" fmla="*/ 195 h 195"/>
                  <a:gd name="T36" fmla="*/ 0 w 165"/>
                  <a:gd name="T37" fmla="*/ 180 h 195"/>
                  <a:gd name="T38" fmla="*/ 0 w 165"/>
                  <a:gd name="T39" fmla="*/ 150 h 195"/>
                  <a:gd name="T40" fmla="*/ 0 w 165"/>
                  <a:gd name="T41" fmla="*/ 135 h 195"/>
                  <a:gd name="T42" fmla="*/ 0 w 165"/>
                  <a:gd name="T43" fmla="*/ 105 h 195"/>
                  <a:gd name="T44" fmla="*/ 0 w 165"/>
                  <a:gd name="T45" fmla="*/ 75 h 195"/>
                  <a:gd name="T46" fmla="*/ 0 w 165"/>
                  <a:gd name="T47" fmla="*/ 75 h 195"/>
                  <a:gd name="T48" fmla="*/ 0 w 165"/>
                  <a:gd name="T49" fmla="*/ 75 h 195"/>
                  <a:gd name="T50" fmla="*/ 0 w 165"/>
                  <a:gd name="T51" fmla="*/ 75 h 195"/>
                  <a:gd name="T52" fmla="*/ 0 w 165"/>
                  <a:gd name="T53" fmla="*/ 75 h 195"/>
                  <a:gd name="T54" fmla="*/ 0 w 165"/>
                  <a:gd name="T55" fmla="*/ 105 h 195"/>
                  <a:gd name="T56" fmla="*/ 0 w 165"/>
                  <a:gd name="T57" fmla="*/ 135 h 195"/>
                  <a:gd name="T58" fmla="*/ 0 w 165"/>
                  <a:gd name="T59" fmla="*/ 135 h 195"/>
                  <a:gd name="T60" fmla="*/ 0 w 165"/>
                  <a:gd name="T61" fmla="*/ 150 h 195"/>
                  <a:gd name="T62" fmla="*/ 15 w 165"/>
                  <a:gd name="T63" fmla="*/ 165 h 195"/>
                  <a:gd name="T64" fmla="*/ 15 w 165"/>
                  <a:gd name="T65" fmla="*/ 165 h 195"/>
                  <a:gd name="T66" fmla="*/ 45 w 165"/>
                  <a:gd name="T67" fmla="*/ 165 h 195"/>
                  <a:gd name="T68" fmla="*/ 60 w 165"/>
                  <a:gd name="T69" fmla="*/ 165 h 195"/>
                  <a:gd name="T70" fmla="*/ 90 w 165"/>
                  <a:gd name="T71" fmla="*/ 135 h 195"/>
                  <a:gd name="T72" fmla="*/ 120 w 165"/>
                  <a:gd name="T73" fmla="*/ 120 h 195"/>
                  <a:gd name="T74" fmla="*/ 120 w 165"/>
                  <a:gd name="T75" fmla="*/ 90 h 195"/>
                  <a:gd name="T76" fmla="*/ 135 w 165"/>
                  <a:gd name="T77" fmla="*/ 75 h 195"/>
                  <a:gd name="T78" fmla="*/ 135 w 165"/>
                  <a:gd name="T79" fmla="*/ 60 h 195"/>
                  <a:gd name="T80" fmla="*/ 135 w 165"/>
                  <a:gd name="T81" fmla="*/ 45 h 195"/>
                  <a:gd name="T82" fmla="*/ 135 w 165"/>
                  <a:gd name="T83" fmla="*/ 30 h 195"/>
                  <a:gd name="T84" fmla="*/ 120 w 165"/>
                  <a:gd name="T85" fmla="*/ 15 h 195"/>
                  <a:gd name="T86" fmla="*/ 120 w 165"/>
                  <a:gd name="T87" fmla="*/ 15 h 195"/>
                  <a:gd name="T88" fmla="*/ 105 w 165"/>
                  <a:gd name="T89" fmla="*/ 15 h 195"/>
                  <a:gd name="T90" fmla="*/ 90 w 165"/>
                  <a:gd name="T91" fmla="*/ 15 h 195"/>
                  <a:gd name="T92" fmla="*/ 60 w 165"/>
                  <a:gd name="T93" fmla="*/ 15 h 195"/>
                  <a:gd name="T94" fmla="*/ 60 w 165"/>
                  <a:gd name="T95" fmla="*/ 15 h 195"/>
                  <a:gd name="T96" fmla="*/ 60 w 165"/>
                  <a:gd name="T97" fmla="*/ 15 h 195"/>
                  <a:gd name="T98" fmla="*/ 60 w 165"/>
                  <a:gd name="T99" fmla="*/ 15 h 195"/>
                  <a:gd name="T100" fmla="*/ 60 w 165"/>
                  <a:gd name="T101" fmla="*/ 15 h 1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5"/>
                  <a:gd name="T154" fmla="*/ 0 h 195"/>
                  <a:gd name="T155" fmla="*/ 165 w 165"/>
                  <a:gd name="T156" fmla="*/ 195 h 1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5" h="195">
                    <a:moveTo>
                      <a:pt x="60" y="15"/>
                    </a:moveTo>
                    <a:lnTo>
                      <a:pt x="60" y="15"/>
                    </a:lnTo>
                    <a:lnTo>
                      <a:pt x="75" y="15"/>
                    </a:lnTo>
                    <a:lnTo>
                      <a:pt x="90" y="15"/>
                    </a:lnTo>
                    <a:lnTo>
                      <a:pt x="105" y="0"/>
                    </a:lnTo>
                    <a:lnTo>
                      <a:pt x="120" y="0"/>
                    </a:lnTo>
                    <a:lnTo>
                      <a:pt x="135" y="15"/>
                    </a:lnTo>
                    <a:lnTo>
                      <a:pt x="150" y="15"/>
                    </a:lnTo>
                    <a:lnTo>
                      <a:pt x="165" y="15"/>
                    </a:lnTo>
                    <a:lnTo>
                      <a:pt x="165" y="30"/>
                    </a:lnTo>
                    <a:lnTo>
                      <a:pt x="165" y="45"/>
                    </a:lnTo>
                    <a:lnTo>
                      <a:pt x="165" y="60"/>
                    </a:lnTo>
                    <a:lnTo>
                      <a:pt x="165" y="75"/>
                    </a:lnTo>
                    <a:lnTo>
                      <a:pt x="165" y="90"/>
                    </a:lnTo>
                    <a:lnTo>
                      <a:pt x="150" y="105"/>
                    </a:lnTo>
                    <a:lnTo>
                      <a:pt x="150" y="120"/>
                    </a:lnTo>
                    <a:lnTo>
                      <a:pt x="135" y="135"/>
                    </a:lnTo>
                    <a:lnTo>
                      <a:pt x="120" y="135"/>
                    </a:lnTo>
                    <a:lnTo>
                      <a:pt x="120" y="150"/>
                    </a:lnTo>
                    <a:lnTo>
                      <a:pt x="105" y="165"/>
                    </a:lnTo>
                    <a:lnTo>
                      <a:pt x="90" y="180"/>
                    </a:lnTo>
                    <a:lnTo>
                      <a:pt x="60" y="195"/>
                    </a:lnTo>
                    <a:lnTo>
                      <a:pt x="45" y="195"/>
                    </a:lnTo>
                    <a:lnTo>
                      <a:pt x="30" y="195"/>
                    </a:lnTo>
                    <a:lnTo>
                      <a:pt x="15" y="195"/>
                    </a:lnTo>
                    <a:lnTo>
                      <a:pt x="0" y="195"/>
                    </a:lnTo>
                    <a:lnTo>
                      <a:pt x="0" y="180"/>
                    </a:lnTo>
                    <a:lnTo>
                      <a:pt x="0" y="165"/>
                    </a:lnTo>
                    <a:lnTo>
                      <a:pt x="0" y="150"/>
                    </a:lnTo>
                    <a:lnTo>
                      <a:pt x="0" y="135"/>
                    </a:lnTo>
                    <a:lnTo>
                      <a:pt x="0" y="120"/>
                    </a:lnTo>
                    <a:lnTo>
                      <a:pt x="0" y="105"/>
                    </a:lnTo>
                    <a:lnTo>
                      <a:pt x="0" y="90"/>
                    </a:lnTo>
                    <a:lnTo>
                      <a:pt x="0" y="75"/>
                    </a:lnTo>
                    <a:lnTo>
                      <a:pt x="0" y="90"/>
                    </a:lnTo>
                    <a:lnTo>
                      <a:pt x="0" y="105"/>
                    </a:lnTo>
                    <a:lnTo>
                      <a:pt x="0" y="120"/>
                    </a:lnTo>
                    <a:lnTo>
                      <a:pt x="0" y="135"/>
                    </a:lnTo>
                    <a:lnTo>
                      <a:pt x="0" y="150"/>
                    </a:lnTo>
                    <a:lnTo>
                      <a:pt x="15" y="165"/>
                    </a:lnTo>
                    <a:lnTo>
                      <a:pt x="30" y="165"/>
                    </a:lnTo>
                    <a:lnTo>
                      <a:pt x="45" y="165"/>
                    </a:lnTo>
                    <a:lnTo>
                      <a:pt x="60" y="165"/>
                    </a:lnTo>
                    <a:lnTo>
                      <a:pt x="75" y="135"/>
                    </a:lnTo>
                    <a:lnTo>
                      <a:pt x="90" y="135"/>
                    </a:lnTo>
                    <a:lnTo>
                      <a:pt x="105" y="135"/>
                    </a:lnTo>
                    <a:lnTo>
                      <a:pt x="120" y="120"/>
                    </a:lnTo>
                    <a:lnTo>
                      <a:pt x="120" y="105"/>
                    </a:lnTo>
                    <a:lnTo>
                      <a:pt x="120" y="90"/>
                    </a:lnTo>
                    <a:lnTo>
                      <a:pt x="135" y="75"/>
                    </a:lnTo>
                    <a:lnTo>
                      <a:pt x="135" y="60"/>
                    </a:lnTo>
                    <a:lnTo>
                      <a:pt x="135" y="45"/>
                    </a:lnTo>
                    <a:lnTo>
                      <a:pt x="135" y="30"/>
                    </a:lnTo>
                    <a:lnTo>
                      <a:pt x="120" y="15"/>
                    </a:lnTo>
                    <a:lnTo>
                      <a:pt x="105" y="15"/>
                    </a:lnTo>
                    <a:lnTo>
                      <a:pt x="90" y="15"/>
                    </a:lnTo>
                    <a:lnTo>
                      <a:pt x="75" y="15"/>
                    </a:lnTo>
                    <a:lnTo>
                      <a:pt x="60" y="15"/>
                    </a:lnTo>
                    <a:close/>
                  </a:path>
                </a:pathLst>
              </a:custGeom>
              <a:solidFill>
                <a:srgbClr val="000000"/>
              </a:solidFill>
              <a:ln w="9525">
                <a:noFill/>
                <a:round/>
                <a:headEnd/>
                <a:tailEnd/>
              </a:ln>
            </p:spPr>
            <p:txBody>
              <a:bodyPr/>
              <a:lstStyle/>
              <a:p>
                <a:endParaRPr lang="tr-TR"/>
              </a:p>
            </p:txBody>
          </p:sp>
          <p:sp>
            <p:nvSpPr>
              <p:cNvPr id="250" name="Freeform 534"/>
              <p:cNvSpPr>
                <a:spLocks/>
              </p:cNvSpPr>
              <p:nvPr/>
            </p:nvSpPr>
            <p:spPr bwMode="auto">
              <a:xfrm>
                <a:off x="1440" y="3330"/>
                <a:ext cx="270" cy="300"/>
              </a:xfrm>
              <a:custGeom>
                <a:avLst/>
                <a:gdLst>
                  <a:gd name="T0" fmla="*/ 0 w 270"/>
                  <a:gd name="T1" fmla="*/ 150 h 300"/>
                  <a:gd name="T2" fmla="*/ 30 w 270"/>
                  <a:gd name="T3" fmla="*/ 180 h 300"/>
                  <a:gd name="T4" fmla="*/ 60 w 270"/>
                  <a:gd name="T5" fmla="*/ 225 h 300"/>
                  <a:gd name="T6" fmla="*/ 90 w 270"/>
                  <a:gd name="T7" fmla="*/ 240 h 300"/>
                  <a:gd name="T8" fmla="*/ 120 w 270"/>
                  <a:gd name="T9" fmla="*/ 255 h 300"/>
                  <a:gd name="T10" fmla="*/ 120 w 270"/>
                  <a:gd name="T11" fmla="*/ 270 h 300"/>
                  <a:gd name="T12" fmla="*/ 165 w 270"/>
                  <a:gd name="T13" fmla="*/ 255 h 300"/>
                  <a:gd name="T14" fmla="*/ 180 w 270"/>
                  <a:gd name="T15" fmla="*/ 240 h 300"/>
                  <a:gd name="T16" fmla="*/ 180 w 270"/>
                  <a:gd name="T17" fmla="*/ 240 h 300"/>
                  <a:gd name="T18" fmla="*/ 195 w 270"/>
                  <a:gd name="T19" fmla="*/ 225 h 300"/>
                  <a:gd name="T20" fmla="*/ 210 w 270"/>
                  <a:gd name="T21" fmla="*/ 210 h 300"/>
                  <a:gd name="T22" fmla="*/ 225 w 270"/>
                  <a:gd name="T23" fmla="*/ 180 h 300"/>
                  <a:gd name="T24" fmla="*/ 225 w 270"/>
                  <a:gd name="T25" fmla="*/ 165 h 300"/>
                  <a:gd name="T26" fmla="*/ 240 w 270"/>
                  <a:gd name="T27" fmla="*/ 150 h 300"/>
                  <a:gd name="T28" fmla="*/ 240 w 270"/>
                  <a:gd name="T29" fmla="*/ 135 h 300"/>
                  <a:gd name="T30" fmla="*/ 240 w 270"/>
                  <a:gd name="T31" fmla="*/ 120 h 300"/>
                  <a:gd name="T32" fmla="*/ 240 w 270"/>
                  <a:gd name="T33" fmla="*/ 105 h 300"/>
                  <a:gd name="T34" fmla="*/ 225 w 270"/>
                  <a:gd name="T35" fmla="*/ 90 h 300"/>
                  <a:gd name="T36" fmla="*/ 195 w 270"/>
                  <a:gd name="T37" fmla="*/ 60 h 300"/>
                  <a:gd name="T38" fmla="*/ 180 w 270"/>
                  <a:gd name="T39" fmla="*/ 45 h 300"/>
                  <a:gd name="T40" fmla="*/ 135 w 270"/>
                  <a:gd name="T41" fmla="*/ 15 h 300"/>
                  <a:gd name="T42" fmla="*/ 120 w 270"/>
                  <a:gd name="T43" fmla="*/ 0 h 300"/>
                  <a:gd name="T44" fmla="*/ 120 w 270"/>
                  <a:gd name="T45" fmla="*/ 0 h 300"/>
                  <a:gd name="T46" fmla="*/ 120 w 270"/>
                  <a:gd name="T47" fmla="*/ 0 h 300"/>
                  <a:gd name="T48" fmla="*/ 120 w 270"/>
                  <a:gd name="T49" fmla="*/ 0 h 300"/>
                  <a:gd name="T50" fmla="*/ 165 w 270"/>
                  <a:gd name="T51" fmla="*/ 15 h 300"/>
                  <a:gd name="T52" fmla="*/ 195 w 270"/>
                  <a:gd name="T53" fmla="*/ 60 h 300"/>
                  <a:gd name="T54" fmla="*/ 240 w 270"/>
                  <a:gd name="T55" fmla="*/ 75 h 300"/>
                  <a:gd name="T56" fmla="*/ 240 w 270"/>
                  <a:gd name="T57" fmla="*/ 90 h 300"/>
                  <a:gd name="T58" fmla="*/ 255 w 270"/>
                  <a:gd name="T59" fmla="*/ 105 h 300"/>
                  <a:gd name="T60" fmla="*/ 270 w 270"/>
                  <a:gd name="T61" fmla="*/ 120 h 300"/>
                  <a:gd name="T62" fmla="*/ 270 w 270"/>
                  <a:gd name="T63" fmla="*/ 120 h 300"/>
                  <a:gd name="T64" fmla="*/ 255 w 270"/>
                  <a:gd name="T65" fmla="*/ 150 h 300"/>
                  <a:gd name="T66" fmla="*/ 255 w 270"/>
                  <a:gd name="T67" fmla="*/ 165 h 300"/>
                  <a:gd name="T68" fmla="*/ 240 w 270"/>
                  <a:gd name="T69" fmla="*/ 180 h 300"/>
                  <a:gd name="T70" fmla="*/ 240 w 270"/>
                  <a:gd name="T71" fmla="*/ 210 h 300"/>
                  <a:gd name="T72" fmla="*/ 240 w 270"/>
                  <a:gd name="T73" fmla="*/ 225 h 300"/>
                  <a:gd name="T74" fmla="*/ 225 w 270"/>
                  <a:gd name="T75" fmla="*/ 240 h 300"/>
                  <a:gd name="T76" fmla="*/ 210 w 270"/>
                  <a:gd name="T77" fmla="*/ 255 h 300"/>
                  <a:gd name="T78" fmla="*/ 180 w 270"/>
                  <a:gd name="T79" fmla="*/ 270 h 300"/>
                  <a:gd name="T80" fmla="*/ 180 w 270"/>
                  <a:gd name="T81" fmla="*/ 285 h 300"/>
                  <a:gd name="T82" fmla="*/ 150 w 270"/>
                  <a:gd name="T83" fmla="*/ 285 h 300"/>
                  <a:gd name="T84" fmla="*/ 120 w 270"/>
                  <a:gd name="T85" fmla="*/ 300 h 300"/>
                  <a:gd name="T86" fmla="*/ 105 w 270"/>
                  <a:gd name="T87" fmla="*/ 285 h 300"/>
                  <a:gd name="T88" fmla="*/ 75 w 270"/>
                  <a:gd name="T89" fmla="*/ 270 h 300"/>
                  <a:gd name="T90" fmla="*/ 60 w 270"/>
                  <a:gd name="T91" fmla="*/ 240 h 300"/>
                  <a:gd name="T92" fmla="*/ 15 w 270"/>
                  <a:gd name="T93" fmla="*/ 195 h 300"/>
                  <a:gd name="T94" fmla="*/ 0 w 270"/>
                  <a:gd name="T95" fmla="*/ 150 h 300"/>
                  <a:gd name="T96" fmla="*/ 0 w 270"/>
                  <a:gd name="T97" fmla="*/ 150 h 300"/>
                  <a:gd name="T98" fmla="*/ 0 w 270"/>
                  <a:gd name="T99" fmla="*/ 150 h 300"/>
                  <a:gd name="T100" fmla="*/ 0 w 270"/>
                  <a:gd name="T101" fmla="*/ 150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0"/>
                  <a:gd name="T154" fmla="*/ 0 h 300"/>
                  <a:gd name="T155" fmla="*/ 270 w 270"/>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0" h="300">
                    <a:moveTo>
                      <a:pt x="0" y="150"/>
                    </a:moveTo>
                    <a:lnTo>
                      <a:pt x="0" y="150"/>
                    </a:lnTo>
                    <a:lnTo>
                      <a:pt x="15" y="165"/>
                    </a:lnTo>
                    <a:lnTo>
                      <a:pt x="30" y="180"/>
                    </a:lnTo>
                    <a:lnTo>
                      <a:pt x="45" y="195"/>
                    </a:lnTo>
                    <a:lnTo>
                      <a:pt x="60" y="225"/>
                    </a:lnTo>
                    <a:lnTo>
                      <a:pt x="75" y="240"/>
                    </a:lnTo>
                    <a:lnTo>
                      <a:pt x="90" y="240"/>
                    </a:lnTo>
                    <a:lnTo>
                      <a:pt x="105" y="255"/>
                    </a:lnTo>
                    <a:lnTo>
                      <a:pt x="120" y="255"/>
                    </a:lnTo>
                    <a:lnTo>
                      <a:pt x="120" y="270"/>
                    </a:lnTo>
                    <a:lnTo>
                      <a:pt x="150" y="255"/>
                    </a:lnTo>
                    <a:lnTo>
                      <a:pt x="165" y="255"/>
                    </a:lnTo>
                    <a:lnTo>
                      <a:pt x="180" y="240"/>
                    </a:lnTo>
                    <a:lnTo>
                      <a:pt x="195" y="225"/>
                    </a:lnTo>
                    <a:lnTo>
                      <a:pt x="210" y="210"/>
                    </a:lnTo>
                    <a:lnTo>
                      <a:pt x="210" y="195"/>
                    </a:lnTo>
                    <a:lnTo>
                      <a:pt x="225" y="180"/>
                    </a:lnTo>
                    <a:lnTo>
                      <a:pt x="225" y="165"/>
                    </a:lnTo>
                    <a:lnTo>
                      <a:pt x="225" y="150"/>
                    </a:lnTo>
                    <a:lnTo>
                      <a:pt x="240" y="150"/>
                    </a:lnTo>
                    <a:lnTo>
                      <a:pt x="240" y="135"/>
                    </a:lnTo>
                    <a:lnTo>
                      <a:pt x="240" y="120"/>
                    </a:lnTo>
                    <a:lnTo>
                      <a:pt x="240" y="105"/>
                    </a:lnTo>
                    <a:lnTo>
                      <a:pt x="225" y="105"/>
                    </a:lnTo>
                    <a:lnTo>
                      <a:pt x="225" y="90"/>
                    </a:lnTo>
                    <a:lnTo>
                      <a:pt x="210" y="75"/>
                    </a:lnTo>
                    <a:lnTo>
                      <a:pt x="195" y="60"/>
                    </a:lnTo>
                    <a:lnTo>
                      <a:pt x="180" y="60"/>
                    </a:lnTo>
                    <a:lnTo>
                      <a:pt x="180" y="45"/>
                    </a:lnTo>
                    <a:lnTo>
                      <a:pt x="150" y="30"/>
                    </a:lnTo>
                    <a:lnTo>
                      <a:pt x="135" y="15"/>
                    </a:lnTo>
                    <a:lnTo>
                      <a:pt x="120" y="0"/>
                    </a:lnTo>
                    <a:lnTo>
                      <a:pt x="165" y="15"/>
                    </a:lnTo>
                    <a:lnTo>
                      <a:pt x="180" y="30"/>
                    </a:lnTo>
                    <a:lnTo>
                      <a:pt x="195" y="60"/>
                    </a:lnTo>
                    <a:lnTo>
                      <a:pt x="225" y="60"/>
                    </a:lnTo>
                    <a:lnTo>
                      <a:pt x="240" y="75"/>
                    </a:lnTo>
                    <a:lnTo>
                      <a:pt x="240" y="90"/>
                    </a:lnTo>
                    <a:lnTo>
                      <a:pt x="255" y="105"/>
                    </a:lnTo>
                    <a:lnTo>
                      <a:pt x="255" y="120"/>
                    </a:lnTo>
                    <a:lnTo>
                      <a:pt x="270" y="120"/>
                    </a:lnTo>
                    <a:lnTo>
                      <a:pt x="255" y="135"/>
                    </a:lnTo>
                    <a:lnTo>
                      <a:pt x="255" y="150"/>
                    </a:lnTo>
                    <a:lnTo>
                      <a:pt x="255" y="165"/>
                    </a:lnTo>
                    <a:lnTo>
                      <a:pt x="240" y="180"/>
                    </a:lnTo>
                    <a:lnTo>
                      <a:pt x="240" y="195"/>
                    </a:lnTo>
                    <a:lnTo>
                      <a:pt x="240" y="210"/>
                    </a:lnTo>
                    <a:lnTo>
                      <a:pt x="240" y="225"/>
                    </a:lnTo>
                    <a:lnTo>
                      <a:pt x="225" y="240"/>
                    </a:lnTo>
                    <a:lnTo>
                      <a:pt x="210" y="240"/>
                    </a:lnTo>
                    <a:lnTo>
                      <a:pt x="210" y="255"/>
                    </a:lnTo>
                    <a:lnTo>
                      <a:pt x="195" y="255"/>
                    </a:lnTo>
                    <a:lnTo>
                      <a:pt x="180" y="270"/>
                    </a:lnTo>
                    <a:lnTo>
                      <a:pt x="180" y="285"/>
                    </a:lnTo>
                    <a:lnTo>
                      <a:pt x="165" y="285"/>
                    </a:lnTo>
                    <a:lnTo>
                      <a:pt x="150" y="285"/>
                    </a:lnTo>
                    <a:lnTo>
                      <a:pt x="120" y="300"/>
                    </a:lnTo>
                    <a:lnTo>
                      <a:pt x="105" y="285"/>
                    </a:lnTo>
                    <a:lnTo>
                      <a:pt x="90" y="270"/>
                    </a:lnTo>
                    <a:lnTo>
                      <a:pt x="75" y="270"/>
                    </a:lnTo>
                    <a:lnTo>
                      <a:pt x="60" y="255"/>
                    </a:lnTo>
                    <a:lnTo>
                      <a:pt x="60" y="240"/>
                    </a:lnTo>
                    <a:lnTo>
                      <a:pt x="45" y="210"/>
                    </a:lnTo>
                    <a:lnTo>
                      <a:pt x="15" y="195"/>
                    </a:lnTo>
                    <a:lnTo>
                      <a:pt x="0" y="165"/>
                    </a:lnTo>
                    <a:lnTo>
                      <a:pt x="0" y="150"/>
                    </a:lnTo>
                    <a:close/>
                  </a:path>
                </a:pathLst>
              </a:custGeom>
              <a:solidFill>
                <a:srgbClr val="000000"/>
              </a:solidFill>
              <a:ln w="9525">
                <a:noFill/>
                <a:round/>
                <a:headEnd/>
                <a:tailEnd/>
              </a:ln>
            </p:spPr>
            <p:txBody>
              <a:bodyPr/>
              <a:lstStyle/>
              <a:p>
                <a:endParaRPr lang="tr-TR"/>
              </a:p>
            </p:txBody>
          </p:sp>
          <p:sp>
            <p:nvSpPr>
              <p:cNvPr id="251" name="Freeform 535"/>
              <p:cNvSpPr>
                <a:spLocks/>
              </p:cNvSpPr>
              <p:nvPr/>
            </p:nvSpPr>
            <p:spPr bwMode="auto">
              <a:xfrm>
                <a:off x="1215" y="2985"/>
                <a:ext cx="120" cy="105"/>
              </a:xfrm>
              <a:custGeom>
                <a:avLst/>
                <a:gdLst>
                  <a:gd name="T0" fmla="*/ 45 w 120"/>
                  <a:gd name="T1" fmla="*/ 30 h 105"/>
                  <a:gd name="T2" fmla="*/ 45 w 120"/>
                  <a:gd name="T3" fmla="*/ 30 h 105"/>
                  <a:gd name="T4" fmla="*/ 45 w 120"/>
                  <a:gd name="T5" fmla="*/ 30 h 105"/>
                  <a:gd name="T6" fmla="*/ 30 w 120"/>
                  <a:gd name="T7" fmla="*/ 45 h 105"/>
                  <a:gd name="T8" fmla="*/ 30 w 120"/>
                  <a:gd name="T9" fmla="*/ 45 h 105"/>
                  <a:gd name="T10" fmla="*/ 30 w 120"/>
                  <a:gd name="T11" fmla="*/ 45 h 105"/>
                  <a:gd name="T12" fmla="*/ 30 w 120"/>
                  <a:gd name="T13" fmla="*/ 45 h 105"/>
                  <a:gd name="T14" fmla="*/ 30 w 120"/>
                  <a:gd name="T15" fmla="*/ 45 h 105"/>
                  <a:gd name="T16" fmla="*/ 45 w 120"/>
                  <a:gd name="T17" fmla="*/ 60 h 105"/>
                  <a:gd name="T18" fmla="*/ 45 w 120"/>
                  <a:gd name="T19" fmla="*/ 60 h 105"/>
                  <a:gd name="T20" fmla="*/ 45 w 120"/>
                  <a:gd name="T21" fmla="*/ 60 h 105"/>
                  <a:gd name="T22" fmla="*/ 45 w 120"/>
                  <a:gd name="T23" fmla="*/ 60 h 105"/>
                  <a:gd name="T24" fmla="*/ 45 w 120"/>
                  <a:gd name="T25" fmla="*/ 60 h 105"/>
                  <a:gd name="T26" fmla="*/ 60 w 120"/>
                  <a:gd name="T27" fmla="*/ 75 h 105"/>
                  <a:gd name="T28" fmla="*/ 60 w 120"/>
                  <a:gd name="T29" fmla="*/ 75 h 105"/>
                  <a:gd name="T30" fmla="*/ 60 w 120"/>
                  <a:gd name="T31" fmla="*/ 75 h 105"/>
                  <a:gd name="T32" fmla="*/ 60 w 120"/>
                  <a:gd name="T33" fmla="*/ 75 h 105"/>
                  <a:gd name="T34" fmla="*/ 75 w 120"/>
                  <a:gd name="T35" fmla="*/ 75 h 105"/>
                  <a:gd name="T36" fmla="*/ 90 w 120"/>
                  <a:gd name="T37" fmla="*/ 90 h 105"/>
                  <a:gd name="T38" fmla="*/ 105 w 120"/>
                  <a:gd name="T39" fmla="*/ 90 h 105"/>
                  <a:gd name="T40" fmla="*/ 105 w 120"/>
                  <a:gd name="T41" fmla="*/ 90 h 105"/>
                  <a:gd name="T42" fmla="*/ 105 w 120"/>
                  <a:gd name="T43" fmla="*/ 90 h 105"/>
                  <a:gd name="T44" fmla="*/ 105 w 120"/>
                  <a:gd name="T45" fmla="*/ 90 h 105"/>
                  <a:gd name="T46" fmla="*/ 105 w 120"/>
                  <a:gd name="T47" fmla="*/ 90 h 105"/>
                  <a:gd name="T48" fmla="*/ 105 w 120"/>
                  <a:gd name="T49" fmla="*/ 90 h 105"/>
                  <a:gd name="T50" fmla="*/ 120 w 120"/>
                  <a:gd name="T51" fmla="*/ 105 h 105"/>
                  <a:gd name="T52" fmla="*/ 120 w 120"/>
                  <a:gd name="T53" fmla="*/ 105 h 105"/>
                  <a:gd name="T54" fmla="*/ 120 w 120"/>
                  <a:gd name="T55" fmla="*/ 105 h 105"/>
                  <a:gd name="T56" fmla="*/ 105 w 120"/>
                  <a:gd name="T57" fmla="*/ 105 h 105"/>
                  <a:gd name="T58" fmla="*/ 105 w 120"/>
                  <a:gd name="T59" fmla="*/ 105 h 105"/>
                  <a:gd name="T60" fmla="*/ 105 w 120"/>
                  <a:gd name="T61" fmla="*/ 105 h 105"/>
                  <a:gd name="T62" fmla="*/ 105 w 120"/>
                  <a:gd name="T63" fmla="*/ 105 h 105"/>
                  <a:gd name="T64" fmla="*/ 105 w 120"/>
                  <a:gd name="T65" fmla="*/ 105 h 105"/>
                  <a:gd name="T66" fmla="*/ 105 w 120"/>
                  <a:gd name="T67" fmla="*/ 105 h 105"/>
                  <a:gd name="T68" fmla="*/ 105 w 120"/>
                  <a:gd name="T69" fmla="*/ 105 h 105"/>
                  <a:gd name="T70" fmla="*/ 90 w 120"/>
                  <a:gd name="T71" fmla="*/ 105 h 105"/>
                  <a:gd name="T72" fmla="*/ 75 w 120"/>
                  <a:gd name="T73" fmla="*/ 105 h 105"/>
                  <a:gd name="T74" fmla="*/ 60 w 120"/>
                  <a:gd name="T75" fmla="*/ 105 h 105"/>
                  <a:gd name="T76" fmla="*/ 60 w 120"/>
                  <a:gd name="T77" fmla="*/ 105 h 105"/>
                  <a:gd name="T78" fmla="*/ 45 w 120"/>
                  <a:gd name="T79" fmla="*/ 105 h 105"/>
                  <a:gd name="T80" fmla="*/ 30 w 120"/>
                  <a:gd name="T81" fmla="*/ 105 h 105"/>
                  <a:gd name="T82" fmla="*/ 30 w 120"/>
                  <a:gd name="T83" fmla="*/ 90 h 105"/>
                  <a:gd name="T84" fmla="*/ 15 w 120"/>
                  <a:gd name="T85" fmla="*/ 90 h 105"/>
                  <a:gd name="T86" fmla="*/ 15 w 120"/>
                  <a:gd name="T87" fmla="*/ 75 h 105"/>
                  <a:gd name="T88" fmla="*/ 15 w 120"/>
                  <a:gd name="T89" fmla="*/ 75 h 105"/>
                  <a:gd name="T90" fmla="*/ 0 w 120"/>
                  <a:gd name="T91" fmla="*/ 60 h 105"/>
                  <a:gd name="T92" fmla="*/ 0 w 120"/>
                  <a:gd name="T93" fmla="*/ 45 h 105"/>
                  <a:gd name="T94" fmla="*/ 15 w 120"/>
                  <a:gd name="T95" fmla="*/ 45 h 105"/>
                  <a:gd name="T96" fmla="*/ 15 w 120"/>
                  <a:gd name="T97" fmla="*/ 45 h 105"/>
                  <a:gd name="T98" fmla="*/ 15 w 120"/>
                  <a:gd name="T99" fmla="*/ 30 h 105"/>
                  <a:gd name="T100" fmla="*/ 15 w 120"/>
                  <a:gd name="T101" fmla="*/ 30 h 105"/>
                  <a:gd name="T102" fmla="*/ 30 w 120"/>
                  <a:gd name="T103" fmla="*/ 15 h 105"/>
                  <a:gd name="T104" fmla="*/ 30 w 120"/>
                  <a:gd name="T105" fmla="*/ 15 h 105"/>
                  <a:gd name="T106" fmla="*/ 30 w 120"/>
                  <a:gd name="T107" fmla="*/ 0 h 105"/>
                  <a:gd name="T108" fmla="*/ 30 w 120"/>
                  <a:gd name="T109" fmla="*/ 0 h 105"/>
                  <a:gd name="T110" fmla="*/ 45 w 120"/>
                  <a:gd name="T111" fmla="*/ 0 h 105"/>
                  <a:gd name="T112" fmla="*/ 45 w 120"/>
                  <a:gd name="T113" fmla="*/ 15 h 105"/>
                  <a:gd name="T114" fmla="*/ 45 w 120"/>
                  <a:gd name="T115" fmla="*/ 15 h 105"/>
                  <a:gd name="T116" fmla="*/ 45 w 120"/>
                  <a:gd name="T117" fmla="*/ 15 h 105"/>
                  <a:gd name="T118" fmla="*/ 45 w 120"/>
                  <a:gd name="T119" fmla="*/ 15 h 105"/>
                  <a:gd name="T120" fmla="*/ 45 w 120"/>
                  <a:gd name="T121" fmla="*/ 30 h 105"/>
                  <a:gd name="T122" fmla="*/ 45 w 120"/>
                  <a:gd name="T123" fmla="*/ 30 h 1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
                  <a:gd name="T187" fmla="*/ 0 h 105"/>
                  <a:gd name="T188" fmla="*/ 120 w 120"/>
                  <a:gd name="T189" fmla="*/ 105 h 1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 h="105">
                    <a:moveTo>
                      <a:pt x="45" y="30"/>
                    </a:moveTo>
                    <a:lnTo>
                      <a:pt x="45" y="30"/>
                    </a:lnTo>
                    <a:lnTo>
                      <a:pt x="30" y="45"/>
                    </a:lnTo>
                    <a:lnTo>
                      <a:pt x="45" y="60"/>
                    </a:lnTo>
                    <a:lnTo>
                      <a:pt x="60" y="75"/>
                    </a:lnTo>
                    <a:lnTo>
                      <a:pt x="75" y="75"/>
                    </a:lnTo>
                    <a:lnTo>
                      <a:pt x="90" y="90"/>
                    </a:lnTo>
                    <a:lnTo>
                      <a:pt x="105" y="90"/>
                    </a:lnTo>
                    <a:lnTo>
                      <a:pt x="120" y="105"/>
                    </a:lnTo>
                    <a:lnTo>
                      <a:pt x="105" y="105"/>
                    </a:lnTo>
                    <a:lnTo>
                      <a:pt x="90" y="105"/>
                    </a:lnTo>
                    <a:lnTo>
                      <a:pt x="75" y="105"/>
                    </a:lnTo>
                    <a:lnTo>
                      <a:pt x="60" y="105"/>
                    </a:lnTo>
                    <a:lnTo>
                      <a:pt x="45" y="105"/>
                    </a:lnTo>
                    <a:lnTo>
                      <a:pt x="30" y="105"/>
                    </a:lnTo>
                    <a:lnTo>
                      <a:pt x="30" y="90"/>
                    </a:lnTo>
                    <a:lnTo>
                      <a:pt x="15" y="90"/>
                    </a:lnTo>
                    <a:lnTo>
                      <a:pt x="15" y="75"/>
                    </a:lnTo>
                    <a:lnTo>
                      <a:pt x="0" y="60"/>
                    </a:lnTo>
                    <a:lnTo>
                      <a:pt x="0" y="45"/>
                    </a:lnTo>
                    <a:lnTo>
                      <a:pt x="15" y="45"/>
                    </a:lnTo>
                    <a:lnTo>
                      <a:pt x="15" y="30"/>
                    </a:lnTo>
                    <a:lnTo>
                      <a:pt x="30" y="15"/>
                    </a:lnTo>
                    <a:lnTo>
                      <a:pt x="30" y="0"/>
                    </a:lnTo>
                    <a:lnTo>
                      <a:pt x="45" y="0"/>
                    </a:lnTo>
                    <a:lnTo>
                      <a:pt x="45" y="15"/>
                    </a:lnTo>
                    <a:lnTo>
                      <a:pt x="45" y="30"/>
                    </a:lnTo>
                    <a:close/>
                  </a:path>
                </a:pathLst>
              </a:custGeom>
              <a:solidFill>
                <a:srgbClr val="000000"/>
              </a:solidFill>
              <a:ln w="9525">
                <a:noFill/>
                <a:round/>
                <a:headEnd/>
                <a:tailEnd/>
              </a:ln>
            </p:spPr>
            <p:txBody>
              <a:bodyPr/>
              <a:lstStyle/>
              <a:p>
                <a:endParaRPr lang="tr-TR"/>
              </a:p>
            </p:txBody>
          </p:sp>
          <p:sp>
            <p:nvSpPr>
              <p:cNvPr id="252" name="Freeform 536"/>
              <p:cNvSpPr>
                <a:spLocks/>
              </p:cNvSpPr>
              <p:nvPr/>
            </p:nvSpPr>
            <p:spPr bwMode="auto">
              <a:xfrm>
                <a:off x="1560" y="3450"/>
                <a:ext cx="90" cy="90"/>
              </a:xfrm>
              <a:custGeom>
                <a:avLst/>
                <a:gdLst>
                  <a:gd name="T0" fmla="*/ 60 w 90"/>
                  <a:gd name="T1" fmla="*/ 15 h 90"/>
                  <a:gd name="T2" fmla="*/ 45 w 90"/>
                  <a:gd name="T3" fmla="*/ 30 h 90"/>
                  <a:gd name="T4" fmla="*/ 30 w 90"/>
                  <a:gd name="T5" fmla="*/ 45 h 90"/>
                  <a:gd name="T6" fmla="*/ 30 w 90"/>
                  <a:gd name="T7" fmla="*/ 60 h 90"/>
                  <a:gd name="T8" fmla="*/ 30 w 90"/>
                  <a:gd name="T9" fmla="*/ 75 h 90"/>
                  <a:gd name="T10" fmla="*/ 30 w 90"/>
                  <a:gd name="T11" fmla="*/ 75 h 90"/>
                  <a:gd name="T12" fmla="*/ 15 w 90"/>
                  <a:gd name="T13" fmla="*/ 75 h 90"/>
                  <a:gd name="T14" fmla="*/ 15 w 90"/>
                  <a:gd name="T15" fmla="*/ 75 h 90"/>
                  <a:gd name="T16" fmla="*/ 15 w 90"/>
                  <a:gd name="T17" fmla="*/ 75 h 90"/>
                  <a:gd name="T18" fmla="*/ 30 w 90"/>
                  <a:gd name="T19" fmla="*/ 60 h 90"/>
                  <a:gd name="T20" fmla="*/ 45 w 90"/>
                  <a:gd name="T21" fmla="*/ 60 h 90"/>
                  <a:gd name="T22" fmla="*/ 60 w 90"/>
                  <a:gd name="T23" fmla="*/ 60 h 90"/>
                  <a:gd name="T24" fmla="*/ 60 w 90"/>
                  <a:gd name="T25" fmla="*/ 60 h 90"/>
                  <a:gd name="T26" fmla="*/ 60 w 90"/>
                  <a:gd name="T27" fmla="*/ 45 h 90"/>
                  <a:gd name="T28" fmla="*/ 60 w 90"/>
                  <a:gd name="T29" fmla="*/ 45 h 90"/>
                  <a:gd name="T30" fmla="*/ 75 w 90"/>
                  <a:gd name="T31" fmla="*/ 45 h 90"/>
                  <a:gd name="T32" fmla="*/ 90 w 90"/>
                  <a:gd name="T33" fmla="*/ 45 h 90"/>
                  <a:gd name="T34" fmla="*/ 90 w 90"/>
                  <a:gd name="T35" fmla="*/ 60 h 90"/>
                  <a:gd name="T36" fmla="*/ 90 w 90"/>
                  <a:gd name="T37" fmla="*/ 60 h 90"/>
                  <a:gd name="T38" fmla="*/ 75 w 90"/>
                  <a:gd name="T39" fmla="*/ 75 h 90"/>
                  <a:gd name="T40" fmla="*/ 75 w 90"/>
                  <a:gd name="T41" fmla="*/ 75 h 90"/>
                  <a:gd name="T42" fmla="*/ 60 w 90"/>
                  <a:gd name="T43" fmla="*/ 90 h 90"/>
                  <a:gd name="T44" fmla="*/ 45 w 90"/>
                  <a:gd name="T45" fmla="*/ 90 h 90"/>
                  <a:gd name="T46" fmla="*/ 15 w 90"/>
                  <a:gd name="T47" fmla="*/ 90 h 90"/>
                  <a:gd name="T48" fmla="*/ 0 w 90"/>
                  <a:gd name="T49" fmla="*/ 90 h 90"/>
                  <a:gd name="T50" fmla="*/ 0 w 90"/>
                  <a:gd name="T51" fmla="*/ 75 h 90"/>
                  <a:gd name="T52" fmla="*/ 0 w 90"/>
                  <a:gd name="T53" fmla="*/ 60 h 90"/>
                  <a:gd name="T54" fmla="*/ 0 w 90"/>
                  <a:gd name="T55" fmla="*/ 60 h 90"/>
                  <a:gd name="T56" fmla="*/ 15 w 90"/>
                  <a:gd name="T57" fmla="*/ 45 h 90"/>
                  <a:gd name="T58" fmla="*/ 15 w 90"/>
                  <a:gd name="T59" fmla="*/ 45 h 90"/>
                  <a:gd name="T60" fmla="*/ 30 w 90"/>
                  <a:gd name="T61" fmla="*/ 15 h 90"/>
                  <a:gd name="T62" fmla="*/ 60 w 90"/>
                  <a:gd name="T63" fmla="*/ 0 h 90"/>
                  <a:gd name="T64" fmla="*/ 60 w 90"/>
                  <a:gd name="T65" fmla="*/ 0 h 90"/>
                  <a:gd name="T66" fmla="*/ 60 w 90"/>
                  <a:gd name="T67" fmla="*/ 15 h 90"/>
                  <a:gd name="T68" fmla="*/ 60 w 90"/>
                  <a:gd name="T69" fmla="*/ 15 h 90"/>
                  <a:gd name="T70" fmla="*/ 60 w 90"/>
                  <a:gd name="T71" fmla="*/ 15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90"/>
                  <a:gd name="T110" fmla="*/ 90 w 90"/>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90">
                    <a:moveTo>
                      <a:pt x="60" y="15"/>
                    </a:moveTo>
                    <a:lnTo>
                      <a:pt x="60" y="15"/>
                    </a:lnTo>
                    <a:lnTo>
                      <a:pt x="60" y="30"/>
                    </a:lnTo>
                    <a:lnTo>
                      <a:pt x="45" y="30"/>
                    </a:lnTo>
                    <a:lnTo>
                      <a:pt x="45" y="45"/>
                    </a:lnTo>
                    <a:lnTo>
                      <a:pt x="30" y="45"/>
                    </a:lnTo>
                    <a:lnTo>
                      <a:pt x="30" y="60"/>
                    </a:lnTo>
                    <a:lnTo>
                      <a:pt x="30" y="75"/>
                    </a:lnTo>
                    <a:lnTo>
                      <a:pt x="15" y="75"/>
                    </a:lnTo>
                    <a:lnTo>
                      <a:pt x="15" y="60"/>
                    </a:lnTo>
                    <a:lnTo>
                      <a:pt x="30" y="60"/>
                    </a:lnTo>
                    <a:lnTo>
                      <a:pt x="45" y="60"/>
                    </a:lnTo>
                    <a:lnTo>
                      <a:pt x="60" y="60"/>
                    </a:lnTo>
                    <a:lnTo>
                      <a:pt x="60" y="45"/>
                    </a:lnTo>
                    <a:lnTo>
                      <a:pt x="75" y="45"/>
                    </a:lnTo>
                    <a:lnTo>
                      <a:pt x="90" y="45"/>
                    </a:lnTo>
                    <a:lnTo>
                      <a:pt x="90" y="60"/>
                    </a:lnTo>
                    <a:lnTo>
                      <a:pt x="75" y="60"/>
                    </a:lnTo>
                    <a:lnTo>
                      <a:pt x="75" y="75"/>
                    </a:lnTo>
                    <a:lnTo>
                      <a:pt x="60" y="90"/>
                    </a:lnTo>
                    <a:lnTo>
                      <a:pt x="45" y="90"/>
                    </a:lnTo>
                    <a:lnTo>
                      <a:pt x="30" y="90"/>
                    </a:lnTo>
                    <a:lnTo>
                      <a:pt x="15" y="90"/>
                    </a:lnTo>
                    <a:lnTo>
                      <a:pt x="0" y="90"/>
                    </a:lnTo>
                    <a:lnTo>
                      <a:pt x="0" y="75"/>
                    </a:lnTo>
                    <a:lnTo>
                      <a:pt x="0" y="60"/>
                    </a:lnTo>
                    <a:lnTo>
                      <a:pt x="15" y="45"/>
                    </a:lnTo>
                    <a:lnTo>
                      <a:pt x="30" y="30"/>
                    </a:lnTo>
                    <a:lnTo>
                      <a:pt x="30" y="15"/>
                    </a:lnTo>
                    <a:lnTo>
                      <a:pt x="45" y="15"/>
                    </a:lnTo>
                    <a:lnTo>
                      <a:pt x="60" y="0"/>
                    </a:lnTo>
                    <a:lnTo>
                      <a:pt x="60" y="15"/>
                    </a:lnTo>
                    <a:close/>
                  </a:path>
                </a:pathLst>
              </a:custGeom>
              <a:solidFill>
                <a:srgbClr val="000000"/>
              </a:solidFill>
              <a:ln w="9525">
                <a:noFill/>
                <a:round/>
                <a:headEnd/>
                <a:tailEnd/>
              </a:ln>
            </p:spPr>
            <p:txBody>
              <a:bodyPr/>
              <a:lstStyle/>
              <a:p>
                <a:endParaRPr lang="tr-TR"/>
              </a:p>
            </p:txBody>
          </p:sp>
        </p:grpSp>
        <p:grpSp>
          <p:nvGrpSpPr>
            <p:cNvPr id="8" name="Group 537"/>
            <p:cNvGrpSpPr>
              <a:grpSpLocks/>
            </p:cNvGrpSpPr>
            <p:nvPr/>
          </p:nvGrpSpPr>
          <p:grpSpPr bwMode="auto">
            <a:xfrm>
              <a:off x="8149" y="12966"/>
              <a:ext cx="1050" cy="1350"/>
              <a:chOff x="0" y="15"/>
              <a:chExt cx="7230" cy="6195"/>
            </a:xfrm>
          </p:grpSpPr>
          <p:sp>
            <p:nvSpPr>
              <p:cNvPr id="9" name="Freeform 538"/>
              <p:cNvSpPr>
                <a:spLocks/>
              </p:cNvSpPr>
              <p:nvPr/>
            </p:nvSpPr>
            <p:spPr bwMode="auto">
              <a:xfrm>
                <a:off x="3765" y="1875"/>
                <a:ext cx="1110" cy="1020"/>
              </a:xfrm>
              <a:custGeom>
                <a:avLst/>
                <a:gdLst>
                  <a:gd name="T0" fmla="*/ 1110 w 1110"/>
                  <a:gd name="T1" fmla="*/ 60 h 1020"/>
                  <a:gd name="T2" fmla="*/ 600 w 1110"/>
                  <a:gd name="T3" fmla="*/ 510 h 1020"/>
                  <a:gd name="T4" fmla="*/ 345 w 1110"/>
                  <a:gd name="T5" fmla="*/ 885 h 1020"/>
                  <a:gd name="T6" fmla="*/ 225 w 1110"/>
                  <a:gd name="T7" fmla="*/ 1020 h 1020"/>
                  <a:gd name="T8" fmla="*/ 30 w 1110"/>
                  <a:gd name="T9" fmla="*/ 885 h 1020"/>
                  <a:gd name="T10" fmla="*/ 30 w 1110"/>
                  <a:gd name="T11" fmla="*/ 720 h 1020"/>
                  <a:gd name="T12" fmla="*/ 0 w 1110"/>
                  <a:gd name="T13" fmla="*/ 585 h 1020"/>
                  <a:gd name="T14" fmla="*/ 135 w 1110"/>
                  <a:gd name="T15" fmla="*/ 375 h 1020"/>
                  <a:gd name="T16" fmla="*/ 330 w 1110"/>
                  <a:gd name="T17" fmla="*/ 195 h 1020"/>
                  <a:gd name="T18" fmla="*/ 465 w 1110"/>
                  <a:gd name="T19" fmla="*/ 60 h 1020"/>
                  <a:gd name="T20" fmla="*/ 600 w 1110"/>
                  <a:gd name="T21" fmla="*/ 0 h 1020"/>
                  <a:gd name="T22" fmla="*/ 780 w 1110"/>
                  <a:gd name="T23" fmla="*/ 0 h 1020"/>
                  <a:gd name="T24" fmla="*/ 945 w 1110"/>
                  <a:gd name="T25" fmla="*/ 90 h 1020"/>
                  <a:gd name="T26" fmla="*/ 1110 w 1110"/>
                  <a:gd name="T27" fmla="*/ 60 h 10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0"/>
                  <a:gd name="T43" fmla="*/ 0 h 1020"/>
                  <a:gd name="T44" fmla="*/ 1110 w 1110"/>
                  <a:gd name="T45" fmla="*/ 1020 h 10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0" h="1020">
                    <a:moveTo>
                      <a:pt x="1110" y="60"/>
                    </a:moveTo>
                    <a:lnTo>
                      <a:pt x="600" y="510"/>
                    </a:lnTo>
                    <a:lnTo>
                      <a:pt x="345" y="885"/>
                    </a:lnTo>
                    <a:lnTo>
                      <a:pt x="225" y="1020"/>
                    </a:lnTo>
                    <a:lnTo>
                      <a:pt x="30" y="885"/>
                    </a:lnTo>
                    <a:lnTo>
                      <a:pt x="30" y="720"/>
                    </a:lnTo>
                    <a:lnTo>
                      <a:pt x="0" y="585"/>
                    </a:lnTo>
                    <a:lnTo>
                      <a:pt x="135" y="375"/>
                    </a:lnTo>
                    <a:lnTo>
                      <a:pt x="330" y="195"/>
                    </a:lnTo>
                    <a:lnTo>
                      <a:pt x="465" y="60"/>
                    </a:lnTo>
                    <a:lnTo>
                      <a:pt x="600" y="0"/>
                    </a:lnTo>
                    <a:lnTo>
                      <a:pt x="780" y="0"/>
                    </a:lnTo>
                    <a:lnTo>
                      <a:pt x="945" y="90"/>
                    </a:lnTo>
                    <a:lnTo>
                      <a:pt x="1110" y="60"/>
                    </a:lnTo>
                    <a:close/>
                  </a:path>
                </a:pathLst>
              </a:custGeom>
              <a:solidFill>
                <a:srgbClr val="FFFFFF"/>
              </a:solidFill>
              <a:ln w="9525">
                <a:noFill/>
                <a:round/>
                <a:headEnd/>
                <a:tailEnd/>
              </a:ln>
            </p:spPr>
            <p:txBody>
              <a:bodyPr/>
              <a:lstStyle/>
              <a:p>
                <a:endParaRPr lang="tr-TR"/>
              </a:p>
            </p:txBody>
          </p:sp>
          <p:sp>
            <p:nvSpPr>
              <p:cNvPr id="10" name="Freeform 539"/>
              <p:cNvSpPr>
                <a:spLocks/>
              </p:cNvSpPr>
              <p:nvPr/>
            </p:nvSpPr>
            <p:spPr bwMode="auto">
              <a:xfrm>
                <a:off x="3765" y="1875"/>
                <a:ext cx="1110" cy="1020"/>
              </a:xfrm>
              <a:custGeom>
                <a:avLst/>
                <a:gdLst>
                  <a:gd name="T0" fmla="*/ 1110 w 1110"/>
                  <a:gd name="T1" fmla="*/ 60 h 1020"/>
                  <a:gd name="T2" fmla="*/ 600 w 1110"/>
                  <a:gd name="T3" fmla="*/ 510 h 1020"/>
                  <a:gd name="T4" fmla="*/ 345 w 1110"/>
                  <a:gd name="T5" fmla="*/ 885 h 1020"/>
                  <a:gd name="T6" fmla="*/ 225 w 1110"/>
                  <a:gd name="T7" fmla="*/ 1020 h 1020"/>
                  <a:gd name="T8" fmla="*/ 30 w 1110"/>
                  <a:gd name="T9" fmla="*/ 885 h 1020"/>
                  <a:gd name="T10" fmla="*/ 30 w 1110"/>
                  <a:gd name="T11" fmla="*/ 720 h 1020"/>
                  <a:gd name="T12" fmla="*/ 0 w 1110"/>
                  <a:gd name="T13" fmla="*/ 585 h 1020"/>
                  <a:gd name="T14" fmla="*/ 135 w 1110"/>
                  <a:gd name="T15" fmla="*/ 375 h 1020"/>
                  <a:gd name="T16" fmla="*/ 330 w 1110"/>
                  <a:gd name="T17" fmla="*/ 195 h 1020"/>
                  <a:gd name="T18" fmla="*/ 465 w 1110"/>
                  <a:gd name="T19" fmla="*/ 60 h 1020"/>
                  <a:gd name="T20" fmla="*/ 600 w 1110"/>
                  <a:gd name="T21" fmla="*/ 0 h 1020"/>
                  <a:gd name="T22" fmla="*/ 780 w 1110"/>
                  <a:gd name="T23" fmla="*/ 0 h 1020"/>
                  <a:gd name="T24" fmla="*/ 945 w 1110"/>
                  <a:gd name="T25" fmla="*/ 90 h 1020"/>
                  <a:gd name="T26" fmla="*/ 1110 w 1110"/>
                  <a:gd name="T27" fmla="*/ 60 h 10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0"/>
                  <a:gd name="T43" fmla="*/ 0 h 1020"/>
                  <a:gd name="T44" fmla="*/ 1110 w 1110"/>
                  <a:gd name="T45" fmla="*/ 1020 h 10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0" h="1020">
                    <a:moveTo>
                      <a:pt x="1110" y="60"/>
                    </a:moveTo>
                    <a:lnTo>
                      <a:pt x="600" y="510"/>
                    </a:lnTo>
                    <a:lnTo>
                      <a:pt x="345" y="885"/>
                    </a:lnTo>
                    <a:lnTo>
                      <a:pt x="225" y="1020"/>
                    </a:lnTo>
                    <a:lnTo>
                      <a:pt x="30" y="885"/>
                    </a:lnTo>
                    <a:lnTo>
                      <a:pt x="30" y="720"/>
                    </a:lnTo>
                    <a:lnTo>
                      <a:pt x="0" y="585"/>
                    </a:lnTo>
                    <a:lnTo>
                      <a:pt x="135" y="375"/>
                    </a:lnTo>
                    <a:lnTo>
                      <a:pt x="330" y="195"/>
                    </a:lnTo>
                    <a:lnTo>
                      <a:pt x="465" y="60"/>
                    </a:lnTo>
                    <a:lnTo>
                      <a:pt x="600" y="0"/>
                    </a:lnTo>
                    <a:lnTo>
                      <a:pt x="780" y="0"/>
                    </a:lnTo>
                    <a:lnTo>
                      <a:pt x="945" y="90"/>
                    </a:lnTo>
                    <a:lnTo>
                      <a:pt x="1110" y="60"/>
                    </a:lnTo>
                  </a:path>
                </a:pathLst>
              </a:custGeom>
              <a:noFill/>
              <a:ln w="0">
                <a:solidFill>
                  <a:srgbClr val="000000"/>
                </a:solidFill>
                <a:round/>
                <a:headEnd/>
                <a:tailEnd/>
              </a:ln>
            </p:spPr>
            <p:txBody>
              <a:bodyPr/>
              <a:lstStyle/>
              <a:p>
                <a:endParaRPr lang="tr-TR"/>
              </a:p>
            </p:txBody>
          </p:sp>
          <p:sp>
            <p:nvSpPr>
              <p:cNvPr id="11" name="Freeform 540"/>
              <p:cNvSpPr>
                <a:spLocks/>
              </p:cNvSpPr>
              <p:nvPr/>
            </p:nvSpPr>
            <p:spPr bwMode="auto">
              <a:xfrm>
                <a:off x="3210" y="2265"/>
                <a:ext cx="885" cy="1830"/>
              </a:xfrm>
              <a:custGeom>
                <a:avLst/>
                <a:gdLst>
                  <a:gd name="T0" fmla="*/ 690 w 885"/>
                  <a:gd name="T1" fmla="*/ 0 h 1830"/>
                  <a:gd name="T2" fmla="*/ 705 w 885"/>
                  <a:gd name="T3" fmla="*/ 180 h 1830"/>
                  <a:gd name="T4" fmla="*/ 735 w 885"/>
                  <a:gd name="T5" fmla="*/ 375 h 1830"/>
                  <a:gd name="T6" fmla="*/ 765 w 885"/>
                  <a:gd name="T7" fmla="*/ 465 h 1830"/>
                  <a:gd name="T8" fmla="*/ 825 w 885"/>
                  <a:gd name="T9" fmla="*/ 525 h 1830"/>
                  <a:gd name="T10" fmla="*/ 885 w 885"/>
                  <a:gd name="T11" fmla="*/ 1560 h 1830"/>
                  <a:gd name="T12" fmla="*/ 840 w 885"/>
                  <a:gd name="T13" fmla="*/ 1785 h 1830"/>
                  <a:gd name="T14" fmla="*/ 720 w 885"/>
                  <a:gd name="T15" fmla="*/ 1800 h 1830"/>
                  <a:gd name="T16" fmla="*/ 630 w 885"/>
                  <a:gd name="T17" fmla="*/ 1815 h 1830"/>
                  <a:gd name="T18" fmla="*/ 465 w 885"/>
                  <a:gd name="T19" fmla="*/ 1830 h 1830"/>
                  <a:gd name="T20" fmla="*/ 420 w 885"/>
                  <a:gd name="T21" fmla="*/ 1830 h 1830"/>
                  <a:gd name="T22" fmla="*/ 420 w 885"/>
                  <a:gd name="T23" fmla="*/ 1725 h 1830"/>
                  <a:gd name="T24" fmla="*/ 420 w 885"/>
                  <a:gd name="T25" fmla="*/ 1590 h 1830"/>
                  <a:gd name="T26" fmla="*/ 450 w 885"/>
                  <a:gd name="T27" fmla="*/ 1485 h 1830"/>
                  <a:gd name="T28" fmla="*/ 465 w 885"/>
                  <a:gd name="T29" fmla="*/ 1350 h 1830"/>
                  <a:gd name="T30" fmla="*/ 495 w 885"/>
                  <a:gd name="T31" fmla="*/ 1245 h 1830"/>
                  <a:gd name="T32" fmla="*/ 510 w 885"/>
                  <a:gd name="T33" fmla="*/ 1155 h 1830"/>
                  <a:gd name="T34" fmla="*/ 465 w 885"/>
                  <a:gd name="T35" fmla="*/ 1215 h 1830"/>
                  <a:gd name="T36" fmla="*/ 435 w 885"/>
                  <a:gd name="T37" fmla="*/ 1260 h 1830"/>
                  <a:gd name="T38" fmla="*/ 405 w 885"/>
                  <a:gd name="T39" fmla="*/ 1290 h 1830"/>
                  <a:gd name="T40" fmla="*/ 345 w 885"/>
                  <a:gd name="T41" fmla="*/ 1320 h 1830"/>
                  <a:gd name="T42" fmla="*/ 270 w 885"/>
                  <a:gd name="T43" fmla="*/ 1320 h 1830"/>
                  <a:gd name="T44" fmla="*/ 180 w 885"/>
                  <a:gd name="T45" fmla="*/ 1290 h 1830"/>
                  <a:gd name="T46" fmla="*/ 105 w 885"/>
                  <a:gd name="T47" fmla="*/ 1245 h 1830"/>
                  <a:gd name="T48" fmla="*/ 15 w 885"/>
                  <a:gd name="T49" fmla="*/ 915 h 1830"/>
                  <a:gd name="T50" fmla="*/ 0 w 885"/>
                  <a:gd name="T51" fmla="*/ 810 h 1830"/>
                  <a:gd name="T52" fmla="*/ 60 w 885"/>
                  <a:gd name="T53" fmla="*/ 690 h 1830"/>
                  <a:gd name="T54" fmla="*/ 150 w 885"/>
                  <a:gd name="T55" fmla="*/ 585 h 1830"/>
                  <a:gd name="T56" fmla="*/ 240 w 885"/>
                  <a:gd name="T57" fmla="*/ 510 h 1830"/>
                  <a:gd name="T58" fmla="*/ 375 w 885"/>
                  <a:gd name="T59" fmla="*/ 390 h 1830"/>
                  <a:gd name="T60" fmla="*/ 435 w 885"/>
                  <a:gd name="T61" fmla="*/ 315 h 1830"/>
                  <a:gd name="T62" fmla="*/ 525 w 885"/>
                  <a:gd name="T63" fmla="*/ 180 h 1830"/>
                  <a:gd name="T64" fmla="*/ 690 w 885"/>
                  <a:gd name="T65" fmla="*/ 0 h 18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5"/>
                  <a:gd name="T100" fmla="*/ 0 h 1830"/>
                  <a:gd name="T101" fmla="*/ 885 w 885"/>
                  <a:gd name="T102" fmla="*/ 1830 h 18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5" h="1830">
                    <a:moveTo>
                      <a:pt x="690" y="0"/>
                    </a:moveTo>
                    <a:lnTo>
                      <a:pt x="705" y="180"/>
                    </a:lnTo>
                    <a:lnTo>
                      <a:pt x="735" y="375"/>
                    </a:lnTo>
                    <a:lnTo>
                      <a:pt x="765" y="465"/>
                    </a:lnTo>
                    <a:lnTo>
                      <a:pt x="825" y="525"/>
                    </a:lnTo>
                    <a:lnTo>
                      <a:pt x="885" y="1560"/>
                    </a:lnTo>
                    <a:lnTo>
                      <a:pt x="840" y="1785"/>
                    </a:lnTo>
                    <a:lnTo>
                      <a:pt x="720" y="1800"/>
                    </a:lnTo>
                    <a:lnTo>
                      <a:pt x="630" y="1815"/>
                    </a:lnTo>
                    <a:lnTo>
                      <a:pt x="465" y="1830"/>
                    </a:lnTo>
                    <a:lnTo>
                      <a:pt x="420" y="1830"/>
                    </a:lnTo>
                    <a:lnTo>
                      <a:pt x="420" y="1725"/>
                    </a:lnTo>
                    <a:lnTo>
                      <a:pt x="420" y="1590"/>
                    </a:lnTo>
                    <a:lnTo>
                      <a:pt x="450" y="1485"/>
                    </a:lnTo>
                    <a:lnTo>
                      <a:pt x="465" y="1350"/>
                    </a:lnTo>
                    <a:lnTo>
                      <a:pt x="495" y="1245"/>
                    </a:lnTo>
                    <a:lnTo>
                      <a:pt x="510" y="1155"/>
                    </a:lnTo>
                    <a:lnTo>
                      <a:pt x="465" y="1215"/>
                    </a:lnTo>
                    <a:lnTo>
                      <a:pt x="435" y="1260"/>
                    </a:lnTo>
                    <a:lnTo>
                      <a:pt x="405" y="1290"/>
                    </a:lnTo>
                    <a:lnTo>
                      <a:pt x="345" y="1320"/>
                    </a:lnTo>
                    <a:lnTo>
                      <a:pt x="270" y="1320"/>
                    </a:lnTo>
                    <a:lnTo>
                      <a:pt x="180" y="1290"/>
                    </a:lnTo>
                    <a:lnTo>
                      <a:pt x="105" y="1245"/>
                    </a:lnTo>
                    <a:lnTo>
                      <a:pt x="15" y="915"/>
                    </a:lnTo>
                    <a:lnTo>
                      <a:pt x="0" y="810"/>
                    </a:lnTo>
                    <a:lnTo>
                      <a:pt x="60" y="690"/>
                    </a:lnTo>
                    <a:lnTo>
                      <a:pt x="150" y="585"/>
                    </a:lnTo>
                    <a:lnTo>
                      <a:pt x="240" y="510"/>
                    </a:lnTo>
                    <a:lnTo>
                      <a:pt x="375" y="390"/>
                    </a:lnTo>
                    <a:lnTo>
                      <a:pt x="435" y="315"/>
                    </a:lnTo>
                    <a:lnTo>
                      <a:pt x="525" y="180"/>
                    </a:lnTo>
                    <a:lnTo>
                      <a:pt x="690" y="0"/>
                    </a:lnTo>
                    <a:close/>
                  </a:path>
                </a:pathLst>
              </a:custGeom>
              <a:solidFill>
                <a:srgbClr val="750021"/>
              </a:solidFill>
              <a:ln w="9525">
                <a:noFill/>
                <a:round/>
                <a:headEnd/>
                <a:tailEnd/>
              </a:ln>
            </p:spPr>
            <p:txBody>
              <a:bodyPr/>
              <a:lstStyle/>
              <a:p>
                <a:endParaRPr lang="tr-TR"/>
              </a:p>
            </p:txBody>
          </p:sp>
          <p:sp>
            <p:nvSpPr>
              <p:cNvPr id="12" name="Freeform 541"/>
              <p:cNvSpPr>
                <a:spLocks/>
              </p:cNvSpPr>
              <p:nvPr/>
            </p:nvSpPr>
            <p:spPr bwMode="auto">
              <a:xfrm>
                <a:off x="3210" y="2265"/>
                <a:ext cx="885" cy="1830"/>
              </a:xfrm>
              <a:custGeom>
                <a:avLst/>
                <a:gdLst>
                  <a:gd name="T0" fmla="*/ 690 w 885"/>
                  <a:gd name="T1" fmla="*/ 0 h 1830"/>
                  <a:gd name="T2" fmla="*/ 705 w 885"/>
                  <a:gd name="T3" fmla="*/ 180 h 1830"/>
                  <a:gd name="T4" fmla="*/ 735 w 885"/>
                  <a:gd name="T5" fmla="*/ 375 h 1830"/>
                  <a:gd name="T6" fmla="*/ 765 w 885"/>
                  <a:gd name="T7" fmla="*/ 465 h 1830"/>
                  <a:gd name="T8" fmla="*/ 825 w 885"/>
                  <a:gd name="T9" fmla="*/ 525 h 1830"/>
                  <a:gd name="T10" fmla="*/ 885 w 885"/>
                  <a:gd name="T11" fmla="*/ 1560 h 1830"/>
                  <a:gd name="T12" fmla="*/ 840 w 885"/>
                  <a:gd name="T13" fmla="*/ 1785 h 1830"/>
                  <a:gd name="T14" fmla="*/ 720 w 885"/>
                  <a:gd name="T15" fmla="*/ 1800 h 1830"/>
                  <a:gd name="T16" fmla="*/ 630 w 885"/>
                  <a:gd name="T17" fmla="*/ 1815 h 1830"/>
                  <a:gd name="T18" fmla="*/ 465 w 885"/>
                  <a:gd name="T19" fmla="*/ 1830 h 1830"/>
                  <a:gd name="T20" fmla="*/ 420 w 885"/>
                  <a:gd name="T21" fmla="*/ 1830 h 1830"/>
                  <a:gd name="T22" fmla="*/ 420 w 885"/>
                  <a:gd name="T23" fmla="*/ 1725 h 1830"/>
                  <a:gd name="T24" fmla="*/ 420 w 885"/>
                  <a:gd name="T25" fmla="*/ 1590 h 1830"/>
                  <a:gd name="T26" fmla="*/ 450 w 885"/>
                  <a:gd name="T27" fmla="*/ 1485 h 1830"/>
                  <a:gd name="T28" fmla="*/ 465 w 885"/>
                  <a:gd name="T29" fmla="*/ 1350 h 1830"/>
                  <a:gd name="T30" fmla="*/ 495 w 885"/>
                  <a:gd name="T31" fmla="*/ 1245 h 1830"/>
                  <a:gd name="T32" fmla="*/ 510 w 885"/>
                  <a:gd name="T33" fmla="*/ 1155 h 1830"/>
                  <a:gd name="T34" fmla="*/ 465 w 885"/>
                  <a:gd name="T35" fmla="*/ 1215 h 1830"/>
                  <a:gd name="T36" fmla="*/ 435 w 885"/>
                  <a:gd name="T37" fmla="*/ 1260 h 1830"/>
                  <a:gd name="T38" fmla="*/ 405 w 885"/>
                  <a:gd name="T39" fmla="*/ 1290 h 1830"/>
                  <a:gd name="T40" fmla="*/ 345 w 885"/>
                  <a:gd name="T41" fmla="*/ 1320 h 1830"/>
                  <a:gd name="T42" fmla="*/ 270 w 885"/>
                  <a:gd name="T43" fmla="*/ 1320 h 1830"/>
                  <a:gd name="T44" fmla="*/ 180 w 885"/>
                  <a:gd name="T45" fmla="*/ 1290 h 1830"/>
                  <a:gd name="T46" fmla="*/ 105 w 885"/>
                  <a:gd name="T47" fmla="*/ 1245 h 1830"/>
                  <a:gd name="T48" fmla="*/ 15 w 885"/>
                  <a:gd name="T49" fmla="*/ 915 h 1830"/>
                  <a:gd name="T50" fmla="*/ 0 w 885"/>
                  <a:gd name="T51" fmla="*/ 810 h 1830"/>
                  <a:gd name="T52" fmla="*/ 60 w 885"/>
                  <a:gd name="T53" fmla="*/ 690 h 1830"/>
                  <a:gd name="T54" fmla="*/ 150 w 885"/>
                  <a:gd name="T55" fmla="*/ 585 h 1830"/>
                  <a:gd name="T56" fmla="*/ 240 w 885"/>
                  <a:gd name="T57" fmla="*/ 510 h 1830"/>
                  <a:gd name="T58" fmla="*/ 375 w 885"/>
                  <a:gd name="T59" fmla="*/ 390 h 1830"/>
                  <a:gd name="T60" fmla="*/ 435 w 885"/>
                  <a:gd name="T61" fmla="*/ 315 h 1830"/>
                  <a:gd name="T62" fmla="*/ 525 w 885"/>
                  <a:gd name="T63" fmla="*/ 180 h 1830"/>
                  <a:gd name="T64" fmla="*/ 690 w 885"/>
                  <a:gd name="T65" fmla="*/ 0 h 18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5"/>
                  <a:gd name="T100" fmla="*/ 0 h 1830"/>
                  <a:gd name="T101" fmla="*/ 885 w 885"/>
                  <a:gd name="T102" fmla="*/ 1830 h 18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5" h="1830">
                    <a:moveTo>
                      <a:pt x="690" y="0"/>
                    </a:moveTo>
                    <a:lnTo>
                      <a:pt x="705" y="180"/>
                    </a:lnTo>
                    <a:lnTo>
                      <a:pt x="735" y="375"/>
                    </a:lnTo>
                    <a:lnTo>
                      <a:pt x="765" y="465"/>
                    </a:lnTo>
                    <a:lnTo>
                      <a:pt x="825" y="525"/>
                    </a:lnTo>
                    <a:lnTo>
                      <a:pt x="885" y="1560"/>
                    </a:lnTo>
                    <a:lnTo>
                      <a:pt x="840" y="1785"/>
                    </a:lnTo>
                    <a:lnTo>
                      <a:pt x="720" y="1800"/>
                    </a:lnTo>
                    <a:lnTo>
                      <a:pt x="630" y="1815"/>
                    </a:lnTo>
                    <a:lnTo>
                      <a:pt x="465" y="1830"/>
                    </a:lnTo>
                    <a:lnTo>
                      <a:pt x="420" y="1830"/>
                    </a:lnTo>
                    <a:lnTo>
                      <a:pt x="420" y="1725"/>
                    </a:lnTo>
                    <a:lnTo>
                      <a:pt x="420" y="1590"/>
                    </a:lnTo>
                    <a:lnTo>
                      <a:pt x="450" y="1485"/>
                    </a:lnTo>
                    <a:lnTo>
                      <a:pt x="465" y="1350"/>
                    </a:lnTo>
                    <a:lnTo>
                      <a:pt x="495" y="1245"/>
                    </a:lnTo>
                    <a:lnTo>
                      <a:pt x="510" y="1155"/>
                    </a:lnTo>
                    <a:lnTo>
                      <a:pt x="465" y="1215"/>
                    </a:lnTo>
                    <a:lnTo>
                      <a:pt x="435" y="1260"/>
                    </a:lnTo>
                    <a:lnTo>
                      <a:pt x="405" y="1290"/>
                    </a:lnTo>
                    <a:lnTo>
                      <a:pt x="345" y="1320"/>
                    </a:lnTo>
                    <a:lnTo>
                      <a:pt x="270" y="1320"/>
                    </a:lnTo>
                    <a:lnTo>
                      <a:pt x="180" y="1290"/>
                    </a:lnTo>
                    <a:lnTo>
                      <a:pt x="105" y="1245"/>
                    </a:lnTo>
                    <a:lnTo>
                      <a:pt x="15" y="915"/>
                    </a:lnTo>
                    <a:lnTo>
                      <a:pt x="0" y="810"/>
                    </a:lnTo>
                    <a:lnTo>
                      <a:pt x="60" y="690"/>
                    </a:lnTo>
                    <a:lnTo>
                      <a:pt x="150" y="585"/>
                    </a:lnTo>
                    <a:lnTo>
                      <a:pt x="240" y="510"/>
                    </a:lnTo>
                    <a:lnTo>
                      <a:pt x="375" y="390"/>
                    </a:lnTo>
                    <a:lnTo>
                      <a:pt x="435" y="315"/>
                    </a:lnTo>
                    <a:lnTo>
                      <a:pt x="525" y="180"/>
                    </a:lnTo>
                    <a:lnTo>
                      <a:pt x="690" y="0"/>
                    </a:lnTo>
                  </a:path>
                </a:pathLst>
              </a:custGeom>
              <a:noFill/>
              <a:ln w="0">
                <a:solidFill>
                  <a:srgbClr val="000000"/>
                </a:solidFill>
                <a:round/>
                <a:headEnd/>
                <a:tailEnd/>
              </a:ln>
            </p:spPr>
            <p:txBody>
              <a:bodyPr/>
              <a:lstStyle/>
              <a:p>
                <a:endParaRPr lang="tr-TR"/>
              </a:p>
            </p:txBody>
          </p:sp>
          <p:sp>
            <p:nvSpPr>
              <p:cNvPr id="13" name="Freeform 542"/>
              <p:cNvSpPr>
                <a:spLocks/>
              </p:cNvSpPr>
              <p:nvPr/>
            </p:nvSpPr>
            <p:spPr bwMode="auto">
              <a:xfrm>
                <a:off x="3210" y="2445"/>
                <a:ext cx="630" cy="1650"/>
              </a:xfrm>
              <a:custGeom>
                <a:avLst/>
                <a:gdLst>
                  <a:gd name="T0" fmla="*/ 630 w 630"/>
                  <a:gd name="T1" fmla="*/ 1635 h 1650"/>
                  <a:gd name="T2" fmla="*/ 465 w 630"/>
                  <a:gd name="T3" fmla="*/ 1650 h 1650"/>
                  <a:gd name="T4" fmla="*/ 420 w 630"/>
                  <a:gd name="T5" fmla="*/ 1650 h 1650"/>
                  <a:gd name="T6" fmla="*/ 420 w 630"/>
                  <a:gd name="T7" fmla="*/ 1545 h 1650"/>
                  <a:gd name="T8" fmla="*/ 420 w 630"/>
                  <a:gd name="T9" fmla="*/ 1410 h 1650"/>
                  <a:gd name="T10" fmla="*/ 450 w 630"/>
                  <a:gd name="T11" fmla="*/ 1305 h 1650"/>
                  <a:gd name="T12" fmla="*/ 465 w 630"/>
                  <a:gd name="T13" fmla="*/ 1170 h 1650"/>
                  <a:gd name="T14" fmla="*/ 495 w 630"/>
                  <a:gd name="T15" fmla="*/ 1065 h 1650"/>
                  <a:gd name="T16" fmla="*/ 510 w 630"/>
                  <a:gd name="T17" fmla="*/ 975 h 1650"/>
                  <a:gd name="T18" fmla="*/ 465 w 630"/>
                  <a:gd name="T19" fmla="*/ 1035 h 1650"/>
                  <a:gd name="T20" fmla="*/ 435 w 630"/>
                  <a:gd name="T21" fmla="*/ 1080 h 1650"/>
                  <a:gd name="T22" fmla="*/ 405 w 630"/>
                  <a:gd name="T23" fmla="*/ 1110 h 1650"/>
                  <a:gd name="T24" fmla="*/ 345 w 630"/>
                  <a:gd name="T25" fmla="*/ 1140 h 1650"/>
                  <a:gd name="T26" fmla="*/ 255 w 630"/>
                  <a:gd name="T27" fmla="*/ 1140 h 1650"/>
                  <a:gd name="T28" fmla="*/ 180 w 630"/>
                  <a:gd name="T29" fmla="*/ 1110 h 1650"/>
                  <a:gd name="T30" fmla="*/ 105 w 630"/>
                  <a:gd name="T31" fmla="*/ 1065 h 1650"/>
                  <a:gd name="T32" fmla="*/ 15 w 630"/>
                  <a:gd name="T33" fmla="*/ 735 h 1650"/>
                  <a:gd name="T34" fmla="*/ 0 w 630"/>
                  <a:gd name="T35" fmla="*/ 630 h 1650"/>
                  <a:gd name="T36" fmla="*/ 60 w 630"/>
                  <a:gd name="T37" fmla="*/ 510 h 1650"/>
                  <a:gd name="T38" fmla="*/ 150 w 630"/>
                  <a:gd name="T39" fmla="*/ 405 h 1650"/>
                  <a:gd name="T40" fmla="*/ 240 w 630"/>
                  <a:gd name="T41" fmla="*/ 330 h 1650"/>
                  <a:gd name="T42" fmla="*/ 375 w 630"/>
                  <a:gd name="T43" fmla="*/ 210 h 1650"/>
                  <a:gd name="T44" fmla="*/ 435 w 630"/>
                  <a:gd name="T45" fmla="*/ 135 h 1650"/>
                  <a:gd name="T46" fmla="*/ 525 w 630"/>
                  <a:gd name="T47" fmla="*/ 0 h 16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0"/>
                  <a:gd name="T73" fmla="*/ 0 h 1650"/>
                  <a:gd name="T74" fmla="*/ 630 w 630"/>
                  <a:gd name="T75" fmla="*/ 1650 h 16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0" h="1650">
                    <a:moveTo>
                      <a:pt x="630" y="1635"/>
                    </a:moveTo>
                    <a:lnTo>
                      <a:pt x="465" y="1650"/>
                    </a:lnTo>
                    <a:lnTo>
                      <a:pt x="420" y="1650"/>
                    </a:lnTo>
                    <a:lnTo>
                      <a:pt x="420" y="1545"/>
                    </a:lnTo>
                    <a:lnTo>
                      <a:pt x="420" y="1410"/>
                    </a:lnTo>
                    <a:lnTo>
                      <a:pt x="450" y="1305"/>
                    </a:lnTo>
                    <a:lnTo>
                      <a:pt x="465" y="1170"/>
                    </a:lnTo>
                    <a:lnTo>
                      <a:pt x="495" y="1065"/>
                    </a:lnTo>
                    <a:lnTo>
                      <a:pt x="510" y="975"/>
                    </a:lnTo>
                    <a:lnTo>
                      <a:pt x="465" y="1035"/>
                    </a:lnTo>
                    <a:lnTo>
                      <a:pt x="435" y="1080"/>
                    </a:lnTo>
                    <a:lnTo>
                      <a:pt x="405" y="1110"/>
                    </a:lnTo>
                    <a:lnTo>
                      <a:pt x="345" y="1140"/>
                    </a:lnTo>
                    <a:lnTo>
                      <a:pt x="255" y="1140"/>
                    </a:lnTo>
                    <a:lnTo>
                      <a:pt x="180" y="1110"/>
                    </a:lnTo>
                    <a:lnTo>
                      <a:pt x="105" y="1065"/>
                    </a:lnTo>
                    <a:lnTo>
                      <a:pt x="15" y="735"/>
                    </a:lnTo>
                    <a:lnTo>
                      <a:pt x="0" y="630"/>
                    </a:lnTo>
                    <a:lnTo>
                      <a:pt x="60" y="510"/>
                    </a:lnTo>
                    <a:lnTo>
                      <a:pt x="150" y="405"/>
                    </a:lnTo>
                    <a:lnTo>
                      <a:pt x="240" y="330"/>
                    </a:lnTo>
                    <a:lnTo>
                      <a:pt x="375" y="210"/>
                    </a:lnTo>
                    <a:lnTo>
                      <a:pt x="435" y="135"/>
                    </a:lnTo>
                    <a:lnTo>
                      <a:pt x="525" y="0"/>
                    </a:lnTo>
                  </a:path>
                </a:pathLst>
              </a:custGeom>
              <a:noFill/>
              <a:ln w="0">
                <a:solidFill>
                  <a:srgbClr val="000000"/>
                </a:solidFill>
                <a:round/>
                <a:headEnd/>
                <a:tailEnd/>
              </a:ln>
            </p:spPr>
            <p:txBody>
              <a:bodyPr/>
              <a:lstStyle/>
              <a:p>
                <a:endParaRPr lang="tr-TR"/>
              </a:p>
            </p:txBody>
          </p:sp>
          <p:sp>
            <p:nvSpPr>
              <p:cNvPr id="14" name="Freeform 543"/>
              <p:cNvSpPr>
                <a:spLocks/>
              </p:cNvSpPr>
              <p:nvPr/>
            </p:nvSpPr>
            <p:spPr bwMode="auto">
              <a:xfrm>
                <a:off x="3720" y="2880"/>
                <a:ext cx="60" cy="555"/>
              </a:xfrm>
              <a:custGeom>
                <a:avLst/>
                <a:gdLst>
                  <a:gd name="T0" fmla="*/ 0 w 60"/>
                  <a:gd name="T1" fmla="*/ 555 h 555"/>
                  <a:gd name="T2" fmla="*/ 15 w 60"/>
                  <a:gd name="T3" fmla="*/ 465 h 555"/>
                  <a:gd name="T4" fmla="*/ 30 w 60"/>
                  <a:gd name="T5" fmla="*/ 360 h 555"/>
                  <a:gd name="T6" fmla="*/ 45 w 60"/>
                  <a:gd name="T7" fmla="*/ 270 h 555"/>
                  <a:gd name="T8" fmla="*/ 60 w 60"/>
                  <a:gd name="T9" fmla="*/ 180 h 555"/>
                  <a:gd name="T10" fmla="*/ 60 w 60"/>
                  <a:gd name="T11" fmla="*/ 75 h 555"/>
                  <a:gd name="T12" fmla="*/ 45 w 60"/>
                  <a:gd name="T13" fmla="*/ 0 h 555"/>
                  <a:gd name="T14" fmla="*/ 0 60000 65536"/>
                  <a:gd name="T15" fmla="*/ 0 60000 65536"/>
                  <a:gd name="T16" fmla="*/ 0 60000 65536"/>
                  <a:gd name="T17" fmla="*/ 0 60000 65536"/>
                  <a:gd name="T18" fmla="*/ 0 60000 65536"/>
                  <a:gd name="T19" fmla="*/ 0 60000 65536"/>
                  <a:gd name="T20" fmla="*/ 0 60000 65536"/>
                  <a:gd name="T21" fmla="*/ 0 w 60"/>
                  <a:gd name="T22" fmla="*/ 0 h 555"/>
                  <a:gd name="T23" fmla="*/ 60 w 60"/>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555">
                    <a:moveTo>
                      <a:pt x="0" y="555"/>
                    </a:moveTo>
                    <a:lnTo>
                      <a:pt x="15" y="465"/>
                    </a:lnTo>
                    <a:lnTo>
                      <a:pt x="30" y="360"/>
                    </a:lnTo>
                    <a:lnTo>
                      <a:pt x="45" y="270"/>
                    </a:lnTo>
                    <a:lnTo>
                      <a:pt x="60" y="180"/>
                    </a:lnTo>
                    <a:lnTo>
                      <a:pt x="60" y="75"/>
                    </a:lnTo>
                    <a:lnTo>
                      <a:pt x="45" y="0"/>
                    </a:lnTo>
                  </a:path>
                </a:pathLst>
              </a:custGeom>
              <a:noFill/>
              <a:ln w="0">
                <a:solidFill>
                  <a:srgbClr val="000000"/>
                </a:solidFill>
                <a:round/>
                <a:headEnd/>
                <a:tailEnd/>
              </a:ln>
            </p:spPr>
            <p:txBody>
              <a:bodyPr/>
              <a:lstStyle/>
              <a:p>
                <a:endParaRPr lang="tr-TR"/>
              </a:p>
            </p:txBody>
          </p:sp>
          <p:sp>
            <p:nvSpPr>
              <p:cNvPr id="15" name="Freeform 544"/>
              <p:cNvSpPr>
                <a:spLocks/>
              </p:cNvSpPr>
              <p:nvPr/>
            </p:nvSpPr>
            <p:spPr bwMode="auto">
              <a:xfrm>
                <a:off x="3225" y="2985"/>
                <a:ext cx="390" cy="390"/>
              </a:xfrm>
              <a:custGeom>
                <a:avLst/>
                <a:gdLst>
                  <a:gd name="T0" fmla="*/ 30 w 390"/>
                  <a:gd name="T1" fmla="*/ 315 h 390"/>
                  <a:gd name="T2" fmla="*/ 0 w 390"/>
                  <a:gd name="T3" fmla="*/ 300 h 390"/>
                  <a:gd name="T4" fmla="*/ 0 w 390"/>
                  <a:gd name="T5" fmla="*/ 45 h 390"/>
                  <a:gd name="T6" fmla="*/ 135 w 390"/>
                  <a:gd name="T7" fmla="*/ 0 h 390"/>
                  <a:gd name="T8" fmla="*/ 180 w 390"/>
                  <a:gd name="T9" fmla="*/ 0 h 390"/>
                  <a:gd name="T10" fmla="*/ 225 w 390"/>
                  <a:gd name="T11" fmla="*/ 0 h 390"/>
                  <a:gd name="T12" fmla="*/ 300 w 390"/>
                  <a:gd name="T13" fmla="*/ 30 h 390"/>
                  <a:gd name="T14" fmla="*/ 360 w 390"/>
                  <a:gd name="T15" fmla="*/ 90 h 390"/>
                  <a:gd name="T16" fmla="*/ 390 w 390"/>
                  <a:gd name="T17" fmla="*/ 195 h 390"/>
                  <a:gd name="T18" fmla="*/ 390 w 390"/>
                  <a:gd name="T19" fmla="*/ 285 h 390"/>
                  <a:gd name="T20" fmla="*/ 375 w 390"/>
                  <a:gd name="T21" fmla="*/ 330 h 390"/>
                  <a:gd name="T22" fmla="*/ 345 w 390"/>
                  <a:gd name="T23" fmla="*/ 360 h 390"/>
                  <a:gd name="T24" fmla="*/ 270 w 390"/>
                  <a:gd name="T25" fmla="*/ 390 h 390"/>
                  <a:gd name="T26" fmla="*/ 165 w 390"/>
                  <a:gd name="T27" fmla="*/ 390 h 390"/>
                  <a:gd name="T28" fmla="*/ 60 w 390"/>
                  <a:gd name="T29" fmla="*/ 360 h 390"/>
                  <a:gd name="T30" fmla="*/ 30 w 390"/>
                  <a:gd name="T31" fmla="*/ 315 h 3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0"/>
                  <a:gd name="T49" fmla="*/ 0 h 390"/>
                  <a:gd name="T50" fmla="*/ 390 w 390"/>
                  <a:gd name="T51" fmla="*/ 390 h 3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0" h="390">
                    <a:moveTo>
                      <a:pt x="30" y="315"/>
                    </a:moveTo>
                    <a:lnTo>
                      <a:pt x="0" y="300"/>
                    </a:lnTo>
                    <a:lnTo>
                      <a:pt x="0" y="45"/>
                    </a:lnTo>
                    <a:lnTo>
                      <a:pt x="135" y="0"/>
                    </a:lnTo>
                    <a:lnTo>
                      <a:pt x="180" y="0"/>
                    </a:lnTo>
                    <a:lnTo>
                      <a:pt x="225" y="0"/>
                    </a:lnTo>
                    <a:lnTo>
                      <a:pt x="300" y="30"/>
                    </a:lnTo>
                    <a:lnTo>
                      <a:pt x="360" y="90"/>
                    </a:lnTo>
                    <a:lnTo>
                      <a:pt x="390" y="195"/>
                    </a:lnTo>
                    <a:lnTo>
                      <a:pt x="390" y="285"/>
                    </a:lnTo>
                    <a:lnTo>
                      <a:pt x="375" y="330"/>
                    </a:lnTo>
                    <a:lnTo>
                      <a:pt x="345" y="360"/>
                    </a:lnTo>
                    <a:lnTo>
                      <a:pt x="270" y="390"/>
                    </a:lnTo>
                    <a:lnTo>
                      <a:pt x="165" y="390"/>
                    </a:lnTo>
                    <a:lnTo>
                      <a:pt x="60" y="360"/>
                    </a:lnTo>
                    <a:lnTo>
                      <a:pt x="30" y="315"/>
                    </a:lnTo>
                    <a:close/>
                  </a:path>
                </a:pathLst>
              </a:custGeom>
              <a:solidFill>
                <a:srgbClr val="FF9975"/>
              </a:solidFill>
              <a:ln w="9525">
                <a:noFill/>
                <a:round/>
                <a:headEnd/>
                <a:tailEnd/>
              </a:ln>
            </p:spPr>
            <p:txBody>
              <a:bodyPr/>
              <a:lstStyle/>
              <a:p>
                <a:endParaRPr lang="tr-TR"/>
              </a:p>
            </p:txBody>
          </p:sp>
          <p:sp>
            <p:nvSpPr>
              <p:cNvPr id="16" name="Freeform 545"/>
              <p:cNvSpPr>
                <a:spLocks/>
              </p:cNvSpPr>
              <p:nvPr/>
            </p:nvSpPr>
            <p:spPr bwMode="auto">
              <a:xfrm>
                <a:off x="3225" y="2985"/>
                <a:ext cx="390" cy="390"/>
              </a:xfrm>
              <a:custGeom>
                <a:avLst/>
                <a:gdLst>
                  <a:gd name="T0" fmla="*/ 30 w 390"/>
                  <a:gd name="T1" fmla="*/ 315 h 390"/>
                  <a:gd name="T2" fmla="*/ 0 w 390"/>
                  <a:gd name="T3" fmla="*/ 300 h 390"/>
                  <a:gd name="T4" fmla="*/ 0 w 390"/>
                  <a:gd name="T5" fmla="*/ 45 h 390"/>
                  <a:gd name="T6" fmla="*/ 135 w 390"/>
                  <a:gd name="T7" fmla="*/ 0 h 390"/>
                  <a:gd name="T8" fmla="*/ 180 w 390"/>
                  <a:gd name="T9" fmla="*/ 0 h 390"/>
                  <a:gd name="T10" fmla="*/ 225 w 390"/>
                  <a:gd name="T11" fmla="*/ 0 h 390"/>
                  <a:gd name="T12" fmla="*/ 300 w 390"/>
                  <a:gd name="T13" fmla="*/ 30 h 390"/>
                  <a:gd name="T14" fmla="*/ 360 w 390"/>
                  <a:gd name="T15" fmla="*/ 90 h 390"/>
                  <a:gd name="T16" fmla="*/ 390 w 390"/>
                  <a:gd name="T17" fmla="*/ 195 h 390"/>
                  <a:gd name="T18" fmla="*/ 390 w 390"/>
                  <a:gd name="T19" fmla="*/ 285 h 390"/>
                  <a:gd name="T20" fmla="*/ 375 w 390"/>
                  <a:gd name="T21" fmla="*/ 330 h 390"/>
                  <a:gd name="T22" fmla="*/ 345 w 390"/>
                  <a:gd name="T23" fmla="*/ 360 h 390"/>
                  <a:gd name="T24" fmla="*/ 270 w 390"/>
                  <a:gd name="T25" fmla="*/ 390 h 390"/>
                  <a:gd name="T26" fmla="*/ 165 w 390"/>
                  <a:gd name="T27" fmla="*/ 390 h 390"/>
                  <a:gd name="T28" fmla="*/ 60 w 390"/>
                  <a:gd name="T29" fmla="*/ 360 h 390"/>
                  <a:gd name="T30" fmla="*/ 30 w 390"/>
                  <a:gd name="T31" fmla="*/ 315 h 3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0"/>
                  <a:gd name="T49" fmla="*/ 0 h 390"/>
                  <a:gd name="T50" fmla="*/ 390 w 390"/>
                  <a:gd name="T51" fmla="*/ 390 h 3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0" h="390">
                    <a:moveTo>
                      <a:pt x="30" y="315"/>
                    </a:moveTo>
                    <a:lnTo>
                      <a:pt x="0" y="300"/>
                    </a:lnTo>
                    <a:lnTo>
                      <a:pt x="0" y="45"/>
                    </a:lnTo>
                    <a:lnTo>
                      <a:pt x="135" y="0"/>
                    </a:lnTo>
                    <a:lnTo>
                      <a:pt x="180" y="0"/>
                    </a:lnTo>
                    <a:lnTo>
                      <a:pt x="225" y="0"/>
                    </a:lnTo>
                    <a:lnTo>
                      <a:pt x="300" y="30"/>
                    </a:lnTo>
                    <a:lnTo>
                      <a:pt x="360" y="90"/>
                    </a:lnTo>
                    <a:lnTo>
                      <a:pt x="390" y="195"/>
                    </a:lnTo>
                    <a:lnTo>
                      <a:pt x="390" y="285"/>
                    </a:lnTo>
                    <a:lnTo>
                      <a:pt x="375" y="330"/>
                    </a:lnTo>
                    <a:lnTo>
                      <a:pt x="345" y="360"/>
                    </a:lnTo>
                    <a:lnTo>
                      <a:pt x="270" y="390"/>
                    </a:lnTo>
                    <a:lnTo>
                      <a:pt x="165" y="390"/>
                    </a:lnTo>
                    <a:lnTo>
                      <a:pt x="60" y="360"/>
                    </a:lnTo>
                    <a:lnTo>
                      <a:pt x="30" y="315"/>
                    </a:lnTo>
                  </a:path>
                </a:pathLst>
              </a:custGeom>
              <a:noFill/>
              <a:ln w="0">
                <a:solidFill>
                  <a:srgbClr val="000000"/>
                </a:solidFill>
                <a:round/>
                <a:headEnd/>
                <a:tailEnd/>
              </a:ln>
            </p:spPr>
            <p:txBody>
              <a:bodyPr/>
              <a:lstStyle/>
              <a:p>
                <a:endParaRPr lang="tr-TR"/>
              </a:p>
            </p:txBody>
          </p:sp>
          <p:sp>
            <p:nvSpPr>
              <p:cNvPr id="17" name="Freeform 546"/>
              <p:cNvSpPr>
                <a:spLocks/>
              </p:cNvSpPr>
              <p:nvPr/>
            </p:nvSpPr>
            <p:spPr bwMode="auto">
              <a:xfrm>
                <a:off x="1155" y="5505"/>
                <a:ext cx="1485" cy="705"/>
              </a:xfrm>
              <a:custGeom>
                <a:avLst/>
                <a:gdLst>
                  <a:gd name="T0" fmla="*/ 570 w 1485"/>
                  <a:gd name="T1" fmla="*/ 135 h 705"/>
                  <a:gd name="T2" fmla="*/ 660 w 1485"/>
                  <a:gd name="T3" fmla="*/ 195 h 705"/>
                  <a:gd name="T4" fmla="*/ 765 w 1485"/>
                  <a:gd name="T5" fmla="*/ 255 h 705"/>
                  <a:gd name="T6" fmla="*/ 780 w 1485"/>
                  <a:gd name="T7" fmla="*/ 255 h 705"/>
                  <a:gd name="T8" fmla="*/ 825 w 1485"/>
                  <a:gd name="T9" fmla="*/ 255 h 705"/>
                  <a:gd name="T10" fmla="*/ 930 w 1485"/>
                  <a:gd name="T11" fmla="*/ 240 h 705"/>
                  <a:gd name="T12" fmla="*/ 1020 w 1485"/>
                  <a:gd name="T13" fmla="*/ 210 h 705"/>
                  <a:gd name="T14" fmla="*/ 1110 w 1485"/>
                  <a:gd name="T15" fmla="*/ 195 h 705"/>
                  <a:gd name="T16" fmla="*/ 1200 w 1485"/>
                  <a:gd name="T17" fmla="*/ 195 h 705"/>
                  <a:gd name="T18" fmla="*/ 1335 w 1485"/>
                  <a:gd name="T19" fmla="*/ 210 h 705"/>
                  <a:gd name="T20" fmla="*/ 1410 w 1485"/>
                  <a:gd name="T21" fmla="*/ 255 h 705"/>
                  <a:gd name="T22" fmla="*/ 1470 w 1485"/>
                  <a:gd name="T23" fmla="*/ 300 h 705"/>
                  <a:gd name="T24" fmla="*/ 1485 w 1485"/>
                  <a:gd name="T25" fmla="*/ 360 h 705"/>
                  <a:gd name="T26" fmla="*/ 1485 w 1485"/>
                  <a:gd name="T27" fmla="*/ 420 h 705"/>
                  <a:gd name="T28" fmla="*/ 1440 w 1485"/>
                  <a:gd name="T29" fmla="*/ 495 h 705"/>
                  <a:gd name="T30" fmla="*/ 1395 w 1485"/>
                  <a:gd name="T31" fmla="*/ 525 h 705"/>
                  <a:gd name="T32" fmla="*/ 1350 w 1485"/>
                  <a:gd name="T33" fmla="*/ 570 h 705"/>
                  <a:gd name="T34" fmla="*/ 1245 w 1485"/>
                  <a:gd name="T35" fmla="*/ 615 h 705"/>
                  <a:gd name="T36" fmla="*/ 1065 w 1485"/>
                  <a:gd name="T37" fmla="*/ 675 h 705"/>
                  <a:gd name="T38" fmla="*/ 945 w 1485"/>
                  <a:gd name="T39" fmla="*/ 705 h 705"/>
                  <a:gd name="T40" fmla="*/ 765 w 1485"/>
                  <a:gd name="T41" fmla="*/ 705 h 705"/>
                  <a:gd name="T42" fmla="*/ 600 w 1485"/>
                  <a:gd name="T43" fmla="*/ 690 h 705"/>
                  <a:gd name="T44" fmla="*/ 465 w 1485"/>
                  <a:gd name="T45" fmla="*/ 675 h 705"/>
                  <a:gd name="T46" fmla="*/ 300 w 1485"/>
                  <a:gd name="T47" fmla="*/ 645 h 705"/>
                  <a:gd name="T48" fmla="*/ 135 w 1485"/>
                  <a:gd name="T49" fmla="*/ 570 h 705"/>
                  <a:gd name="T50" fmla="*/ 60 w 1485"/>
                  <a:gd name="T51" fmla="*/ 480 h 705"/>
                  <a:gd name="T52" fmla="*/ 15 w 1485"/>
                  <a:gd name="T53" fmla="*/ 405 h 705"/>
                  <a:gd name="T54" fmla="*/ 0 w 1485"/>
                  <a:gd name="T55" fmla="*/ 300 h 705"/>
                  <a:gd name="T56" fmla="*/ 15 w 1485"/>
                  <a:gd name="T57" fmla="*/ 210 h 705"/>
                  <a:gd name="T58" fmla="*/ 75 w 1485"/>
                  <a:gd name="T59" fmla="*/ 105 h 705"/>
                  <a:gd name="T60" fmla="*/ 90 w 1485"/>
                  <a:gd name="T61" fmla="*/ 30 h 705"/>
                  <a:gd name="T62" fmla="*/ 150 w 1485"/>
                  <a:gd name="T63" fmla="*/ 0 h 705"/>
                  <a:gd name="T64" fmla="*/ 570 w 1485"/>
                  <a:gd name="T65" fmla="*/ 135 h 7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85"/>
                  <a:gd name="T100" fmla="*/ 0 h 705"/>
                  <a:gd name="T101" fmla="*/ 1485 w 1485"/>
                  <a:gd name="T102" fmla="*/ 705 h 7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85" h="705">
                    <a:moveTo>
                      <a:pt x="570" y="135"/>
                    </a:moveTo>
                    <a:lnTo>
                      <a:pt x="660" y="195"/>
                    </a:lnTo>
                    <a:lnTo>
                      <a:pt x="765" y="255"/>
                    </a:lnTo>
                    <a:lnTo>
                      <a:pt x="780" y="255"/>
                    </a:lnTo>
                    <a:lnTo>
                      <a:pt x="825" y="255"/>
                    </a:lnTo>
                    <a:lnTo>
                      <a:pt x="930" y="240"/>
                    </a:lnTo>
                    <a:lnTo>
                      <a:pt x="1020" y="210"/>
                    </a:lnTo>
                    <a:lnTo>
                      <a:pt x="1110" y="195"/>
                    </a:lnTo>
                    <a:lnTo>
                      <a:pt x="1200" y="195"/>
                    </a:lnTo>
                    <a:lnTo>
                      <a:pt x="1335" y="210"/>
                    </a:lnTo>
                    <a:lnTo>
                      <a:pt x="1410" y="255"/>
                    </a:lnTo>
                    <a:lnTo>
                      <a:pt x="1470" y="300"/>
                    </a:lnTo>
                    <a:lnTo>
                      <a:pt x="1485" y="360"/>
                    </a:lnTo>
                    <a:lnTo>
                      <a:pt x="1485" y="420"/>
                    </a:lnTo>
                    <a:lnTo>
                      <a:pt x="1440" y="495"/>
                    </a:lnTo>
                    <a:lnTo>
                      <a:pt x="1395" y="525"/>
                    </a:lnTo>
                    <a:lnTo>
                      <a:pt x="1350" y="570"/>
                    </a:lnTo>
                    <a:lnTo>
                      <a:pt x="1245" y="615"/>
                    </a:lnTo>
                    <a:lnTo>
                      <a:pt x="1065" y="675"/>
                    </a:lnTo>
                    <a:lnTo>
                      <a:pt x="945" y="705"/>
                    </a:lnTo>
                    <a:lnTo>
                      <a:pt x="765" y="705"/>
                    </a:lnTo>
                    <a:lnTo>
                      <a:pt x="600" y="690"/>
                    </a:lnTo>
                    <a:lnTo>
                      <a:pt x="465" y="675"/>
                    </a:lnTo>
                    <a:lnTo>
                      <a:pt x="300" y="645"/>
                    </a:lnTo>
                    <a:lnTo>
                      <a:pt x="135" y="570"/>
                    </a:lnTo>
                    <a:lnTo>
                      <a:pt x="60" y="480"/>
                    </a:lnTo>
                    <a:lnTo>
                      <a:pt x="15" y="405"/>
                    </a:lnTo>
                    <a:lnTo>
                      <a:pt x="0" y="300"/>
                    </a:lnTo>
                    <a:lnTo>
                      <a:pt x="15" y="210"/>
                    </a:lnTo>
                    <a:lnTo>
                      <a:pt x="75" y="105"/>
                    </a:lnTo>
                    <a:lnTo>
                      <a:pt x="90" y="30"/>
                    </a:lnTo>
                    <a:lnTo>
                      <a:pt x="150" y="0"/>
                    </a:lnTo>
                    <a:lnTo>
                      <a:pt x="570" y="135"/>
                    </a:lnTo>
                    <a:close/>
                  </a:path>
                </a:pathLst>
              </a:custGeom>
              <a:solidFill>
                <a:srgbClr val="875426"/>
              </a:solidFill>
              <a:ln w="9525">
                <a:noFill/>
                <a:round/>
                <a:headEnd/>
                <a:tailEnd/>
              </a:ln>
            </p:spPr>
            <p:txBody>
              <a:bodyPr/>
              <a:lstStyle/>
              <a:p>
                <a:endParaRPr lang="tr-TR"/>
              </a:p>
            </p:txBody>
          </p:sp>
          <p:sp>
            <p:nvSpPr>
              <p:cNvPr id="18" name="Freeform 547"/>
              <p:cNvSpPr>
                <a:spLocks/>
              </p:cNvSpPr>
              <p:nvPr/>
            </p:nvSpPr>
            <p:spPr bwMode="auto">
              <a:xfrm>
                <a:off x="1155" y="5505"/>
                <a:ext cx="1485" cy="705"/>
              </a:xfrm>
              <a:custGeom>
                <a:avLst/>
                <a:gdLst>
                  <a:gd name="T0" fmla="*/ 570 w 1485"/>
                  <a:gd name="T1" fmla="*/ 135 h 705"/>
                  <a:gd name="T2" fmla="*/ 660 w 1485"/>
                  <a:gd name="T3" fmla="*/ 195 h 705"/>
                  <a:gd name="T4" fmla="*/ 765 w 1485"/>
                  <a:gd name="T5" fmla="*/ 255 h 705"/>
                  <a:gd name="T6" fmla="*/ 780 w 1485"/>
                  <a:gd name="T7" fmla="*/ 255 h 705"/>
                  <a:gd name="T8" fmla="*/ 825 w 1485"/>
                  <a:gd name="T9" fmla="*/ 255 h 705"/>
                  <a:gd name="T10" fmla="*/ 930 w 1485"/>
                  <a:gd name="T11" fmla="*/ 240 h 705"/>
                  <a:gd name="T12" fmla="*/ 1020 w 1485"/>
                  <a:gd name="T13" fmla="*/ 210 h 705"/>
                  <a:gd name="T14" fmla="*/ 1110 w 1485"/>
                  <a:gd name="T15" fmla="*/ 195 h 705"/>
                  <a:gd name="T16" fmla="*/ 1200 w 1485"/>
                  <a:gd name="T17" fmla="*/ 195 h 705"/>
                  <a:gd name="T18" fmla="*/ 1335 w 1485"/>
                  <a:gd name="T19" fmla="*/ 210 h 705"/>
                  <a:gd name="T20" fmla="*/ 1410 w 1485"/>
                  <a:gd name="T21" fmla="*/ 255 h 705"/>
                  <a:gd name="T22" fmla="*/ 1470 w 1485"/>
                  <a:gd name="T23" fmla="*/ 300 h 705"/>
                  <a:gd name="T24" fmla="*/ 1485 w 1485"/>
                  <a:gd name="T25" fmla="*/ 360 h 705"/>
                  <a:gd name="T26" fmla="*/ 1485 w 1485"/>
                  <a:gd name="T27" fmla="*/ 420 h 705"/>
                  <a:gd name="T28" fmla="*/ 1440 w 1485"/>
                  <a:gd name="T29" fmla="*/ 495 h 705"/>
                  <a:gd name="T30" fmla="*/ 1395 w 1485"/>
                  <a:gd name="T31" fmla="*/ 525 h 705"/>
                  <a:gd name="T32" fmla="*/ 1350 w 1485"/>
                  <a:gd name="T33" fmla="*/ 570 h 705"/>
                  <a:gd name="T34" fmla="*/ 1245 w 1485"/>
                  <a:gd name="T35" fmla="*/ 615 h 705"/>
                  <a:gd name="T36" fmla="*/ 1065 w 1485"/>
                  <a:gd name="T37" fmla="*/ 675 h 705"/>
                  <a:gd name="T38" fmla="*/ 945 w 1485"/>
                  <a:gd name="T39" fmla="*/ 705 h 705"/>
                  <a:gd name="T40" fmla="*/ 765 w 1485"/>
                  <a:gd name="T41" fmla="*/ 705 h 705"/>
                  <a:gd name="T42" fmla="*/ 600 w 1485"/>
                  <a:gd name="T43" fmla="*/ 690 h 705"/>
                  <a:gd name="T44" fmla="*/ 465 w 1485"/>
                  <a:gd name="T45" fmla="*/ 675 h 705"/>
                  <a:gd name="T46" fmla="*/ 300 w 1485"/>
                  <a:gd name="T47" fmla="*/ 645 h 705"/>
                  <a:gd name="T48" fmla="*/ 135 w 1485"/>
                  <a:gd name="T49" fmla="*/ 570 h 705"/>
                  <a:gd name="T50" fmla="*/ 60 w 1485"/>
                  <a:gd name="T51" fmla="*/ 480 h 705"/>
                  <a:gd name="T52" fmla="*/ 15 w 1485"/>
                  <a:gd name="T53" fmla="*/ 405 h 705"/>
                  <a:gd name="T54" fmla="*/ 0 w 1485"/>
                  <a:gd name="T55" fmla="*/ 300 h 705"/>
                  <a:gd name="T56" fmla="*/ 15 w 1485"/>
                  <a:gd name="T57" fmla="*/ 210 h 705"/>
                  <a:gd name="T58" fmla="*/ 75 w 1485"/>
                  <a:gd name="T59" fmla="*/ 105 h 705"/>
                  <a:gd name="T60" fmla="*/ 90 w 1485"/>
                  <a:gd name="T61" fmla="*/ 30 h 705"/>
                  <a:gd name="T62" fmla="*/ 150 w 1485"/>
                  <a:gd name="T63" fmla="*/ 0 h 705"/>
                  <a:gd name="T64" fmla="*/ 570 w 1485"/>
                  <a:gd name="T65" fmla="*/ 135 h 7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85"/>
                  <a:gd name="T100" fmla="*/ 0 h 705"/>
                  <a:gd name="T101" fmla="*/ 1485 w 1485"/>
                  <a:gd name="T102" fmla="*/ 705 h 7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85" h="705">
                    <a:moveTo>
                      <a:pt x="570" y="135"/>
                    </a:moveTo>
                    <a:lnTo>
                      <a:pt x="660" y="195"/>
                    </a:lnTo>
                    <a:lnTo>
                      <a:pt x="765" y="255"/>
                    </a:lnTo>
                    <a:lnTo>
                      <a:pt x="780" y="255"/>
                    </a:lnTo>
                    <a:lnTo>
                      <a:pt x="825" y="255"/>
                    </a:lnTo>
                    <a:lnTo>
                      <a:pt x="930" y="240"/>
                    </a:lnTo>
                    <a:lnTo>
                      <a:pt x="1020" y="210"/>
                    </a:lnTo>
                    <a:lnTo>
                      <a:pt x="1110" y="195"/>
                    </a:lnTo>
                    <a:lnTo>
                      <a:pt x="1200" y="195"/>
                    </a:lnTo>
                    <a:lnTo>
                      <a:pt x="1335" y="210"/>
                    </a:lnTo>
                    <a:lnTo>
                      <a:pt x="1410" y="255"/>
                    </a:lnTo>
                    <a:lnTo>
                      <a:pt x="1470" y="300"/>
                    </a:lnTo>
                    <a:lnTo>
                      <a:pt x="1485" y="360"/>
                    </a:lnTo>
                    <a:lnTo>
                      <a:pt x="1485" y="420"/>
                    </a:lnTo>
                    <a:lnTo>
                      <a:pt x="1440" y="495"/>
                    </a:lnTo>
                    <a:lnTo>
                      <a:pt x="1395" y="525"/>
                    </a:lnTo>
                    <a:lnTo>
                      <a:pt x="1350" y="570"/>
                    </a:lnTo>
                    <a:lnTo>
                      <a:pt x="1245" y="615"/>
                    </a:lnTo>
                    <a:lnTo>
                      <a:pt x="1065" y="675"/>
                    </a:lnTo>
                    <a:lnTo>
                      <a:pt x="945" y="705"/>
                    </a:lnTo>
                    <a:lnTo>
                      <a:pt x="765" y="705"/>
                    </a:lnTo>
                    <a:lnTo>
                      <a:pt x="600" y="690"/>
                    </a:lnTo>
                    <a:lnTo>
                      <a:pt x="465" y="675"/>
                    </a:lnTo>
                    <a:lnTo>
                      <a:pt x="300" y="645"/>
                    </a:lnTo>
                    <a:lnTo>
                      <a:pt x="135" y="570"/>
                    </a:lnTo>
                    <a:lnTo>
                      <a:pt x="60" y="480"/>
                    </a:lnTo>
                    <a:lnTo>
                      <a:pt x="15" y="405"/>
                    </a:lnTo>
                    <a:lnTo>
                      <a:pt x="0" y="300"/>
                    </a:lnTo>
                    <a:lnTo>
                      <a:pt x="15" y="210"/>
                    </a:lnTo>
                    <a:lnTo>
                      <a:pt x="75" y="105"/>
                    </a:lnTo>
                    <a:lnTo>
                      <a:pt x="90" y="30"/>
                    </a:lnTo>
                    <a:lnTo>
                      <a:pt x="150" y="0"/>
                    </a:lnTo>
                    <a:lnTo>
                      <a:pt x="570" y="135"/>
                    </a:lnTo>
                  </a:path>
                </a:pathLst>
              </a:custGeom>
              <a:noFill/>
              <a:ln w="0">
                <a:solidFill>
                  <a:srgbClr val="000000"/>
                </a:solidFill>
                <a:round/>
                <a:headEnd/>
                <a:tailEnd/>
              </a:ln>
            </p:spPr>
            <p:txBody>
              <a:bodyPr/>
              <a:lstStyle/>
              <a:p>
                <a:endParaRPr lang="tr-TR"/>
              </a:p>
            </p:txBody>
          </p:sp>
          <p:sp>
            <p:nvSpPr>
              <p:cNvPr id="19" name="Freeform 548"/>
              <p:cNvSpPr>
                <a:spLocks/>
              </p:cNvSpPr>
              <p:nvPr/>
            </p:nvSpPr>
            <p:spPr bwMode="auto">
              <a:xfrm>
                <a:off x="1620" y="5115"/>
                <a:ext cx="1440" cy="540"/>
              </a:xfrm>
              <a:custGeom>
                <a:avLst/>
                <a:gdLst>
                  <a:gd name="T0" fmla="*/ 480 w 1440"/>
                  <a:gd name="T1" fmla="*/ 105 h 540"/>
                  <a:gd name="T2" fmla="*/ 480 w 1440"/>
                  <a:gd name="T3" fmla="*/ 180 h 540"/>
                  <a:gd name="T4" fmla="*/ 510 w 1440"/>
                  <a:gd name="T5" fmla="*/ 225 h 540"/>
                  <a:gd name="T6" fmla="*/ 555 w 1440"/>
                  <a:gd name="T7" fmla="*/ 255 h 540"/>
                  <a:gd name="T8" fmla="*/ 630 w 1440"/>
                  <a:gd name="T9" fmla="*/ 255 h 540"/>
                  <a:gd name="T10" fmla="*/ 705 w 1440"/>
                  <a:gd name="T11" fmla="*/ 210 h 540"/>
                  <a:gd name="T12" fmla="*/ 825 w 1440"/>
                  <a:gd name="T13" fmla="*/ 150 h 540"/>
                  <a:gd name="T14" fmla="*/ 945 w 1440"/>
                  <a:gd name="T15" fmla="*/ 120 h 540"/>
                  <a:gd name="T16" fmla="*/ 1080 w 1440"/>
                  <a:gd name="T17" fmla="*/ 105 h 540"/>
                  <a:gd name="T18" fmla="*/ 1155 w 1440"/>
                  <a:gd name="T19" fmla="*/ 105 h 540"/>
                  <a:gd name="T20" fmla="*/ 1260 w 1440"/>
                  <a:gd name="T21" fmla="*/ 120 h 540"/>
                  <a:gd name="T22" fmla="*/ 1335 w 1440"/>
                  <a:gd name="T23" fmla="*/ 135 h 540"/>
                  <a:gd name="T24" fmla="*/ 1410 w 1440"/>
                  <a:gd name="T25" fmla="*/ 180 h 540"/>
                  <a:gd name="T26" fmla="*/ 1440 w 1440"/>
                  <a:gd name="T27" fmla="*/ 240 h 540"/>
                  <a:gd name="T28" fmla="*/ 1440 w 1440"/>
                  <a:gd name="T29" fmla="*/ 315 h 540"/>
                  <a:gd name="T30" fmla="*/ 1425 w 1440"/>
                  <a:gd name="T31" fmla="*/ 375 h 540"/>
                  <a:gd name="T32" fmla="*/ 1380 w 1440"/>
                  <a:gd name="T33" fmla="*/ 420 h 540"/>
                  <a:gd name="T34" fmla="*/ 1320 w 1440"/>
                  <a:gd name="T35" fmla="*/ 465 h 540"/>
                  <a:gd name="T36" fmla="*/ 1245 w 1440"/>
                  <a:gd name="T37" fmla="*/ 510 h 540"/>
                  <a:gd name="T38" fmla="*/ 1155 w 1440"/>
                  <a:gd name="T39" fmla="*/ 525 h 540"/>
                  <a:gd name="T40" fmla="*/ 1065 w 1440"/>
                  <a:gd name="T41" fmla="*/ 540 h 540"/>
                  <a:gd name="T42" fmla="*/ 945 w 1440"/>
                  <a:gd name="T43" fmla="*/ 540 h 540"/>
                  <a:gd name="T44" fmla="*/ 840 w 1440"/>
                  <a:gd name="T45" fmla="*/ 540 h 540"/>
                  <a:gd name="T46" fmla="*/ 795 w 1440"/>
                  <a:gd name="T47" fmla="*/ 525 h 540"/>
                  <a:gd name="T48" fmla="*/ 675 w 1440"/>
                  <a:gd name="T49" fmla="*/ 510 h 540"/>
                  <a:gd name="T50" fmla="*/ 555 w 1440"/>
                  <a:gd name="T51" fmla="*/ 510 h 540"/>
                  <a:gd name="T52" fmla="*/ 435 w 1440"/>
                  <a:gd name="T53" fmla="*/ 525 h 540"/>
                  <a:gd name="T54" fmla="*/ 345 w 1440"/>
                  <a:gd name="T55" fmla="*/ 525 h 540"/>
                  <a:gd name="T56" fmla="*/ 210 w 1440"/>
                  <a:gd name="T57" fmla="*/ 510 h 540"/>
                  <a:gd name="T58" fmla="*/ 60 w 1440"/>
                  <a:gd name="T59" fmla="*/ 420 h 540"/>
                  <a:gd name="T60" fmla="*/ 0 w 1440"/>
                  <a:gd name="T61" fmla="*/ 345 h 540"/>
                  <a:gd name="T62" fmla="*/ 0 w 1440"/>
                  <a:gd name="T63" fmla="*/ 180 h 540"/>
                  <a:gd name="T64" fmla="*/ 30 w 1440"/>
                  <a:gd name="T65" fmla="*/ 75 h 540"/>
                  <a:gd name="T66" fmla="*/ 105 w 1440"/>
                  <a:gd name="T67" fmla="*/ 0 h 540"/>
                  <a:gd name="T68" fmla="*/ 480 w 1440"/>
                  <a:gd name="T69" fmla="*/ 105 h 5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0"/>
                  <a:gd name="T106" fmla="*/ 0 h 540"/>
                  <a:gd name="T107" fmla="*/ 1440 w 1440"/>
                  <a:gd name="T108" fmla="*/ 540 h 5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0" h="540">
                    <a:moveTo>
                      <a:pt x="480" y="105"/>
                    </a:moveTo>
                    <a:lnTo>
                      <a:pt x="480" y="180"/>
                    </a:lnTo>
                    <a:lnTo>
                      <a:pt x="510" y="225"/>
                    </a:lnTo>
                    <a:lnTo>
                      <a:pt x="555" y="255"/>
                    </a:lnTo>
                    <a:lnTo>
                      <a:pt x="630" y="255"/>
                    </a:lnTo>
                    <a:lnTo>
                      <a:pt x="705" y="210"/>
                    </a:lnTo>
                    <a:lnTo>
                      <a:pt x="825" y="150"/>
                    </a:lnTo>
                    <a:lnTo>
                      <a:pt x="945" y="120"/>
                    </a:lnTo>
                    <a:lnTo>
                      <a:pt x="1080" y="105"/>
                    </a:lnTo>
                    <a:lnTo>
                      <a:pt x="1155" y="105"/>
                    </a:lnTo>
                    <a:lnTo>
                      <a:pt x="1260" y="120"/>
                    </a:lnTo>
                    <a:lnTo>
                      <a:pt x="1335" y="135"/>
                    </a:lnTo>
                    <a:lnTo>
                      <a:pt x="1410" y="180"/>
                    </a:lnTo>
                    <a:lnTo>
                      <a:pt x="1440" y="240"/>
                    </a:lnTo>
                    <a:lnTo>
                      <a:pt x="1440" y="315"/>
                    </a:lnTo>
                    <a:lnTo>
                      <a:pt x="1425" y="375"/>
                    </a:lnTo>
                    <a:lnTo>
                      <a:pt x="1380" y="420"/>
                    </a:lnTo>
                    <a:lnTo>
                      <a:pt x="1320" y="465"/>
                    </a:lnTo>
                    <a:lnTo>
                      <a:pt x="1245" y="510"/>
                    </a:lnTo>
                    <a:lnTo>
                      <a:pt x="1155" y="525"/>
                    </a:lnTo>
                    <a:lnTo>
                      <a:pt x="1065" y="540"/>
                    </a:lnTo>
                    <a:lnTo>
                      <a:pt x="945" y="540"/>
                    </a:lnTo>
                    <a:lnTo>
                      <a:pt x="840" y="540"/>
                    </a:lnTo>
                    <a:lnTo>
                      <a:pt x="795" y="525"/>
                    </a:lnTo>
                    <a:lnTo>
                      <a:pt x="675" y="510"/>
                    </a:lnTo>
                    <a:lnTo>
                      <a:pt x="555" y="510"/>
                    </a:lnTo>
                    <a:lnTo>
                      <a:pt x="435" y="525"/>
                    </a:lnTo>
                    <a:lnTo>
                      <a:pt x="345" y="525"/>
                    </a:lnTo>
                    <a:lnTo>
                      <a:pt x="210" y="510"/>
                    </a:lnTo>
                    <a:lnTo>
                      <a:pt x="60" y="420"/>
                    </a:lnTo>
                    <a:lnTo>
                      <a:pt x="0" y="345"/>
                    </a:lnTo>
                    <a:lnTo>
                      <a:pt x="0" y="180"/>
                    </a:lnTo>
                    <a:lnTo>
                      <a:pt x="30" y="75"/>
                    </a:lnTo>
                    <a:lnTo>
                      <a:pt x="105" y="0"/>
                    </a:lnTo>
                    <a:lnTo>
                      <a:pt x="480" y="105"/>
                    </a:lnTo>
                    <a:close/>
                  </a:path>
                </a:pathLst>
              </a:custGeom>
              <a:solidFill>
                <a:srgbClr val="875426"/>
              </a:solidFill>
              <a:ln w="9525">
                <a:noFill/>
                <a:round/>
                <a:headEnd/>
                <a:tailEnd/>
              </a:ln>
            </p:spPr>
            <p:txBody>
              <a:bodyPr/>
              <a:lstStyle/>
              <a:p>
                <a:endParaRPr lang="tr-TR"/>
              </a:p>
            </p:txBody>
          </p:sp>
          <p:sp>
            <p:nvSpPr>
              <p:cNvPr id="20" name="Freeform 549"/>
              <p:cNvSpPr>
                <a:spLocks/>
              </p:cNvSpPr>
              <p:nvPr/>
            </p:nvSpPr>
            <p:spPr bwMode="auto">
              <a:xfrm>
                <a:off x="1620" y="5115"/>
                <a:ext cx="1440" cy="540"/>
              </a:xfrm>
              <a:custGeom>
                <a:avLst/>
                <a:gdLst>
                  <a:gd name="T0" fmla="*/ 480 w 1440"/>
                  <a:gd name="T1" fmla="*/ 105 h 540"/>
                  <a:gd name="T2" fmla="*/ 480 w 1440"/>
                  <a:gd name="T3" fmla="*/ 180 h 540"/>
                  <a:gd name="T4" fmla="*/ 510 w 1440"/>
                  <a:gd name="T5" fmla="*/ 225 h 540"/>
                  <a:gd name="T6" fmla="*/ 555 w 1440"/>
                  <a:gd name="T7" fmla="*/ 255 h 540"/>
                  <a:gd name="T8" fmla="*/ 630 w 1440"/>
                  <a:gd name="T9" fmla="*/ 255 h 540"/>
                  <a:gd name="T10" fmla="*/ 705 w 1440"/>
                  <a:gd name="T11" fmla="*/ 210 h 540"/>
                  <a:gd name="T12" fmla="*/ 825 w 1440"/>
                  <a:gd name="T13" fmla="*/ 150 h 540"/>
                  <a:gd name="T14" fmla="*/ 945 w 1440"/>
                  <a:gd name="T15" fmla="*/ 120 h 540"/>
                  <a:gd name="T16" fmla="*/ 1080 w 1440"/>
                  <a:gd name="T17" fmla="*/ 105 h 540"/>
                  <a:gd name="T18" fmla="*/ 1155 w 1440"/>
                  <a:gd name="T19" fmla="*/ 105 h 540"/>
                  <a:gd name="T20" fmla="*/ 1260 w 1440"/>
                  <a:gd name="T21" fmla="*/ 120 h 540"/>
                  <a:gd name="T22" fmla="*/ 1335 w 1440"/>
                  <a:gd name="T23" fmla="*/ 135 h 540"/>
                  <a:gd name="T24" fmla="*/ 1410 w 1440"/>
                  <a:gd name="T25" fmla="*/ 180 h 540"/>
                  <a:gd name="T26" fmla="*/ 1440 w 1440"/>
                  <a:gd name="T27" fmla="*/ 240 h 540"/>
                  <a:gd name="T28" fmla="*/ 1440 w 1440"/>
                  <a:gd name="T29" fmla="*/ 315 h 540"/>
                  <a:gd name="T30" fmla="*/ 1425 w 1440"/>
                  <a:gd name="T31" fmla="*/ 375 h 540"/>
                  <a:gd name="T32" fmla="*/ 1380 w 1440"/>
                  <a:gd name="T33" fmla="*/ 420 h 540"/>
                  <a:gd name="T34" fmla="*/ 1320 w 1440"/>
                  <a:gd name="T35" fmla="*/ 465 h 540"/>
                  <a:gd name="T36" fmla="*/ 1245 w 1440"/>
                  <a:gd name="T37" fmla="*/ 510 h 540"/>
                  <a:gd name="T38" fmla="*/ 1155 w 1440"/>
                  <a:gd name="T39" fmla="*/ 525 h 540"/>
                  <a:gd name="T40" fmla="*/ 1065 w 1440"/>
                  <a:gd name="T41" fmla="*/ 540 h 540"/>
                  <a:gd name="T42" fmla="*/ 945 w 1440"/>
                  <a:gd name="T43" fmla="*/ 540 h 540"/>
                  <a:gd name="T44" fmla="*/ 840 w 1440"/>
                  <a:gd name="T45" fmla="*/ 540 h 540"/>
                  <a:gd name="T46" fmla="*/ 795 w 1440"/>
                  <a:gd name="T47" fmla="*/ 525 h 540"/>
                  <a:gd name="T48" fmla="*/ 675 w 1440"/>
                  <a:gd name="T49" fmla="*/ 510 h 540"/>
                  <a:gd name="T50" fmla="*/ 555 w 1440"/>
                  <a:gd name="T51" fmla="*/ 510 h 540"/>
                  <a:gd name="T52" fmla="*/ 435 w 1440"/>
                  <a:gd name="T53" fmla="*/ 525 h 540"/>
                  <a:gd name="T54" fmla="*/ 345 w 1440"/>
                  <a:gd name="T55" fmla="*/ 525 h 540"/>
                  <a:gd name="T56" fmla="*/ 210 w 1440"/>
                  <a:gd name="T57" fmla="*/ 510 h 540"/>
                  <a:gd name="T58" fmla="*/ 60 w 1440"/>
                  <a:gd name="T59" fmla="*/ 420 h 540"/>
                  <a:gd name="T60" fmla="*/ 0 w 1440"/>
                  <a:gd name="T61" fmla="*/ 345 h 540"/>
                  <a:gd name="T62" fmla="*/ 0 w 1440"/>
                  <a:gd name="T63" fmla="*/ 180 h 540"/>
                  <a:gd name="T64" fmla="*/ 30 w 1440"/>
                  <a:gd name="T65" fmla="*/ 75 h 540"/>
                  <a:gd name="T66" fmla="*/ 105 w 1440"/>
                  <a:gd name="T67" fmla="*/ 0 h 540"/>
                  <a:gd name="T68" fmla="*/ 480 w 1440"/>
                  <a:gd name="T69" fmla="*/ 105 h 5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0"/>
                  <a:gd name="T106" fmla="*/ 0 h 540"/>
                  <a:gd name="T107" fmla="*/ 1440 w 1440"/>
                  <a:gd name="T108" fmla="*/ 540 h 5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0" h="540">
                    <a:moveTo>
                      <a:pt x="480" y="105"/>
                    </a:moveTo>
                    <a:lnTo>
                      <a:pt x="480" y="180"/>
                    </a:lnTo>
                    <a:lnTo>
                      <a:pt x="510" y="225"/>
                    </a:lnTo>
                    <a:lnTo>
                      <a:pt x="555" y="255"/>
                    </a:lnTo>
                    <a:lnTo>
                      <a:pt x="630" y="255"/>
                    </a:lnTo>
                    <a:lnTo>
                      <a:pt x="705" y="210"/>
                    </a:lnTo>
                    <a:lnTo>
                      <a:pt x="825" y="150"/>
                    </a:lnTo>
                    <a:lnTo>
                      <a:pt x="945" y="120"/>
                    </a:lnTo>
                    <a:lnTo>
                      <a:pt x="1080" y="105"/>
                    </a:lnTo>
                    <a:lnTo>
                      <a:pt x="1155" y="105"/>
                    </a:lnTo>
                    <a:lnTo>
                      <a:pt x="1260" y="120"/>
                    </a:lnTo>
                    <a:lnTo>
                      <a:pt x="1335" y="135"/>
                    </a:lnTo>
                    <a:lnTo>
                      <a:pt x="1410" y="180"/>
                    </a:lnTo>
                    <a:lnTo>
                      <a:pt x="1440" y="240"/>
                    </a:lnTo>
                    <a:lnTo>
                      <a:pt x="1440" y="315"/>
                    </a:lnTo>
                    <a:lnTo>
                      <a:pt x="1425" y="375"/>
                    </a:lnTo>
                    <a:lnTo>
                      <a:pt x="1380" y="420"/>
                    </a:lnTo>
                    <a:lnTo>
                      <a:pt x="1320" y="465"/>
                    </a:lnTo>
                    <a:lnTo>
                      <a:pt x="1245" y="510"/>
                    </a:lnTo>
                    <a:lnTo>
                      <a:pt x="1155" y="525"/>
                    </a:lnTo>
                    <a:lnTo>
                      <a:pt x="1065" y="540"/>
                    </a:lnTo>
                    <a:lnTo>
                      <a:pt x="945" y="540"/>
                    </a:lnTo>
                    <a:lnTo>
                      <a:pt x="840" y="540"/>
                    </a:lnTo>
                    <a:lnTo>
                      <a:pt x="795" y="525"/>
                    </a:lnTo>
                    <a:lnTo>
                      <a:pt x="675" y="510"/>
                    </a:lnTo>
                    <a:lnTo>
                      <a:pt x="555" y="510"/>
                    </a:lnTo>
                    <a:lnTo>
                      <a:pt x="435" y="525"/>
                    </a:lnTo>
                    <a:lnTo>
                      <a:pt x="345" y="525"/>
                    </a:lnTo>
                    <a:lnTo>
                      <a:pt x="210" y="510"/>
                    </a:lnTo>
                    <a:lnTo>
                      <a:pt x="60" y="420"/>
                    </a:lnTo>
                    <a:lnTo>
                      <a:pt x="0" y="345"/>
                    </a:lnTo>
                    <a:lnTo>
                      <a:pt x="0" y="180"/>
                    </a:lnTo>
                    <a:lnTo>
                      <a:pt x="30" y="75"/>
                    </a:lnTo>
                    <a:lnTo>
                      <a:pt x="105" y="0"/>
                    </a:lnTo>
                    <a:lnTo>
                      <a:pt x="480" y="105"/>
                    </a:lnTo>
                  </a:path>
                </a:pathLst>
              </a:custGeom>
              <a:noFill/>
              <a:ln w="0">
                <a:solidFill>
                  <a:srgbClr val="000000"/>
                </a:solidFill>
                <a:round/>
                <a:headEnd/>
                <a:tailEnd/>
              </a:ln>
            </p:spPr>
            <p:txBody>
              <a:bodyPr/>
              <a:lstStyle/>
              <a:p>
                <a:endParaRPr lang="tr-TR"/>
              </a:p>
            </p:txBody>
          </p:sp>
          <p:sp>
            <p:nvSpPr>
              <p:cNvPr id="21" name="Freeform 550"/>
              <p:cNvSpPr>
                <a:spLocks/>
              </p:cNvSpPr>
              <p:nvPr/>
            </p:nvSpPr>
            <p:spPr bwMode="auto">
              <a:xfrm>
                <a:off x="1515" y="3450"/>
                <a:ext cx="975" cy="1845"/>
              </a:xfrm>
              <a:custGeom>
                <a:avLst/>
                <a:gdLst>
                  <a:gd name="T0" fmla="*/ 645 w 975"/>
                  <a:gd name="T1" fmla="*/ 300 h 1845"/>
                  <a:gd name="T2" fmla="*/ 210 w 975"/>
                  <a:gd name="T3" fmla="*/ 0 h 1845"/>
                  <a:gd name="T4" fmla="*/ 0 w 975"/>
                  <a:gd name="T5" fmla="*/ 405 h 1845"/>
                  <a:gd name="T6" fmla="*/ 135 w 975"/>
                  <a:gd name="T7" fmla="*/ 1770 h 1845"/>
                  <a:gd name="T8" fmla="*/ 255 w 975"/>
                  <a:gd name="T9" fmla="*/ 1800 h 1845"/>
                  <a:gd name="T10" fmla="*/ 375 w 975"/>
                  <a:gd name="T11" fmla="*/ 1815 h 1845"/>
                  <a:gd name="T12" fmla="*/ 510 w 975"/>
                  <a:gd name="T13" fmla="*/ 1830 h 1845"/>
                  <a:gd name="T14" fmla="*/ 615 w 975"/>
                  <a:gd name="T15" fmla="*/ 1845 h 1845"/>
                  <a:gd name="T16" fmla="*/ 615 w 975"/>
                  <a:gd name="T17" fmla="*/ 1815 h 1845"/>
                  <a:gd name="T18" fmla="*/ 630 w 975"/>
                  <a:gd name="T19" fmla="*/ 1770 h 1845"/>
                  <a:gd name="T20" fmla="*/ 645 w 975"/>
                  <a:gd name="T21" fmla="*/ 1710 h 1845"/>
                  <a:gd name="T22" fmla="*/ 660 w 975"/>
                  <a:gd name="T23" fmla="*/ 1665 h 1845"/>
                  <a:gd name="T24" fmla="*/ 690 w 975"/>
                  <a:gd name="T25" fmla="*/ 1605 h 1845"/>
                  <a:gd name="T26" fmla="*/ 705 w 975"/>
                  <a:gd name="T27" fmla="*/ 1560 h 1845"/>
                  <a:gd name="T28" fmla="*/ 750 w 975"/>
                  <a:gd name="T29" fmla="*/ 1515 h 1845"/>
                  <a:gd name="T30" fmla="*/ 780 w 975"/>
                  <a:gd name="T31" fmla="*/ 1470 h 1845"/>
                  <a:gd name="T32" fmla="*/ 810 w 975"/>
                  <a:gd name="T33" fmla="*/ 1410 h 1845"/>
                  <a:gd name="T34" fmla="*/ 855 w 975"/>
                  <a:gd name="T35" fmla="*/ 1350 h 1845"/>
                  <a:gd name="T36" fmla="*/ 885 w 975"/>
                  <a:gd name="T37" fmla="*/ 1290 h 1845"/>
                  <a:gd name="T38" fmla="*/ 900 w 975"/>
                  <a:gd name="T39" fmla="*/ 1230 h 1845"/>
                  <a:gd name="T40" fmla="*/ 930 w 975"/>
                  <a:gd name="T41" fmla="*/ 1155 h 1845"/>
                  <a:gd name="T42" fmla="*/ 945 w 975"/>
                  <a:gd name="T43" fmla="*/ 1095 h 1845"/>
                  <a:gd name="T44" fmla="*/ 960 w 975"/>
                  <a:gd name="T45" fmla="*/ 1020 h 1845"/>
                  <a:gd name="T46" fmla="*/ 960 w 975"/>
                  <a:gd name="T47" fmla="*/ 960 h 1845"/>
                  <a:gd name="T48" fmla="*/ 975 w 975"/>
                  <a:gd name="T49" fmla="*/ 885 h 1845"/>
                  <a:gd name="T50" fmla="*/ 960 w 975"/>
                  <a:gd name="T51" fmla="*/ 810 h 1845"/>
                  <a:gd name="T52" fmla="*/ 960 w 975"/>
                  <a:gd name="T53" fmla="*/ 750 h 1845"/>
                  <a:gd name="T54" fmla="*/ 945 w 975"/>
                  <a:gd name="T55" fmla="*/ 675 h 1845"/>
                  <a:gd name="T56" fmla="*/ 930 w 975"/>
                  <a:gd name="T57" fmla="*/ 600 h 1845"/>
                  <a:gd name="T58" fmla="*/ 915 w 975"/>
                  <a:gd name="T59" fmla="*/ 540 h 1845"/>
                  <a:gd name="T60" fmla="*/ 885 w 975"/>
                  <a:gd name="T61" fmla="*/ 480 h 1845"/>
                  <a:gd name="T62" fmla="*/ 855 w 975"/>
                  <a:gd name="T63" fmla="*/ 405 h 1845"/>
                  <a:gd name="T64" fmla="*/ 855 w 975"/>
                  <a:gd name="T65" fmla="*/ 405 h 1845"/>
                  <a:gd name="T66" fmla="*/ 645 w 975"/>
                  <a:gd name="T67" fmla="*/ 300 h 18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5"/>
                  <a:gd name="T103" fmla="*/ 0 h 1845"/>
                  <a:gd name="T104" fmla="*/ 975 w 975"/>
                  <a:gd name="T105" fmla="*/ 1845 h 18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5" h="1845">
                    <a:moveTo>
                      <a:pt x="645" y="300"/>
                    </a:moveTo>
                    <a:lnTo>
                      <a:pt x="210" y="0"/>
                    </a:lnTo>
                    <a:lnTo>
                      <a:pt x="0" y="405"/>
                    </a:lnTo>
                    <a:lnTo>
                      <a:pt x="135" y="1770"/>
                    </a:lnTo>
                    <a:lnTo>
                      <a:pt x="255" y="1800"/>
                    </a:lnTo>
                    <a:lnTo>
                      <a:pt x="375" y="1815"/>
                    </a:lnTo>
                    <a:lnTo>
                      <a:pt x="510" y="1830"/>
                    </a:lnTo>
                    <a:lnTo>
                      <a:pt x="615" y="1845"/>
                    </a:lnTo>
                    <a:lnTo>
                      <a:pt x="615" y="1815"/>
                    </a:lnTo>
                    <a:lnTo>
                      <a:pt x="630" y="1770"/>
                    </a:lnTo>
                    <a:lnTo>
                      <a:pt x="645" y="1710"/>
                    </a:lnTo>
                    <a:lnTo>
                      <a:pt x="660" y="1665"/>
                    </a:lnTo>
                    <a:lnTo>
                      <a:pt x="690" y="1605"/>
                    </a:lnTo>
                    <a:lnTo>
                      <a:pt x="705" y="1560"/>
                    </a:lnTo>
                    <a:lnTo>
                      <a:pt x="750" y="1515"/>
                    </a:lnTo>
                    <a:lnTo>
                      <a:pt x="780" y="1470"/>
                    </a:lnTo>
                    <a:lnTo>
                      <a:pt x="810" y="1410"/>
                    </a:lnTo>
                    <a:lnTo>
                      <a:pt x="855" y="1350"/>
                    </a:lnTo>
                    <a:lnTo>
                      <a:pt x="885" y="1290"/>
                    </a:lnTo>
                    <a:lnTo>
                      <a:pt x="900" y="1230"/>
                    </a:lnTo>
                    <a:lnTo>
                      <a:pt x="930" y="1155"/>
                    </a:lnTo>
                    <a:lnTo>
                      <a:pt x="945" y="1095"/>
                    </a:lnTo>
                    <a:lnTo>
                      <a:pt x="960" y="1020"/>
                    </a:lnTo>
                    <a:lnTo>
                      <a:pt x="960" y="960"/>
                    </a:lnTo>
                    <a:lnTo>
                      <a:pt x="975" y="885"/>
                    </a:lnTo>
                    <a:lnTo>
                      <a:pt x="960" y="810"/>
                    </a:lnTo>
                    <a:lnTo>
                      <a:pt x="960" y="750"/>
                    </a:lnTo>
                    <a:lnTo>
                      <a:pt x="945" y="675"/>
                    </a:lnTo>
                    <a:lnTo>
                      <a:pt x="930" y="600"/>
                    </a:lnTo>
                    <a:lnTo>
                      <a:pt x="915" y="540"/>
                    </a:lnTo>
                    <a:lnTo>
                      <a:pt x="885" y="480"/>
                    </a:lnTo>
                    <a:lnTo>
                      <a:pt x="855" y="405"/>
                    </a:lnTo>
                    <a:lnTo>
                      <a:pt x="645" y="300"/>
                    </a:lnTo>
                    <a:close/>
                  </a:path>
                </a:pathLst>
              </a:custGeom>
              <a:solidFill>
                <a:srgbClr val="616EC2"/>
              </a:solidFill>
              <a:ln w="9525">
                <a:noFill/>
                <a:round/>
                <a:headEnd/>
                <a:tailEnd/>
              </a:ln>
            </p:spPr>
            <p:txBody>
              <a:bodyPr/>
              <a:lstStyle/>
              <a:p>
                <a:endParaRPr lang="tr-TR"/>
              </a:p>
            </p:txBody>
          </p:sp>
          <p:sp>
            <p:nvSpPr>
              <p:cNvPr id="22" name="Freeform 551"/>
              <p:cNvSpPr>
                <a:spLocks/>
              </p:cNvSpPr>
              <p:nvPr/>
            </p:nvSpPr>
            <p:spPr bwMode="auto">
              <a:xfrm>
                <a:off x="1515" y="3450"/>
                <a:ext cx="975" cy="1845"/>
              </a:xfrm>
              <a:custGeom>
                <a:avLst/>
                <a:gdLst>
                  <a:gd name="T0" fmla="*/ 645 w 975"/>
                  <a:gd name="T1" fmla="*/ 300 h 1845"/>
                  <a:gd name="T2" fmla="*/ 210 w 975"/>
                  <a:gd name="T3" fmla="*/ 0 h 1845"/>
                  <a:gd name="T4" fmla="*/ 0 w 975"/>
                  <a:gd name="T5" fmla="*/ 405 h 1845"/>
                  <a:gd name="T6" fmla="*/ 135 w 975"/>
                  <a:gd name="T7" fmla="*/ 1770 h 1845"/>
                  <a:gd name="T8" fmla="*/ 255 w 975"/>
                  <a:gd name="T9" fmla="*/ 1800 h 1845"/>
                  <a:gd name="T10" fmla="*/ 375 w 975"/>
                  <a:gd name="T11" fmla="*/ 1815 h 1845"/>
                  <a:gd name="T12" fmla="*/ 510 w 975"/>
                  <a:gd name="T13" fmla="*/ 1830 h 1845"/>
                  <a:gd name="T14" fmla="*/ 615 w 975"/>
                  <a:gd name="T15" fmla="*/ 1845 h 1845"/>
                  <a:gd name="T16" fmla="*/ 615 w 975"/>
                  <a:gd name="T17" fmla="*/ 1815 h 1845"/>
                  <a:gd name="T18" fmla="*/ 630 w 975"/>
                  <a:gd name="T19" fmla="*/ 1770 h 1845"/>
                  <a:gd name="T20" fmla="*/ 645 w 975"/>
                  <a:gd name="T21" fmla="*/ 1710 h 1845"/>
                  <a:gd name="T22" fmla="*/ 660 w 975"/>
                  <a:gd name="T23" fmla="*/ 1665 h 1845"/>
                  <a:gd name="T24" fmla="*/ 690 w 975"/>
                  <a:gd name="T25" fmla="*/ 1605 h 1845"/>
                  <a:gd name="T26" fmla="*/ 705 w 975"/>
                  <a:gd name="T27" fmla="*/ 1560 h 1845"/>
                  <a:gd name="T28" fmla="*/ 750 w 975"/>
                  <a:gd name="T29" fmla="*/ 1515 h 1845"/>
                  <a:gd name="T30" fmla="*/ 780 w 975"/>
                  <a:gd name="T31" fmla="*/ 1470 h 1845"/>
                  <a:gd name="T32" fmla="*/ 810 w 975"/>
                  <a:gd name="T33" fmla="*/ 1410 h 1845"/>
                  <a:gd name="T34" fmla="*/ 855 w 975"/>
                  <a:gd name="T35" fmla="*/ 1350 h 1845"/>
                  <a:gd name="T36" fmla="*/ 885 w 975"/>
                  <a:gd name="T37" fmla="*/ 1290 h 1845"/>
                  <a:gd name="T38" fmla="*/ 900 w 975"/>
                  <a:gd name="T39" fmla="*/ 1230 h 1845"/>
                  <a:gd name="T40" fmla="*/ 930 w 975"/>
                  <a:gd name="T41" fmla="*/ 1155 h 1845"/>
                  <a:gd name="T42" fmla="*/ 945 w 975"/>
                  <a:gd name="T43" fmla="*/ 1095 h 1845"/>
                  <a:gd name="T44" fmla="*/ 960 w 975"/>
                  <a:gd name="T45" fmla="*/ 1020 h 1845"/>
                  <a:gd name="T46" fmla="*/ 960 w 975"/>
                  <a:gd name="T47" fmla="*/ 960 h 1845"/>
                  <a:gd name="T48" fmla="*/ 975 w 975"/>
                  <a:gd name="T49" fmla="*/ 885 h 1845"/>
                  <a:gd name="T50" fmla="*/ 960 w 975"/>
                  <a:gd name="T51" fmla="*/ 810 h 1845"/>
                  <a:gd name="T52" fmla="*/ 960 w 975"/>
                  <a:gd name="T53" fmla="*/ 750 h 1845"/>
                  <a:gd name="T54" fmla="*/ 945 w 975"/>
                  <a:gd name="T55" fmla="*/ 675 h 1845"/>
                  <a:gd name="T56" fmla="*/ 930 w 975"/>
                  <a:gd name="T57" fmla="*/ 600 h 1845"/>
                  <a:gd name="T58" fmla="*/ 915 w 975"/>
                  <a:gd name="T59" fmla="*/ 540 h 1845"/>
                  <a:gd name="T60" fmla="*/ 885 w 975"/>
                  <a:gd name="T61" fmla="*/ 480 h 1845"/>
                  <a:gd name="T62" fmla="*/ 855 w 975"/>
                  <a:gd name="T63" fmla="*/ 405 h 1845"/>
                  <a:gd name="T64" fmla="*/ 855 w 975"/>
                  <a:gd name="T65" fmla="*/ 405 h 1845"/>
                  <a:gd name="T66" fmla="*/ 645 w 975"/>
                  <a:gd name="T67" fmla="*/ 300 h 18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5"/>
                  <a:gd name="T103" fmla="*/ 0 h 1845"/>
                  <a:gd name="T104" fmla="*/ 975 w 975"/>
                  <a:gd name="T105" fmla="*/ 1845 h 18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5" h="1845">
                    <a:moveTo>
                      <a:pt x="645" y="300"/>
                    </a:moveTo>
                    <a:lnTo>
                      <a:pt x="210" y="0"/>
                    </a:lnTo>
                    <a:lnTo>
                      <a:pt x="0" y="405"/>
                    </a:lnTo>
                    <a:lnTo>
                      <a:pt x="135" y="1770"/>
                    </a:lnTo>
                    <a:lnTo>
                      <a:pt x="255" y="1800"/>
                    </a:lnTo>
                    <a:lnTo>
                      <a:pt x="375" y="1815"/>
                    </a:lnTo>
                    <a:lnTo>
                      <a:pt x="510" y="1830"/>
                    </a:lnTo>
                    <a:lnTo>
                      <a:pt x="615" y="1845"/>
                    </a:lnTo>
                    <a:lnTo>
                      <a:pt x="615" y="1815"/>
                    </a:lnTo>
                    <a:lnTo>
                      <a:pt x="630" y="1770"/>
                    </a:lnTo>
                    <a:lnTo>
                      <a:pt x="645" y="1710"/>
                    </a:lnTo>
                    <a:lnTo>
                      <a:pt x="660" y="1665"/>
                    </a:lnTo>
                    <a:lnTo>
                      <a:pt x="690" y="1605"/>
                    </a:lnTo>
                    <a:lnTo>
                      <a:pt x="705" y="1560"/>
                    </a:lnTo>
                    <a:lnTo>
                      <a:pt x="750" y="1515"/>
                    </a:lnTo>
                    <a:lnTo>
                      <a:pt x="780" y="1470"/>
                    </a:lnTo>
                    <a:lnTo>
                      <a:pt x="810" y="1410"/>
                    </a:lnTo>
                    <a:lnTo>
                      <a:pt x="855" y="1350"/>
                    </a:lnTo>
                    <a:lnTo>
                      <a:pt x="885" y="1290"/>
                    </a:lnTo>
                    <a:lnTo>
                      <a:pt x="900" y="1230"/>
                    </a:lnTo>
                    <a:lnTo>
                      <a:pt x="930" y="1155"/>
                    </a:lnTo>
                    <a:lnTo>
                      <a:pt x="945" y="1095"/>
                    </a:lnTo>
                    <a:lnTo>
                      <a:pt x="960" y="1020"/>
                    </a:lnTo>
                    <a:lnTo>
                      <a:pt x="960" y="960"/>
                    </a:lnTo>
                    <a:lnTo>
                      <a:pt x="975" y="885"/>
                    </a:lnTo>
                    <a:lnTo>
                      <a:pt x="960" y="810"/>
                    </a:lnTo>
                    <a:lnTo>
                      <a:pt x="960" y="750"/>
                    </a:lnTo>
                    <a:lnTo>
                      <a:pt x="945" y="675"/>
                    </a:lnTo>
                    <a:lnTo>
                      <a:pt x="930" y="600"/>
                    </a:lnTo>
                    <a:lnTo>
                      <a:pt x="915" y="540"/>
                    </a:lnTo>
                    <a:lnTo>
                      <a:pt x="885" y="480"/>
                    </a:lnTo>
                    <a:lnTo>
                      <a:pt x="855" y="405"/>
                    </a:lnTo>
                    <a:lnTo>
                      <a:pt x="645" y="300"/>
                    </a:lnTo>
                  </a:path>
                </a:pathLst>
              </a:custGeom>
              <a:noFill/>
              <a:ln w="0">
                <a:solidFill>
                  <a:srgbClr val="000000"/>
                </a:solidFill>
                <a:round/>
                <a:headEnd/>
                <a:tailEnd/>
              </a:ln>
            </p:spPr>
            <p:txBody>
              <a:bodyPr/>
              <a:lstStyle/>
              <a:p>
                <a:endParaRPr lang="tr-TR"/>
              </a:p>
            </p:txBody>
          </p:sp>
          <p:sp>
            <p:nvSpPr>
              <p:cNvPr id="23" name="Freeform 552"/>
              <p:cNvSpPr>
                <a:spLocks/>
              </p:cNvSpPr>
              <p:nvPr/>
            </p:nvSpPr>
            <p:spPr bwMode="auto">
              <a:xfrm>
                <a:off x="390" y="3480"/>
                <a:ext cx="1590" cy="2220"/>
              </a:xfrm>
              <a:custGeom>
                <a:avLst/>
                <a:gdLst>
                  <a:gd name="T0" fmla="*/ 1500 w 1590"/>
                  <a:gd name="T1" fmla="*/ 480 h 2220"/>
                  <a:gd name="T2" fmla="*/ 1440 w 1590"/>
                  <a:gd name="T3" fmla="*/ 0 h 2220"/>
                  <a:gd name="T4" fmla="*/ 750 w 1590"/>
                  <a:gd name="T5" fmla="*/ 195 h 2220"/>
                  <a:gd name="T6" fmla="*/ 0 w 1590"/>
                  <a:gd name="T7" fmla="*/ 480 h 2220"/>
                  <a:gd name="T8" fmla="*/ 60 w 1590"/>
                  <a:gd name="T9" fmla="*/ 585 h 2220"/>
                  <a:gd name="T10" fmla="*/ 90 w 1590"/>
                  <a:gd name="T11" fmla="*/ 630 h 2220"/>
                  <a:gd name="T12" fmla="*/ 150 w 1590"/>
                  <a:gd name="T13" fmla="*/ 690 h 2220"/>
                  <a:gd name="T14" fmla="*/ 210 w 1590"/>
                  <a:gd name="T15" fmla="*/ 765 h 2220"/>
                  <a:gd name="T16" fmla="*/ 270 w 1590"/>
                  <a:gd name="T17" fmla="*/ 840 h 2220"/>
                  <a:gd name="T18" fmla="*/ 315 w 1590"/>
                  <a:gd name="T19" fmla="*/ 915 h 2220"/>
                  <a:gd name="T20" fmla="*/ 375 w 1590"/>
                  <a:gd name="T21" fmla="*/ 990 h 2220"/>
                  <a:gd name="T22" fmla="*/ 420 w 1590"/>
                  <a:gd name="T23" fmla="*/ 1065 h 2220"/>
                  <a:gd name="T24" fmla="*/ 450 w 1590"/>
                  <a:gd name="T25" fmla="*/ 1155 h 2220"/>
                  <a:gd name="T26" fmla="*/ 495 w 1590"/>
                  <a:gd name="T27" fmla="*/ 1245 h 2220"/>
                  <a:gd name="T28" fmla="*/ 525 w 1590"/>
                  <a:gd name="T29" fmla="*/ 1335 h 2220"/>
                  <a:gd name="T30" fmla="*/ 555 w 1590"/>
                  <a:gd name="T31" fmla="*/ 1410 h 2220"/>
                  <a:gd name="T32" fmla="*/ 570 w 1590"/>
                  <a:gd name="T33" fmla="*/ 1500 h 2220"/>
                  <a:gd name="T34" fmla="*/ 585 w 1590"/>
                  <a:gd name="T35" fmla="*/ 1590 h 2220"/>
                  <a:gd name="T36" fmla="*/ 615 w 1590"/>
                  <a:gd name="T37" fmla="*/ 1680 h 2220"/>
                  <a:gd name="T38" fmla="*/ 615 w 1590"/>
                  <a:gd name="T39" fmla="*/ 1785 h 2220"/>
                  <a:gd name="T40" fmla="*/ 615 w 1590"/>
                  <a:gd name="T41" fmla="*/ 1875 h 2220"/>
                  <a:gd name="T42" fmla="*/ 615 w 1590"/>
                  <a:gd name="T43" fmla="*/ 1965 h 2220"/>
                  <a:gd name="T44" fmla="*/ 615 w 1590"/>
                  <a:gd name="T45" fmla="*/ 2055 h 2220"/>
                  <a:gd name="T46" fmla="*/ 675 w 1590"/>
                  <a:gd name="T47" fmla="*/ 2085 h 2220"/>
                  <a:gd name="T48" fmla="*/ 720 w 1590"/>
                  <a:gd name="T49" fmla="*/ 2130 h 2220"/>
                  <a:gd name="T50" fmla="*/ 780 w 1590"/>
                  <a:gd name="T51" fmla="*/ 2145 h 2220"/>
                  <a:gd name="T52" fmla="*/ 840 w 1590"/>
                  <a:gd name="T53" fmla="*/ 2175 h 2220"/>
                  <a:gd name="T54" fmla="*/ 900 w 1590"/>
                  <a:gd name="T55" fmla="*/ 2190 h 2220"/>
                  <a:gd name="T56" fmla="*/ 975 w 1590"/>
                  <a:gd name="T57" fmla="*/ 2205 h 2220"/>
                  <a:gd name="T58" fmla="*/ 1035 w 1590"/>
                  <a:gd name="T59" fmla="*/ 2205 h 2220"/>
                  <a:gd name="T60" fmla="*/ 1095 w 1590"/>
                  <a:gd name="T61" fmla="*/ 2220 h 2220"/>
                  <a:gd name="T62" fmla="*/ 1155 w 1590"/>
                  <a:gd name="T63" fmla="*/ 2220 h 2220"/>
                  <a:gd name="T64" fmla="*/ 1215 w 1590"/>
                  <a:gd name="T65" fmla="*/ 2205 h 2220"/>
                  <a:gd name="T66" fmla="*/ 1290 w 1590"/>
                  <a:gd name="T67" fmla="*/ 2205 h 2220"/>
                  <a:gd name="T68" fmla="*/ 1350 w 1590"/>
                  <a:gd name="T69" fmla="*/ 2190 h 2220"/>
                  <a:gd name="T70" fmla="*/ 1410 w 1590"/>
                  <a:gd name="T71" fmla="*/ 2160 h 2220"/>
                  <a:gd name="T72" fmla="*/ 1425 w 1590"/>
                  <a:gd name="T73" fmla="*/ 2160 h 2220"/>
                  <a:gd name="T74" fmla="*/ 1455 w 1590"/>
                  <a:gd name="T75" fmla="*/ 2055 h 2220"/>
                  <a:gd name="T76" fmla="*/ 1485 w 1590"/>
                  <a:gd name="T77" fmla="*/ 1965 h 2220"/>
                  <a:gd name="T78" fmla="*/ 1515 w 1590"/>
                  <a:gd name="T79" fmla="*/ 1860 h 2220"/>
                  <a:gd name="T80" fmla="*/ 1545 w 1590"/>
                  <a:gd name="T81" fmla="*/ 1755 h 2220"/>
                  <a:gd name="T82" fmla="*/ 1560 w 1590"/>
                  <a:gd name="T83" fmla="*/ 1650 h 2220"/>
                  <a:gd name="T84" fmla="*/ 1575 w 1590"/>
                  <a:gd name="T85" fmla="*/ 1545 h 2220"/>
                  <a:gd name="T86" fmla="*/ 1575 w 1590"/>
                  <a:gd name="T87" fmla="*/ 1440 h 2220"/>
                  <a:gd name="T88" fmla="*/ 1590 w 1590"/>
                  <a:gd name="T89" fmla="*/ 1335 h 2220"/>
                  <a:gd name="T90" fmla="*/ 1575 w 1590"/>
                  <a:gd name="T91" fmla="*/ 1230 h 2220"/>
                  <a:gd name="T92" fmla="*/ 1575 w 1590"/>
                  <a:gd name="T93" fmla="*/ 1110 h 2220"/>
                  <a:gd name="T94" fmla="*/ 1560 w 1590"/>
                  <a:gd name="T95" fmla="*/ 1005 h 2220"/>
                  <a:gd name="T96" fmla="*/ 1545 w 1590"/>
                  <a:gd name="T97" fmla="*/ 900 h 2220"/>
                  <a:gd name="T98" fmla="*/ 1530 w 1590"/>
                  <a:gd name="T99" fmla="*/ 795 h 2220"/>
                  <a:gd name="T100" fmla="*/ 1530 w 1590"/>
                  <a:gd name="T101" fmla="*/ 780 h 2220"/>
                  <a:gd name="T102" fmla="*/ 1500 w 1590"/>
                  <a:gd name="T103" fmla="*/ 480 h 22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90"/>
                  <a:gd name="T157" fmla="*/ 0 h 2220"/>
                  <a:gd name="T158" fmla="*/ 1590 w 1590"/>
                  <a:gd name="T159" fmla="*/ 2220 h 22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90" h="2220">
                    <a:moveTo>
                      <a:pt x="1500" y="480"/>
                    </a:moveTo>
                    <a:lnTo>
                      <a:pt x="1440" y="0"/>
                    </a:lnTo>
                    <a:lnTo>
                      <a:pt x="750" y="195"/>
                    </a:lnTo>
                    <a:lnTo>
                      <a:pt x="0" y="480"/>
                    </a:lnTo>
                    <a:lnTo>
                      <a:pt x="60" y="585"/>
                    </a:lnTo>
                    <a:lnTo>
                      <a:pt x="90" y="630"/>
                    </a:lnTo>
                    <a:lnTo>
                      <a:pt x="150" y="690"/>
                    </a:lnTo>
                    <a:lnTo>
                      <a:pt x="210" y="765"/>
                    </a:lnTo>
                    <a:lnTo>
                      <a:pt x="270" y="840"/>
                    </a:lnTo>
                    <a:lnTo>
                      <a:pt x="315" y="915"/>
                    </a:lnTo>
                    <a:lnTo>
                      <a:pt x="375" y="990"/>
                    </a:lnTo>
                    <a:lnTo>
                      <a:pt x="420" y="1065"/>
                    </a:lnTo>
                    <a:lnTo>
                      <a:pt x="450" y="1155"/>
                    </a:lnTo>
                    <a:lnTo>
                      <a:pt x="495" y="1245"/>
                    </a:lnTo>
                    <a:lnTo>
                      <a:pt x="525" y="1335"/>
                    </a:lnTo>
                    <a:lnTo>
                      <a:pt x="555" y="1410"/>
                    </a:lnTo>
                    <a:lnTo>
                      <a:pt x="570" y="1500"/>
                    </a:lnTo>
                    <a:lnTo>
                      <a:pt x="585" y="1590"/>
                    </a:lnTo>
                    <a:lnTo>
                      <a:pt x="615" y="1680"/>
                    </a:lnTo>
                    <a:lnTo>
                      <a:pt x="615" y="1785"/>
                    </a:lnTo>
                    <a:lnTo>
                      <a:pt x="615" y="1875"/>
                    </a:lnTo>
                    <a:lnTo>
                      <a:pt x="615" y="1965"/>
                    </a:lnTo>
                    <a:lnTo>
                      <a:pt x="615" y="2055"/>
                    </a:lnTo>
                    <a:lnTo>
                      <a:pt x="675" y="2085"/>
                    </a:lnTo>
                    <a:lnTo>
                      <a:pt x="720" y="2130"/>
                    </a:lnTo>
                    <a:lnTo>
                      <a:pt x="780" y="2145"/>
                    </a:lnTo>
                    <a:lnTo>
                      <a:pt x="840" y="2175"/>
                    </a:lnTo>
                    <a:lnTo>
                      <a:pt x="900" y="2190"/>
                    </a:lnTo>
                    <a:lnTo>
                      <a:pt x="975" y="2205"/>
                    </a:lnTo>
                    <a:lnTo>
                      <a:pt x="1035" y="2205"/>
                    </a:lnTo>
                    <a:lnTo>
                      <a:pt x="1095" y="2220"/>
                    </a:lnTo>
                    <a:lnTo>
                      <a:pt x="1155" y="2220"/>
                    </a:lnTo>
                    <a:lnTo>
                      <a:pt x="1215" y="2205"/>
                    </a:lnTo>
                    <a:lnTo>
                      <a:pt x="1290" y="2205"/>
                    </a:lnTo>
                    <a:lnTo>
                      <a:pt x="1350" y="2190"/>
                    </a:lnTo>
                    <a:lnTo>
                      <a:pt x="1410" y="2160"/>
                    </a:lnTo>
                    <a:lnTo>
                      <a:pt x="1425" y="2160"/>
                    </a:lnTo>
                    <a:lnTo>
                      <a:pt x="1455" y="2055"/>
                    </a:lnTo>
                    <a:lnTo>
                      <a:pt x="1485" y="1965"/>
                    </a:lnTo>
                    <a:lnTo>
                      <a:pt x="1515" y="1860"/>
                    </a:lnTo>
                    <a:lnTo>
                      <a:pt x="1545" y="1755"/>
                    </a:lnTo>
                    <a:lnTo>
                      <a:pt x="1560" y="1650"/>
                    </a:lnTo>
                    <a:lnTo>
                      <a:pt x="1575" y="1545"/>
                    </a:lnTo>
                    <a:lnTo>
                      <a:pt x="1575" y="1440"/>
                    </a:lnTo>
                    <a:lnTo>
                      <a:pt x="1590" y="1335"/>
                    </a:lnTo>
                    <a:lnTo>
                      <a:pt x="1575" y="1230"/>
                    </a:lnTo>
                    <a:lnTo>
                      <a:pt x="1575" y="1110"/>
                    </a:lnTo>
                    <a:lnTo>
                      <a:pt x="1560" y="1005"/>
                    </a:lnTo>
                    <a:lnTo>
                      <a:pt x="1545" y="900"/>
                    </a:lnTo>
                    <a:lnTo>
                      <a:pt x="1530" y="795"/>
                    </a:lnTo>
                    <a:lnTo>
                      <a:pt x="1530" y="780"/>
                    </a:lnTo>
                    <a:lnTo>
                      <a:pt x="1500" y="480"/>
                    </a:lnTo>
                    <a:close/>
                  </a:path>
                </a:pathLst>
              </a:custGeom>
              <a:solidFill>
                <a:srgbClr val="616EC2"/>
              </a:solidFill>
              <a:ln w="9525">
                <a:noFill/>
                <a:round/>
                <a:headEnd/>
                <a:tailEnd/>
              </a:ln>
            </p:spPr>
            <p:txBody>
              <a:bodyPr/>
              <a:lstStyle/>
              <a:p>
                <a:endParaRPr lang="tr-TR"/>
              </a:p>
            </p:txBody>
          </p:sp>
          <p:sp>
            <p:nvSpPr>
              <p:cNvPr id="24" name="Freeform 553"/>
              <p:cNvSpPr>
                <a:spLocks/>
              </p:cNvSpPr>
              <p:nvPr/>
            </p:nvSpPr>
            <p:spPr bwMode="auto">
              <a:xfrm>
                <a:off x="390" y="3480"/>
                <a:ext cx="1590" cy="2220"/>
              </a:xfrm>
              <a:custGeom>
                <a:avLst/>
                <a:gdLst>
                  <a:gd name="T0" fmla="*/ 1500 w 1590"/>
                  <a:gd name="T1" fmla="*/ 480 h 2220"/>
                  <a:gd name="T2" fmla="*/ 1440 w 1590"/>
                  <a:gd name="T3" fmla="*/ 0 h 2220"/>
                  <a:gd name="T4" fmla="*/ 750 w 1590"/>
                  <a:gd name="T5" fmla="*/ 195 h 2220"/>
                  <a:gd name="T6" fmla="*/ 0 w 1590"/>
                  <a:gd name="T7" fmla="*/ 480 h 2220"/>
                  <a:gd name="T8" fmla="*/ 60 w 1590"/>
                  <a:gd name="T9" fmla="*/ 585 h 2220"/>
                  <a:gd name="T10" fmla="*/ 90 w 1590"/>
                  <a:gd name="T11" fmla="*/ 630 h 2220"/>
                  <a:gd name="T12" fmla="*/ 150 w 1590"/>
                  <a:gd name="T13" fmla="*/ 690 h 2220"/>
                  <a:gd name="T14" fmla="*/ 210 w 1590"/>
                  <a:gd name="T15" fmla="*/ 765 h 2220"/>
                  <a:gd name="T16" fmla="*/ 270 w 1590"/>
                  <a:gd name="T17" fmla="*/ 840 h 2220"/>
                  <a:gd name="T18" fmla="*/ 315 w 1590"/>
                  <a:gd name="T19" fmla="*/ 915 h 2220"/>
                  <a:gd name="T20" fmla="*/ 375 w 1590"/>
                  <a:gd name="T21" fmla="*/ 990 h 2220"/>
                  <a:gd name="T22" fmla="*/ 420 w 1590"/>
                  <a:gd name="T23" fmla="*/ 1065 h 2220"/>
                  <a:gd name="T24" fmla="*/ 450 w 1590"/>
                  <a:gd name="T25" fmla="*/ 1155 h 2220"/>
                  <a:gd name="T26" fmla="*/ 495 w 1590"/>
                  <a:gd name="T27" fmla="*/ 1245 h 2220"/>
                  <a:gd name="T28" fmla="*/ 525 w 1590"/>
                  <a:gd name="T29" fmla="*/ 1335 h 2220"/>
                  <a:gd name="T30" fmla="*/ 555 w 1590"/>
                  <a:gd name="T31" fmla="*/ 1410 h 2220"/>
                  <a:gd name="T32" fmla="*/ 570 w 1590"/>
                  <a:gd name="T33" fmla="*/ 1500 h 2220"/>
                  <a:gd name="T34" fmla="*/ 585 w 1590"/>
                  <a:gd name="T35" fmla="*/ 1590 h 2220"/>
                  <a:gd name="T36" fmla="*/ 615 w 1590"/>
                  <a:gd name="T37" fmla="*/ 1680 h 2220"/>
                  <a:gd name="T38" fmla="*/ 615 w 1590"/>
                  <a:gd name="T39" fmla="*/ 1785 h 2220"/>
                  <a:gd name="T40" fmla="*/ 615 w 1590"/>
                  <a:gd name="T41" fmla="*/ 1875 h 2220"/>
                  <a:gd name="T42" fmla="*/ 615 w 1590"/>
                  <a:gd name="T43" fmla="*/ 1965 h 2220"/>
                  <a:gd name="T44" fmla="*/ 615 w 1590"/>
                  <a:gd name="T45" fmla="*/ 2055 h 2220"/>
                  <a:gd name="T46" fmla="*/ 675 w 1590"/>
                  <a:gd name="T47" fmla="*/ 2085 h 2220"/>
                  <a:gd name="T48" fmla="*/ 720 w 1590"/>
                  <a:gd name="T49" fmla="*/ 2130 h 2220"/>
                  <a:gd name="T50" fmla="*/ 780 w 1590"/>
                  <a:gd name="T51" fmla="*/ 2145 h 2220"/>
                  <a:gd name="T52" fmla="*/ 840 w 1590"/>
                  <a:gd name="T53" fmla="*/ 2175 h 2220"/>
                  <a:gd name="T54" fmla="*/ 900 w 1590"/>
                  <a:gd name="T55" fmla="*/ 2190 h 2220"/>
                  <a:gd name="T56" fmla="*/ 975 w 1590"/>
                  <a:gd name="T57" fmla="*/ 2205 h 2220"/>
                  <a:gd name="T58" fmla="*/ 1035 w 1590"/>
                  <a:gd name="T59" fmla="*/ 2205 h 2220"/>
                  <a:gd name="T60" fmla="*/ 1095 w 1590"/>
                  <a:gd name="T61" fmla="*/ 2220 h 2220"/>
                  <a:gd name="T62" fmla="*/ 1155 w 1590"/>
                  <a:gd name="T63" fmla="*/ 2220 h 2220"/>
                  <a:gd name="T64" fmla="*/ 1215 w 1590"/>
                  <a:gd name="T65" fmla="*/ 2205 h 2220"/>
                  <a:gd name="T66" fmla="*/ 1290 w 1590"/>
                  <a:gd name="T67" fmla="*/ 2205 h 2220"/>
                  <a:gd name="T68" fmla="*/ 1350 w 1590"/>
                  <a:gd name="T69" fmla="*/ 2190 h 2220"/>
                  <a:gd name="T70" fmla="*/ 1410 w 1590"/>
                  <a:gd name="T71" fmla="*/ 2160 h 2220"/>
                  <a:gd name="T72" fmla="*/ 1425 w 1590"/>
                  <a:gd name="T73" fmla="*/ 2160 h 2220"/>
                  <a:gd name="T74" fmla="*/ 1455 w 1590"/>
                  <a:gd name="T75" fmla="*/ 2055 h 2220"/>
                  <a:gd name="T76" fmla="*/ 1485 w 1590"/>
                  <a:gd name="T77" fmla="*/ 1965 h 2220"/>
                  <a:gd name="T78" fmla="*/ 1515 w 1590"/>
                  <a:gd name="T79" fmla="*/ 1860 h 2220"/>
                  <a:gd name="T80" fmla="*/ 1545 w 1590"/>
                  <a:gd name="T81" fmla="*/ 1755 h 2220"/>
                  <a:gd name="T82" fmla="*/ 1560 w 1590"/>
                  <a:gd name="T83" fmla="*/ 1650 h 2220"/>
                  <a:gd name="T84" fmla="*/ 1575 w 1590"/>
                  <a:gd name="T85" fmla="*/ 1545 h 2220"/>
                  <a:gd name="T86" fmla="*/ 1575 w 1590"/>
                  <a:gd name="T87" fmla="*/ 1440 h 2220"/>
                  <a:gd name="T88" fmla="*/ 1590 w 1590"/>
                  <a:gd name="T89" fmla="*/ 1335 h 2220"/>
                  <a:gd name="T90" fmla="*/ 1575 w 1590"/>
                  <a:gd name="T91" fmla="*/ 1230 h 2220"/>
                  <a:gd name="T92" fmla="*/ 1575 w 1590"/>
                  <a:gd name="T93" fmla="*/ 1110 h 2220"/>
                  <a:gd name="T94" fmla="*/ 1560 w 1590"/>
                  <a:gd name="T95" fmla="*/ 1005 h 2220"/>
                  <a:gd name="T96" fmla="*/ 1545 w 1590"/>
                  <a:gd name="T97" fmla="*/ 900 h 2220"/>
                  <a:gd name="T98" fmla="*/ 1530 w 1590"/>
                  <a:gd name="T99" fmla="*/ 795 h 2220"/>
                  <a:gd name="T100" fmla="*/ 1530 w 1590"/>
                  <a:gd name="T101" fmla="*/ 780 h 2220"/>
                  <a:gd name="T102" fmla="*/ 1500 w 1590"/>
                  <a:gd name="T103" fmla="*/ 480 h 22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90"/>
                  <a:gd name="T157" fmla="*/ 0 h 2220"/>
                  <a:gd name="T158" fmla="*/ 1590 w 1590"/>
                  <a:gd name="T159" fmla="*/ 2220 h 22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90" h="2220">
                    <a:moveTo>
                      <a:pt x="1500" y="480"/>
                    </a:moveTo>
                    <a:lnTo>
                      <a:pt x="1440" y="0"/>
                    </a:lnTo>
                    <a:lnTo>
                      <a:pt x="750" y="195"/>
                    </a:lnTo>
                    <a:lnTo>
                      <a:pt x="0" y="480"/>
                    </a:lnTo>
                    <a:lnTo>
                      <a:pt x="60" y="585"/>
                    </a:lnTo>
                    <a:lnTo>
                      <a:pt x="90" y="630"/>
                    </a:lnTo>
                    <a:lnTo>
                      <a:pt x="150" y="690"/>
                    </a:lnTo>
                    <a:lnTo>
                      <a:pt x="210" y="765"/>
                    </a:lnTo>
                    <a:lnTo>
                      <a:pt x="270" y="840"/>
                    </a:lnTo>
                    <a:lnTo>
                      <a:pt x="315" y="915"/>
                    </a:lnTo>
                    <a:lnTo>
                      <a:pt x="375" y="990"/>
                    </a:lnTo>
                    <a:lnTo>
                      <a:pt x="420" y="1065"/>
                    </a:lnTo>
                    <a:lnTo>
                      <a:pt x="450" y="1155"/>
                    </a:lnTo>
                    <a:lnTo>
                      <a:pt x="495" y="1245"/>
                    </a:lnTo>
                    <a:lnTo>
                      <a:pt x="525" y="1335"/>
                    </a:lnTo>
                    <a:lnTo>
                      <a:pt x="555" y="1410"/>
                    </a:lnTo>
                    <a:lnTo>
                      <a:pt x="570" y="1500"/>
                    </a:lnTo>
                    <a:lnTo>
                      <a:pt x="585" y="1590"/>
                    </a:lnTo>
                    <a:lnTo>
                      <a:pt x="615" y="1680"/>
                    </a:lnTo>
                    <a:lnTo>
                      <a:pt x="615" y="1785"/>
                    </a:lnTo>
                    <a:lnTo>
                      <a:pt x="615" y="1875"/>
                    </a:lnTo>
                    <a:lnTo>
                      <a:pt x="615" y="1965"/>
                    </a:lnTo>
                    <a:lnTo>
                      <a:pt x="615" y="2055"/>
                    </a:lnTo>
                    <a:lnTo>
                      <a:pt x="675" y="2085"/>
                    </a:lnTo>
                    <a:lnTo>
                      <a:pt x="720" y="2130"/>
                    </a:lnTo>
                    <a:lnTo>
                      <a:pt x="780" y="2145"/>
                    </a:lnTo>
                    <a:lnTo>
                      <a:pt x="840" y="2175"/>
                    </a:lnTo>
                    <a:lnTo>
                      <a:pt x="900" y="2190"/>
                    </a:lnTo>
                    <a:lnTo>
                      <a:pt x="975" y="2205"/>
                    </a:lnTo>
                    <a:lnTo>
                      <a:pt x="1035" y="2205"/>
                    </a:lnTo>
                    <a:lnTo>
                      <a:pt x="1095" y="2220"/>
                    </a:lnTo>
                    <a:lnTo>
                      <a:pt x="1155" y="2220"/>
                    </a:lnTo>
                    <a:lnTo>
                      <a:pt x="1215" y="2205"/>
                    </a:lnTo>
                    <a:lnTo>
                      <a:pt x="1290" y="2205"/>
                    </a:lnTo>
                    <a:lnTo>
                      <a:pt x="1350" y="2190"/>
                    </a:lnTo>
                    <a:lnTo>
                      <a:pt x="1410" y="2160"/>
                    </a:lnTo>
                    <a:lnTo>
                      <a:pt x="1425" y="2160"/>
                    </a:lnTo>
                    <a:lnTo>
                      <a:pt x="1455" y="2055"/>
                    </a:lnTo>
                    <a:lnTo>
                      <a:pt x="1485" y="1965"/>
                    </a:lnTo>
                    <a:lnTo>
                      <a:pt x="1515" y="1860"/>
                    </a:lnTo>
                    <a:lnTo>
                      <a:pt x="1545" y="1755"/>
                    </a:lnTo>
                    <a:lnTo>
                      <a:pt x="1560" y="1650"/>
                    </a:lnTo>
                    <a:lnTo>
                      <a:pt x="1575" y="1545"/>
                    </a:lnTo>
                    <a:lnTo>
                      <a:pt x="1575" y="1440"/>
                    </a:lnTo>
                    <a:lnTo>
                      <a:pt x="1590" y="1335"/>
                    </a:lnTo>
                    <a:lnTo>
                      <a:pt x="1575" y="1230"/>
                    </a:lnTo>
                    <a:lnTo>
                      <a:pt x="1575" y="1110"/>
                    </a:lnTo>
                    <a:lnTo>
                      <a:pt x="1560" y="1005"/>
                    </a:lnTo>
                    <a:lnTo>
                      <a:pt x="1545" y="900"/>
                    </a:lnTo>
                    <a:lnTo>
                      <a:pt x="1530" y="795"/>
                    </a:lnTo>
                    <a:lnTo>
                      <a:pt x="1530" y="780"/>
                    </a:lnTo>
                    <a:lnTo>
                      <a:pt x="1500" y="480"/>
                    </a:lnTo>
                  </a:path>
                </a:pathLst>
              </a:custGeom>
              <a:noFill/>
              <a:ln w="0">
                <a:solidFill>
                  <a:srgbClr val="000000"/>
                </a:solidFill>
                <a:round/>
                <a:headEnd/>
                <a:tailEnd/>
              </a:ln>
            </p:spPr>
            <p:txBody>
              <a:bodyPr/>
              <a:lstStyle/>
              <a:p>
                <a:endParaRPr lang="tr-TR"/>
              </a:p>
            </p:txBody>
          </p:sp>
          <p:sp>
            <p:nvSpPr>
              <p:cNvPr id="25" name="Freeform 554"/>
              <p:cNvSpPr>
                <a:spLocks/>
              </p:cNvSpPr>
              <p:nvPr/>
            </p:nvSpPr>
            <p:spPr bwMode="auto">
              <a:xfrm>
                <a:off x="0" y="1500"/>
                <a:ext cx="2970" cy="2715"/>
              </a:xfrm>
              <a:custGeom>
                <a:avLst/>
                <a:gdLst>
                  <a:gd name="T0" fmla="*/ 2550 w 2970"/>
                  <a:gd name="T1" fmla="*/ 555 h 2715"/>
                  <a:gd name="T2" fmla="*/ 2610 w 2970"/>
                  <a:gd name="T3" fmla="*/ 630 h 2715"/>
                  <a:gd name="T4" fmla="*/ 2655 w 2970"/>
                  <a:gd name="T5" fmla="*/ 720 h 2715"/>
                  <a:gd name="T6" fmla="*/ 2685 w 2970"/>
                  <a:gd name="T7" fmla="*/ 825 h 2715"/>
                  <a:gd name="T8" fmla="*/ 2700 w 2970"/>
                  <a:gd name="T9" fmla="*/ 915 h 2715"/>
                  <a:gd name="T10" fmla="*/ 2685 w 2970"/>
                  <a:gd name="T11" fmla="*/ 1020 h 2715"/>
                  <a:gd name="T12" fmla="*/ 2655 w 2970"/>
                  <a:gd name="T13" fmla="*/ 1110 h 2715"/>
                  <a:gd name="T14" fmla="*/ 2670 w 2970"/>
                  <a:gd name="T15" fmla="*/ 1185 h 2715"/>
                  <a:gd name="T16" fmla="*/ 2775 w 2970"/>
                  <a:gd name="T17" fmla="*/ 1335 h 2715"/>
                  <a:gd name="T18" fmla="*/ 2865 w 2970"/>
                  <a:gd name="T19" fmla="*/ 1500 h 2715"/>
                  <a:gd name="T20" fmla="*/ 2940 w 2970"/>
                  <a:gd name="T21" fmla="*/ 1680 h 2715"/>
                  <a:gd name="T22" fmla="*/ 2670 w 2970"/>
                  <a:gd name="T23" fmla="*/ 1815 h 2715"/>
                  <a:gd name="T24" fmla="*/ 2610 w 2970"/>
                  <a:gd name="T25" fmla="*/ 1920 h 2715"/>
                  <a:gd name="T26" fmla="*/ 2580 w 2970"/>
                  <a:gd name="T27" fmla="*/ 2040 h 2715"/>
                  <a:gd name="T28" fmla="*/ 2565 w 2970"/>
                  <a:gd name="T29" fmla="*/ 2160 h 2715"/>
                  <a:gd name="T30" fmla="*/ 2565 w 2970"/>
                  <a:gd name="T31" fmla="*/ 2280 h 2715"/>
                  <a:gd name="T32" fmla="*/ 2580 w 2970"/>
                  <a:gd name="T33" fmla="*/ 2385 h 2715"/>
                  <a:gd name="T34" fmla="*/ 2565 w 2970"/>
                  <a:gd name="T35" fmla="*/ 2430 h 2715"/>
                  <a:gd name="T36" fmla="*/ 2460 w 2970"/>
                  <a:gd name="T37" fmla="*/ 2490 h 2715"/>
                  <a:gd name="T38" fmla="*/ 2340 w 2970"/>
                  <a:gd name="T39" fmla="*/ 2520 h 2715"/>
                  <a:gd name="T40" fmla="*/ 2235 w 2970"/>
                  <a:gd name="T41" fmla="*/ 2550 h 2715"/>
                  <a:gd name="T42" fmla="*/ 2115 w 2970"/>
                  <a:gd name="T43" fmla="*/ 2550 h 2715"/>
                  <a:gd name="T44" fmla="*/ 2040 w 2970"/>
                  <a:gd name="T45" fmla="*/ 2505 h 2715"/>
                  <a:gd name="T46" fmla="*/ 1920 w 2970"/>
                  <a:gd name="T47" fmla="*/ 2280 h 2715"/>
                  <a:gd name="T48" fmla="*/ 1830 w 2970"/>
                  <a:gd name="T49" fmla="*/ 2055 h 2715"/>
                  <a:gd name="T50" fmla="*/ 1785 w 2970"/>
                  <a:gd name="T51" fmla="*/ 2205 h 2715"/>
                  <a:gd name="T52" fmla="*/ 1740 w 2970"/>
                  <a:gd name="T53" fmla="*/ 2340 h 2715"/>
                  <a:gd name="T54" fmla="*/ 1725 w 2970"/>
                  <a:gd name="T55" fmla="*/ 2490 h 2715"/>
                  <a:gd name="T56" fmla="*/ 1455 w 2970"/>
                  <a:gd name="T57" fmla="*/ 2505 h 2715"/>
                  <a:gd name="T58" fmla="*/ 1185 w 2970"/>
                  <a:gd name="T59" fmla="*/ 2550 h 2715"/>
                  <a:gd name="T60" fmla="*/ 930 w 2970"/>
                  <a:gd name="T61" fmla="*/ 2610 h 2715"/>
                  <a:gd name="T62" fmla="*/ 660 w 2970"/>
                  <a:gd name="T63" fmla="*/ 2685 h 2715"/>
                  <a:gd name="T64" fmla="*/ 495 w 2970"/>
                  <a:gd name="T65" fmla="*/ 2715 h 2715"/>
                  <a:gd name="T66" fmla="*/ 405 w 2970"/>
                  <a:gd name="T67" fmla="*/ 2715 h 2715"/>
                  <a:gd name="T68" fmla="*/ 315 w 2970"/>
                  <a:gd name="T69" fmla="*/ 2685 h 2715"/>
                  <a:gd name="T70" fmla="*/ 225 w 2970"/>
                  <a:gd name="T71" fmla="*/ 2640 h 2715"/>
                  <a:gd name="T72" fmla="*/ 120 w 2970"/>
                  <a:gd name="T73" fmla="*/ 2550 h 2715"/>
                  <a:gd name="T74" fmla="*/ 45 w 2970"/>
                  <a:gd name="T75" fmla="*/ 2445 h 2715"/>
                  <a:gd name="T76" fmla="*/ 0 w 2970"/>
                  <a:gd name="T77" fmla="*/ 2265 h 2715"/>
                  <a:gd name="T78" fmla="*/ 15 w 2970"/>
                  <a:gd name="T79" fmla="*/ 2145 h 2715"/>
                  <a:gd name="T80" fmla="*/ 30 w 2970"/>
                  <a:gd name="T81" fmla="*/ 1920 h 2715"/>
                  <a:gd name="T82" fmla="*/ 60 w 2970"/>
                  <a:gd name="T83" fmla="*/ 1710 h 2715"/>
                  <a:gd name="T84" fmla="*/ 105 w 2970"/>
                  <a:gd name="T85" fmla="*/ 1485 h 2715"/>
                  <a:gd name="T86" fmla="*/ 180 w 2970"/>
                  <a:gd name="T87" fmla="*/ 1275 h 2715"/>
                  <a:gd name="T88" fmla="*/ 270 w 2970"/>
                  <a:gd name="T89" fmla="*/ 1080 h 2715"/>
                  <a:gd name="T90" fmla="*/ 420 w 2970"/>
                  <a:gd name="T91" fmla="*/ 780 h 2715"/>
                  <a:gd name="T92" fmla="*/ 615 w 2970"/>
                  <a:gd name="T93" fmla="*/ 510 h 2715"/>
                  <a:gd name="T94" fmla="*/ 765 w 2970"/>
                  <a:gd name="T95" fmla="*/ 345 h 2715"/>
                  <a:gd name="T96" fmla="*/ 855 w 2970"/>
                  <a:gd name="T97" fmla="*/ 240 h 2715"/>
                  <a:gd name="T98" fmla="*/ 900 w 2970"/>
                  <a:gd name="T99" fmla="*/ 165 h 2715"/>
                  <a:gd name="T100" fmla="*/ 960 w 2970"/>
                  <a:gd name="T101" fmla="*/ 105 h 2715"/>
                  <a:gd name="T102" fmla="*/ 1020 w 2970"/>
                  <a:gd name="T103" fmla="*/ 60 h 2715"/>
                  <a:gd name="T104" fmla="*/ 1110 w 2970"/>
                  <a:gd name="T105" fmla="*/ 15 h 2715"/>
                  <a:gd name="T106" fmla="*/ 1185 w 2970"/>
                  <a:gd name="T107" fmla="*/ 0 h 27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70"/>
                  <a:gd name="T163" fmla="*/ 0 h 2715"/>
                  <a:gd name="T164" fmla="*/ 2970 w 2970"/>
                  <a:gd name="T165" fmla="*/ 2715 h 27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70" h="2715">
                    <a:moveTo>
                      <a:pt x="2535" y="540"/>
                    </a:moveTo>
                    <a:lnTo>
                      <a:pt x="2550" y="555"/>
                    </a:lnTo>
                    <a:lnTo>
                      <a:pt x="2595" y="600"/>
                    </a:lnTo>
                    <a:lnTo>
                      <a:pt x="2610" y="630"/>
                    </a:lnTo>
                    <a:lnTo>
                      <a:pt x="2640" y="675"/>
                    </a:lnTo>
                    <a:lnTo>
                      <a:pt x="2655" y="720"/>
                    </a:lnTo>
                    <a:lnTo>
                      <a:pt x="2685" y="765"/>
                    </a:lnTo>
                    <a:lnTo>
                      <a:pt x="2685" y="825"/>
                    </a:lnTo>
                    <a:lnTo>
                      <a:pt x="2700" y="870"/>
                    </a:lnTo>
                    <a:lnTo>
                      <a:pt x="2700" y="915"/>
                    </a:lnTo>
                    <a:lnTo>
                      <a:pt x="2700" y="960"/>
                    </a:lnTo>
                    <a:lnTo>
                      <a:pt x="2685" y="1020"/>
                    </a:lnTo>
                    <a:lnTo>
                      <a:pt x="2685" y="1065"/>
                    </a:lnTo>
                    <a:lnTo>
                      <a:pt x="2655" y="1110"/>
                    </a:lnTo>
                    <a:lnTo>
                      <a:pt x="2640" y="1155"/>
                    </a:lnTo>
                    <a:lnTo>
                      <a:pt x="2670" y="1185"/>
                    </a:lnTo>
                    <a:lnTo>
                      <a:pt x="2715" y="1260"/>
                    </a:lnTo>
                    <a:lnTo>
                      <a:pt x="2775" y="1335"/>
                    </a:lnTo>
                    <a:lnTo>
                      <a:pt x="2820" y="1425"/>
                    </a:lnTo>
                    <a:lnTo>
                      <a:pt x="2865" y="1500"/>
                    </a:lnTo>
                    <a:lnTo>
                      <a:pt x="2895" y="1590"/>
                    </a:lnTo>
                    <a:lnTo>
                      <a:pt x="2940" y="1680"/>
                    </a:lnTo>
                    <a:lnTo>
                      <a:pt x="2970" y="1770"/>
                    </a:lnTo>
                    <a:lnTo>
                      <a:pt x="2670" y="1815"/>
                    </a:lnTo>
                    <a:lnTo>
                      <a:pt x="2640" y="1875"/>
                    </a:lnTo>
                    <a:lnTo>
                      <a:pt x="2610" y="1920"/>
                    </a:lnTo>
                    <a:lnTo>
                      <a:pt x="2595" y="1980"/>
                    </a:lnTo>
                    <a:lnTo>
                      <a:pt x="2580" y="2040"/>
                    </a:lnTo>
                    <a:lnTo>
                      <a:pt x="2565" y="2100"/>
                    </a:lnTo>
                    <a:lnTo>
                      <a:pt x="2565" y="2160"/>
                    </a:lnTo>
                    <a:lnTo>
                      <a:pt x="2565" y="2220"/>
                    </a:lnTo>
                    <a:lnTo>
                      <a:pt x="2565" y="2280"/>
                    </a:lnTo>
                    <a:lnTo>
                      <a:pt x="2565" y="2340"/>
                    </a:lnTo>
                    <a:lnTo>
                      <a:pt x="2580" y="2385"/>
                    </a:lnTo>
                    <a:lnTo>
                      <a:pt x="2595" y="2415"/>
                    </a:lnTo>
                    <a:lnTo>
                      <a:pt x="2565" y="2430"/>
                    </a:lnTo>
                    <a:lnTo>
                      <a:pt x="2505" y="2460"/>
                    </a:lnTo>
                    <a:lnTo>
                      <a:pt x="2460" y="2490"/>
                    </a:lnTo>
                    <a:lnTo>
                      <a:pt x="2400" y="2505"/>
                    </a:lnTo>
                    <a:lnTo>
                      <a:pt x="2340" y="2520"/>
                    </a:lnTo>
                    <a:lnTo>
                      <a:pt x="2280" y="2535"/>
                    </a:lnTo>
                    <a:lnTo>
                      <a:pt x="2235" y="2550"/>
                    </a:lnTo>
                    <a:lnTo>
                      <a:pt x="2175" y="2550"/>
                    </a:lnTo>
                    <a:lnTo>
                      <a:pt x="2115" y="2550"/>
                    </a:lnTo>
                    <a:lnTo>
                      <a:pt x="2055" y="2535"/>
                    </a:lnTo>
                    <a:lnTo>
                      <a:pt x="2040" y="2505"/>
                    </a:lnTo>
                    <a:lnTo>
                      <a:pt x="1980" y="2400"/>
                    </a:lnTo>
                    <a:lnTo>
                      <a:pt x="1920" y="2280"/>
                    </a:lnTo>
                    <a:lnTo>
                      <a:pt x="1875" y="2175"/>
                    </a:lnTo>
                    <a:lnTo>
                      <a:pt x="1830" y="2055"/>
                    </a:lnTo>
                    <a:lnTo>
                      <a:pt x="1815" y="2130"/>
                    </a:lnTo>
                    <a:lnTo>
                      <a:pt x="1785" y="2205"/>
                    </a:lnTo>
                    <a:lnTo>
                      <a:pt x="1770" y="2280"/>
                    </a:lnTo>
                    <a:lnTo>
                      <a:pt x="1740" y="2340"/>
                    </a:lnTo>
                    <a:lnTo>
                      <a:pt x="1740" y="2415"/>
                    </a:lnTo>
                    <a:lnTo>
                      <a:pt x="1725" y="2490"/>
                    </a:lnTo>
                    <a:lnTo>
                      <a:pt x="1590" y="2490"/>
                    </a:lnTo>
                    <a:lnTo>
                      <a:pt x="1455" y="2505"/>
                    </a:lnTo>
                    <a:lnTo>
                      <a:pt x="1320" y="2520"/>
                    </a:lnTo>
                    <a:lnTo>
                      <a:pt x="1185" y="2550"/>
                    </a:lnTo>
                    <a:lnTo>
                      <a:pt x="1050" y="2580"/>
                    </a:lnTo>
                    <a:lnTo>
                      <a:pt x="930" y="2610"/>
                    </a:lnTo>
                    <a:lnTo>
                      <a:pt x="795" y="2640"/>
                    </a:lnTo>
                    <a:lnTo>
                      <a:pt x="660" y="2685"/>
                    </a:lnTo>
                    <a:lnTo>
                      <a:pt x="600" y="2700"/>
                    </a:lnTo>
                    <a:lnTo>
                      <a:pt x="495" y="2715"/>
                    </a:lnTo>
                    <a:lnTo>
                      <a:pt x="450" y="2715"/>
                    </a:lnTo>
                    <a:lnTo>
                      <a:pt x="405" y="2715"/>
                    </a:lnTo>
                    <a:lnTo>
                      <a:pt x="360" y="2700"/>
                    </a:lnTo>
                    <a:lnTo>
                      <a:pt x="315" y="2685"/>
                    </a:lnTo>
                    <a:lnTo>
                      <a:pt x="270" y="2670"/>
                    </a:lnTo>
                    <a:lnTo>
                      <a:pt x="225" y="2640"/>
                    </a:lnTo>
                    <a:lnTo>
                      <a:pt x="150" y="2595"/>
                    </a:lnTo>
                    <a:lnTo>
                      <a:pt x="120" y="2550"/>
                    </a:lnTo>
                    <a:lnTo>
                      <a:pt x="90" y="2520"/>
                    </a:lnTo>
                    <a:lnTo>
                      <a:pt x="45" y="2445"/>
                    </a:lnTo>
                    <a:lnTo>
                      <a:pt x="15" y="2355"/>
                    </a:lnTo>
                    <a:lnTo>
                      <a:pt x="0" y="2265"/>
                    </a:lnTo>
                    <a:lnTo>
                      <a:pt x="15" y="2175"/>
                    </a:lnTo>
                    <a:lnTo>
                      <a:pt x="15" y="2145"/>
                    </a:lnTo>
                    <a:lnTo>
                      <a:pt x="15" y="2040"/>
                    </a:lnTo>
                    <a:lnTo>
                      <a:pt x="30" y="1920"/>
                    </a:lnTo>
                    <a:lnTo>
                      <a:pt x="45" y="1815"/>
                    </a:lnTo>
                    <a:lnTo>
                      <a:pt x="60" y="1710"/>
                    </a:lnTo>
                    <a:lnTo>
                      <a:pt x="75" y="1590"/>
                    </a:lnTo>
                    <a:lnTo>
                      <a:pt x="105" y="1485"/>
                    </a:lnTo>
                    <a:lnTo>
                      <a:pt x="135" y="1380"/>
                    </a:lnTo>
                    <a:lnTo>
                      <a:pt x="180" y="1275"/>
                    </a:lnTo>
                    <a:lnTo>
                      <a:pt x="210" y="1170"/>
                    </a:lnTo>
                    <a:lnTo>
                      <a:pt x="270" y="1080"/>
                    </a:lnTo>
                    <a:lnTo>
                      <a:pt x="315" y="975"/>
                    </a:lnTo>
                    <a:lnTo>
                      <a:pt x="420" y="780"/>
                    </a:lnTo>
                    <a:lnTo>
                      <a:pt x="540" y="600"/>
                    </a:lnTo>
                    <a:lnTo>
                      <a:pt x="615" y="510"/>
                    </a:lnTo>
                    <a:lnTo>
                      <a:pt x="690" y="435"/>
                    </a:lnTo>
                    <a:lnTo>
                      <a:pt x="765" y="345"/>
                    </a:lnTo>
                    <a:lnTo>
                      <a:pt x="840" y="270"/>
                    </a:lnTo>
                    <a:lnTo>
                      <a:pt x="855" y="240"/>
                    </a:lnTo>
                    <a:lnTo>
                      <a:pt x="870" y="210"/>
                    </a:lnTo>
                    <a:lnTo>
                      <a:pt x="900" y="165"/>
                    </a:lnTo>
                    <a:lnTo>
                      <a:pt x="930" y="135"/>
                    </a:lnTo>
                    <a:lnTo>
                      <a:pt x="960" y="105"/>
                    </a:lnTo>
                    <a:lnTo>
                      <a:pt x="990" y="75"/>
                    </a:lnTo>
                    <a:lnTo>
                      <a:pt x="1020" y="60"/>
                    </a:lnTo>
                    <a:lnTo>
                      <a:pt x="1065" y="30"/>
                    </a:lnTo>
                    <a:lnTo>
                      <a:pt x="1110" y="15"/>
                    </a:lnTo>
                    <a:lnTo>
                      <a:pt x="1155" y="15"/>
                    </a:lnTo>
                    <a:lnTo>
                      <a:pt x="1185" y="0"/>
                    </a:lnTo>
                    <a:lnTo>
                      <a:pt x="2535" y="540"/>
                    </a:lnTo>
                    <a:close/>
                  </a:path>
                </a:pathLst>
              </a:custGeom>
              <a:solidFill>
                <a:srgbClr val="616EC2"/>
              </a:solidFill>
              <a:ln w="9525">
                <a:noFill/>
                <a:round/>
                <a:headEnd/>
                <a:tailEnd/>
              </a:ln>
            </p:spPr>
            <p:txBody>
              <a:bodyPr/>
              <a:lstStyle/>
              <a:p>
                <a:endParaRPr lang="tr-TR"/>
              </a:p>
            </p:txBody>
          </p:sp>
          <p:sp>
            <p:nvSpPr>
              <p:cNvPr id="26" name="Freeform 555"/>
              <p:cNvSpPr>
                <a:spLocks/>
              </p:cNvSpPr>
              <p:nvPr/>
            </p:nvSpPr>
            <p:spPr bwMode="auto">
              <a:xfrm>
                <a:off x="0" y="1500"/>
                <a:ext cx="2970" cy="2715"/>
              </a:xfrm>
              <a:custGeom>
                <a:avLst/>
                <a:gdLst>
                  <a:gd name="T0" fmla="*/ 2550 w 2970"/>
                  <a:gd name="T1" fmla="*/ 555 h 2715"/>
                  <a:gd name="T2" fmla="*/ 2610 w 2970"/>
                  <a:gd name="T3" fmla="*/ 630 h 2715"/>
                  <a:gd name="T4" fmla="*/ 2655 w 2970"/>
                  <a:gd name="T5" fmla="*/ 720 h 2715"/>
                  <a:gd name="T6" fmla="*/ 2685 w 2970"/>
                  <a:gd name="T7" fmla="*/ 825 h 2715"/>
                  <a:gd name="T8" fmla="*/ 2700 w 2970"/>
                  <a:gd name="T9" fmla="*/ 915 h 2715"/>
                  <a:gd name="T10" fmla="*/ 2685 w 2970"/>
                  <a:gd name="T11" fmla="*/ 1020 h 2715"/>
                  <a:gd name="T12" fmla="*/ 2655 w 2970"/>
                  <a:gd name="T13" fmla="*/ 1110 h 2715"/>
                  <a:gd name="T14" fmla="*/ 2670 w 2970"/>
                  <a:gd name="T15" fmla="*/ 1185 h 2715"/>
                  <a:gd name="T16" fmla="*/ 2775 w 2970"/>
                  <a:gd name="T17" fmla="*/ 1335 h 2715"/>
                  <a:gd name="T18" fmla="*/ 2865 w 2970"/>
                  <a:gd name="T19" fmla="*/ 1500 h 2715"/>
                  <a:gd name="T20" fmla="*/ 2940 w 2970"/>
                  <a:gd name="T21" fmla="*/ 1680 h 2715"/>
                  <a:gd name="T22" fmla="*/ 2670 w 2970"/>
                  <a:gd name="T23" fmla="*/ 1815 h 2715"/>
                  <a:gd name="T24" fmla="*/ 2610 w 2970"/>
                  <a:gd name="T25" fmla="*/ 1920 h 2715"/>
                  <a:gd name="T26" fmla="*/ 2580 w 2970"/>
                  <a:gd name="T27" fmla="*/ 2040 h 2715"/>
                  <a:gd name="T28" fmla="*/ 2565 w 2970"/>
                  <a:gd name="T29" fmla="*/ 2160 h 2715"/>
                  <a:gd name="T30" fmla="*/ 2565 w 2970"/>
                  <a:gd name="T31" fmla="*/ 2280 h 2715"/>
                  <a:gd name="T32" fmla="*/ 2580 w 2970"/>
                  <a:gd name="T33" fmla="*/ 2385 h 2715"/>
                  <a:gd name="T34" fmla="*/ 2565 w 2970"/>
                  <a:gd name="T35" fmla="*/ 2430 h 2715"/>
                  <a:gd name="T36" fmla="*/ 2460 w 2970"/>
                  <a:gd name="T37" fmla="*/ 2490 h 2715"/>
                  <a:gd name="T38" fmla="*/ 2340 w 2970"/>
                  <a:gd name="T39" fmla="*/ 2520 h 2715"/>
                  <a:gd name="T40" fmla="*/ 2235 w 2970"/>
                  <a:gd name="T41" fmla="*/ 2550 h 2715"/>
                  <a:gd name="T42" fmla="*/ 2115 w 2970"/>
                  <a:gd name="T43" fmla="*/ 2550 h 2715"/>
                  <a:gd name="T44" fmla="*/ 2040 w 2970"/>
                  <a:gd name="T45" fmla="*/ 2505 h 2715"/>
                  <a:gd name="T46" fmla="*/ 1920 w 2970"/>
                  <a:gd name="T47" fmla="*/ 2280 h 2715"/>
                  <a:gd name="T48" fmla="*/ 1830 w 2970"/>
                  <a:gd name="T49" fmla="*/ 2055 h 2715"/>
                  <a:gd name="T50" fmla="*/ 1785 w 2970"/>
                  <a:gd name="T51" fmla="*/ 2205 h 2715"/>
                  <a:gd name="T52" fmla="*/ 1740 w 2970"/>
                  <a:gd name="T53" fmla="*/ 2340 h 2715"/>
                  <a:gd name="T54" fmla="*/ 1725 w 2970"/>
                  <a:gd name="T55" fmla="*/ 2490 h 2715"/>
                  <a:gd name="T56" fmla="*/ 1455 w 2970"/>
                  <a:gd name="T57" fmla="*/ 2505 h 2715"/>
                  <a:gd name="T58" fmla="*/ 1185 w 2970"/>
                  <a:gd name="T59" fmla="*/ 2550 h 2715"/>
                  <a:gd name="T60" fmla="*/ 930 w 2970"/>
                  <a:gd name="T61" fmla="*/ 2610 h 2715"/>
                  <a:gd name="T62" fmla="*/ 660 w 2970"/>
                  <a:gd name="T63" fmla="*/ 2685 h 2715"/>
                  <a:gd name="T64" fmla="*/ 495 w 2970"/>
                  <a:gd name="T65" fmla="*/ 2715 h 2715"/>
                  <a:gd name="T66" fmla="*/ 405 w 2970"/>
                  <a:gd name="T67" fmla="*/ 2715 h 2715"/>
                  <a:gd name="T68" fmla="*/ 315 w 2970"/>
                  <a:gd name="T69" fmla="*/ 2685 h 2715"/>
                  <a:gd name="T70" fmla="*/ 225 w 2970"/>
                  <a:gd name="T71" fmla="*/ 2640 h 2715"/>
                  <a:gd name="T72" fmla="*/ 120 w 2970"/>
                  <a:gd name="T73" fmla="*/ 2550 h 2715"/>
                  <a:gd name="T74" fmla="*/ 45 w 2970"/>
                  <a:gd name="T75" fmla="*/ 2445 h 2715"/>
                  <a:gd name="T76" fmla="*/ 0 w 2970"/>
                  <a:gd name="T77" fmla="*/ 2265 h 2715"/>
                  <a:gd name="T78" fmla="*/ 15 w 2970"/>
                  <a:gd name="T79" fmla="*/ 2145 h 2715"/>
                  <a:gd name="T80" fmla="*/ 30 w 2970"/>
                  <a:gd name="T81" fmla="*/ 1920 h 2715"/>
                  <a:gd name="T82" fmla="*/ 60 w 2970"/>
                  <a:gd name="T83" fmla="*/ 1710 h 2715"/>
                  <a:gd name="T84" fmla="*/ 105 w 2970"/>
                  <a:gd name="T85" fmla="*/ 1485 h 2715"/>
                  <a:gd name="T86" fmla="*/ 180 w 2970"/>
                  <a:gd name="T87" fmla="*/ 1275 h 2715"/>
                  <a:gd name="T88" fmla="*/ 270 w 2970"/>
                  <a:gd name="T89" fmla="*/ 1080 h 2715"/>
                  <a:gd name="T90" fmla="*/ 420 w 2970"/>
                  <a:gd name="T91" fmla="*/ 780 h 2715"/>
                  <a:gd name="T92" fmla="*/ 615 w 2970"/>
                  <a:gd name="T93" fmla="*/ 510 h 2715"/>
                  <a:gd name="T94" fmla="*/ 765 w 2970"/>
                  <a:gd name="T95" fmla="*/ 345 h 2715"/>
                  <a:gd name="T96" fmla="*/ 855 w 2970"/>
                  <a:gd name="T97" fmla="*/ 240 h 2715"/>
                  <a:gd name="T98" fmla="*/ 900 w 2970"/>
                  <a:gd name="T99" fmla="*/ 165 h 2715"/>
                  <a:gd name="T100" fmla="*/ 960 w 2970"/>
                  <a:gd name="T101" fmla="*/ 105 h 2715"/>
                  <a:gd name="T102" fmla="*/ 1020 w 2970"/>
                  <a:gd name="T103" fmla="*/ 60 h 2715"/>
                  <a:gd name="T104" fmla="*/ 1110 w 2970"/>
                  <a:gd name="T105" fmla="*/ 15 h 2715"/>
                  <a:gd name="T106" fmla="*/ 1185 w 2970"/>
                  <a:gd name="T107" fmla="*/ 0 h 27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70"/>
                  <a:gd name="T163" fmla="*/ 0 h 2715"/>
                  <a:gd name="T164" fmla="*/ 2970 w 2970"/>
                  <a:gd name="T165" fmla="*/ 2715 h 27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70" h="2715">
                    <a:moveTo>
                      <a:pt x="2535" y="540"/>
                    </a:moveTo>
                    <a:lnTo>
                      <a:pt x="2550" y="555"/>
                    </a:lnTo>
                    <a:lnTo>
                      <a:pt x="2595" y="600"/>
                    </a:lnTo>
                    <a:lnTo>
                      <a:pt x="2610" y="630"/>
                    </a:lnTo>
                    <a:lnTo>
                      <a:pt x="2640" y="675"/>
                    </a:lnTo>
                    <a:lnTo>
                      <a:pt x="2655" y="720"/>
                    </a:lnTo>
                    <a:lnTo>
                      <a:pt x="2685" y="765"/>
                    </a:lnTo>
                    <a:lnTo>
                      <a:pt x="2685" y="825"/>
                    </a:lnTo>
                    <a:lnTo>
                      <a:pt x="2700" y="870"/>
                    </a:lnTo>
                    <a:lnTo>
                      <a:pt x="2700" y="915"/>
                    </a:lnTo>
                    <a:lnTo>
                      <a:pt x="2700" y="960"/>
                    </a:lnTo>
                    <a:lnTo>
                      <a:pt x="2685" y="1020"/>
                    </a:lnTo>
                    <a:lnTo>
                      <a:pt x="2685" y="1065"/>
                    </a:lnTo>
                    <a:lnTo>
                      <a:pt x="2655" y="1110"/>
                    </a:lnTo>
                    <a:lnTo>
                      <a:pt x="2640" y="1155"/>
                    </a:lnTo>
                    <a:lnTo>
                      <a:pt x="2670" y="1185"/>
                    </a:lnTo>
                    <a:lnTo>
                      <a:pt x="2715" y="1260"/>
                    </a:lnTo>
                    <a:lnTo>
                      <a:pt x="2775" y="1335"/>
                    </a:lnTo>
                    <a:lnTo>
                      <a:pt x="2820" y="1425"/>
                    </a:lnTo>
                    <a:lnTo>
                      <a:pt x="2865" y="1500"/>
                    </a:lnTo>
                    <a:lnTo>
                      <a:pt x="2895" y="1590"/>
                    </a:lnTo>
                    <a:lnTo>
                      <a:pt x="2940" y="1680"/>
                    </a:lnTo>
                    <a:lnTo>
                      <a:pt x="2970" y="1770"/>
                    </a:lnTo>
                    <a:lnTo>
                      <a:pt x="2670" y="1815"/>
                    </a:lnTo>
                    <a:lnTo>
                      <a:pt x="2640" y="1875"/>
                    </a:lnTo>
                    <a:lnTo>
                      <a:pt x="2610" y="1920"/>
                    </a:lnTo>
                    <a:lnTo>
                      <a:pt x="2595" y="1980"/>
                    </a:lnTo>
                    <a:lnTo>
                      <a:pt x="2580" y="2040"/>
                    </a:lnTo>
                    <a:lnTo>
                      <a:pt x="2565" y="2100"/>
                    </a:lnTo>
                    <a:lnTo>
                      <a:pt x="2565" y="2160"/>
                    </a:lnTo>
                    <a:lnTo>
                      <a:pt x="2565" y="2220"/>
                    </a:lnTo>
                    <a:lnTo>
                      <a:pt x="2565" y="2280"/>
                    </a:lnTo>
                    <a:lnTo>
                      <a:pt x="2565" y="2340"/>
                    </a:lnTo>
                    <a:lnTo>
                      <a:pt x="2580" y="2385"/>
                    </a:lnTo>
                    <a:lnTo>
                      <a:pt x="2595" y="2415"/>
                    </a:lnTo>
                    <a:lnTo>
                      <a:pt x="2565" y="2430"/>
                    </a:lnTo>
                    <a:lnTo>
                      <a:pt x="2505" y="2460"/>
                    </a:lnTo>
                    <a:lnTo>
                      <a:pt x="2460" y="2490"/>
                    </a:lnTo>
                    <a:lnTo>
                      <a:pt x="2400" y="2505"/>
                    </a:lnTo>
                    <a:lnTo>
                      <a:pt x="2340" y="2520"/>
                    </a:lnTo>
                    <a:lnTo>
                      <a:pt x="2280" y="2535"/>
                    </a:lnTo>
                    <a:lnTo>
                      <a:pt x="2235" y="2550"/>
                    </a:lnTo>
                    <a:lnTo>
                      <a:pt x="2175" y="2550"/>
                    </a:lnTo>
                    <a:lnTo>
                      <a:pt x="2115" y="2550"/>
                    </a:lnTo>
                    <a:lnTo>
                      <a:pt x="2055" y="2535"/>
                    </a:lnTo>
                    <a:lnTo>
                      <a:pt x="2040" y="2505"/>
                    </a:lnTo>
                    <a:lnTo>
                      <a:pt x="1980" y="2400"/>
                    </a:lnTo>
                    <a:lnTo>
                      <a:pt x="1920" y="2280"/>
                    </a:lnTo>
                    <a:lnTo>
                      <a:pt x="1875" y="2175"/>
                    </a:lnTo>
                    <a:lnTo>
                      <a:pt x="1830" y="2055"/>
                    </a:lnTo>
                    <a:lnTo>
                      <a:pt x="1815" y="2130"/>
                    </a:lnTo>
                    <a:lnTo>
                      <a:pt x="1785" y="2205"/>
                    </a:lnTo>
                    <a:lnTo>
                      <a:pt x="1770" y="2280"/>
                    </a:lnTo>
                    <a:lnTo>
                      <a:pt x="1740" y="2340"/>
                    </a:lnTo>
                    <a:lnTo>
                      <a:pt x="1740" y="2415"/>
                    </a:lnTo>
                    <a:lnTo>
                      <a:pt x="1725" y="2490"/>
                    </a:lnTo>
                    <a:lnTo>
                      <a:pt x="1590" y="2490"/>
                    </a:lnTo>
                    <a:lnTo>
                      <a:pt x="1455" y="2505"/>
                    </a:lnTo>
                    <a:lnTo>
                      <a:pt x="1320" y="2520"/>
                    </a:lnTo>
                    <a:lnTo>
                      <a:pt x="1185" y="2550"/>
                    </a:lnTo>
                    <a:lnTo>
                      <a:pt x="1050" y="2580"/>
                    </a:lnTo>
                    <a:lnTo>
                      <a:pt x="930" y="2610"/>
                    </a:lnTo>
                    <a:lnTo>
                      <a:pt x="795" y="2640"/>
                    </a:lnTo>
                    <a:lnTo>
                      <a:pt x="660" y="2685"/>
                    </a:lnTo>
                    <a:lnTo>
                      <a:pt x="600" y="2700"/>
                    </a:lnTo>
                    <a:lnTo>
                      <a:pt x="495" y="2715"/>
                    </a:lnTo>
                    <a:lnTo>
                      <a:pt x="450" y="2715"/>
                    </a:lnTo>
                    <a:lnTo>
                      <a:pt x="405" y="2715"/>
                    </a:lnTo>
                    <a:lnTo>
                      <a:pt x="360" y="2700"/>
                    </a:lnTo>
                    <a:lnTo>
                      <a:pt x="315" y="2685"/>
                    </a:lnTo>
                    <a:lnTo>
                      <a:pt x="270" y="2670"/>
                    </a:lnTo>
                    <a:lnTo>
                      <a:pt x="225" y="2640"/>
                    </a:lnTo>
                    <a:lnTo>
                      <a:pt x="150" y="2595"/>
                    </a:lnTo>
                    <a:lnTo>
                      <a:pt x="120" y="2550"/>
                    </a:lnTo>
                    <a:lnTo>
                      <a:pt x="90" y="2520"/>
                    </a:lnTo>
                    <a:lnTo>
                      <a:pt x="45" y="2445"/>
                    </a:lnTo>
                    <a:lnTo>
                      <a:pt x="15" y="2355"/>
                    </a:lnTo>
                    <a:lnTo>
                      <a:pt x="0" y="2265"/>
                    </a:lnTo>
                    <a:lnTo>
                      <a:pt x="15" y="2175"/>
                    </a:lnTo>
                    <a:lnTo>
                      <a:pt x="15" y="2145"/>
                    </a:lnTo>
                    <a:lnTo>
                      <a:pt x="15" y="2040"/>
                    </a:lnTo>
                    <a:lnTo>
                      <a:pt x="30" y="1920"/>
                    </a:lnTo>
                    <a:lnTo>
                      <a:pt x="45" y="1815"/>
                    </a:lnTo>
                    <a:lnTo>
                      <a:pt x="60" y="1710"/>
                    </a:lnTo>
                    <a:lnTo>
                      <a:pt x="75" y="1590"/>
                    </a:lnTo>
                    <a:lnTo>
                      <a:pt x="105" y="1485"/>
                    </a:lnTo>
                    <a:lnTo>
                      <a:pt x="135" y="1380"/>
                    </a:lnTo>
                    <a:lnTo>
                      <a:pt x="180" y="1275"/>
                    </a:lnTo>
                    <a:lnTo>
                      <a:pt x="210" y="1170"/>
                    </a:lnTo>
                    <a:lnTo>
                      <a:pt x="270" y="1080"/>
                    </a:lnTo>
                    <a:lnTo>
                      <a:pt x="315" y="975"/>
                    </a:lnTo>
                    <a:lnTo>
                      <a:pt x="420" y="780"/>
                    </a:lnTo>
                    <a:lnTo>
                      <a:pt x="540" y="600"/>
                    </a:lnTo>
                    <a:lnTo>
                      <a:pt x="615" y="510"/>
                    </a:lnTo>
                    <a:lnTo>
                      <a:pt x="690" y="435"/>
                    </a:lnTo>
                    <a:lnTo>
                      <a:pt x="765" y="345"/>
                    </a:lnTo>
                    <a:lnTo>
                      <a:pt x="840" y="270"/>
                    </a:lnTo>
                    <a:lnTo>
                      <a:pt x="855" y="240"/>
                    </a:lnTo>
                    <a:lnTo>
                      <a:pt x="870" y="210"/>
                    </a:lnTo>
                    <a:lnTo>
                      <a:pt x="900" y="165"/>
                    </a:lnTo>
                    <a:lnTo>
                      <a:pt x="930" y="135"/>
                    </a:lnTo>
                    <a:lnTo>
                      <a:pt x="960" y="105"/>
                    </a:lnTo>
                    <a:lnTo>
                      <a:pt x="990" y="75"/>
                    </a:lnTo>
                    <a:lnTo>
                      <a:pt x="1020" y="60"/>
                    </a:lnTo>
                    <a:lnTo>
                      <a:pt x="1065" y="30"/>
                    </a:lnTo>
                    <a:lnTo>
                      <a:pt x="1110" y="15"/>
                    </a:lnTo>
                    <a:lnTo>
                      <a:pt x="1155" y="15"/>
                    </a:lnTo>
                    <a:lnTo>
                      <a:pt x="1185" y="0"/>
                    </a:lnTo>
                    <a:lnTo>
                      <a:pt x="2535" y="540"/>
                    </a:lnTo>
                  </a:path>
                </a:pathLst>
              </a:custGeom>
              <a:noFill/>
              <a:ln w="0">
                <a:solidFill>
                  <a:srgbClr val="000000"/>
                </a:solidFill>
                <a:round/>
                <a:headEnd/>
                <a:tailEnd/>
              </a:ln>
            </p:spPr>
            <p:txBody>
              <a:bodyPr/>
              <a:lstStyle/>
              <a:p>
                <a:endParaRPr lang="tr-TR"/>
              </a:p>
            </p:txBody>
          </p:sp>
          <p:sp>
            <p:nvSpPr>
              <p:cNvPr id="27" name="Freeform 556"/>
              <p:cNvSpPr>
                <a:spLocks/>
              </p:cNvSpPr>
              <p:nvPr/>
            </p:nvSpPr>
            <p:spPr bwMode="auto">
              <a:xfrm>
                <a:off x="1710" y="2145"/>
                <a:ext cx="750" cy="645"/>
              </a:xfrm>
              <a:custGeom>
                <a:avLst/>
                <a:gdLst>
                  <a:gd name="T0" fmla="*/ 0 w 750"/>
                  <a:gd name="T1" fmla="*/ 0 h 645"/>
                  <a:gd name="T2" fmla="*/ 750 w 750"/>
                  <a:gd name="T3" fmla="*/ 105 h 645"/>
                  <a:gd name="T4" fmla="*/ 735 w 750"/>
                  <a:gd name="T5" fmla="*/ 150 h 645"/>
                  <a:gd name="T6" fmla="*/ 705 w 750"/>
                  <a:gd name="T7" fmla="*/ 240 h 645"/>
                  <a:gd name="T8" fmla="*/ 660 w 750"/>
                  <a:gd name="T9" fmla="*/ 315 h 645"/>
                  <a:gd name="T10" fmla="*/ 630 w 750"/>
                  <a:gd name="T11" fmla="*/ 405 h 645"/>
                  <a:gd name="T12" fmla="*/ 585 w 750"/>
                  <a:gd name="T13" fmla="*/ 480 h 645"/>
                  <a:gd name="T14" fmla="*/ 525 w 750"/>
                  <a:gd name="T15" fmla="*/ 570 h 645"/>
                  <a:gd name="T16" fmla="*/ 480 w 750"/>
                  <a:gd name="T17" fmla="*/ 645 h 645"/>
                  <a:gd name="T18" fmla="*/ 435 w 750"/>
                  <a:gd name="T19" fmla="*/ 585 h 645"/>
                  <a:gd name="T20" fmla="*/ 390 w 750"/>
                  <a:gd name="T21" fmla="*/ 510 h 645"/>
                  <a:gd name="T22" fmla="*/ 345 w 750"/>
                  <a:gd name="T23" fmla="*/ 465 h 645"/>
                  <a:gd name="T24" fmla="*/ 285 w 750"/>
                  <a:gd name="T25" fmla="*/ 405 h 645"/>
                  <a:gd name="T26" fmla="*/ 240 w 750"/>
                  <a:gd name="T27" fmla="*/ 345 h 645"/>
                  <a:gd name="T28" fmla="*/ 180 w 750"/>
                  <a:gd name="T29" fmla="*/ 300 h 645"/>
                  <a:gd name="T30" fmla="*/ 120 w 750"/>
                  <a:gd name="T31" fmla="*/ 255 h 645"/>
                  <a:gd name="T32" fmla="*/ 60 w 750"/>
                  <a:gd name="T33" fmla="*/ 210 h 645"/>
                  <a:gd name="T34" fmla="*/ 45 w 750"/>
                  <a:gd name="T35" fmla="*/ 210 h 645"/>
                  <a:gd name="T36" fmla="*/ 0 w 750"/>
                  <a:gd name="T37" fmla="*/ 0 h 6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0"/>
                  <a:gd name="T58" fmla="*/ 0 h 645"/>
                  <a:gd name="T59" fmla="*/ 750 w 750"/>
                  <a:gd name="T60" fmla="*/ 645 h 6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0" h="645">
                    <a:moveTo>
                      <a:pt x="0" y="0"/>
                    </a:moveTo>
                    <a:lnTo>
                      <a:pt x="750" y="105"/>
                    </a:lnTo>
                    <a:lnTo>
                      <a:pt x="735" y="150"/>
                    </a:lnTo>
                    <a:lnTo>
                      <a:pt x="705" y="240"/>
                    </a:lnTo>
                    <a:lnTo>
                      <a:pt x="660" y="315"/>
                    </a:lnTo>
                    <a:lnTo>
                      <a:pt x="630" y="405"/>
                    </a:lnTo>
                    <a:lnTo>
                      <a:pt x="585" y="480"/>
                    </a:lnTo>
                    <a:lnTo>
                      <a:pt x="525" y="570"/>
                    </a:lnTo>
                    <a:lnTo>
                      <a:pt x="480" y="645"/>
                    </a:lnTo>
                    <a:lnTo>
                      <a:pt x="435" y="585"/>
                    </a:lnTo>
                    <a:lnTo>
                      <a:pt x="390" y="510"/>
                    </a:lnTo>
                    <a:lnTo>
                      <a:pt x="345" y="465"/>
                    </a:lnTo>
                    <a:lnTo>
                      <a:pt x="285" y="405"/>
                    </a:lnTo>
                    <a:lnTo>
                      <a:pt x="240" y="345"/>
                    </a:lnTo>
                    <a:lnTo>
                      <a:pt x="180" y="300"/>
                    </a:lnTo>
                    <a:lnTo>
                      <a:pt x="120" y="255"/>
                    </a:lnTo>
                    <a:lnTo>
                      <a:pt x="60" y="210"/>
                    </a:lnTo>
                    <a:lnTo>
                      <a:pt x="45" y="210"/>
                    </a:lnTo>
                    <a:lnTo>
                      <a:pt x="0" y="0"/>
                    </a:lnTo>
                    <a:close/>
                  </a:path>
                </a:pathLst>
              </a:custGeom>
              <a:solidFill>
                <a:srgbClr val="D1FFFF"/>
              </a:solidFill>
              <a:ln w="9525">
                <a:noFill/>
                <a:round/>
                <a:headEnd/>
                <a:tailEnd/>
              </a:ln>
            </p:spPr>
            <p:txBody>
              <a:bodyPr/>
              <a:lstStyle/>
              <a:p>
                <a:endParaRPr lang="tr-TR"/>
              </a:p>
            </p:txBody>
          </p:sp>
          <p:sp>
            <p:nvSpPr>
              <p:cNvPr id="28" name="Freeform 557"/>
              <p:cNvSpPr>
                <a:spLocks/>
              </p:cNvSpPr>
              <p:nvPr/>
            </p:nvSpPr>
            <p:spPr bwMode="auto">
              <a:xfrm>
                <a:off x="1710" y="2145"/>
                <a:ext cx="750" cy="645"/>
              </a:xfrm>
              <a:custGeom>
                <a:avLst/>
                <a:gdLst>
                  <a:gd name="T0" fmla="*/ 0 w 750"/>
                  <a:gd name="T1" fmla="*/ 0 h 645"/>
                  <a:gd name="T2" fmla="*/ 750 w 750"/>
                  <a:gd name="T3" fmla="*/ 105 h 645"/>
                  <a:gd name="T4" fmla="*/ 735 w 750"/>
                  <a:gd name="T5" fmla="*/ 150 h 645"/>
                  <a:gd name="T6" fmla="*/ 705 w 750"/>
                  <a:gd name="T7" fmla="*/ 240 h 645"/>
                  <a:gd name="T8" fmla="*/ 660 w 750"/>
                  <a:gd name="T9" fmla="*/ 315 h 645"/>
                  <a:gd name="T10" fmla="*/ 630 w 750"/>
                  <a:gd name="T11" fmla="*/ 405 h 645"/>
                  <a:gd name="T12" fmla="*/ 585 w 750"/>
                  <a:gd name="T13" fmla="*/ 480 h 645"/>
                  <a:gd name="T14" fmla="*/ 525 w 750"/>
                  <a:gd name="T15" fmla="*/ 570 h 645"/>
                  <a:gd name="T16" fmla="*/ 480 w 750"/>
                  <a:gd name="T17" fmla="*/ 645 h 645"/>
                  <a:gd name="T18" fmla="*/ 435 w 750"/>
                  <a:gd name="T19" fmla="*/ 585 h 645"/>
                  <a:gd name="T20" fmla="*/ 390 w 750"/>
                  <a:gd name="T21" fmla="*/ 510 h 645"/>
                  <a:gd name="T22" fmla="*/ 345 w 750"/>
                  <a:gd name="T23" fmla="*/ 465 h 645"/>
                  <a:gd name="T24" fmla="*/ 285 w 750"/>
                  <a:gd name="T25" fmla="*/ 405 h 645"/>
                  <a:gd name="T26" fmla="*/ 240 w 750"/>
                  <a:gd name="T27" fmla="*/ 345 h 645"/>
                  <a:gd name="T28" fmla="*/ 180 w 750"/>
                  <a:gd name="T29" fmla="*/ 300 h 645"/>
                  <a:gd name="T30" fmla="*/ 120 w 750"/>
                  <a:gd name="T31" fmla="*/ 255 h 645"/>
                  <a:gd name="T32" fmla="*/ 60 w 750"/>
                  <a:gd name="T33" fmla="*/ 210 h 645"/>
                  <a:gd name="T34" fmla="*/ 45 w 750"/>
                  <a:gd name="T35" fmla="*/ 210 h 645"/>
                  <a:gd name="T36" fmla="*/ 0 w 750"/>
                  <a:gd name="T37" fmla="*/ 0 h 6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0"/>
                  <a:gd name="T58" fmla="*/ 0 h 645"/>
                  <a:gd name="T59" fmla="*/ 750 w 750"/>
                  <a:gd name="T60" fmla="*/ 645 h 6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0" h="645">
                    <a:moveTo>
                      <a:pt x="0" y="0"/>
                    </a:moveTo>
                    <a:lnTo>
                      <a:pt x="750" y="105"/>
                    </a:lnTo>
                    <a:lnTo>
                      <a:pt x="735" y="150"/>
                    </a:lnTo>
                    <a:lnTo>
                      <a:pt x="705" y="240"/>
                    </a:lnTo>
                    <a:lnTo>
                      <a:pt x="660" y="315"/>
                    </a:lnTo>
                    <a:lnTo>
                      <a:pt x="630" y="405"/>
                    </a:lnTo>
                    <a:lnTo>
                      <a:pt x="585" y="480"/>
                    </a:lnTo>
                    <a:lnTo>
                      <a:pt x="525" y="570"/>
                    </a:lnTo>
                    <a:lnTo>
                      <a:pt x="480" y="645"/>
                    </a:lnTo>
                    <a:lnTo>
                      <a:pt x="435" y="585"/>
                    </a:lnTo>
                    <a:lnTo>
                      <a:pt x="390" y="510"/>
                    </a:lnTo>
                    <a:lnTo>
                      <a:pt x="345" y="465"/>
                    </a:lnTo>
                    <a:lnTo>
                      <a:pt x="285" y="405"/>
                    </a:lnTo>
                    <a:lnTo>
                      <a:pt x="240" y="345"/>
                    </a:lnTo>
                    <a:lnTo>
                      <a:pt x="180" y="300"/>
                    </a:lnTo>
                    <a:lnTo>
                      <a:pt x="120" y="255"/>
                    </a:lnTo>
                    <a:lnTo>
                      <a:pt x="60" y="210"/>
                    </a:lnTo>
                    <a:lnTo>
                      <a:pt x="45" y="210"/>
                    </a:lnTo>
                    <a:lnTo>
                      <a:pt x="0" y="0"/>
                    </a:lnTo>
                  </a:path>
                </a:pathLst>
              </a:custGeom>
              <a:noFill/>
              <a:ln w="0">
                <a:solidFill>
                  <a:srgbClr val="000000"/>
                </a:solidFill>
                <a:round/>
                <a:headEnd/>
                <a:tailEnd/>
              </a:ln>
            </p:spPr>
            <p:txBody>
              <a:bodyPr/>
              <a:lstStyle/>
              <a:p>
                <a:endParaRPr lang="tr-TR"/>
              </a:p>
            </p:txBody>
          </p:sp>
          <p:sp>
            <p:nvSpPr>
              <p:cNvPr id="29" name="Freeform 558"/>
              <p:cNvSpPr>
                <a:spLocks/>
              </p:cNvSpPr>
              <p:nvPr/>
            </p:nvSpPr>
            <p:spPr bwMode="auto">
              <a:xfrm>
                <a:off x="2475" y="2985"/>
                <a:ext cx="870" cy="495"/>
              </a:xfrm>
              <a:custGeom>
                <a:avLst/>
                <a:gdLst>
                  <a:gd name="T0" fmla="*/ 30 w 870"/>
                  <a:gd name="T1" fmla="*/ 300 h 495"/>
                  <a:gd name="T2" fmla="*/ 120 w 870"/>
                  <a:gd name="T3" fmla="*/ 330 h 495"/>
                  <a:gd name="T4" fmla="*/ 225 w 870"/>
                  <a:gd name="T5" fmla="*/ 465 h 495"/>
                  <a:gd name="T6" fmla="*/ 495 w 870"/>
                  <a:gd name="T7" fmla="*/ 495 h 495"/>
                  <a:gd name="T8" fmla="*/ 780 w 870"/>
                  <a:gd name="T9" fmla="*/ 390 h 495"/>
                  <a:gd name="T10" fmla="*/ 870 w 870"/>
                  <a:gd name="T11" fmla="*/ 255 h 495"/>
                  <a:gd name="T12" fmla="*/ 750 w 870"/>
                  <a:gd name="T13" fmla="*/ 180 h 495"/>
                  <a:gd name="T14" fmla="*/ 615 w 870"/>
                  <a:gd name="T15" fmla="*/ 90 h 495"/>
                  <a:gd name="T16" fmla="*/ 585 w 870"/>
                  <a:gd name="T17" fmla="*/ 75 h 495"/>
                  <a:gd name="T18" fmla="*/ 540 w 870"/>
                  <a:gd name="T19" fmla="*/ 60 h 495"/>
                  <a:gd name="T20" fmla="*/ 510 w 870"/>
                  <a:gd name="T21" fmla="*/ 30 h 495"/>
                  <a:gd name="T22" fmla="*/ 465 w 870"/>
                  <a:gd name="T23" fmla="*/ 15 h 495"/>
                  <a:gd name="T24" fmla="*/ 420 w 870"/>
                  <a:gd name="T25" fmla="*/ 15 h 495"/>
                  <a:gd name="T26" fmla="*/ 375 w 870"/>
                  <a:gd name="T27" fmla="*/ 15 h 495"/>
                  <a:gd name="T28" fmla="*/ 345 w 870"/>
                  <a:gd name="T29" fmla="*/ 0 h 495"/>
                  <a:gd name="T30" fmla="*/ 300 w 870"/>
                  <a:gd name="T31" fmla="*/ 15 h 495"/>
                  <a:gd name="T32" fmla="*/ 255 w 870"/>
                  <a:gd name="T33" fmla="*/ 30 h 495"/>
                  <a:gd name="T34" fmla="*/ 210 w 870"/>
                  <a:gd name="T35" fmla="*/ 30 h 495"/>
                  <a:gd name="T36" fmla="*/ 165 w 870"/>
                  <a:gd name="T37" fmla="*/ 60 h 495"/>
                  <a:gd name="T38" fmla="*/ 135 w 870"/>
                  <a:gd name="T39" fmla="*/ 90 h 495"/>
                  <a:gd name="T40" fmla="*/ 105 w 870"/>
                  <a:gd name="T41" fmla="*/ 105 h 495"/>
                  <a:gd name="T42" fmla="*/ 60 w 870"/>
                  <a:gd name="T43" fmla="*/ 150 h 495"/>
                  <a:gd name="T44" fmla="*/ 30 w 870"/>
                  <a:gd name="T45" fmla="*/ 180 h 495"/>
                  <a:gd name="T46" fmla="*/ 15 w 870"/>
                  <a:gd name="T47" fmla="*/ 210 h 495"/>
                  <a:gd name="T48" fmla="*/ 0 w 870"/>
                  <a:gd name="T49" fmla="*/ 225 h 495"/>
                  <a:gd name="T50" fmla="*/ 30 w 870"/>
                  <a:gd name="T51" fmla="*/ 300 h 4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70"/>
                  <a:gd name="T79" fmla="*/ 0 h 495"/>
                  <a:gd name="T80" fmla="*/ 870 w 870"/>
                  <a:gd name="T81" fmla="*/ 495 h 4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70" h="495">
                    <a:moveTo>
                      <a:pt x="30" y="300"/>
                    </a:moveTo>
                    <a:lnTo>
                      <a:pt x="120" y="330"/>
                    </a:lnTo>
                    <a:lnTo>
                      <a:pt x="225" y="465"/>
                    </a:lnTo>
                    <a:lnTo>
                      <a:pt x="495" y="495"/>
                    </a:lnTo>
                    <a:lnTo>
                      <a:pt x="780" y="390"/>
                    </a:lnTo>
                    <a:lnTo>
                      <a:pt x="870" y="255"/>
                    </a:lnTo>
                    <a:lnTo>
                      <a:pt x="750" y="180"/>
                    </a:lnTo>
                    <a:lnTo>
                      <a:pt x="615" y="90"/>
                    </a:lnTo>
                    <a:lnTo>
                      <a:pt x="585" y="75"/>
                    </a:lnTo>
                    <a:lnTo>
                      <a:pt x="540" y="60"/>
                    </a:lnTo>
                    <a:lnTo>
                      <a:pt x="510" y="30"/>
                    </a:lnTo>
                    <a:lnTo>
                      <a:pt x="465" y="15"/>
                    </a:lnTo>
                    <a:lnTo>
                      <a:pt x="420" y="15"/>
                    </a:lnTo>
                    <a:lnTo>
                      <a:pt x="375" y="15"/>
                    </a:lnTo>
                    <a:lnTo>
                      <a:pt x="345" y="0"/>
                    </a:lnTo>
                    <a:lnTo>
                      <a:pt x="300" y="15"/>
                    </a:lnTo>
                    <a:lnTo>
                      <a:pt x="255" y="30"/>
                    </a:lnTo>
                    <a:lnTo>
                      <a:pt x="210" y="30"/>
                    </a:lnTo>
                    <a:lnTo>
                      <a:pt x="165" y="60"/>
                    </a:lnTo>
                    <a:lnTo>
                      <a:pt x="135" y="90"/>
                    </a:lnTo>
                    <a:lnTo>
                      <a:pt x="105" y="105"/>
                    </a:lnTo>
                    <a:lnTo>
                      <a:pt x="60" y="150"/>
                    </a:lnTo>
                    <a:lnTo>
                      <a:pt x="30" y="180"/>
                    </a:lnTo>
                    <a:lnTo>
                      <a:pt x="15" y="210"/>
                    </a:lnTo>
                    <a:lnTo>
                      <a:pt x="0" y="225"/>
                    </a:lnTo>
                    <a:lnTo>
                      <a:pt x="30" y="300"/>
                    </a:lnTo>
                    <a:close/>
                  </a:path>
                </a:pathLst>
              </a:custGeom>
              <a:solidFill>
                <a:srgbClr val="FF9975"/>
              </a:solidFill>
              <a:ln w="9525">
                <a:noFill/>
                <a:round/>
                <a:headEnd/>
                <a:tailEnd/>
              </a:ln>
            </p:spPr>
            <p:txBody>
              <a:bodyPr/>
              <a:lstStyle/>
              <a:p>
                <a:endParaRPr lang="tr-TR"/>
              </a:p>
            </p:txBody>
          </p:sp>
          <p:sp>
            <p:nvSpPr>
              <p:cNvPr id="30" name="Freeform 559"/>
              <p:cNvSpPr>
                <a:spLocks/>
              </p:cNvSpPr>
              <p:nvPr/>
            </p:nvSpPr>
            <p:spPr bwMode="auto">
              <a:xfrm>
                <a:off x="2475" y="2985"/>
                <a:ext cx="870" cy="495"/>
              </a:xfrm>
              <a:custGeom>
                <a:avLst/>
                <a:gdLst>
                  <a:gd name="T0" fmla="*/ 30 w 870"/>
                  <a:gd name="T1" fmla="*/ 300 h 495"/>
                  <a:gd name="T2" fmla="*/ 120 w 870"/>
                  <a:gd name="T3" fmla="*/ 330 h 495"/>
                  <a:gd name="T4" fmla="*/ 225 w 870"/>
                  <a:gd name="T5" fmla="*/ 465 h 495"/>
                  <a:gd name="T6" fmla="*/ 495 w 870"/>
                  <a:gd name="T7" fmla="*/ 495 h 495"/>
                  <a:gd name="T8" fmla="*/ 780 w 870"/>
                  <a:gd name="T9" fmla="*/ 390 h 495"/>
                  <a:gd name="T10" fmla="*/ 870 w 870"/>
                  <a:gd name="T11" fmla="*/ 255 h 495"/>
                  <a:gd name="T12" fmla="*/ 750 w 870"/>
                  <a:gd name="T13" fmla="*/ 180 h 495"/>
                  <a:gd name="T14" fmla="*/ 615 w 870"/>
                  <a:gd name="T15" fmla="*/ 90 h 495"/>
                  <a:gd name="T16" fmla="*/ 585 w 870"/>
                  <a:gd name="T17" fmla="*/ 75 h 495"/>
                  <a:gd name="T18" fmla="*/ 540 w 870"/>
                  <a:gd name="T19" fmla="*/ 60 h 495"/>
                  <a:gd name="T20" fmla="*/ 510 w 870"/>
                  <a:gd name="T21" fmla="*/ 30 h 495"/>
                  <a:gd name="T22" fmla="*/ 465 w 870"/>
                  <a:gd name="T23" fmla="*/ 15 h 495"/>
                  <a:gd name="T24" fmla="*/ 420 w 870"/>
                  <a:gd name="T25" fmla="*/ 15 h 495"/>
                  <a:gd name="T26" fmla="*/ 375 w 870"/>
                  <a:gd name="T27" fmla="*/ 15 h 495"/>
                  <a:gd name="T28" fmla="*/ 345 w 870"/>
                  <a:gd name="T29" fmla="*/ 0 h 495"/>
                  <a:gd name="T30" fmla="*/ 300 w 870"/>
                  <a:gd name="T31" fmla="*/ 15 h 495"/>
                  <a:gd name="T32" fmla="*/ 255 w 870"/>
                  <a:gd name="T33" fmla="*/ 30 h 495"/>
                  <a:gd name="T34" fmla="*/ 210 w 870"/>
                  <a:gd name="T35" fmla="*/ 30 h 495"/>
                  <a:gd name="T36" fmla="*/ 165 w 870"/>
                  <a:gd name="T37" fmla="*/ 60 h 495"/>
                  <a:gd name="T38" fmla="*/ 135 w 870"/>
                  <a:gd name="T39" fmla="*/ 90 h 495"/>
                  <a:gd name="T40" fmla="*/ 105 w 870"/>
                  <a:gd name="T41" fmla="*/ 105 h 495"/>
                  <a:gd name="T42" fmla="*/ 60 w 870"/>
                  <a:gd name="T43" fmla="*/ 150 h 495"/>
                  <a:gd name="T44" fmla="*/ 30 w 870"/>
                  <a:gd name="T45" fmla="*/ 180 h 495"/>
                  <a:gd name="T46" fmla="*/ 15 w 870"/>
                  <a:gd name="T47" fmla="*/ 210 h 495"/>
                  <a:gd name="T48" fmla="*/ 0 w 870"/>
                  <a:gd name="T49" fmla="*/ 225 h 495"/>
                  <a:gd name="T50" fmla="*/ 30 w 870"/>
                  <a:gd name="T51" fmla="*/ 300 h 4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70"/>
                  <a:gd name="T79" fmla="*/ 0 h 495"/>
                  <a:gd name="T80" fmla="*/ 870 w 870"/>
                  <a:gd name="T81" fmla="*/ 495 h 4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70" h="495">
                    <a:moveTo>
                      <a:pt x="30" y="300"/>
                    </a:moveTo>
                    <a:lnTo>
                      <a:pt x="120" y="330"/>
                    </a:lnTo>
                    <a:lnTo>
                      <a:pt x="225" y="465"/>
                    </a:lnTo>
                    <a:lnTo>
                      <a:pt x="495" y="495"/>
                    </a:lnTo>
                    <a:lnTo>
                      <a:pt x="780" y="390"/>
                    </a:lnTo>
                    <a:lnTo>
                      <a:pt x="870" y="255"/>
                    </a:lnTo>
                    <a:lnTo>
                      <a:pt x="750" y="180"/>
                    </a:lnTo>
                    <a:lnTo>
                      <a:pt x="615" y="90"/>
                    </a:lnTo>
                    <a:lnTo>
                      <a:pt x="585" y="75"/>
                    </a:lnTo>
                    <a:lnTo>
                      <a:pt x="540" y="60"/>
                    </a:lnTo>
                    <a:lnTo>
                      <a:pt x="510" y="30"/>
                    </a:lnTo>
                    <a:lnTo>
                      <a:pt x="465" y="15"/>
                    </a:lnTo>
                    <a:lnTo>
                      <a:pt x="420" y="15"/>
                    </a:lnTo>
                    <a:lnTo>
                      <a:pt x="375" y="15"/>
                    </a:lnTo>
                    <a:lnTo>
                      <a:pt x="345" y="0"/>
                    </a:lnTo>
                    <a:lnTo>
                      <a:pt x="300" y="15"/>
                    </a:lnTo>
                    <a:lnTo>
                      <a:pt x="255" y="30"/>
                    </a:lnTo>
                    <a:lnTo>
                      <a:pt x="210" y="30"/>
                    </a:lnTo>
                    <a:lnTo>
                      <a:pt x="165" y="60"/>
                    </a:lnTo>
                    <a:lnTo>
                      <a:pt x="135" y="90"/>
                    </a:lnTo>
                    <a:lnTo>
                      <a:pt x="105" y="105"/>
                    </a:lnTo>
                    <a:lnTo>
                      <a:pt x="60" y="150"/>
                    </a:lnTo>
                    <a:lnTo>
                      <a:pt x="30" y="180"/>
                    </a:lnTo>
                    <a:lnTo>
                      <a:pt x="15" y="210"/>
                    </a:lnTo>
                    <a:lnTo>
                      <a:pt x="0" y="225"/>
                    </a:lnTo>
                    <a:lnTo>
                      <a:pt x="30" y="300"/>
                    </a:lnTo>
                  </a:path>
                </a:pathLst>
              </a:custGeom>
              <a:noFill/>
              <a:ln w="0">
                <a:solidFill>
                  <a:srgbClr val="000000"/>
                </a:solidFill>
                <a:round/>
                <a:headEnd/>
                <a:tailEnd/>
              </a:ln>
            </p:spPr>
            <p:txBody>
              <a:bodyPr/>
              <a:lstStyle/>
              <a:p>
                <a:endParaRPr lang="tr-TR"/>
              </a:p>
            </p:txBody>
          </p:sp>
          <p:sp>
            <p:nvSpPr>
              <p:cNvPr id="31" name="Freeform 560"/>
              <p:cNvSpPr>
                <a:spLocks/>
              </p:cNvSpPr>
              <p:nvPr/>
            </p:nvSpPr>
            <p:spPr bwMode="auto">
              <a:xfrm>
                <a:off x="2190" y="3180"/>
                <a:ext cx="1335" cy="630"/>
              </a:xfrm>
              <a:custGeom>
                <a:avLst/>
                <a:gdLst>
                  <a:gd name="T0" fmla="*/ 315 w 1335"/>
                  <a:gd name="T1" fmla="*/ 0 h 630"/>
                  <a:gd name="T2" fmla="*/ 480 w 1335"/>
                  <a:gd name="T3" fmla="*/ 45 h 630"/>
                  <a:gd name="T4" fmla="*/ 615 w 1335"/>
                  <a:gd name="T5" fmla="*/ 60 h 630"/>
                  <a:gd name="T6" fmla="*/ 810 w 1335"/>
                  <a:gd name="T7" fmla="*/ 45 h 630"/>
                  <a:gd name="T8" fmla="*/ 960 w 1335"/>
                  <a:gd name="T9" fmla="*/ 60 h 630"/>
                  <a:gd name="T10" fmla="*/ 1155 w 1335"/>
                  <a:gd name="T11" fmla="*/ 90 h 630"/>
                  <a:gd name="T12" fmla="*/ 1230 w 1335"/>
                  <a:gd name="T13" fmla="*/ 90 h 630"/>
                  <a:gd name="T14" fmla="*/ 1275 w 1335"/>
                  <a:gd name="T15" fmla="*/ 90 h 630"/>
                  <a:gd name="T16" fmla="*/ 1305 w 1335"/>
                  <a:gd name="T17" fmla="*/ 120 h 630"/>
                  <a:gd name="T18" fmla="*/ 1335 w 1335"/>
                  <a:gd name="T19" fmla="*/ 150 h 630"/>
                  <a:gd name="T20" fmla="*/ 1305 w 1335"/>
                  <a:gd name="T21" fmla="*/ 225 h 630"/>
                  <a:gd name="T22" fmla="*/ 1245 w 1335"/>
                  <a:gd name="T23" fmla="*/ 255 h 630"/>
                  <a:gd name="T24" fmla="*/ 1230 w 1335"/>
                  <a:gd name="T25" fmla="*/ 330 h 630"/>
                  <a:gd name="T26" fmla="*/ 1215 w 1335"/>
                  <a:gd name="T27" fmla="*/ 360 h 630"/>
                  <a:gd name="T28" fmla="*/ 1200 w 1335"/>
                  <a:gd name="T29" fmla="*/ 375 h 630"/>
                  <a:gd name="T30" fmla="*/ 1155 w 1335"/>
                  <a:gd name="T31" fmla="*/ 405 h 630"/>
                  <a:gd name="T32" fmla="*/ 1155 w 1335"/>
                  <a:gd name="T33" fmla="*/ 450 h 630"/>
                  <a:gd name="T34" fmla="*/ 1125 w 1335"/>
                  <a:gd name="T35" fmla="*/ 480 h 630"/>
                  <a:gd name="T36" fmla="*/ 1095 w 1335"/>
                  <a:gd name="T37" fmla="*/ 495 h 630"/>
                  <a:gd name="T38" fmla="*/ 1065 w 1335"/>
                  <a:gd name="T39" fmla="*/ 540 h 630"/>
                  <a:gd name="T40" fmla="*/ 1035 w 1335"/>
                  <a:gd name="T41" fmla="*/ 585 h 630"/>
                  <a:gd name="T42" fmla="*/ 990 w 1335"/>
                  <a:gd name="T43" fmla="*/ 615 h 630"/>
                  <a:gd name="T44" fmla="*/ 930 w 1335"/>
                  <a:gd name="T45" fmla="*/ 615 h 630"/>
                  <a:gd name="T46" fmla="*/ 810 w 1335"/>
                  <a:gd name="T47" fmla="*/ 630 h 630"/>
                  <a:gd name="T48" fmla="*/ 705 w 1335"/>
                  <a:gd name="T49" fmla="*/ 615 h 630"/>
                  <a:gd name="T50" fmla="*/ 630 w 1335"/>
                  <a:gd name="T51" fmla="*/ 600 h 630"/>
                  <a:gd name="T52" fmla="*/ 555 w 1335"/>
                  <a:gd name="T53" fmla="*/ 540 h 630"/>
                  <a:gd name="T54" fmla="*/ 510 w 1335"/>
                  <a:gd name="T55" fmla="*/ 480 h 630"/>
                  <a:gd name="T56" fmla="*/ 420 w 1335"/>
                  <a:gd name="T57" fmla="*/ 405 h 630"/>
                  <a:gd name="T58" fmla="*/ 315 w 1335"/>
                  <a:gd name="T59" fmla="*/ 375 h 630"/>
                  <a:gd name="T60" fmla="*/ 240 w 1335"/>
                  <a:gd name="T61" fmla="*/ 360 h 630"/>
                  <a:gd name="T62" fmla="*/ 135 w 1335"/>
                  <a:gd name="T63" fmla="*/ 330 h 630"/>
                  <a:gd name="T64" fmla="*/ 0 w 1335"/>
                  <a:gd name="T65" fmla="*/ 300 h 630"/>
                  <a:gd name="T66" fmla="*/ 315 w 1335"/>
                  <a:gd name="T67" fmla="*/ 0 h 6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35"/>
                  <a:gd name="T103" fmla="*/ 0 h 630"/>
                  <a:gd name="T104" fmla="*/ 1335 w 1335"/>
                  <a:gd name="T105" fmla="*/ 630 h 6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35" h="630">
                    <a:moveTo>
                      <a:pt x="315" y="0"/>
                    </a:moveTo>
                    <a:lnTo>
                      <a:pt x="480" y="45"/>
                    </a:lnTo>
                    <a:lnTo>
                      <a:pt x="615" y="60"/>
                    </a:lnTo>
                    <a:lnTo>
                      <a:pt x="810" y="45"/>
                    </a:lnTo>
                    <a:lnTo>
                      <a:pt x="960" y="60"/>
                    </a:lnTo>
                    <a:lnTo>
                      <a:pt x="1155" y="90"/>
                    </a:lnTo>
                    <a:lnTo>
                      <a:pt x="1230" y="90"/>
                    </a:lnTo>
                    <a:lnTo>
                      <a:pt x="1275" y="90"/>
                    </a:lnTo>
                    <a:lnTo>
                      <a:pt x="1305" y="120"/>
                    </a:lnTo>
                    <a:lnTo>
                      <a:pt x="1335" y="150"/>
                    </a:lnTo>
                    <a:lnTo>
                      <a:pt x="1305" y="225"/>
                    </a:lnTo>
                    <a:lnTo>
                      <a:pt x="1245" y="255"/>
                    </a:lnTo>
                    <a:lnTo>
                      <a:pt x="1230" y="330"/>
                    </a:lnTo>
                    <a:lnTo>
                      <a:pt x="1215" y="360"/>
                    </a:lnTo>
                    <a:lnTo>
                      <a:pt x="1200" y="375"/>
                    </a:lnTo>
                    <a:lnTo>
                      <a:pt x="1155" y="405"/>
                    </a:lnTo>
                    <a:lnTo>
                      <a:pt x="1155" y="450"/>
                    </a:lnTo>
                    <a:lnTo>
                      <a:pt x="1125" y="480"/>
                    </a:lnTo>
                    <a:lnTo>
                      <a:pt x="1095" y="495"/>
                    </a:lnTo>
                    <a:lnTo>
                      <a:pt x="1065" y="540"/>
                    </a:lnTo>
                    <a:lnTo>
                      <a:pt x="1035" y="585"/>
                    </a:lnTo>
                    <a:lnTo>
                      <a:pt x="990" y="615"/>
                    </a:lnTo>
                    <a:lnTo>
                      <a:pt x="930" y="615"/>
                    </a:lnTo>
                    <a:lnTo>
                      <a:pt x="810" y="630"/>
                    </a:lnTo>
                    <a:lnTo>
                      <a:pt x="705" y="615"/>
                    </a:lnTo>
                    <a:lnTo>
                      <a:pt x="630" y="600"/>
                    </a:lnTo>
                    <a:lnTo>
                      <a:pt x="555" y="540"/>
                    </a:lnTo>
                    <a:lnTo>
                      <a:pt x="510" y="480"/>
                    </a:lnTo>
                    <a:lnTo>
                      <a:pt x="420" y="405"/>
                    </a:lnTo>
                    <a:lnTo>
                      <a:pt x="315" y="375"/>
                    </a:lnTo>
                    <a:lnTo>
                      <a:pt x="240" y="360"/>
                    </a:lnTo>
                    <a:lnTo>
                      <a:pt x="135" y="330"/>
                    </a:lnTo>
                    <a:lnTo>
                      <a:pt x="0" y="300"/>
                    </a:lnTo>
                    <a:lnTo>
                      <a:pt x="315" y="0"/>
                    </a:lnTo>
                    <a:close/>
                  </a:path>
                </a:pathLst>
              </a:custGeom>
              <a:solidFill>
                <a:srgbClr val="FF9975"/>
              </a:solidFill>
              <a:ln w="9525">
                <a:noFill/>
                <a:round/>
                <a:headEnd/>
                <a:tailEnd/>
              </a:ln>
            </p:spPr>
            <p:txBody>
              <a:bodyPr/>
              <a:lstStyle/>
              <a:p>
                <a:endParaRPr lang="tr-TR"/>
              </a:p>
            </p:txBody>
          </p:sp>
          <p:sp>
            <p:nvSpPr>
              <p:cNvPr id="32" name="Freeform 561"/>
              <p:cNvSpPr>
                <a:spLocks/>
              </p:cNvSpPr>
              <p:nvPr/>
            </p:nvSpPr>
            <p:spPr bwMode="auto">
              <a:xfrm>
                <a:off x="2190" y="3180"/>
                <a:ext cx="1335" cy="630"/>
              </a:xfrm>
              <a:custGeom>
                <a:avLst/>
                <a:gdLst>
                  <a:gd name="T0" fmla="*/ 315 w 1335"/>
                  <a:gd name="T1" fmla="*/ 0 h 630"/>
                  <a:gd name="T2" fmla="*/ 480 w 1335"/>
                  <a:gd name="T3" fmla="*/ 45 h 630"/>
                  <a:gd name="T4" fmla="*/ 615 w 1335"/>
                  <a:gd name="T5" fmla="*/ 60 h 630"/>
                  <a:gd name="T6" fmla="*/ 810 w 1335"/>
                  <a:gd name="T7" fmla="*/ 45 h 630"/>
                  <a:gd name="T8" fmla="*/ 960 w 1335"/>
                  <a:gd name="T9" fmla="*/ 60 h 630"/>
                  <a:gd name="T10" fmla="*/ 1155 w 1335"/>
                  <a:gd name="T11" fmla="*/ 90 h 630"/>
                  <a:gd name="T12" fmla="*/ 1230 w 1335"/>
                  <a:gd name="T13" fmla="*/ 90 h 630"/>
                  <a:gd name="T14" fmla="*/ 1275 w 1335"/>
                  <a:gd name="T15" fmla="*/ 90 h 630"/>
                  <a:gd name="T16" fmla="*/ 1305 w 1335"/>
                  <a:gd name="T17" fmla="*/ 120 h 630"/>
                  <a:gd name="T18" fmla="*/ 1335 w 1335"/>
                  <a:gd name="T19" fmla="*/ 150 h 630"/>
                  <a:gd name="T20" fmla="*/ 1305 w 1335"/>
                  <a:gd name="T21" fmla="*/ 225 h 630"/>
                  <a:gd name="T22" fmla="*/ 1245 w 1335"/>
                  <a:gd name="T23" fmla="*/ 255 h 630"/>
                  <a:gd name="T24" fmla="*/ 1230 w 1335"/>
                  <a:gd name="T25" fmla="*/ 330 h 630"/>
                  <a:gd name="T26" fmla="*/ 1215 w 1335"/>
                  <a:gd name="T27" fmla="*/ 360 h 630"/>
                  <a:gd name="T28" fmla="*/ 1200 w 1335"/>
                  <a:gd name="T29" fmla="*/ 375 h 630"/>
                  <a:gd name="T30" fmla="*/ 1155 w 1335"/>
                  <a:gd name="T31" fmla="*/ 405 h 630"/>
                  <a:gd name="T32" fmla="*/ 1155 w 1335"/>
                  <a:gd name="T33" fmla="*/ 450 h 630"/>
                  <a:gd name="T34" fmla="*/ 1125 w 1335"/>
                  <a:gd name="T35" fmla="*/ 480 h 630"/>
                  <a:gd name="T36" fmla="*/ 1095 w 1335"/>
                  <a:gd name="T37" fmla="*/ 495 h 630"/>
                  <a:gd name="T38" fmla="*/ 1065 w 1335"/>
                  <a:gd name="T39" fmla="*/ 540 h 630"/>
                  <a:gd name="T40" fmla="*/ 1035 w 1335"/>
                  <a:gd name="T41" fmla="*/ 585 h 630"/>
                  <a:gd name="T42" fmla="*/ 990 w 1335"/>
                  <a:gd name="T43" fmla="*/ 615 h 630"/>
                  <a:gd name="T44" fmla="*/ 930 w 1335"/>
                  <a:gd name="T45" fmla="*/ 615 h 630"/>
                  <a:gd name="T46" fmla="*/ 810 w 1335"/>
                  <a:gd name="T47" fmla="*/ 630 h 630"/>
                  <a:gd name="T48" fmla="*/ 705 w 1335"/>
                  <a:gd name="T49" fmla="*/ 615 h 630"/>
                  <a:gd name="T50" fmla="*/ 630 w 1335"/>
                  <a:gd name="T51" fmla="*/ 600 h 630"/>
                  <a:gd name="T52" fmla="*/ 555 w 1335"/>
                  <a:gd name="T53" fmla="*/ 540 h 630"/>
                  <a:gd name="T54" fmla="*/ 510 w 1335"/>
                  <a:gd name="T55" fmla="*/ 480 h 630"/>
                  <a:gd name="T56" fmla="*/ 420 w 1335"/>
                  <a:gd name="T57" fmla="*/ 405 h 630"/>
                  <a:gd name="T58" fmla="*/ 315 w 1335"/>
                  <a:gd name="T59" fmla="*/ 375 h 630"/>
                  <a:gd name="T60" fmla="*/ 240 w 1335"/>
                  <a:gd name="T61" fmla="*/ 360 h 630"/>
                  <a:gd name="T62" fmla="*/ 135 w 1335"/>
                  <a:gd name="T63" fmla="*/ 330 h 630"/>
                  <a:gd name="T64" fmla="*/ 0 w 1335"/>
                  <a:gd name="T65" fmla="*/ 300 h 630"/>
                  <a:gd name="T66" fmla="*/ 315 w 1335"/>
                  <a:gd name="T67" fmla="*/ 0 h 6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35"/>
                  <a:gd name="T103" fmla="*/ 0 h 630"/>
                  <a:gd name="T104" fmla="*/ 1335 w 1335"/>
                  <a:gd name="T105" fmla="*/ 630 h 6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35" h="630">
                    <a:moveTo>
                      <a:pt x="315" y="0"/>
                    </a:moveTo>
                    <a:lnTo>
                      <a:pt x="480" y="45"/>
                    </a:lnTo>
                    <a:lnTo>
                      <a:pt x="615" y="60"/>
                    </a:lnTo>
                    <a:lnTo>
                      <a:pt x="810" y="45"/>
                    </a:lnTo>
                    <a:lnTo>
                      <a:pt x="960" y="60"/>
                    </a:lnTo>
                    <a:lnTo>
                      <a:pt x="1155" y="90"/>
                    </a:lnTo>
                    <a:lnTo>
                      <a:pt x="1230" y="90"/>
                    </a:lnTo>
                    <a:lnTo>
                      <a:pt x="1275" y="90"/>
                    </a:lnTo>
                    <a:lnTo>
                      <a:pt x="1305" y="120"/>
                    </a:lnTo>
                    <a:lnTo>
                      <a:pt x="1335" y="150"/>
                    </a:lnTo>
                    <a:lnTo>
                      <a:pt x="1305" y="225"/>
                    </a:lnTo>
                    <a:lnTo>
                      <a:pt x="1245" y="255"/>
                    </a:lnTo>
                    <a:lnTo>
                      <a:pt x="1230" y="330"/>
                    </a:lnTo>
                    <a:lnTo>
                      <a:pt x="1215" y="360"/>
                    </a:lnTo>
                    <a:lnTo>
                      <a:pt x="1200" y="375"/>
                    </a:lnTo>
                    <a:lnTo>
                      <a:pt x="1155" y="405"/>
                    </a:lnTo>
                    <a:lnTo>
                      <a:pt x="1155" y="450"/>
                    </a:lnTo>
                    <a:lnTo>
                      <a:pt x="1125" y="480"/>
                    </a:lnTo>
                    <a:lnTo>
                      <a:pt x="1095" y="495"/>
                    </a:lnTo>
                    <a:lnTo>
                      <a:pt x="1065" y="540"/>
                    </a:lnTo>
                    <a:lnTo>
                      <a:pt x="1035" y="585"/>
                    </a:lnTo>
                    <a:lnTo>
                      <a:pt x="990" y="615"/>
                    </a:lnTo>
                    <a:lnTo>
                      <a:pt x="930" y="615"/>
                    </a:lnTo>
                    <a:lnTo>
                      <a:pt x="810" y="630"/>
                    </a:lnTo>
                    <a:lnTo>
                      <a:pt x="705" y="615"/>
                    </a:lnTo>
                    <a:lnTo>
                      <a:pt x="630" y="600"/>
                    </a:lnTo>
                    <a:lnTo>
                      <a:pt x="555" y="540"/>
                    </a:lnTo>
                    <a:lnTo>
                      <a:pt x="510" y="480"/>
                    </a:lnTo>
                    <a:lnTo>
                      <a:pt x="420" y="405"/>
                    </a:lnTo>
                    <a:lnTo>
                      <a:pt x="315" y="375"/>
                    </a:lnTo>
                    <a:lnTo>
                      <a:pt x="240" y="360"/>
                    </a:lnTo>
                    <a:lnTo>
                      <a:pt x="135" y="330"/>
                    </a:lnTo>
                    <a:lnTo>
                      <a:pt x="0" y="300"/>
                    </a:lnTo>
                    <a:lnTo>
                      <a:pt x="315" y="0"/>
                    </a:lnTo>
                  </a:path>
                </a:pathLst>
              </a:custGeom>
              <a:noFill/>
              <a:ln w="0">
                <a:solidFill>
                  <a:srgbClr val="000000"/>
                </a:solidFill>
                <a:round/>
                <a:headEnd/>
                <a:tailEnd/>
              </a:ln>
            </p:spPr>
            <p:txBody>
              <a:bodyPr/>
              <a:lstStyle/>
              <a:p>
                <a:endParaRPr lang="tr-TR"/>
              </a:p>
            </p:txBody>
          </p:sp>
          <p:sp>
            <p:nvSpPr>
              <p:cNvPr id="33" name="Freeform 562"/>
              <p:cNvSpPr>
                <a:spLocks/>
              </p:cNvSpPr>
              <p:nvPr/>
            </p:nvSpPr>
            <p:spPr bwMode="auto">
              <a:xfrm>
                <a:off x="735" y="2280"/>
                <a:ext cx="1830" cy="1335"/>
              </a:xfrm>
              <a:custGeom>
                <a:avLst/>
                <a:gdLst>
                  <a:gd name="T0" fmla="*/ 0 w 1830"/>
                  <a:gd name="T1" fmla="*/ 990 h 1335"/>
                  <a:gd name="T2" fmla="*/ 135 w 1830"/>
                  <a:gd name="T3" fmla="*/ 1035 h 1335"/>
                  <a:gd name="T4" fmla="*/ 270 w 1830"/>
                  <a:gd name="T5" fmla="*/ 1095 h 1335"/>
                  <a:gd name="T6" fmla="*/ 405 w 1830"/>
                  <a:gd name="T7" fmla="*/ 1140 h 1335"/>
                  <a:gd name="T8" fmla="*/ 540 w 1830"/>
                  <a:gd name="T9" fmla="*/ 1170 h 1335"/>
                  <a:gd name="T10" fmla="*/ 675 w 1830"/>
                  <a:gd name="T11" fmla="*/ 1215 h 1335"/>
                  <a:gd name="T12" fmla="*/ 810 w 1830"/>
                  <a:gd name="T13" fmla="*/ 1245 h 1335"/>
                  <a:gd name="T14" fmla="*/ 945 w 1830"/>
                  <a:gd name="T15" fmla="*/ 1275 h 1335"/>
                  <a:gd name="T16" fmla="*/ 1095 w 1830"/>
                  <a:gd name="T17" fmla="*/ 1290 h 1335"/>
                  <a:gd name="T18" fmla="*/ 1230 w 1830"/>
                  <a:gd name="T19" fmla="*/ 1305 h 1335"/>
                  <a:gd name="T20" fmla="*/ 1365 w 1830"/>
                  <a:gd name="T21" fmla="*/ 1320 h 1335"/>
                  <a:gd name="T22" fmla="*/ 1515 w 1830"/>
                  <a:gd name="T23" fmla="*/ 1335 h 1335"/>
                  <a:gd name="T24" fmla="*/ 1530 w 1830"/>
                  <a:gd name="T25" fmla="*/ 1335 h 1335"/>
                  <a:gd name="T26" fmla="*/ 1575 w 1830"/>
                  <a:gd name="T27" fmla="*/ 1305 h 1335"/>
                  <a:gd name="T28" fmla="*/ 1620 w 1830"/>
                  <a:gd name="T29" fmla="*/ 1290 h 1335"/>
                  <a:gd name="T30" fmla="*/ 1650 w 1830"/>
                  <a:gd name="T31" fmla="*/ 1260 h 1335"/>
                  <a:gd name="T32" fmla="*/ 1695 w 1830"/>
                  <a:gd name="T33" fmla="*/ 1215 h 1335"/>
                  <a:gd name="T34" fmla="*/ 1725 w 1830"/>
                  <a:gd name="T35" fmla="*/ 1185 h 1335"/>
                  <a:gd name="T36" fmla="*/ 1755 w 1830"/>
                  <a:gd name="T37" fmla="*/ 1140 h 1335"/>
                  <a:gd name="T38" fmla="*/ 1770 w 1830"/>
                  <a:gd name="T39" fmla="*/ 1095 h 1335"/>
                  <a:gd name="T40" fmla="*/ 1785 w 1830"/>
                  <a:gd name="T41" fmla="*/ 1050 h 1335"/>
                  <a:gd name="T42" fmla="*/ 1815 w 1830"/>
                  <a:gd name="T43" fmla="*/ 1005 h 1335"/>
                  <a:gd name="T44" fmla="*/ 1815 w 1830"/>
                  <a:gd name="T45" fmla="*/ 960 h 1335"/>
                  <a:gd name="T46" fmla="*/ 1830 w 1830"/>
                  <a:gd name="T47" fmla="*/ 915 h 1335"/>
                  <a:gd name="T48" fmla="*/ 1830 w 1830"/>
                  <a:gd name="T49" fmla="*/ 870 h 1335"/>
                  <a:gd name="T50" fmla="*/ 1830 w 1830"/>
                  <a:gd name="T51" fmla="*/ 855 h 1335"/>
                  <a:gd name="T52" fmla="*/ 1590 w 1830"/>
                  <a:gd name="T53" fmla="*/ 675 h 1335"/>
                  <a:gd name="T54" fmla="*/ 1350 w 1830"/>
                  <a:gd name="T55" fmla="*/ 495 h 1335"/>
                  <a:gd name="T56" fmla="*/ 1095 w 1830"/>
                  <a:gd name="T57" fmla="*/ 315 h 1335"/>
                  <a:gd name="T58" fmla="*/ 855 w 1830"/>
                  <a:gd name="T59" fmla="*/ 150 h 1335"/>
                  <a:gd name="T60" fmla="*/ 615 w 1830"/>
                  <a:gd name="T61" fmla="*/ 0 h 1335"/>
                  <a:gd name="T62" fmla="*/ 0 w 1830"/>
                  <a:gd name="T63" fmla="*/ 990 h 13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30"/>
                  <a:gd name="T97" fmla="*/ 0 h 1335"/>
                  <a:gd name="T98" fmla="*/ 1830 w 1830"/>
                  <a:gd name="T99" fmla="*/ 1335 h 13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30" h="1335">
                    <a:moveTo>
                      <a:pt x="0" y="990"/>
                    </a:moveTo>
                    <a:lnTo>
                      <a:pt x="135" y="1035"/>
                    </a:lnTo>
                    <a:lnTo>
                      <a:pt x="270" y="1095"/>
                    </a:lnTo>
                    <a:lnTo>
                      <a:pt x="405" y="1140"/>
                    </a:lnTo>
                    <a:lnTo>
                      <a:pt x="540" y="1170"/>
                    </a:lnTo>
                    <a:lnTo>
                      <a:pt x="675" y="1215"/>
                    </a:lnTo>
                    <a:lnTo>
                      <a:pt x="810" y="1245"/>
                    </a:lnTo>
                    <a:lnTo>
                      <a:pt x="945" y="1275"/>
                    </a:lnTo>
                    <a:lnTo>
                      <a:pt x="1095" y="1290"/>
                    </a:lnTo>
                    <a:lnTo>
                      <a:pt x="1230" y="1305"/>
                    </a:lnTo>
                    <a:lnTo>
                      <a:pt x="1365" y="1320"/>
                    </a:lnTo>
                    <a:lnTo>
                      <a:pt x="1515" y="1335"/>
                    </a:lnTo>
                    <a:lnTo>
                      <a:pt x="1530" y="1335"/>
                    </a:lnTo>
                    <a:lnTo>
                      <a:pt x="1575" y="1305"/>
                    </a:lnTo>
                    <a:lnTo>
                      <a:pt x="1620" y="1290"/>
                    </a:lnTo>
                    <a:lnTo>
                      <a:pt x="1650" y="1260"/>
                    </a:lnTo>
                    <a:lnTo>
                      <a:pt x="1695" y="1215"/>
                    </a:lnTo>
                    <a:lnTo>
                      <a:pt x="1725" y="1185"/>
                    </a:lnTo>
                    <a:lnTo>
                      <a:pt x="1755" y="1140"/>
                    </a:lnTo>
                    <a:lnTo>
                      <a:pt x="1770" y="1095"/>
                    </a:lnTo>
                    <a:lnTo>
                      <a:pt x="1785" y="1050"/>
                    </a:lnTo>
                    <a:lnTo>
                      <a:pt x="1815" y="1005"/>
                    </a:lnTo>
                    <a:lnTo>
                      <a:pt x="1815" y="960"/>
                    </a:lnTo>
                    <a:lnTo>
                      <a:pt x="1830" y="915"/>
                    </a:lnTo>
                    <a:lnTo>
                      <a:pt x="1830" y="870"/>
                    </a:lnTo>
                    <a:lnTo>
                      <a:pt x="1830" y="855"/>
                    </a:lnTo>
                    <a:lnTo>
                      <a:pt x="1590" y="675"/>
                    </a:lnTo>
                    <a:lnTo>
                      <a:pt x="1350" y="495"/>
                    </a:lnTo>
                    <a:lnTo>
                      <a:pt x="1095" y="315"/>
                    </a:lnTo>
                    <a:lnTo>
                      <a:pt x="855" y="150"/>
                    </a:lnTo>
                    <a:lnTo>
                      <a:pt x="615" y="0"/>
                    </a:lnTo>
                    <a:lnTo>
                      <a:pt x="0" y="990"/>
                    </a:lnTo>
                    <a:close/>
                  </a:path>
                </a:pathLst>
              </a:custGeom>
              <a:solidFill>
                <a:srgbClr val="616EC2"/>
              </a:solidFill>
              <a:ln w="9525">
                <a:noFill/>
                <a:round/>
                <a:headEnd/>
                <a:tailEnd/>
              </a:ln>
            </p:spPr>
            <p:txBody>
              <a:bodyPr/>
              <a:lstStyle/>
              <a:p>
                <a:endParaRPr lang="tr-TR"/>
              </a:p>
            </p:txBody>
          </p:sp>
          <p:sp>
            <p:nvSpPr>
              <p:cNvPr id="34" name="Freeform 563"/>
              <p:cNvSpPr>
                <a:spLocks/>
              </p:cNvSpPr>
              <p:nvPr/>
            </p:nvSpPr>
            <p:spPr bwMode="auto">
              <a:xfrm>
                <a:off x="2595" y="3630"/>
                <a:ext cx="480" cy="255"/>
              </a:xfrm>
              <a:custGeom>
                <a:avLst/>
                <a:gdLst>
                  <a:gd name="T0" fmla="*/ 90 w 480"/>
                  <a:gd name="T1" fmla="*/ 0 h 255"/>
                  <a:gd name="T2" fmla="*/ 45 w 480"/>
                  <a:gd name="T3" fmla="*/ 30 h 255"/>
                  <a:gd name="T4" fmla="*/ 0 w 480"/>
                  <a:gd name="T5" fmla="*/ 90 h 255"/>
                  <a:gd name="T6" fmla="*/ 0 w 480"/>
                  <a:gd name="T7" fmla="*/ 165 h 255"/>
                  <a:gd name="T8" fmla="*/ 15 w 480"/>
                  <a:gd name="T9" fmla="*/ 195 h 255"/>
                  <a:gd name="T10" fmla="*/ 45 w 480"/>
                  <a:gd name="T11" fmla="*/ 210 h 255"/>
                  <a:gd name="T12" fmla="*/ 75 w 480"/>
                  <a:gd name="T13" fmla="*/ 225 h 255"/>
                  <a:gd name="T14" fmla="*/ 135 w 480"/>
                  <a:gd name="T15" fmla="*/ 210 h 255"/>
                  <a:gd name="T16" fmla="*/ 135 w 480"/>
                  <a:gd name="T17" fmla="*/ 240 h 255"/>
                  <a:gd name="T18" fmla="*/ 180 w 480"/>
                  <a:gd name="T19" fmla="*/ 255 h 255"/>
                  <a:gd name="T20" fmla="*/ 225 w 480"/>
                  <a:gd name="T21" fmla="*/ 255 h 255"/>
                  <a:gd name="T22" fmla="*/ 270 w 480"/>
                  <a:gd name="T23" fmla="*/ 240 h 255"/>
                  <a:gd name="T24" fmla="*/ 300 w 480"/>
                  <a:gd name="T25" fmla="*/ 255 h 255"/>
                  <a:gd name="T26" fmla="*/ 360 w 480"/>
                  <a:gd name="T27" fmla="*/ 255 h 255"/>
                  <a:gd name="T28" fmla="*/ 405 w 480"/>
                  <a:gd name="T29" fmla="*/ 255 h 255"/>
                  <a:gd name="T30" fmla="*/ 465 w 480"/>
                  <a:gd name="T31" fmla="*/ 210 h 255"/>
                  <a:gd name="T32" fmla="*/ 480 w 480"/>
                  <a:gd name="T33" fmla="*/ 165 h 255"/>
                  <a:gd name="T34" fmla="*/ 480 w 480"/>
                  <a:gd name="T35" fmla="*/ 120 h 255"/>
                  <a:gd name="T36" fmla="*/ 450 w 480"/>
                  <a:gd name="T37" fmla="*/ 90 h 255"/>
                  <a:gd name="T38" fmla="*/ 390 w 480"/>
                  <a:gd name="T39" fmla="*/ 60 h 255"/>
                  <a:gd name="T40" fmla="*/ 345 w 480"/>
                  <a:gd name="T41" fmla="*/ 60 h 255"/>
                  <a:gd name="T42" fmla="*/ 315 w 480"/>
                  <a:gd name="T43" fmla="*/ 90 h 255"/>
                  <a:gd name="T44" fmla="*/ 285 w 480"/>
                  <a:gd name="T45" fmla="*/ 90 h 255"/>
                  <a:gd name="T46" fmla="*/ 270 w 480"/>
                  <a:gd name="T47" fmla="*/ 60 h 255"/>
                  <a:gd name="T48" fmla="*/ 255 w 480"/>
                  <a:gd name="T49" fmla="*/ 45 h 255"/>
                  <a:gd name="T50" fmla="*/ 210 w 480"/>
                  <a:gd name="T51" fmla="*/ 45 h 255"/>
                  <a:gd name="T52" fmla="*/ 180 w 480"/>
                  <a:gd name="T53" fmla="*/ 45 h 255"/>
                  <a:gd name="T54" fmla="*/ 165 w 480"/>
                  <a:gd name="T55" fmla="*/ 60 h 255"/>
                  <a:gd name="T56" fmla="*/ 135 w 480"/>
                  <a:gd name="T57" fmla="*/ 15 h 255"/>
                  <a:gd name="T58" fmla="*/ 90 w 480"/>
                  <a:gd name="T59" fmla="*/ 0 h 2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0"/>
                  <a:gd name="T91" fmla="*/ 0 h 255"/>
                  <a:gd name="T92" fmla="*/ 480 w 480"/>
                  <a:gd name="T93" fmla="*/ 255 h 2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0" h="255">
                    <a:moveTo>
                      <a:pt x="90" y="0"/>
                    </a:moveTo>
                    <a:lnTo>
                      <a:pt x="45" y="30"/>
                    </a:lnTo>
                    <a:lnTo>
                      <a:pt x="0" y="90"/>
                    </a:lnTo>
                    <a:lnTo>
                      <a:pt x="0" y="165"/>
                    </a:lnTo>
                    <a:lnTo>
                      <a:pt x="15" y="195"/>
                    </a:lnTo>
                    <a:lnTo>
                      <a:pt x="45" y="210"/>
                    </a:lnTo>
                    <a:lnTo>
                      <a:pt x="75" y="225"/>
                    </a:lnTo>
                    <a:lnTo>
                      <a:pt x="135" y="210"/>
                    </a:lnTo>
                    <a:lnTo>
                      <a:pt x="135" y="240"/>
                    </a:lnTo>
                    <a:lnTo>
                      <a:pt x="180" y="255"/>
                    </a:lnTo>
                    <a:lnTo>
                      <a:pt x="225" y="255"/>
                    </a:lnTo>
                    <a:lnTo>
                      <a:pt x="270" y="240"/>
                    </a:lnTo>
                    <a:lnTo>
                      <a:pt x="300" y="255"/>
                    </a:lnTo>
                    <a:lnTo>
                      <a:pt x="360" y="255"/>
                    </a:lnTo>
                    <a:lnTo>
                      <a:pt x="405" y="255"/>
                    </a:lnTo>
                    <a:lnTo>
                      <a:pt x="465" y="210"/>
                    </a:lnTo>
                    <a:lnTo>
                      <a:pt x="480" y="165"/>
                    </a:lnTo>
                    <a:lnTo>
                      <a:pt x="480" y="120"/>
                    </a:lnTo>
                    <a:lnTo>
                      <a:pt x="450" y="90"/>
                    </a:lnTo>
                    <a:lnTo>
                      <a:pt x="390" y="60"/>
                    </a:lnTo>
                    <a:lnTo>
                      <a:pt x="345" y="60"/>
                    </a:lnTo>
                    <a:lnTo>
                      <a:pt x="315" y="90"/>
                    </a:lnTo>
                    <a:lnTo>
                      <a:pt x="285" y="90"/>
                    </a:lnTo>
                    <a:lnTo>
                      <a:pt x="270" y="60"/>
                    </a:lnTo>
                    <a:lnTo>
                      <a:pt x="255" y="45"/>
                    </a:lnTo>
                    <a:lnTo>
                      <a:pt x="210" y="45"/>
                    </a:lnTo>
                    <a:lnTo>
                      <a:pt x="180" y="45"/>
                    </a:lnTo>
                    <a:lnTo>
                      <a:pt x="165" y="60"/>
                    </a:lnTo>
                    <a:lnTo>
                      <a:pt x="135" y="15"/>
                    </a:lnTo>
                    <a:lnTo>
                      <a:pt x="90" y="0"/>
                    </a:lnTo>
                    <a:close/>
                  </a:path>
                </a:pathLst>
              </a:custGeom>
              <a:solidFill>
                <a:srgbClr val="FF9975"/>
              </a:solidFill>
              <a:ln w="9525">
                <a:noFill/>
                <a:round/>
                <a:headEnd/>
                <a:tailEnd/>
              </a:ln>
            </p:spPr>
            <p:txBody>
              <a:bodyPr/>
              <a:lstStyle/>
              <a:p>
                <a:endParaRPr lang="tr-TR"/>
              </a:p>
            </p:txBody>
          </p:sp>
          <p:sp>
            <p:nvSpPr>
              <p:cNvPr id="35" name="Freeform 564"/>
              <p:cNvSpPr>
                <a:spLocks/>
              </p:cNvSpPr>
              <p:nvPr/>
            </p:nvSpPr>
            <p:spPr bwMode="auto">
              <a:xfrm>
                <a:off x="2595" y="3630"/>
                <a:ext cx="480" cy="255"/>
              </a:xfrm>
              <a:custGeom>
                <a:avLst/>
                <a:gdLst>
                  <a:gd name="T0" fmla="*/ 90 w 480"/>
                  <a:gd name="T1" fmla="*/ 0 h 255"/>
                  <a:gd name="T2" fmla="*/ 45 w 480"/>
                  <a:gd name="T3" fmla="*/ 30 h 255"/>
                  <a:gd name="T4" fmla="*/ 0 w 480"/>
                  <a:gd name="T5" fmla="*/ 90 h 255"/>
                  <a:gd name="T6" fmla="*/ 0 w 480"/>
                  <a:gd name="T7" fmla="*/ 165 h 255"/>
                  <a:gd name="T8" fmla="*/ 15 w 480"/>
                  <a:gd name="T9" fmla="*/ 195 h 255"/>
                  <a:gd name="T10" fmla="*/ 45 w 480"/>
                  <a:gd name="T11" fmla="*/ 210 h 255"/>
                  <a:gd name="T12" fmla="*/ 75 w 480"/>
                  <a:gd name="T13" fmla="*/ 225 h 255"/>
                  <a:gd name="T14" fmla="*/ 135 w 480"/>
                  <a:gd name="T15" fmla="*/ 210 h 255"/>
                  <a:gd name="T16" fmla="*/ 135 w 480"/>
                  <a:gd name="T17" fmla="*/ 240 h 255"/>
                  <a:gd name="T18" fmla="*/ 180 w 480"/>
                  <a:gd name="T19" fmla="*/ 255 h 255"/>
                  <a:gd name="T20" fmla="*/ 225 w 480"/>
                  <a:gd name="T21" fmla="*/ 255 h 255"/>
                  <a:gd name="T22" fmla="*/ 270 w 480"/>
                  <a:gd name="T23" fmla="*/ 240 h 255"/>
                  <a:gd name="T24" fmla="*/ 300 w 480"/>
                  <a:gd name="T25" fmla="*/ 255 h 255"/>
                  <a:gd name="T26" fmla="*/ 360 w 480"/>
                  <a:gd name="T27" fmla="*/ 255 h 255"/>
                  <a:gd name="T28" fmla="*/ 405 w 480"/>
                  <a:gd name="T29" fmla="*/ 255 h 255"/>
                  <a:gd name="T30" fmla="*/ 465 w 480"/>
                  <a:gd name="T31" fmla="*/ 210 h 255"/>
                  <a:gd name="T32" fmla="*/ 480 w 480"/>
                  <a:gd name="T33" fmla="*/ 165 h 255"/>
                  <a:gd name="T34" fmla="*/ 480 w 480"/>
                  <a:gd name="T35" fmla="*/ 120 h 255"/>
                  <a:gd name="T36" fmla="*/ 450 w 480"/>
                  <a:gd name="T37" fmla="*/ 90 h 255"/>
                  <a:gd name="T38" fmla="*/ 390 w 480"/>
                  <a:gd name="T39" fmla="*/ 60 h 255"/>
                  <a:gd name="T40" fmla="*/ 345 w 480"/>
                  <a:gd name="T41" fmla="*/ 60 h 255"/>
                  <a:gd name="T42" fmla="*/ 315 w 480"/>
                  <a:gd name="T43" fmla="*/ 90 h 255"/>
                  <a:gd name="T44" fmla="*/ 285 w 480"/>
                  <a:gd name="T45" fmla="*/ 90 h 255"/>
                  <a:gd name="T46" fmla="*/ 270 w 480"/>
                  <a:gd name="T47" fmla="*/ 60 h 255"/>
                  <a:gd name="T48" fmla="*/ 255 w 480"/>
                  <a:gd name="T49" fmla="*/ 45 h 255"/>
                  <a:gd name="T50" fmla="*/ 210 w 480"/>
                  <a:gd name="T51" fmla="*/ 45 h 255"/>
                  <a:gd name="T52" fmla="*/ 180 w 480"/>
                  <a:gd name="T53" fmla="*/ 45 h 255"/>
                  <a:gd name="T54" fmla="*/ 165 w 480"/>
                  <a:gd name="T55" fmla="*/ 60 h 255"/>
                  <a:gd name="T56" fmla="*/ 135 w 480"/>
                  <a:gd name="T57" fmla="*/ 15 h 255"/>
                  <a:gd name="T58" fmla="*/ 90 w 480"/>
                  <a:gd name="T59" fmla="*/ 0 h 2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0"/>
                  <a:gd name="T91" fmla="*/ 0 h 255"/>
                  <a:gd name="T92" fmla="*/ 480 w 480"/>
                  <a:gd name="T93" fmla="*/ 255 h 2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0" h="255">
                    <a:moveTo>
                      <a:pt x="90" y="0"/>
                    </a:moveTo>
                    <a:lnTo>
                      <a:pt x="45" y="30"/>
                    </a:lnTo>
                    <a:lnTo>
                      <a:pt x="0" y="90"/>
                    </a:lnTo>
                    <a:lnTo>
                      <a:pt x="0" y="165"/>
                    </a:lnTo>
                    <a:lnTo>
                      <a:pt x="15" y="195"/>
                    </a:lnTo>
                    <a:lnTo>
                      <a:pt x="45" y="210"/>
                    </a:lnTo>
                    <a:lnTo>
                      <a:pt x="75" y="225"/>
                    </a:lnTo>
                    <a:lnTo>
                      <a:pt x="135" y="210"/>
                    </a:lnTo>
                    <a:lnTo>
                      <a:pt x="135" y="240"/>
                    </a:lnTo>
                    <a:lnTo>
                      <a:pt x="180" y="255"/>
                    </a:lnTo>
                    <a:lnTo>
                      <a:pt x="225" y="255"/>
                    </a:lnTo>
                    <a:lnTo>
                      <a:pt x="270" y="240"/>
                    </a:lnTo>
                    <a:lnTo>
                      <a:pt x="300" y="255"/>
                    </a:lnTo>
                    <a:lnTo>
                      <a:pt x="360" y="255"/>
                    </a:lnTo>
                    <a:lnTo>
                      <a:pt x="405" y="255"/>
                    </a:lnTo>
                    <a:lnTo>
                      <a:pt x="465" y="210"/>
                    </a:lnTo>
                    <a:lnTo>
                      <a:pt x="480" y="165"/>
                    </a:lnTo>
                    <a:lnTo>
                      <a:pt x="480" y="120"/>
                    </a:lnTo>
                    <a:lnTo>
                      <a:pt x="450" y="90"/>
                    </a:lnTo>
                    <a:lnTo>
                      <a:pt x="390" y="60"/>
                    </a:lnTo>
                    <a:lnTo>
                      <a:pt x="345" y="60"/>
                    </a:lnTo>
                    <a:lnTo>
                      <a:pt x="315" y="90"/>
                    </a:lnTo>
                    <a:lnTo>
                      <a:pt x="285" y="90"/>
                    </a:lnTo>
                    <a:lnTo>
                      <a:pt x="270" y="60"/>
                    </a:lnTo>
                    <a:lnTo>
                      <a:pt x="255" y="45"/>
                    </a:lnTo>
                    <a:lnTo>
                      <a:pt x="210" y="45"/>
                    </a:lnTo>
                    <a:lnTo>
                      <a:pt x="180" y="45"/>
                    </a:lnTo>
                    <a:lnTo>
                      <a:pt x="165" y="60"/>
                    </a:lnTo>
                    <a:lnTo>
                      <a:pt x="135" y="15"/>
                    </a:lnTo>
                    <a:lnTo>
                      <a:pt x="90" y="0"/>
                    </a:lnTo>
                  </a:path>
                </a:pathLst>
              </a:custGeom>
              <a:noFill/>
              <a:ln w="0">
                <a:solidFill>
                  <a:srgbClr val="000000"/>
                </a:solidFill>
                <a:round/>
                <a:headEnd/>
                <a:tailEnd/>
              </a:ln>
            </p:spPr>
            <p:txBody>
              <a:bodyPr/>
              <a:lstStyle/>
              <a:p>
                <a:endParaRPr lang="tr-TR"/>
              </a:p>
            </p:txBody>
          </p:sp>
          <p:sp>
            <p:nvSpPr>
              <p:cNvPr id="36" name="Freeform 565"/>
              <p:cNvSpPr>
                <a:spLocks/>
              </p:cNvSpPr>
              <p:nvPr/>
            </p:nvSpPr>
            <p:spPr bwMode="auto">
              <a:xfrm>
                <a:off x="915" y="165"/>
                <a:ext cx="2130" cy="2265"/>
              </a:xfrm>
              <a:custGeom>
                <a:avLst/>
                <a:gdLst>
                  <a:gd name="T0" fmla="*/ 330 w 2130"/>
                  <a:gd name="T1" fmla="*/ 345 h 2265"/>
                  <a:gd name="T2" fmla="*/ 705 w 2130"/>
                  <a:gd name="T3" fmla="*/ 60 h 2265"/>
                  <a:gd name="T4" fmla="*/ 1350 w 2130"/>
                  <a:gd name="T5" fmla="*/ 0 h 2265"/>
                  <a:gd name="T6" fmla="*/ 1755 w 2130"/>
                  <a:gd name="T7" fmla="*/ 90 h 2265"/>
                  <a:gd name="T8" fmla="*/ 1845 w 2130"/>
                  <a:gd name="T9" fmla="*/ 150 h 2265"/>
                  <a:gd name="T10" fmla="*/ 1935 w 2130"/>
                  <a:gd name="T11" fmla="*/ 210 h 2265"/>
                  <a:gd name="T12" fmla="*/ 1995 w 2130"/>
                  <a:gd name="T13" fmla="*/ 285 h 2265"/>
                  <a:gd name="T14" fmla="*/ 2055 w 2130"/>
                  <a:gd name="T15" fmla="*/ 375 h 2265"/>
                  <a:gd name="T16" fmla="*/ 2085 w 2130"/>
                  <a:gd name="T17" fmla="*/ 465 h 2265"/>
                  <a:gd name="T18" fmla="*/ 2100 w 2130"/>
                  <a:gd name="T19" fmla="*/ 570 h 2265"/>
                  <a:gd name="T20" fmla="*/ 2100 w 2130"/>
                  <a:gd name="T21" fmla="*/ 675 h 2265"/>
                  <a:gd name="T22" fmla="*/ 2130 w 2130"/>
                  <a:gd name="T23" fmla="*/ 840 h 2265"/>
                  <a:gd name="T24" fmla="*/ 2130 w 2130"/>
                  <a:gd name="T25" fmla="*/ 1020 h 2265"/>
                  <a:gd name="T26" fmla="*/ 2100 w 2130"/>
                  <a:gd name="T27" fmla="*/ 1185 h 2265"/>
                  <a:gd name="T28" fmla="*/ 2070 w 2130"/>
                  <a:gd name="T29" fmla="*/ 1350 h 2265"/>
                  <a:gd name="T30" fmla="*/ 2025 w 2130"/>
                  <a:gd name="T31" fmla="*/ 1515 h 2265"/>
                  <a:gd name="T32" fmla="*/ 1950 w 2130"/>
                  <a:gd name="T33" fmla="*/ 1680 h 2265"/>
                  <a:gd name="T34" fmla="*/ 1860 w 2130"/>
                  <a:gd name="T35" fmla="*/ 1830 h 2265"/>
                  <a:gd name="T36" fmla="*/ 1755 w 2130"/>
                  <a:gd name="T37" fmla="*/ 1965 h 2265"/>
                  <a:gd name="T38" fmla="*/ 1695 w 2130"/>
                  <a:gd name="T39" fmla="*/ 2040 h 2265"/>
                  <a:gd name="T40" fmla="*/ 1605 w 2130"/>
                  <a:gd name="T41" fmla="*/ 2115 h 2265"/>
                  <a:gd name="T42" fmla="*/ 1515 w 2130"/>
                  <a:gd name="T43" fmla="*/ 2175 h 2265"/>
                  <a:gd name="T44" fmla="*/ 1395 w 2130"/>
                  <a:gd name="T45" fmla="*/ 2220 h 2265"/>
                  <a:gd name="T46" fmla="*/ 1275 w 2130"/>
                  <a:gd name="T47" fmla="*/ 2250 h 2265"/>
                  <a:gd name="T48" fmla="*/ 1170 w 2130"/>
                  <a:gd name="T49" fmla="*/ 2265 h 2265"/>
                  <a:gd name="T50" fmla="*/ 1050 w 2130"/>
                  <a:gd name="T51" fmla="*/ 2265 h 2265"/>
                  <a:gd name="T52" fmla="*/ 930 w 2130"/>
                  <a:gd name="T53" fmla="*/ 2235 h 2265"/>
                  <a:gd name="T54" fmla="*/ 810 w 2130"/>
                  <a:gd name="T55" fmla="*/ 2190 h 2265"/>
                  <a:gd name="T56" fmla="*/ 690 w 2130"/>
                  <a:gd name="T57" fmla="*/ 2100 h 2265"/>
                  <a:gd name="T58" fmla="*/ 555 w 2130"/>
                  <a:gd name="T59" fmla="*/ 1995 h 2265"/>
                  <a:gd name="T60" fmla="*/ 450 w 2130"/>
                  <a:gd name="T61" fmla="*/ 1890 h 2265"/>
                  <a:gd name="T62" fmla="*/ 345 w 2130"/>
                  <a:gd name="T63" fmla="*/ 1755 h 2265"/>
                  <a:gd name="T64" fmla="*/ 270 w 2130"/>
                  <a:gd name="T65" fmla="*/ 1620 h 2265"/>
                  <a:gd name="T66" fmla="*/ 195 w 2130"/>
                  <a:gd name="T67" fmla="*/ 1470 h 2265"/>
                  <a:gd name="T68" fmla="*/ 150 w 2130"/>
                  <a:gd name="T69" fmla="*/ 1320 h 2265"/>
                  <a:gd name="T70" fmla="*/ 120 w 2130"/>
                  <a:gd name="T71" fmla="*/ 1155 h 2265"/>
                  <a:gd name="T72" fmla="*/ 120 w 2130"/>
                  <a:gd name="T73" fmla="*/ 990 h 2265"/>
                  <a:gd name="T74" fmla="*/ 105 w 2130"/>
                  <a:gd name="T75" fmla="*/ 900 h 2265"/>
                  <a:gd name="T76" fmla="*/ 60 w 2130"/>
                  <a:gd name="T77" fmla="*/ 870 h 2265"/>
                  <a:gd name="T78" fmla="*/ 30 w 2130"/>
                  <a:gd name="T79" fmla="*/ 825 h 2265"/>
                  <a:gd name="T80" fmla="*/ 15 w 2130"/>
                  <a:gd name="T81" fmla="*/ 780 h 2265"/>
                  <a:gd name="T82" fmla="*/ 15 w 2130"/>
                  <a:gd name="T83" fmla="*/ 720 h 2265"/>
                  <a:gd name="T84" fmla="*/ 30 w 2130"/>
                  <a:gd name="T85" fmla="*/ 660 h 2265"/>
                  <a:gd name="T86" fmla="*/ 60 w 2130"/>
                  <a:gd name="T87" fmla="*/ 630 h 2265"/>
                  <a:gd name="T88" fmla="*/ 120 w 2130"/>
                  <a:gd name="T89" fmla="*/ 600 h 2265"/>
                  <a:gd name="T90" fmla="*/ 165 w 2130"/>
                  <a:gd name="T91" fmla="*/ 585 h 2265"/>
                  <a:gd name="T92" fmla="*/ 225 w 2130"/>
                  <a:gd name="T93" fmla="*/ 585 h 22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30"/>
                  <a:gd name="T142" fmla="*/ 0 h 2265"/>
                  <a:gd name="T143" fmla="*/ 2130 w 2130"/>
                  <a:gd name="T144" fmla="*/ 2265 h 226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30" h="2265">
                    <a:moveTo>
                      <a:pt x="270" y="570"/>
                    </a:moveTo>
                    <a:lnTo>
                      <a:pt x="330" y="345"/>
                    </a:lnTo>
                    <a:lnTo>
                      <a:pt x="465" y="165"/>
                    </a:lnTo>
                    <a:lnTo>
                      <a:pt x="705" y="60"/>
                    </a:lnTo>
                    <a:lnTo>
                      <a:pt x="900" y="0"/>
                    </a:lnTo>
                    <a:lnTo>
                      <a:pt x="1350" y="0"/>
                    </a:lnTo>
                    <a:lnTo>
                      <a:pt x="1725" y="90"/>
                    </a:lnTo>
                    <a:lnTo>
                      <a:pt x="1755" y="90"/>
                    </a:lnTo>
                    <a:lnTo>
                      <a:pt x="1800" y="120"/>
                    </a:lnTo>
                    <a:lnTo>
                      <a:pt x="1845" y="150"/>
                    </a:lnTo>
                    <a:lnTo>
                      <a:pt x="1890" y="165"/>
                    </a:lnTo>
                    <a:lnTo>
                      <a:pt x="1935" y="210"/>
                    </a:lnTo>
                    <a:lnTo>
                      <a:pt x="1965" y="240"/>
                    </a:lnTo>
                    <a:lnTo>
                      <a:pt x="1995" y="285"/>
                    </a:lnTo>
                    <a:lnTo>
                      <a:pt x="2025" y="330"/>
                    </a:lnTo>
                    <a:lnTo>
                      <a:pt x="2055" y="375"/>
                    </a:lnTo>
                    <a:lnTo>
                      <a:pt x="2070" y="420"/>
                    </a:lnTo>
                    <a:lnTo>
                      <a:pt x="2085" y="465"/>
                    </a:lnTo>
                    <a:lnTo>
                      <a:pt x="2100" y="510"/>
                    </a:lnTo>
                    <a:lnTo>
                      <a:pt x="2100" y="570"/>
                    </a:lnTo>
                    <a:lnTo>
                      <a:pt x="2100" y="615"/>
                    </a:lnTo>
                    <a:lnTo>
                      <a:pt x="2100" y="675"/>
                    </a:lnTo>
                    <a:lnTo>
                      <a:pt x="2115" y="750"/>
                    </a:lnTo>
                    <a:lnTo>
                      <a:pt x="2130" y="840"/>
                    </a:lnTo>
                    <a:lnTo>
                      <a:pt x="2130" y="930"/>
                    </a:lnTo>
                    <a:lnTo>
                      <a:pt x="2130" y="1020"/>
                    </a:lnTo>
                    <a:lnTo>
                      <a:pt x="2115" y="1095"/>
                    </a:lnTo>
                    <a:lnTo>
                      <a:pt x="2100" y="1185"/>
                    </a:lnTo>
                    <a:lnTo>
                      <a:pt x="2085" y="1275"/>
                    </a:lnTo>
                    <a:lnTo>
                      <a:pt x="2070" y="1350"/>
                    </a:lnTo>
                    <a:lnTo>
                      <a:pt x="2055" y="1440"/>
                    </a:lnTo>
                    <a:lnTo>
                      <a:pt x="2025" y="1515"/>
                    </a:lnTo>
                    <a:lnTo>
                      <a:pt x="1980" y="1605"/>
                    </a:lnTo>
                    <a:lnTo>
                      <a:pt x="1950" y="1680"/>
                    </a:lnTo>
                    <a:lnTo>
                      <a:pt x="1905" y="1755"/>
                    </a:lnTo>
                    <a:lnTo>
                      <a:pt x="1860" y="1830"/>
                    </a:lnTo>
                    <a:lnTo>
                      <a:pt x="1815" y="1905"/>
                    </a:lnTo>
                    <a:lnTo>
                      <a:pt x="1755" y="1965"/>
                    </a:lnTo>
                    <a:lnTo>
                      <a:pt x="1695" y="2040"/>
                    </a:lnTo>
                    <a:lnTo>
                      <a:pt x="1650" y="2070"/>
                    </a:lnTo>
                    <a:lnTo>
                      <a:pt x="1605" y="2115"/>
                    </a:lnTo>
                    <a:lnTo>
                      <a:pt x="1560" y="2145"/>
                    </a:lnTo>
                    <a:lnTo>
                      <a:pt x="1515" y="2175"/>
                    </a:lnTo>
                    <a:lnTo>
                      <a:pt x="1455" y="2205"/>
                    </a:lnTo>
                    <a:lnTo>
                      <a:pt x="1395" y="2220"/>
                    </a:lnTo>
                    <a:lnTo>
                      <a:pt x="1335" y="2250"/>
                    </a:lnTo>
                    <a:lnTo>
                      <a:pt x="1275" y="2250"/>
                    </a:lnTo>
                    <a:lnTo>
                      <a:pt x="1230" y="2265"/>
                    </a:lnTo>
                    <a:lnTo>
                      <a:pt x="1170" y="2265"/>
                    </a:lnTo>
                    <a:lnTo>
                      <a:pt x="1110" y="2265"/>
                    </a:lnTo>
                    <a:lnTo>
                      <a:pt x="1050" y="2265"/>
                    </a:lnTo>
                    <a:lnTo>
                      <a:pt x="990" y="2250"/>
                    </a:lnTo>
                    <a:lnTo>
                      <a:pt x="930" y="2235"/>
                    </a:lnTo>
                    <a:lnTo>
                      <a:pt x="870" y="2220"/>
                    </a:lnTo>
                    <a:lnTo>
                      <a:pt x="810" y="2190"/>
                    </a:lnTo>
                    <a:lnTo>
                      <a:pt x="750" y="2160"/>
                    </a:lnTo>
                    <a:lnTo>
                      <a:pt x="690" y="2100"/>
                    </a:lnTo>
                    <a:lnTo>
                      <a:pt x="615" y="2055"/>
                    </a:lnTo>
                    <a:lnTo>
                      <a:pt x="555" y="1995"/>
                    </a:lnTo>
                    <a:lnTo>
                      <a:pt x="495" y="1950"/>
                    </a:lnTo>
                    <a:lnTo>
                      <a:pt x="450" y="1890"/>
                    </a:lnTo>
                    <a:lnTo>
                      <a:pt x="405" y="1815"/>
                    </a:lnTo>
                    <a:lnTo>
                      <a:pt x="345" y="1755"/>
                    </a:lnTo>
                    <a:lnTo>
                      <a:pt x="315" y="1680"/>
                    </a:lnTo>
                    <a:lnTo>
                      <a:pt x="270" y="1620"/>
                    </a:lnTo>
                    <a:lnTo>
                      <a:pt x="240" y="1545"/>
                    </a:lnTo>
                    <a:lnTo>
                      <a:pt x="195" y="1470"/>
                    </a:lnTo>
                    <a:lnTo>
                      <a:pt x="180" y="1395"/>
                    </a:lnTo>
                    <a:lnTo>
                      <a:pt x="150" y="1320"/>
                    </a:lnTo>
                    <a:lnTo>
                      <a:pt x="135" y="1230"/>
                    </a:lnTo>
                    <a:lnTo>
                      <a:pt x="120" y="1155"/>
                    </a:lnTo>
                    <a:lnTo>
                      <a:pt x="120" y="1080"/>
                    </a:lnTo>
                    <a:lnTo>
                      <a:pt x="120" y="990"/>
                    </a:lnTo>
                    <a:lnTo>
                      <a:pt x="120" y="915"/>
                    </a:lnTo>
                    <a:lnTo>
                      <a:pt x="105" y="900"/>
                    </a:lnTo>
                    <a:lnTo>
                      <a:pt x="75" y="885"/>
                    </a:lnTo>
                    <a:lnTo>
                      <a:pt x="60" y="870"/>
                    </a:lnTo>
                    <a:lnTo>
                      <a:pt x="45" y="855"/>
                    </a:lnTo>
                    <a:lnTo>
                      <a:pt x="30" y="825"/>
                    </a:lnTo>
                    <a:lnTo>
                      <a:pt x="15" y="795"/>
                    </a:lnTo>
                    <a:lnTo>
                      <a:pt x="15" y="780"/>
                    </a:lnTo>
                    <a:lnTo>
                      <a:pt x="0" y="750"/>
                    </a:lnTo>
                    <a:lnTo>
                      <a:pt x="15" y="720"/>
                    </a:lnTo>
                    <a:lnTo>
                      <a:pt x="15" y="690"/>
                    </a:lnTo>
                    <a:lnTo>
                      <a:pt x="30" y="660"/>
                    </a:lnTo>
                    <a:lnTo>
                      <a:pt x="45" y="645"/>
                    </a:lnTo>
                    <a:lnTo>
                      <a:pt x="60" y="630"/>
                    </a:lnTo>
                    <a:lnTo>
                      <a:pt x="90" y="615"/>
                    </a:lnTo>
                    <a:lnTo>
                      <a:pt x="120" y="600"/>
                    </a:lnTo>
                    <a:lnTo>
                      <a:pt x="135" y="585"/>
                    </a:lnTo>
                    <a:lnTo>
                      <a:pt x="165" y="585"/>
                    </a:lnTo>
                    <a:lnTo>
                      <a:pt x="195" y="585"/>
                    </a:lnTo>
                    <a:lnTo>
                      <a:pt x="225" y="585"/>
                    </a:lnTo>
                    <a:lnTo>
                      <a:pt x="270" y="570"/>
                    </a:lnTo>
                    <a:close/>
                  </a:path>
                </a:pathLst>
              </a:custGeom>
              <a:solidFill>
                <a:srgbClr val="FF9975"/>
              </a:solidFill>
              <a:ln w="9525">
                <a:noFill/>
                <a:round/>
                <a:headEnd/>
                <a:tailEnd/>
              </a:ln>
            </p:spPr>
            <p:txBody>
              <a:bodyPr/>
              <a:lstStyle/>
              <a:p>
                <a:endParaRPr lang="tr-TR"/>
              </a:p>
            </p:txBody>
          </p:sp>
          <p:sp>
            <p:nvSpPr>
              <p:cNvPr id="37" name="Freeform 566"/>
              <p:cNvSpPr>
                <a:spLocks/>
              </p:cNvSpPr>
              <p:nvPr/>
            </p:nvSpPr>
            <p:spPr bwMode="auto">
              <a:xfrm>
                <a:off x="915" y="165"/>
                <a:ext cx="2130" cy="2265"/>
              </a:xfrm>
              <a:custGeom>
                <a:avLst/>
                <a:gdLst>
                  <a:gd name="T0" fmla="*/ 330 w 2130"/>
                  <a:gd name="T1" fmla="*/ 345 h 2265"/>
                  <a:gd name="T2" fmla="*/ 705 w 2130"/>
                  <a:gd name="T3" fmla="*/ 60 h 2265"/>
                  <a:gd name="T4" fmla="*/ 1350 w 2130"/>
                  <a:gd name="T5" fmla="*/ 0 h 2265"/>
                  <a:gd name="T6" fmla="*/ 1755 w 2130"/>
                  <a:gd name="T7" fmla="*/ 90 h 2265"/>
                  <a:gd name="T8" fmla="*/ 1845 w 2130"/>
                  <a:gd name="T9" fmla="*/ 150 h 2265"/>
                  <a:gd name="T10" fmla="*/ 1935 w 2130"/>
                  <a:gd name="T11" fmla="*/ 210 h 2265"/>
                  <a:gd name="T12" fmla="*/ 1995 w 2130"/>
                  <a:gd name="T13" fmla="*/ 285 h 2265"/>
                  <a:gd name="T14" fmla="*/ 2055 w 2130"/>
                  <a:gd name="T15" fmla="*/ 375 h 2265"/>
                  <a:gd name="T16" fmla="*/ 2085 w 2130"/>
                  <a:gd name="T17" fmla="*/ 465 h 2265"/>
                  <a:gd name="T18" fmla="*/ 2100 w 2130"/>
                  <a:gd name="T19" fmla="*/ 570 h 2265"/>
                  <a:gd name="T20" fmla="*/ 2100 w 2130"/>
                  <a:gd name="T21" fmla="*/ 675 h 2265"/>
                  <a:gd name="T22" fmla="*/ 2130 w 2130"/>
                  <a:gd name="T23" fmla="*/ 840 h 2265"/>
                  <a:gd name="T24" fmla="*/ 2130 w 2130"/>
                  <a:gd name="T25" fmla="*/ 1020 h 2265"/>
                  <a:gd name="T26" fmla="*/ 2100 w 2130"/>
                  <a:gd name="T27" fmla="*/ 1185 h 2265"/>
                  <a:gd name="T28" fmla="*/ 2070 w 2130"/>
                  <a:gd name="T29" fmla="*/ 1350 h 2265"/>
                  <a:gd name="T30" fmla="*/ 2025 w 2130"/>
                  <a:gd name="T31" fmla="*/ 1515 h 2265"/>
                  <a:gd name="T32" fmla="*/ 1950 w 2130"/>
                  <a:gd name="T33" fmla="*/ 1680 h 2265"/>
                  <a:gd name="T34" fmla="*/ 1860 w 2130"/>
                  <a:gd name="T35" fmla="*/ 1830 h 2265"/>
                  <a:gd name="T36" fmla="*/ 1755 w 2130"/>
                  <a:gd name="T37" fmla="*/ 1965 h 2265"/>
                  <a:gd name="T38" fmla="*/ 1695 w 2130"/>
                  <a:gd name="T39" fmla="*/ 2040 h 2265"/>
                  <a:gd name="T40" fmla="*/ 1605 w 2130"/>
                  <a:gd name="T41" fmla="*/ 2115 h 2265"/>
                  <a:gd name="T42" fmla="*/ 1515 w 2130"/>
                  <a:gd name="T43" fmla="*/ 2175 h 2265"/>
                  <a:gd name="T44" fmla="*/ 1395 w 2130"/>
                  <a:gd name="T45" fmla="*/ 2220 h 2265"/>
                  <a:gd name="T46" fmla="*/ 1275 w 2130"/>
                  <a:gd name="T47" fmla="*/ 2250 h 2265"/>
                  <a:gd name="T48" fmla="*/ 1170 w 2130"/>
                  <a:gd name="T49" fmla="*/ 2265 h 2265"/>
                  <a:gd name="T50" fmla="*/ 1050 w 2130"/>
                  <a:gd name="T51" fmla="*/ 2265 h 2265"/>
                  <a:gd name="T52" fmla="*/ 930 w 2130"/>
                  <a:gd name="T53" fmla="*/ 2235 h 2265"/>
                  <a:gd name="T54" fmla="*/ 810 w 2130"/>
                  <a:gd name="T55" fmla="*/ 2190 h 2265"/>
                  <a:gd name="T56" fmla="*/ 690 w 2130"/>
                  <a:gd name="T57" fmla="*/ 2100 h 2265"/>
                  <a:gd name="T58" fmla="*/ 555 w 2130"/>
                  <a:gd name="T59" fmla="*/ 1995 h 2265"/>
                  <a:gd name="T60" fmla="*/ 450 w 2130"/>
                  <a:gd name="T61" fmla="*/ 1890 h 2265"/>
                  <a:gd name="T62" fmla="*/ 345 w 2130"/>
                  <a:gd name="T63" fmla="*/ 1755 h 2265"/>
                  <a:gd name="T64" fmla="*/ 270 w 2130"/>
                  <a:gd name="T65" fmla="*/ 1620 h 2265"/>
                  <a:gd name="T66" fmla="*/ 195 w 2130"/>
                  <a:gd name="T67" fmla="*/ 1470 h 2265"/>
                  <a:gd name="T68" fmla="*/ 150 w 2130"/>
                  <a:gd name="T69" fmla="*/ 1320 h 2265"/>
                  <a:gd name="T70" fmla="*/ 120 w 2130"/>
                  <a:gd name="T71" fmla="*/ 1155 h 2265"/>
                  <a:gd name="T72" fmla="*/ 120 w 2130"/>
                  <a:gd name="T73" fmla="*/ 990 h 2265"/>
                  <a:gd name="T74" fmla="*/ 105 w 2130"/>
                  <a:gd name="T75" fmla="*/ 900 h 2265"/>
                  <a:gd name="T76" fmla="*/ 60 w 2130"/>
                  <a:gd name="T77" fmla="*/ 870 h 2265"/>
                  <a:gd name="T78" fmla="*/ 30 w 2130"/>
                  <a:gd name="T79" fmla="*/ 825 h 2265"/>
                  <a:gd name="T80" fmla="*/ 15 w 2130"/>
                  <a:gd name="T81" fmla="*/ 780 h 2265"/>
                  <a:gd name="T82" fmla="*/ 15 w 2130"/>
                  <a:gd name="T83" fmla="*/ 720 h 2265"/>
                  <a:gd name="T84" fmla="*/ 30 w 2130"/>
                  <a:gd name="T85" fmla="*/ 660 h 2265"/>
                  <a:gd name="T86" fmla="*/ 60 w 2130"/>
                  <a:gd name="T87" fmla="*/ 630 h 2265"/>
                  <a:gd name="T88" fmla="*/ 120 w 2130"/>
                  <a:gd name="T89" fmla="*/ 600 h 2265"/>
                  <a:gd name="T90" fmla="*/ 165 w 2130"/>
                  <a:gd name="T91" fmla="*/ 585 h 2265"/>
                  <a:gd name="T92" fmla="*/ 225 w 2130"/>
                  <a:gd name="T93" fmla="*/ 585 h 22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30"/>
                  <a:gd name="T142" fmla="*/ 0 h 2265"/>
                  <a:gd name="T143" fmla="*/ 2130 w 2130"/>
                  <a:gd name="T144" fmla="*/ 2265 h 226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30" h="2265">
                    <a:moveTo>
                      <a:pt x="270" y="570"/>
                    </a:moveTo>
                    <a:lnTo>
                      <a:pt x="330" y="345"/>
                    </a:lnTo>
                    <a:lnTo>
                      <a:pt x="465" y="165"/>
                    </a:lnTo>
                    <a:lnTo>
                      <a:pt x="705" y="60"/>
                    </a:lnTo>
                    <a:lnTo>
                      <a:pt x="900" y="0"/>
                    </a:lnTo>
                    <a:lnTo>
                      <a:pt x="1350" y="0"/>
                    </a:lnTo>
                    <a:lnTo>
                      <a:pt x="1725" y="90"/>
                    </a:lnTo>
                    <a:lnTo>
                      <a:pt x="1755" y="90"/>
                    </a:lnTo>
                    <a:lnTo>
                      <a:pt x="1800" y="120"/>
                    </a:lnTo>
                    <a:lnTo>
                      <a:pt x="1845" y="150"/>
                    </a:lnTo>
                    <a:lnTo>
                      <a:pt x="1890" y="165"/>
                    </a:lnTo>
                    <a:lnTo>
                      <a:pt x="1935" y="210"/>
                    </a:lnTo>
                    <a:lnTo>
                      <a:pt x="1965" y="240"/>
                    </a:lnTo>
                    <a:lnTo>
                      <a:pt x="1995" y="285"/>
                    </a:lnTo>
                    <a:lnTo>
                      <a:pt x="2025" y="330"/>
                    </a:lnTo>
                    <a:lnTo>
                      <a:pt x="2055" y="375"/>
                    </a:lnTo>
                    <a:lnTo>
                      <a:pt x="2070" y="420"/>
                    </a:lnTo>
                    <a:lnTo>
                      <a:pt x="2085" y="465"/>
                    </a:lnTo>
                    <a:lnTo>
                      <a:pt x="2100" y="510"/>
                    </a:lnTo>
                    <a:lnTo>
                      <a:pt x="2100" y="570"/>
                    </a:lnTo>
                    <a:lnTo>
                      <a:pt x="2100" y="615"/>
                    </a:lnTo>
                    <a:lnTo>
                      <a:pt x="2100" y="675"/>
                    </a:lnTo>
                    <a:lnTo>
                      <a:pt x="2115" y="750"/>
                    </a:lnTo>
                    <a:lnTo>
                      <a:pt x="2130" y="840"/>
                    </a:lnTo>
                    <a:lnTo>
                      <a:pt x="2130" y="930"/>
                    </a:lnTo>
                    <a:lnTo>
                      <a:pt x="2130" y="1020"/>
                    </a:lnTo>
                    <a:lnTo>
                      <a:pt x="2115" y="1095"/>
                    </a:lnTo>
                    <a:lnTo>
                      <a:pt x="2100" y="1185"/>
                    </a:lnTo>
                    <a:lnTo>
                      <a:pt x="2085" y="1275"/>
                    </a:lnTo>
                    <a:lnTo>
                      <a:pt x="2070" y="1350"/>
                    </a:lnTo>
                    <a:lnTo>
                      <a:pt x="2055" y="1440"/>
                    </a:lnTo>
                    <a:lnTo>
                      <a:pt x="2025" y="1515"/>
                    </a:lnTo>
                    <a:lnTo>
                      <a:pt x="1980" y="1605"/>
                    </a:lnTo>
                    <a:lnTo>
                      <a:pt x="1950" y="1680"/>
                    </a:lnTo>
                    <a:lnTo>
                      <a:pt x="1905" y="1755"/>
                    </a:lnTo>
                    <a:lnTo>
                      <a:pt x="1860" y="1830"/>
                    </a:lnTo>
                    <a:lnTo>
                      <a:pt x="1815" y="1905"/>
                    </a:lnTo>
                    <a:lnTo>
                      <a:pt x="1755" y="1965"/>
                    </a:lnTo>
                    <a:lnTo>
                      <a:pt x="1695" y="2040"/>
                    </a:lnTo>
                    <a:lnTo>
                      <a:pt x="1650" y="2070"/>
                    </a:lnTo>
                    <a:lnTo>
                      <a:pt x="1605" y="2115"/>
                    </a:lnTo>
                    <a:lnTo>
                      <a:pt x="1560" y="2145"/>
                    </a:lnTo>
                    <a:lnTo>
                      <a:pt x="1515" y="2175"/>
                    </a:lnTo>
                    <a:lnTo>
                      <a:pt x="1455" y="2205"/>
                    </a:lnTo>
                    <a:lnTo>
                      <a:pt x="1395" y="2220"/>
                    </a:lnTo>
                    <a:lnTo>
                      <a:pt x="1335" y="2250"/>
                    </a:lnTo>
                    <a:lnTo>
                      <a:pt x="1275" y="2250"/>
                    </a:lnTo>
                    <a:lnTo>
                      <a:pt x="1230" y="2265"/>
                    </a:lnTo>
                    <a:lnTo>
                      <a:pt x="1170" y="2265"/>
                    </a:lnTo>
                    <a:lnTo>
                      <a:pt x="1110" y="2265"/>
                    </a:lnTo>
                    <a:lnTo>
                      <a:pt x="1050" y="2265"/>
                    </a:lnTo>
                    <a:lnTo>
                      <a:pt x="990" y="2250"/>
                    </a:lnTo>
                    <a:lnTo>
                      <a:pt x="930" y="2235"/>
                    </a:lnTo>
                    <a:lnTo>
                      <a:pt x="870" y="2220"/>
                    </a:lnTo>
                    <a:lnTo>
                      <a:pt x="810" y="2190"/>
                    </a:lnTo>
                    <a:lnTo>
                      <a:pt x="750" y="2160"/>
                    </a:lnTo>
                    <a:lnTo>
                      <a:pt x="690" y="2100"/>
                    </a:lnTo>
                    <a:lnTo>
                      <a:pt x="615" y="2055"/>
                    </a:lnTo>
                    <a:lnTo>
                      <a:pt x="555" y="1995"/>
                    </a:lnTo>
                    <a:lnTo>
                      <a:pt x="495" y="1950"/>
                    </a:lnTo>
                    <a:lnTo>
                      <a:pt x="450" y="1890"/>
                    </a:lnTo>
                    <a:lnTo>
                      <a:pt x="405" y="1815"/>
                    </a:lnTo>
                    <a:lnTo>
                      <a:pt x="345" y="1755"/>
                    </a:lnTo>
                    <a:lnTo>
                      <a:pt x="315" y="1680"/>
                    </a:lnTo>
                    <a:lnTo>
                      <a:pt x="270" y="1620"/>
                    </a:lnTo>
                    <a:lnTo>
                      <a:pt x="240" y="1545"/>
                    </a:lnTo>
                    <a:lnTo>
                      <a:pt x="195" y="1470"/>
                    </a:lnTo>
                    <a:lnTo>
                      <a:pt x="180" y="1395"/>
                    </a:lnTo>
                    <a:lnTo>
                      <a:pt x="150" y="1320"/>
                    </a:lnTo>
                    <a:lnTo>
                      <a:pt x="135" y="1230"/>
                    </a:lnTo>
                    <a:lnTo>
                      <a:pt x="120" y="1155"/>
                    </a:lnTo>
                    <a:lnTo>
                      <a:pt x="120" y="1080"/>
                    </a:lnTo>
                    <a:lnTo>
                      <a:pt x="120" y="990"/>
                    </a:lnTo>
                    <a:lnTo>
                      <a:pt x="120" y="915"/>
                    </a:lnTo>
                    <a:lnTo>
                      <a:pt x="105" y="900"/>
                    </a:lnTo>
                    <a:lnTo>
                      <a:pt x="75" y="885"/>
                    </a:lnTo>
                    <a:lnTo>
                      <a:pt x="60" y="870"/>
                    </a:lnTo>
                    <a:lnTo>
                      <a:pt x="45" y="855"/>
                    </a:lnTo>
                    <a:lnTo>
                      <a:pt x="30" y="825"/>
                    </a:lnTo>
                    <a:lnTo>
                      <a:pt x="15" y="795"/>
                    </a:lnTo>
                    <a:lnTo>
                      <a:pt x="15" y="780"/>
                    </a:lnTo>
                    <a:lnTo>
                      <a:pt x="0" y="750"/>
                    </a:lnTo>
                    <a:lnTo>
                      <a:pt x="15" y="720"/>
                    </a:lnTo>
                    <a:lnTo>
                      <a:pt x="15" y="690"/>
                    </a:lnTo>
                    <a:lnTo>
                      <a:pt x="30" y="660"/>
                    </a:lnTo>
                    <a:lnTo>
                      <a:pt x="45" y="645"/>
                    </a:lnTo>
                    <a:lnTo>
                      <a:pt x="60" y="630"/>
                    </a:lnTo>
                    <a:lnTo>
                      <a:pt x="90" y="615"/>
                    </a:lnTo>
                    <a:lnTo>
                      <a:pt x="120" y="600"/>
                    </a:lnTo>
                    <a:lnTo>
                      <a:pt x="135" y="585"/>
                    </a:lnTo>
                    <a:lnTo>
                      <a:pt x="165" y="585"/>
                    </a:lnTo>
                    <a:lnTo>
                      <a:pt x="195" y="585"/>
                    </a:lnTo>
                    <a:lnTo>
                      <a:pt x="225" y="585"/>
                    </a:lnTo>
                    <a:lnTo>
                      <a:pt x="270" y="570"/>
                    </a:lnTo>
                  </a:path>
                </a:pathLst>
              </a:custGeom>
              <a:noFill/>
              <a:ln w="0">
                <a:solidFill>
                  <a:srgbClr val="000000"/>
                </a:solidFill>
                <a:round/>
                <a:headEnd/>
                <a:tailEnd/>
              </a:ln>
            </p:spPr>
            <p:txBody>
              <a:bodyPr/>
              <a:lstStyle/>
              <a:p>
                <a:endParaRPr lang="tr-TR"/>
              </a:p>
            </p:txBody>
          </p:sp>
          <p:sp>
            <p:nvSpPr>
              <p:cNvPr id="38" name="Freeform 567"/>
              <p:cNvSpPr>
                <a:spLocks/>
              </p:cNvSpPr>
              <p:nvPr/>
            </p:nvSpPr>
            <p:spPr bwMode="auto">
              <a:xfrm>
                <a:off x="1050" y="15"/>
                <a:ext cx="1830" cy="825"/>
              </a:xfrm>
              <a:custGeom>
                <a:avLst/>
                <a:gdLst>
                  <a:gd name="T0" fmla="*/ 165 w 1830"/>
                  <a:gd name="T1" fmla="*/ 765 h 825"/>
                  <a:gd name="T2" fmla="*/ 195 w 1830"/>
                  <a:gd name="T3" fmla="*/ 825 h 825"/>
                  <a:gd name="T4" fmla="*/ 240 w 1830"/>
                  <a:gd name="T5" fmla="*/ 735 h 825"/>
                  <a:gd name="T6" fmla="*/ 255 w 1830"/>
                  <a:gd name="T7" fmla="*/ 660 h 825"/>
                  <a:gd name="T8" fmla="*/ 330 w 1830"/>
                  <a:gd name="T9" fmla="*/ 555 h 825"/>
                  <a:gd name="T10" fmla="*/ 375 w 1830"/>
                  <a:gd name="T11" fmla="*/ 480 h 825"/>
                  <a:gd name="T12" fmla="*/ 285 w 1830"/>
                  <a:gd name="T13" fmla="*/ 465 h 825"/>
                  <a:gd name="T14" fmla="*/ 465 w 1830"/>
                  <a:gd name="T15" fmla="*/ 345 h 825"/>
                  <a:gd name="T16" fmla="*/ 600 w 1830"/>
                  <a:gd name="T17" fmla="*/ 285 h 825"/>
                  <a:gd name="T18" fmla="*/ 765 w 1830"/>
                  <a:gd name="T19" fmla="*/ 285 h 825"/>
                  <a:gd name="T20" fmla="*/ 870 w 1830"/>
                  <a:gd name="T21" fmla="*/ 255 h 825"/>
                  <a:gd name="T22" fmla="*/ 1035 w 1830"/>
                  <a:gd name="T23" fmla="*/ 255 h 825"/>
                  <a:gd name="T24" fmla="*/ 1245 w 1830"/>
                  <a:gd name="T25" fmla="*/ 240 h 825"/>
                  <a:gd name="T26" fmla="*/ 1320 w 1830"/>
                  <a:gd name="T27" fmla="*/ 255 h 825"/>
                  <a:gd name="T28" fmla="*/ 1425 w 1830"/>
                  <a:gd name="T29" fmla="*/ 255 h 825"/>
                  <a:gd name="T30" fmla="*/ 1650 w 1830"/>
                  <a:gd name="T31" fmla="*/ 285 h 825"/>
                  <a:gd name="T32" fmla="*/ 1725 w 1830"/>
                  <a:gd name="T33" fmla="*/ 225 h 825"/>
                  <a:gd name="T34" fmla="*/ 1590 w 1830"/>
                  <a:gd name="T35" fmla="*/ 150 h 825"/>
                  <a:gd name="T36" fmla="*/ 1800 w 1830"/>
                  <a:gd name="T37" fmla="*/ 165 h 825"/>
                  <a:gd name="T38" fmla="*/ 1770 w 1830"/>
                  <a:gd name="T39" fmla="*/ 105 h 825"/>
                  <a:gd name="T40" fmla="*/ 1545 w 1830"/>
                  <a:gd name="T41" fmla="*/ 60 h 825"/>
                  <a:gd name="T42" fmla="*/ 1275 w 1830"/>
                  <a:gd name="T43" fmla="*/ 30 h 825"/>
                  <a:gd name="T44" fmla="*/ 930 w 1830"/>
                  <a:gd name="T45" fmla="*/ 75 h 825"/>
                  <a:gd name="T46" fmla="*/ 810 w 1830"/>
                  <a:gd name="T47" fmla="*/ 75 h 825"/>
                  <a:gd name="T48" fmla="*/ 630 w 1830"/>
                  <a:gd name="T49" fmla="*/ 45 h 825"/>
                  <a:gd name="T50" fmla="*/ 525 w 1830"/>
                  <a:gd name="T51" fmla="*/ 60 h 825"/>
                  <a:gd name="T52" fmla="*/ 465 w 1830"/>
                  <a:gd name="T53" fmla="*/ 150 h 825"/>
                  <a:gd name="T54" fmla="*/ 450 w 1830"/>
                  <a:gd name="T55" fmla="*/ 225 h 825"/>
                  <a:gd name="T56" fmla="*/ 270 w 1830"/>
                  <a:gd name="T57" fmla="*/ 345 h 825"/>
                  <a:gd name="T58" fmla="*/ 195 w 1830"/>
                  <a:gd name="T59" fmla="*/ 390 h 825"/>
                  <a:gd name="T60" fmla="*/ 120 w 1830"/>
                  <a:gd name="T61" fmla="*/ 495 h 825"/>
                  <a:gd name="T62" fmla="*/ 120 w 1830"/>
                  <a:gd name="T63" fmla="*/ 615 h 825"/>
                  <a:gd name="T64" fmla="*/ 30 w 1830"/>
                  <a:gd name="T65" fmla="*/ 690 h 825"/>
                  <a:gd name="T66" fmla="*/ 0 w 1830"/>
                  <a:gd name="T67" fmla="*/ 750 h 8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30"/>
                  <a:gd name="T103" fmla="*/ 0 h 825"/>
                  <a:gd name="T104" fmla="*/ 1830 w 1830"/>
                  <a:gd name="T105" fmla="*/ 825 h 8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30" h="825">
                    <a:moveTo>
                      <a:pt x="90" y="750"/>
                    </a:moveTo>
                    <a:lnTo>
                      <a:pt x="165" y="765"/>
                    </a:lnTo>
                    <a:lnTo>
                      <a:pt x="180" y="795"/>
                    </a:lnTo>
                    <a:lnTo>
                      <a:pt x="195" y="825"/>
                    </a:lnTo>
                    <a:lnTo>
                      <a:pt x="225" y="795"/>
                    </a:lnTo>
                    <a:lnTo>
                      <a:pt x="240" y="735"/>
                    </a:lnTo>
                    <a:lnTo>
                      <a:pt x="255" y="720"/>
                    </a:lnTo>
                    <a:lnTo>
                      <a:pt x="255" y="660"/>
                    </a:lnTo>
                    <a:lnTo>
                      <a:pt x="270" y="615"/>
                    </a:lnTo>
                    <a:lnTo>
                      <a:pt x="330" y="555"/>
                    </a:lnTo>
                    <a:lnTo>
                      <a:pt x="360" y="525"/>
                    </a:lnTo>
                    <a:lnTo>
                      <a:pt x="375" y="480"/>
                    </a:lnTo>
                    <a:lnTo>
                      <a:pt x="270" y="495"/>
                    </a:lnTo>
                    <a:lnTo>
                      <a:pt x="285" y="465"/>
                    </a:lnTo>
                    <a:lnTo>
                      <a:pt x="360" y="420"/>
                    </a:lnTo>
                    <a:lnTo>
                      <a:pt x="465" y="345"/>
                    </a:lnTo>
                    <a:lnTo>
                      <a:pt x="555" y="315"/>
                    </a:lnTo>
                    <a:lnTo>
                      <a:pt x="600" y="285"/>
                    </a:lnTo>
                    <a:lnTo>
                      <a:pt x="630" y="285"/>
                    </a:lnTo>
                    <a:lnTo>
                      <a:pt x="765" y="285"/>
                    </a:lnTo>
                    <a:lnTo>
                      <a:pt x="780" y="255"/>
                    </a:lnTo>
                    <a:lnTo>
                      <a:pt x="870" y="255"/>
                    </a:lnTo>
                    <a:lnTo>
                      <a:pt x="975" y="285"/>
                    </a:lnTo>
                    <a:lnTo>
                      <a:pt x="1035" y="255"/>
                    </a:lnTo>
                    <a:lnTo>
                      <a:pt x="1140" y="300"/>
                    </a:lnTo>
                    <a:lnTo>
                      <a:pt x="1245" y="240"/>
                    </a:lnTo>
                    <a:lnTo>
                      <a:pt x="1305" y="240"/>
                    </a:lnTo>
                    <a:lnTo>
                      <a:pt x="1320" y="255"/>
                    </a:lnTo>
                    <a:lnTo>
                      <a:pt x="1380" y="255"/>
                    </a:lnTo>
                    <a:lnTo>
                      <a:pt x="1425" y="255"/>
                    </a:lnTo>
                    <a:lnTo>
                      <a:pt x="1560" y="285"/>
                    </a:lnTo>
                    <a:lnTo>
                      <a:pt x="1650" y="285"/>
                    </a:lnTo>
                    <a:lnTo>
                      <a:pt x="1710" y="255"/>
                    </a:lnTo>
                    <a:lnTo>
                      <a:pt x="1725" y="225"/>
                    </a:lnTo>
                    <a:lnTo>
                      <a:pt x="1650" y="180"/>
                    </a:lnTo>
                    <a:lnTo>
                      <a:pt x="1590" y="150"/>
                    </a:lnTo>
                    <a:lnTo>
                      <a:pt x="1710" y="150"/>
                    </a:lnTo>
                    <a:lnTo>
                      <a:pt x="1800" y="165"/>
                    </a:lnTo>
                    <a:lnTo>
                      <a:pt x="1830" y="135"/>
                    </a:lnTo>
                    <a:lnTo>
                      <a:pt x="1770" y="105"/>
                    </a:lnTo>
                    <a:lnTo>
                      <a:pt x="1695" y="75"/>
                    </a:lnTo>
                    <a:lnTo>
                      <a:pt x="1545" y="60"/>
                    </a:lnTo>
                    <a:lnTo>
                      <a:pt x="1380" y="30"/>
                    </a:lnTo>
                    <a:lnTo>
                      <a:pt x="1275" y="30"/>
                    </a:lnTo>
                    <a:lnTo>
                      <a:pt x="1080" y="45"/>
                    </a:lnTo>
                    <a:lnTo>
                      <a:pt x="930" y="75"/>
                    </a:lnTo>
                    <a:lnTo>
                      <a:pt x="870" y="45"/>
                    </a:lnTo>
                    <a:lnTo>
                      <a:pt x="810" y="75"/>
                    </a:lnTo>
                    <a:lnTo>
                      <a:pt x="705" y="60"/>
                    </a:lnTo>
                    <a:lnTo>
                      <a:pt x="630" y="45"/>
                    </a:lnTo>
                    <a:lnTo>
                      <a:pt x="525" y="0"/>
                    </a:lnTo>
                    <a:lnTo>
                      <a:pt x="525" y="60"/>
                    </a:lnTo>
                    <a:lnTo>
                      <a:pt x="540" y="105"/>
                    </a:lnTo>
                    <a:lnTo>
                      <a:pt x="465" y="150"/>
                    </a:lnTo>
                    <a:lnTo>
                      <a:pt x="375" y="165"/>
                    </a:lnTo>
                    <a:lnTo>
                      <a:pt x="450" y="225"/>
                    </a:lnTo>
                    <a:lnTo>
                      <a:pt x="330" y="255"/>
                    </a:lnTo>
                    <a:lnTo>
                      <a:pt x="270" y="345"/>
                    </a:lnTo>
                    <a:lnTo>
                      <a:pt x="240" y="330"/>
                    </a:lnTo>
                    <a:lnTo>
                      <a:pt x="195" y="390"/>
                    </a:lnTo>
                    <a:lnTo>
                      <a:pt x="135" y="450"/>
                    </a:lnTo>
                    <a:lnTo>
                      <a:pt x="120" y="495"/>
                    </a:lnTo>
                    <a:lnTo>
                      <a:pt x="120" y="555"/>
                    </a:lnTo>
                    <a:lnTo>
                      <a:pt x="120" y="615"/>
                    </a:lnTo>
                    <a:lnTo>
                      <a:pt x="60" y="630"/>
                    </a:lnTo>
                    <a:lnTo>
                      <a:pt x="30" y="690"/>
                    </a:lnTo>
                    <a:lnTo>
                      <a:pt x="0" y="720"/>
                    </a:lnTo>
                    <a:lnTo>
                      <a:pt x="0" y="750"/>
                    </a:lnTo>
                    <a:lnTo>
                      <a:pt x="90" y="750"/>
                    </a:lnTo>
                    <a:close/>
                  </a:path>
                </a:pathLst>
              </a:custGeom>
              <a:solidFill>
                <a:srgbClr val="FFD600"/>
              </a:solidFill>
              <a:ln w="9525">
                <a:noFill/>
                <a:round/>
                <a:headEnd/>
                <a:tailEnd/>
              </a:ln>
            </p:spPr>
            <p:txBody>
              <a:bodyPr/>
              <a:lstStyle/>
              <a:p>
                <a:endParaRPr lang="tr-TR"/>
              </a:p>
            </p:txBody>
          </p:sp>
          <p:sp>
            <p:nvSpPr>
              <p:cNvPr id="39" name="Freeform 568"/>
              <p:cNvSpPr>
                <a:spLocks/>
              </p:cNvSpPr>
              <p:nvPr/>
            </p:nvSpPr>
            <p:spPr bwMode="auto">
              <a:xfrm>
                <a:off x="1050" y="15"/>
                <a:ext cx="1830" cy="825"/>
              </a:xfrm>
              <a:custGeom>
                <a:avLst/>
                <a:gdLst>
                  <a:gd name="T0" fmla="*/ 165 w 1830"/>
                  <a:gd name="T1" fmla="*/ 765 h 825"/>
                  <a:gd name="T2" fmla="*/ 195 w 1830"/>
                  <a:gd name="T3" fmla="*/ 825 h 825"/>
                  <a:gd name="T4" fmla="*/ 240 w 1830"/>
                  <a:gd name="T5" fmla="*/ 735 h 825"/>
                  <a:gd name="T6" fmla="*/ 255 w 1830"/>
                  <a:gd name="T7" fmla="*/ 660 h 825"/>
                  <a:gd name="T8" fmla="*/ 330 w 1830"/>
                  <a:gd name="T9" fmla="*/ 555 h 825"/>
                  <a:gd name="T10" fmla="*/ 375 w 1830"/>
                  <a:gd name="T11" fmla="*/ 480 h 825"/>
                  <a:gd name="T12" fmla="*/ 285 w 1830"/>
                  <a:gd name="T13" fmla="*/ 465 h 825"/>
                  <a:gd name="T14" fmla="*/ 465 w 1830"/>
                  <a:gd name="T15" fmla="*/ 345 h 825"/>
                  <a:gd name="T16" fmla="*/ 600 w 1830"/>
                  <a:gd name="T17" fmla="*/ 285 h 825"/>
                  <a:gd name="T18" fmla="*/ 765 w 1830"/>
                  <a:gd name="T19" fmla="*/ 285 h 825"/>
                  <a:gd name="T20" fmla="*/ 870 w 1830"/>
                  <a:gd name="T21" fmla="*/ 255 h 825"/>
                  <a:gd name="T22" fmla="*/ 1035 w 1830"/>
                  <a:gd name="T23" fmla="*/ 255 h 825"/>
                  <a:gd name="T24" fmla="*/ 1245 w 1830"/>
                  <a:gd name="T25" fmla="*/ 240 h 825"/>
                  <a:gd name="T26" fmla="*/ 1320 w 1830"/>
                  <a:gd name="T27" fmla="*/ 255 h 825"/>
                  <a:gd name="T28" fmla="*/ 1425 w 1830"/>
                  <a:gd name="T29" fmla="*/ 255 h 825"/>
                  <a:gd name="T30" fmla="*/ 1650 w 1830"/>
                  <a:gd name="T31" fmla="*/ 285 h 825"/>
                  <a:gd name="T32" fmla="*/ 1725 w 1830"/>
                  <a:gd name="T33" fmla="*/ 225 h 825"/>
                  <a:gd name="T34" fmla="*/ 1590 w 1830"/>
                  <a:gd name="T35" fmla="*/ 150 h 825"/>
                  <a:gd name="T36" fmla="*/ 1800 w 1830"/>
                  <a:gd name="T37" fmla="*/ 165 h 825"/>
                  <a:gd name="T38" fmla="*/ 1770 w 1830"/>
                  <a:gd name="T39" fmla="*/ 105 h 825"/>
                  <a:gd name="T40" fmla="*/ 1545 w 1830"/>
                  <a:gd name="T41" fmla="*/ 60 h 825"/>
                  <a:gd name="T42" fmla="*/ 1275 w 1830"/>
                  <a:gd name="T43" fmla="*/ 30 h 825"/>
                  <a:gd name="T44" fmla="*/ 930 w 1830"/>
                  <a:gd name="T45" fmla="*/ 75 h 825"/>
                  <a:gd name="T46" fmla="*/ 810 w 1830"/>
                  <a:gd name="T47" fmla="*/ 75 h 825"/>
                  <a:gd name="T48" fmla="*/ 630 w 1830"/>
                  <a:gd name="T49" fmla="*/ 45 h 825"/>
                  <a:gd name="T50" fmla="*/ 525 w 1830"/>
                  <a:gd name="T51" fmla="*/ 60 h 825"/>
                  <a:gd name="T52" fmla="*/ 465 w 1830"/>
                  <a:gd name="T53" fmla="*/ 150 h 825"/>
                  <a:gd name="T54" fmla="*/ 450 w 1830"/>
                  <a:gd name="T55" fmla="*/ 225 h 825"/>
                  <a:gd name="T56" fmla="*/ 270 w 1830"/>
                  <a:gd name="T57" fmla="*/ 345 h 825"/>
                  <a:gd name="T58" fmla="*/ 195 w 1830"/>
                  <a:gd name="T59" fmla="*/ 390 h 825"/>
                  <a:gd name="T60" fmla="*/ 120 w 1830"/>
                  <a:gd name="T61" fmla="*/ 495 h 825"/>
                  <a:gd name="T62" fmla="*/ 120 w 1830"/>
                  <a:gd name="T63" fmla="*/ 615 h 825"/>
                  <a:gd name="T64" fmla="*/ 30 w 1830"/>
                  <a:gd name="T65" fmla="*/ 690 h 825"/>
                  <a:gd name="T66" fmla="*/ 0 w 1830"/>
                  <a:gd name="T67" fmla="*/ 750 h 8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30"/>
                  <a:gd name="T103" fmla="*/ 0 h 825"/>
                  <a:gd name="T104" fmla="*/ 1830 w 1830"/>
                  <a:gd name="T105" fmla="*/ 825 h 8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30" h="825">
                    <a:moveTo>
                      <a:pt x="90" y="750"/>
                    </a:moveTo>
                    <a:lnTo>
                      <a:pt x="165" y="765"/>
                    </a:lnTo>
                    <a:lnTo>
                      <a:pt x="180" y="795"/>
                    </a:lnTo>
                    <a:lnTo>
                      <a:pt x="195" y="825"/>
                    </a:lnTo>
                    <a:lnTo>
                      <a:pt x="225" y="795"/>
                    </a:lnTo>
                    <a:lnTo>
                      <a:pt x="240" y="735"/>
                    </a:lnTo>
                    <a:lnTo>
                      <a:pt x="255" y="720"/>
                    </a:lnTo>
                    <a:lnTo>
                      <a:pt x="255" y="660"/>
                    </a:lnTo>
                    <a:lnTo>
                      <a:pt x="270" y="615"/>
                    </a:lnTo>
                    <a:lnTo>
                      <a:pt x="330" y="555"/>
                    </a:lnTo>
                    <a:lnTo>
                      <a:pt x="360" y="525"/>
                    </a:lnTo>
                    <a:lnTo>
                      <a:pt x="375" y="480"/>
                    </a:lnTo>
                    <a:lnTo>
                      <a:pt x="270" y="495"/>
                    </a:lnTo>
                    <a:lnTo>
                      <a:pt x="285" y="465"/>
                    </a:lnTo>
                    <a:lnTo>
                      <a:pt x="360" y="420"/>
                    </a:lnTo>
                    <a:lnTo>
                      <a:pt x="465" y="345"/>
                    </a:lnTo>
                    <a:lnTo>
                      <a:pt x="555" y="315"/>
                    </a:lnTo>
                    <a:lnTo>
                      <a:pt x="600" y="285"/>
                    </a:lnTo>
                    <a:lnTo>
                      <a:pt x="630" y="285"/>
                    </a:lnTo>
                    <a:lnTo>
                      <a:pt x="765" y="285"/>
                    </a:lnTo>
                    <a:lnTo>
                      <a:pt x="780" y="255"/>
                    </a:lnTo>
                    <a:lnTo>
                      <a:pt x="870" y="255"/>
                    </a:lnTo>
                    <a:lnTo>
                      <a:pt x="975" y="285"/>
                    </a:lnTo>
                    <a:lnTo>
                      <a:pt x="1035" y="255"/>
                    </a:lnTo>
                    <a:lnTo>
                      <a:pt x="1140" y="300"/>
                    </a:lnTo>
                    <a:lnTo>
                      <a:pt x="1245" y="240"/>
                    </a:lnTo>
                    <a:lnTo>
                      <a:pt x="1305" y="240"/>
                    </a:lnTo>
                    <a:lnTo>
                      <a:pt x="1320" y="255"/>
                    </a:lnTo>
                    <a:lnTo>
                      <a:pt x="1380" y="255"/>
                    </a:lnTo>
                    <a:lnTo>
                      <a:pt x="1425" y="255"/>
                    </a:lnTo>
                    <a:lnTo>
                      <a:pt x="1560" y="285"/>
                    </a:lnTo>
                    <a:lnTo>
                      <a:pt x="1650" y="285"/>
                    </a:lnTo>
                    <a:lnTo>
                      <a:pt x="1710" y="255"/>
                    </a:lnTo>
                    <a:lnTo>
                      <a:pt x="1725" y="225"/>
                    </a:lnTo>
                    <a:lnTo>
                      <a:pt x="1650" y="180"/>
                    </a:lnTo>
                    <a:lnTo>
                      <a:pt x="1590" y="150"/>
                    </a:lnTo>
                    <a:lnTo>
                      <a:pt x="1710" y="150"/>
                    </a:lnTo>
                    <a:lnTo>
                      <a:pt x="1800" y="165"/>
                    </a:lnTo>
                    <a:lnTo>
                      <a:pt x="1830" y="135"/>
                    </a:lnTo>
                    <a:lnTo>
                      <a:pt x="1770" y="105"/>
                    </a:lnTo>
                    <a:lnTo>
                      <a:pt x="1695" y="75"/>
                    </a:lnTo>
                    <a:lnTo>
                      <a:pt x="1545" y="60"/>
                    </a:lnTo>
                    <a:lnTo>
                      <a:pt x="1380" y="30"/>
                    </a:lnTo>
                    <a:lnTo>
                      <a:pt x="1275" y="30"/>
                    </a:lnTo>
                    <a:lnTo>
                      <a:pt x="1080" y="45"/>
                    </a:lnTo>
                    <a:lnTo>
                      <a:pt x="930" y="75"/>
                    </a:lnTo>
                    <a:lnTo>
                      <a:pt x="870" y="45"/>
                    </a:lnTo>
                    <a:lnTo>
                      <a:pt x="810" y="75"/>
                    </a:lnTo>
                    <a:lnTo>
                      <a:pt x="705" y="60"/>
                    </a:lnTo>
                    <a:lnTo>
                      <a:pt x="630" y="45"/>
                    </a:lnTo>
                    <a:lnTo>
                      <a:pt x="525" y="0"/>
                    </a:lnTo>
                    <a:lnTo>
                      <a:pt x="525" y="60"/>
                    </a:lnTo>
                    <a:lnTo>
                      <a:pt x="540" y="105"/>
                    </a:lnTo>
                    <a:lnTo>
                      <a:pt x="465" y="150"/>
                    </a:lnTo>
                    <a:lnTo>
                      <a:pt x="375" y="165"/>
                    </a:lnTo>
                    <a:lnTo>
                      <a:pt x="450" y="225"/>
                    </a:lnTo>
                    <a:lnTo>
                      <a:pt x="330" y="255"/>
                    </a:lnTo>
                    <a:lnTo>
                      <a:pt x="270" y="345"/>
                    </a:lnTo>
                    <a:lnTo>
                      <a:pt x="240" y="330"/>
                    </a:lnTo>
                    <a:lnTo>
                      <a:pt x="195" y="390"/>
                    </a:lnTo>
                    <a:lnTo>
                      <a:pt x="135" y="450"/>
                    </a:lnTo>
                    <a:lnTo>
                      <a:pt x="120" y="495"/>
                    </a:lnTo>
                    <a:lnTo>
                      <a:pt x="120" y="555"/>
                    </a:lnTo>
                    <a:lnTo>
                      <a:pt x="120" y="615"/>
                    </a:lnTo>
                    <a:lnTo>
                      <a:pt x="60" y="630"/>
                    </a:lnTo>
                    <a:lnTo>
                      <a:pt x="30" y="690"/>
                    </a:lnTo>
                    <a:lnTo>
                      <a:pt x="0" y="720"/>
                    </a:lnTo>
                    <a:lnTo>
                      <a:pt x="0" y="750"/>
                    </a:lnTo>
                    <a:lnTo>
                      <a:pt x="90" y="750"/>
                    </a:lnTo>
                  </a:path>
                </a:pathLst>
              </a:custGeom>
              <a:noFill/>
              <a:ln w="0">
                <a:solidFill>
                  <a:srgbClr val="000000"/>
                </a:solidFill>
                <a:round/>
                <a:headEnd/>
                <a:tailEnd/>
              </a:ln>
            </p:spPr>
            <p:txBody>
              <a:bodyPr/>
              <a:lstStyle/>
              <a:p>
                <a:endParaRPr lang="tr-TR"/>
              </a:p>
            </p:txBody>
          </p:sp>
          <p:sp>
            <p:nvSpPr>
              <p:cNvPr id="40" name="Freeform 569"/>
              <p:cNvSpPr>
                <a:spLocks/>
              </p:cNvSpPr>
              <p:nvPr/>
            </p:nvSpPr>
            <p:spPr bwMode="auto">
              <a:xfrm>
                <a:off x="1050" y="15"/>
                <a:ext cx="1830" cy="825"/>
              </a:xfrm>
              <a:custGeom>
                <a:avLst/>
                <a:gdLst>
                  <a:gd name="T0" fmla="*/ 165 w 1830"/>
                  <a:gd name="T1" fmla="*/ 765 h 825"/>
                  <a:gd name="T2" fmla="*/ 195 w 1830"/>
                  <a:gd name="T3" fmla="*/ 825 h 825"/>
                  <a:gd name="T4" fmla="*/ 240 w 1830"/>
                  <a:gd name="T5" fmla="*/ 735 h 825"/>
                  <a:gd name="T6" fmla="*/ 255 w 1830"/>
                  <a:gd name="T7" fmla="*/ 660 h 825"/>
                  <a:gd name="T8" fmla="*/ 330 w 1830"/>
                  <a:gd name="T9" fmla="*/ 555 h 825"/>
                  <a:gd name="T10" fmla="*/ 375 w 1830"/>
                  <a:gd name="T11" fmla="*/ 480 h 825"/>
                  <a:gd name="T12" fmla="*/ 285 w 1830"/>
                  <a:gd name="T13" fmla="*/ 465 h 825"/>
                  <a:gd name="T14" fmla="*/ 465 w 1830"/>
                  <a:gd name="T15" fmla="*/ 345 h 825"/>
                  <a:gd name="T16" fmla="*/ 600 w 1830"/>
                  <a:gd name="T17" fmla="*/ 285 h 825"/>
                  <a:gd name="T18" fmla="*/ 765 w 1830"/>
                  <a:gd name="T19" fmla="*/ 285 h 825"/>
                  <a:gd name="T20" fmla="*/ 870 w 1830"/>
                  <a:gd name="T21" fmla="*/ 255 h 825"/>
                  <a:gd name="T22" fmla="*/ 1035 w 1830"/>
                  <a:gd name="T23" fmla="*/ 255 h 825"/>
                  <a:gd name="T24" fmla="*/ 1245 w 1830"/>
                  <a:gd name="T25" fmla="*/ 240 h 825"/>
                  <a:gd name="T26" fmla="*/ 1320 w 1830"/>
                  <a:gd name="T27" fmla="*/ 255 h 825"/>
                  <a:gd name="T28" fmla="*/ 1425 w 1830"/>
                  <a:gd name="T29" fmla="*/ 255 h 825"/>
                  <a:gd name="T30" fmla="*/ 1650 w 1830"/>
                  <a:gd name="T31" fmla="*/ 285 h 825"/>
                  <a:gd name="T32" fmla="*/ 1725 w 1830"/>
                  <a:gd name="T33" fmla="*/ 225 h 825"/>
                  <a:gd name="T34" fmla="*/ 1590 w 1830"/>
                  <a:gd name="T35" fmla="*/ 150 h 825"/>
                  <a:gd name="T36" fmla="*/ 1800 w 1830"/>
                  <a:gd name="T37" fmla="*/ 165 h 825"/>
                  <a:gd name="T38" fmla="*/ 1770 w 1830"/>
                  <a:gd name="T39" fmla="*/ 105 h 825"/>
                  <a:gd name="T40" fmla="*/ 1545 w 1830"/>
                  <a:gd name="T41" fmla="*/ 60 h 825"/>
                  <a:gd name="T42" fmla="*/ 1275 w 1830"/>
                  <a:gd name="T43" fmla="*/ 30 h 825"/>
                  <a:gd name="T44" fmla="*/ 930 w 1830"/>
                  <a:gd name="T45" fmla="*/ 75 h 825"/>
                  <a:gd name="T46" fmla="*/ 810 w 1830"/>
                  <a:gd name="T47" fmla="*/ 75 h 825"/>
                  <a:gd name="T48" fmla="*/ 630 w 1830"/>
                  <a:gd name="T49" fmla="*/ 45 h 825"/>
                  <a:gd name="T50" fmla="*/ 525 w 1830"/>
                  <a:gd name="T51" fmla="*/ 60 h 825"/>
                  <a:gd name="T52" fmla="*/ 465 w 1830"/>
                  <a:gd name="T53" fmla="*/ 150 h 825"/>
                  <a:gd name="T54" fmla="*/ 450 w 1830"/>
                  <a:gd name="T55" fmla="*/ 225 h 825"/>
                  <a:gd name="T56" fmla="*/ 270 w 1830"/>
                  <a:gd name="T57" fmla="*/ 345 h 825"/>
                  <a:gd name="T58" fmla="*/ 195 w 1830"/>
                  <a:gd name="T59" fmla="*/ 390 h 825"/>
                  <a:gd name="T60" fmla="*/ 120 w 1830"/>
                  <a:gd name="T61" fmla="*/ 495 h 825"/>
                  <a:gd name="T62" fmla="*/ 120 w 1830"/>
                  <a:gd name="T63" fmla="*/ 615 h 825"/>
                  <a:gd name="T64" fmla="*/ 30 w 1830"/>
                  <a:gd name="T65" fmla="*/ 690 h 825"/>
                  <a:gd name="T66" fmla="*/ 0 w 1830"/>
                  <a:gd name="T67" fmla="*/ 750 h 8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30"/>
                  <a:gd name="T103" fmla="*/ 0 h 825"/>
                  <a:gd name="T104" fmla="*/ 1830 w 1830"/>
                  <a:gd name="T105" fmla="*/ 825 h 8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30" h="825">
                    <a:moveTo>
                      <a:pt x="90" y="750"/>
                    </a:moveTo>
                    <a:lnTo>
                      <a:pt x="165" y="765"/>
                    </a:lnTo>
                    <a:lnTo>
                      <a:pt x="180" y="795"/>
                    </a:lnTo>
                    <a:lnTo>
                      <a:pt x="195" y="825"/>
                    </a:lnTo>
                    <a:lnTo>
                      <a:pt x="225" y="795"/>
                    </a:lnTo>
                    <a:lnTo>
                      <a:pt x="240" y="735"/>
                    </a:lnTo>
                    <a:lnTo>
                      <a:pt x="255" y="720"/>
                    </a:lnTo>
                    <a:lnTo>
                      <a:pt x="255" y="660"/>
                    </a:lnTo>
                    <a:lnTo>
                      <a:pt x="270" y="615"/>
                    </a:lnTo>
                    <a:lnTo>
                      <a:pt x="330" y="555"/>
                    </a:lnTo>
                    <a:lnTo>
                      <a:pt x="360" y="525"/>
                    </a:lnTo>
                    <a:lnTo>
                      <a:pt x="375" y="480"/>
                    </a:lnTo>
                    <a:lnTo>
                      <a:pt x="270" y="495"/>
                    </a:lnTo>
                    <a:lnTo>
                      <a:pt x="285" y="465"/>
                    </a:lnTo>
                    <a:lnTo>
                      <a:pt x="360" y="420"/>
                    </a:lnTo>
                    <a:lnTo>
                      <a:pt x="465" y="345"/>
                    </a:lnTo>
                    <a:lnTo>
                      <a:pt x="555" y="315"/>
                    </a:lnTo>
                    <a:lnTo>
                      <a:pt x="600" y="285"/>
                    </a:lnTo>
                    <a:lnTo>
                      <a:pt x="630" y="285"/>
                    </a:lnTo>
                    <a:lnTo>
                      <a:pt x="765" y="285"/>
                    </a:lnTo>
                    <a:lnTo>
                      <a:pt x="780" y="255"/>
                    </a:lnTo>
                    <a:lnTo>
                      <a:pt x="870" y="255"/>
                    </a:lnTo>
                    <a:lnTo>
                      <a:pt x="975" y="285"/>
                    </a:lnTo>
                    <a:lnTo>
                      <a:pt x="1035" y="255"/>
                    </a:lnTo>
                    <a:lnTo>
                      <a:pt x="1140" y="300"/>
                    </a:lnTo>
                    <a:lnTo>
                      <a:pt x="1245" y="240"/>
                    </a:lnTo>
                    <a:lnTo>
                      <a:pt x="1305" y="240"/>
                    </a:lnTo>
                    <a:lnTo>
                      <a:pt x="1320" y="255"/>
                    </a:lnTo>
                    <a:lnTo>
                      <a:pt x="1380" y="255"/>
                    </a:lnTo>
                    <a:lnTo>
                      <a:pt x="1425" y="255"/>
                    </a:lnTo>
                    <a:lnTo>
                      <a:pt x="1560" y="285"/>
                    </a:lnTo>
                    <a:lnTo>
                      <a:pt x="1650" y="285"/>
                    </a:lnTo>
                    <a:lnTo>
                      <a:pt x="1710" y="255"/>
                    </a:lnTo>
                    <a:lnTo>
                      <a:pt x="1725" y="225"/>
                    </a:lnTo>
                    <a:lnTo>
                      <a:pt x="1650" y="180"/>
                    </a:lnTo>
                    <a:lnTo>
                      <a:pt x="1590" y="150"/>
                    </a:lnTo>
                    <a:lnTo>
                      <a:pt x="1710" y="150"/>
                    </a:lnTo>
                    <a:lnTo>
                      <a:pt x="1800" y="165"/>
                    </a:lnTo>
                    <a:lnTo>
                      <a:pt x="1830" y="135"/>
                    </a:lnTo>
                    <a:lnTo>
                      <a:pt x="1770" y="105"/>
                    </a:lnTo>
                    <a:lnTo>
                      <a:pt x="1695" y="75"/>
                    </a:lnTo>
                    <a:lnTo>
                      <a:pt x="1545" y="60"/>
                    </a:lnTo>
                    <a:lnTo>
                      <a:pt x="1380" y="30"/>
                    </a:lnTo>
                    <a:lnTo>
                      <a:pt x="1275" y="30"/>
                    </a:lnTo>
                    <a:lnTo>
                      <a:pt x="1080" y="45"/>
                    </a:lnTo>
                    <a:lnTo>
                      <a:pt x="930" y="75"/>
                    </a:lnTo>
                    <a:lnTo>
                      <a:pt x="870" y="45"/>
                    </a:lnTo>
                    <a:lnTo>
                      <a:pt x="810" y="75"/>
                    </a:lnTo>
                    <a:lnTo>
                      <a:pt x="705" y="60"/>
                    </a:lnTo>
                    <a:lnTo>
                      <a:pt x="630" y="45"/>
                    </a:lnTo>
                    <a:lnTo>
                      <a:pt x="525" y="0"/>
                    </a:lnTo>
                    <a:lnTo>
                      <a:pt x="525" y="60"/>
                    </a:lnTo>
                    <a:lnTo>
                      <a:pt x="540" y="105"/>
                    </a:lnTo>
                    <a:lnTo>
                      <a:pt x="465" y="150"/>
                    </a:lnTo>
                    <a:lnTo>
                      <a:pt x="375" y="165"/>
                    </a:lnTo>
                    <a:lnTo>
                      <a:pt x="450" y="225"/>
                    </a:lnTo>
                    <a:lnTo>
                      <a:pt x="330" y="255"/>
                    </a:lnTo>
                    <a:lnTo>
                      <a:pt x="270" y="345"/>
                    </a:lnTo>
                    <a:lnTo>
                      <a:pt x="240" y="330"/>
                    </a:lnTo>
                    <a:lnTo>
                      <a:pt x="195" y="390"/>
                    </a:lnTo>
                    <a:lnTo>
                      <a:pt x="135" y="450"/>
                    </a:lnTo>
                    <a:lnTo>
                      <a:pt x="120" y="495"/>
                    </a:lnTo>
                    <a:lnTo>
                      <a:pt x="120" y="555"/>
                    </a:lnTo>
                    <a:lnTo>
                      <a:pt x="120" y="615"/>
                    </a:lnTo>
                    <a:lnTo>
                      <a:pt x="60" y="630"/>
                    </a:lnTo>
                    <a:lnTo>
                      <a:pt x="30" y="690"/>
                    </a:lnTo>
                    <a:lnTo>
                      <a:pt x="0" y="720"/>
                    </a:lnTo>
                    <a:lnTo>
                      <a:pt x="0" y="750"/>
                    </a:lnTo>
                  </a:path>
                </a:pathLst>
              </a:custGeom>
              <a:noFill/>
              <a:ln w="0">
                <a:solidFill>
                  <a:srgbClr val="000000"/>
                </a:solidFill>
                <a:round/>
                <a:headEnd/>
                <a:tailEnd/>
              </a:ln>
            </p:spPr>
            <p:txBody>
              <a:bodyPr/>
              <a:lstStyle/>
              <a:p>
                <a:endParaRPr lang="tr-TR"/>
              </a:p>
            </p:txBody>
          </p:sp>
          <p:sp>
            <p:nvSpPr>
              <p:cNvPr id="41" name="Freeform 570"/>
              <p:cNvSpPr>
                <a:spLocks/>
              </p:cNvSpPr>
              <p:nvPr/>
            </p:nvSpPr>
            <p:spPr bwMode="auto">
              <a:xfrm>
                <a:off x="915" y="375"/>
                <a:ext cx="2130" cy="2055"/>
              </a:xfrm>
              <a:custGeom>
                <a:avLst/>
                <a:gdLst>
                  <a:gd name="T0" fmla="*/ 1965 w 2130"/>
                  <a:gd name="T1" fmla="*/ 30 h 2055"/>
                  <a:gd name="T2" fmla="*/ 2025 w 2130"/>
                  <a:gd name="T3" fmla="*/ 120 h 2055"/>
                  <a:gd name="T4" fmla="*/ 2070 w 2130"/>
                  <a:gd name="T5" fmla="*/ 210 h 2055"/>
                  <a:gd name="T6" fmla="*/ 2100 w 2130"/>
                  <a:gd name="T7" fmla="*/ 315 h 2055"/>
                  <a:gd name="T8" fmla="*/ 2100 w 2130"/>
                  <a:gd name="T9" fmla="*/ 405 h 2055"/>
                  <a:gd name="T10" fmla="*/ 2115 w 2130"/>
                  <a:gd name="T11" fmla="*/ 540 h 2055"/>
                  <a:gd name="T12" fmla="*/ 2130 w 2130"/>
                  <a:gd name="T13" fmla="*/ 720 h 2055"/>
                  <a:gd name="T14" fmla="*/ 2115 w 2130"/>
                  <a:gd name="T15" fmla="*/ 885 h 2055"/>
                  <a:gd name="T16" fmla="*/ 2085 w 2130"/>
                  <a:gd name="T17" fmla="*/ 1065 h 2055"/>
                  <a:gd name="T18" fmla="*/ 2040 w 2130"/>
                  <a:gd name="T19" fmla="*/ 1230 h 2055"/>
                  <a:gd name="T20" fmla="*/ 1980 w 2130"/>
                  <a:gd name="T21" fmla="*/ 1395 h 2055"/>
                  <a:gd name="T22" fmla="*/ 1905 w 2130"/>
                  <a:gd name="T23" fmla="*/ 1545 h 2055"/>
                  <a:gd name="T24" fmla="*/ 1815 w 2130"/>
                  <a:gd name="T25" fmla="*/ 1695 h 2055"/>
                  <a:gd name="T26" fmla="*/ 1695 w 2130"/>
                  <a:gd name="T27" fmla="*/ 1830 h 2055"/>
                  <a:gd name="T28" fmla="*/ 1650 w 2130"/>
                  <a:gd name="T29" fmla="*/ 1875 h 2055"/>
                  <a:gd name="T30" fmla="*/ 1560 w 2130"/>
                  <a:gd name="T31" fmla="*/ 1935 h 2055"/>
                  <a:gd name="T32" fmla="*/ 1455 w 2130"/>
                  <a:gd name="T33" fmla="*/ 1995 h 2055"/>
                  <a:gd name="T34" fmla="*/ 1335 w 2130"/>
                  <a:gd name="T35" fmla="*/ 2040 h 2055"/>
                  <a:gd name="T36" fmla="*/ 1215 w 2130"/>
                  <a:gd name="T37" fmla="*/ 2055 h 2055"/>
                  <a:gd name="T38" fmla="*/ 1095 w 2130"/>
                  <a:gd name="T39" fmla="*/ 2055 h 2055"/>
                  <a:gd name="T40" fmla="*/ 975 w 2130"/>
                  <a:gd name="T41" fmla="*/ 2040 h 2055"/>
                  <a:gd name="T42" fmla="*/ 870 w 2130"/>
                  <a:gd name="T43" fmla="*/ 2010 h 2055"/>
                  <a:gd name="T44" fmla="*/ 750 w 2130"/>
                  <a:gd name="T45" fmla="*/ 1950 h 2055"/>
                  <a:gd name="T46" fmla="*/ 615 w 2130"/>
                  <a:gd name="T47" fmla="*/ 1845 h 2055"/>
                  <a:gd name="T48" fmla="*/ 495 w 2130"/>
                  <a:gd name="T49" fmla="*/ 1740 h 2055"/>
                  <a:gd name="T50" fmla="*/ 390 w 2130"/>
                  <a:gd name="T51" fmla="*/ 1620 h 2055"/>
                  <a:gd name="T52" fmla="*/ 300 w 2130"/>
                  <a:gd name="T53" fmla="*/ 1485 h 2055"/>
                  <a:gd name="T54" fmla="*/ 225 w 2130"/>
                  <a:gd name="T55" fmla="*/ 1335 h 2055"/>
                  <a:gd name="T56" fmla="*/ 180 w 2130"/>
                  <a:gd name="T57" fmla="*/ 1185 h 2055"/>
                  <a:gd name="T58" fmla="*/ 135 w 2130"/>
                  <a:gd name="T59" fmla="*/ 1020 h 2055"/>
                  <a:gd name="T60" fmla="*/ 120 w 2130"/>
                  <a:gd name="T61" fmla="*/ 870 h 2055"/>
                  <a:gd name="T62" fmla="*/ 120 w 2130"/>
                  <a:gd name="T63" fmla="*/ 705 h 2055"/>
                  <a:gd name="T64" fmla="*/ 75 w 2130"/>
                  <a:gd name="T65" fmla="*/ 690 h 2055"/>
                  <a:gd name="T66" fmla="*/ 30 w 2130"/>
                  <a:gd name="T67" fmla="*/ 645 h 2055"/>
                  <a:gd name="T68" fmla="*/ 15 w 2130"/>
                  <a:gd name="T69" fmla="*/ 600 h 2055"/>
                  <a:gd name="T70" fmla="*/ 0 w 2130"/>
                  <a:gd name="T71" fmla="*/ 540 h 2055"/>
                  <a:gd name="T72" fmla="*/ 15 w 2130"/>
                  <a:gd name="T73" fmla="*/ 480 h 2055"/>
                  <a:gd name="T74" fmla="*/ 45 w 2130"/>
                  <a:gd name="T75" fmla="*/ 435 h 2055"/>
                  <a:gd name="T76" fmla="*/ 90 w 2130"/>
                  <a:gd name="T77" fmla="*/ 405 h 2055"/>
                  <a:gd name="T78" fmla="*/ 135 w 2130"/>
                  <a:gd name="T79" fmla="*/ 375 h 20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30"/>
                  <a:gd name="T121" fmla="*/ 0 h 2055"/>
                  <a:gd name="T122" fmla="*/ 2130 w 2130"/>
                  <a:gd name="T123" fmla="*/ 2055 h 20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30" h="2055">
                    <a:moveTo>
                      <a:pt x="1920" y="0"/>
                    </a:moveTo>
                    <a:lnTo>
                      <a:pt x="1965" y="30"/>
                    </a:lnTo>
                    <a:lnTo>
                      <a:pt x="1995" y="75"/>
                    </a:lnTo>
                    <a:lnTo>
                      <a:pt x="2025" y="120"/>
                    </a:lnTo>
                    <a:lnTo>
                      <a:pt x="2040" y="165"/>
                    </a:lnTo>
                    <a:lnTo>
                      <a:pt x="2070" y="210"/>
                    </a:lnTo>
                    <a:lnTo>
                      <a:pt x="2085" y="255"/>
                    </a:lnTo>
                    <a:lnTo>
                      <a:pt x="2100" y="315"/>
                    </a:lnTo>
                    <a:lnTo>
                      <a:pt x="2100" y="360"/>
                    </a:lnTo>
                    <a:lnTo>
                      <a:pt x="2100" y="405"/>
                    </a:lnTo>
                    <a:lnTo>
                      <a:pt x="2100" y="465"/>
                    </a:lnTo>
                    <a:lnTo>
                      <a:pt x="2115" y="540"/>
                    </a:lnTo>
                    <a:lnTo>
                      <a:pt x="2115" y="630"/>
                    </a:lnTo>
                    <a:lnTo>
                      <a:pt x="2130" y="720"/>
                    </a:lnTo>
                    <a:lnTo>
                      <a:pt x="2115" y="810"/>
                    </a:lnTo>
                    <a:lnTo>
                      <a:pt x="2115" y="885"/>
                    </a:lnTo>
                    <a:lnTo>
                      <a:pt x="2100" y="975"/>
                    </a:lnTo>
                    <a:lnTo>
                      <a:pt x="2085" y="1065"/>
                    </a:lnTo>
                    <a:lnTo>
                      <a:pt x="2070" y="1155"/>
                    </a:lnTo>
                    <a:lnTo>
                      <a:pt x="2040" y="1230"/>
                    </a:lnTo>
                    <a:lnTo>
                      <a:pt x="2010" y="1305"/>
                    </a:lnTo>
                    <a:lnTo>
                      <a:pt x="1980" y="1395"/>
                    </a:lnTo>
                    <a:lnTo>
                      <a:pt x="1950" y="1470"/>
                    </a:lnTo>
                    <a:lnTo>
                      <a:pt x="1905" y="1545"/>
                    </a:lnTo>
                    <a:lnTo>
                      <a:pt x="1860" y="1620"/>
                    </a:lnTo>
                    <a:lnTo>
                      <a:pt x="1815" y="1695"/>
                    </a:lnTo>
                    <a:lnTo>
                      <a:pt x="1755" y="1755"/>
                    </a:lnTo>
                    <a:lnTo>
                      <a:pt x="1695" y="1830"/>
                    </a:lnTo>
                    <a:lnTo>
                      <a:pt x="1650" y="1875"/>
                    </a:lnTo>
                    <a:lnTo>
                      <a:pt x="1605" y="1905"/>
                    </a:lnTo>
                    <a:lnTo>
                      <a:pt x="1560" y="1935"/>
                    </a:lnTo>
                    <a:lnTo>
                      <a:pt x="1500" y="1965"/>
                    </a:lnTo>
                    <a:lnTo>
                      <a:pt x="1455" y="1995"/>
                    </a:lnTo>
                    <a:lnTo>
                      <a:pt x="1395" y="2010"/>
                    </a:lnTo>
                    <a:lnTo>
                      <a:pt x="1335" y="2040"/>
                    </a:lnTo>
                    <a:lnTo>
                      <a:pt x="1275" y="2040"/>
                    </a:lnTo>
                    <a:lnTo>
                      <a:pt x="1215" y="2055"/>
                    </a:lnTo>
                    <a:lnTo>
                      <a:pt x="1155" y="2055"/>
                    </a:lnTo>
                    <a:lnTo>
                      <a:pt x="1095" y="2055"/>
                    </a:lnTo>
                    <a:lnTo>
                      <a:pt x="1035" y="2055"/>
                    </a:lnTo>
                    <a:lnTo>
                      <a:pt x="975" y="2040"/>
                    </a:lnTo>
                    <a:lnTo>
                      <a:pt x="930" y="2025"/>
                    </a:lnTo>
                    <a:lnTo>
                      <a:pt x="870" y="2010"/>
                    </a:lnTo>
                    <a:lnTo>
                      <a:pt x="810" y="1980"/>
                    </a:lnTo>
                    <a:lnTo>
                      <a:pt x="750" y="1950"/>
                    </a:lnTo>
                    <a:lnTo>
                      <a:pt x="675" y="1905"/>
                    </a:lnTo>
                    <a:lnTo>
                      <a:pt x="615" y="1845"/>
                    </a:lnTo>
                    <a:lnTo>
                      <a:pt x="555" y="1800"/>
                    </a:lnTo>
                    <a:lnTo>
                      <a:pt x="495" y="1740"/>
                    </a:lnTo>
                    <a:lnTo>
                      <a:pt x="450" y="1680"/>
                    </a:lnTo>
                    <a:lnTo>
                      <a:pt x="390" y="1620"/>
                    </a:lnTo>
                    <a:lnTo>
                      <a:pt x="345" y="1545"/>
                    </a:lnTo>
                    <a:lnTo>
                      <a:pt x="300" y="1485"/>
                    </a:lnTo>
                    <a:lnTo>
                      <a:pt x="270" y="1410"/>
                    </a:lnTo>
                    <a:lnTo>
                      <a:pt x="225" y="1335"/>
                    </a:lnTo>
                    <a:lnTo>
                      <a:pt x="195" y="1260"/>
                    </a:lnTo>
                    <a:lnTo>
                      <a:pt x="180" y="1185"/>
                    </a:lnTo>
                    <a:lnTo>
                      <a:pt x="150" y="1110"/>
                    </a:lnTo>
                    <a:lnTo>
                      <a:pt x="135" y="1020"/>
                    </a:lnTo>
                    <a:lnTo>
                      <a:pt x="120" y="945"/>
                    </a:lnTo>
                    <a:lnTo>
                      <a:pt x="120" y="870"/>
                    </a:lnTo>
                    <a:lnTo>
                      <a:pt x="120" y="780"/>
                    </a:lnTo>
                    <a:lnTo>
                      <a:pt x="120" y="705"/>
                    </a:lnTo>
                    <a:lnTo>
                      <a:pt x="105" y="705"/>
                    </a:lnTo>
                    <a:lnTo>
                      <a:pt x="75" y="690"/>
                    </a:lnTo>
                    <a:lnTo>
                      <a:pt x="60" y="660"/>
                    </a:lnTo>
                    <a:lnTo>
                      <a:pt x="30" y="645"/>
                    </a:lnTo>
                    <a:lnTo>
                      <a:pt x="30" y="615"/>
                    </a:lnTo>
                    <a:lnTo>
                      <a:pt x="15" y="600"/>
                    </a:lnTo>
                    <a:lnTo>
                      <a:pt x="0" y="570"/>
                    </a:lnTo>
                    <a:lnTo>
                      <a:pt x="0" y="540"/>
                    </a:lnTo>
                    <a:lnTo>
                      <a:pt x="0" y="510"/>
                    </a:lnTo>
                    <a:lnTo>
                      <a:pt x="15" y="480"/>
                    </a:lnTo>
                    <a:lnTo>
                      <a:pt x="30" y="465"/>
                    </a:lnTo>
                    <a:lnTo>
                      <a:pt x="45" y="435"/>
                    </a:lnTo>
                    <a:lnTo>
                      <a:pt x="60" y="420"/>
                    </a:lnTo>
                    <a:lnTo>
                      <a:pt x="90" y="405"/>
                    </a:lnTo>
                    <a:lnTo>
                      <a:pt x="105" y="390"/>
                    </a:lnTo>
                    <a:lnTo>
                      <a:pt x="135" y="375"/>
                    </a:lnTo>
                  </a:path>
                </a:pathLst>
              </a:custGeom>
              <a:noFill/>
              <a:ln w="0">
                <a:solidFill>
                  <a:srgbClr val="000000"/>
                </a:solidFill>
                <a:round/>
                <a:headEnd/>
                <a:tailEnd/>
              </a:ln>
            </p:spPr>
            <p:txBody>
              <a:bodyPr/>
              <a:lstStyle/>
              <a:p>
                <a:endParaRPr lang="tr-TR"/>
              </a:p>
            </p:txBody>
          </p:sp>
          <p:sp>
            <p:nvSpPr>
              <p:cNvPr id="42" name="Freeform 571"/>
              <p:cNvSpPr>
                <a:spLocks/>
              </p:cNvSpPr>
              <p:nvPr/>
            </p:nvSpPr>
            <p:spPr bwMode="auto">
              <a:xfrm>
                <a:off x="1995" y="780"/>
                <a:ext cx="165" cy="225"/>
              </a:xfrm>
              <a:custGeom>
                <a:avLst/>
                <a:gdLst>
                  <a:gd name="T0" fmla="*/ 0 w 165"/>
                  <a:gd name="T1" fmla="*/ 105 h 225"/>
                  <a:gd name="T2" fmla="*/ 15 w 165"/>
                  <a:gd name="T3" fmla="*/ 75 h 225"/>
                  <a:gd name="T4" fmla="*/ 15 w 165"/>
                  <a:gd name="T5" fmla="*/ 60 h 225"/>
                  <a:gd name="T6" fmla="*/ 30 w 165"/>
                  <a:gd name="T7" fmla="*/ 45 h 225"/>
                  <a:gd name="T8" fmla="*/ 45 w 165"/>
                  <a:gd name="T9" fmla="*/ 30 h 225"/>
                  <a:gd name="T10" fmla="*/ 60 w 165"/>
                  <a:gd name="T11" fmla="*/ 15 h 225"/>
                  <a:gd name="T12" fmla="*/ 60 w 165"/>
                  <a:gd name="T13" fmla="*/ 0 h 225"/>
                  <a:gd name="T14" fmla="*/ 90 w 165"/>
                  <a:gd name="T15" fmla="*/ 0 h 225"/>
                  <a:gd name="T16" fmla="*/ 90 w 165"/>
                  <a:gd name="T17" fmla="*/ 0 h 225"/>
                  <a:gd name="T18" fmla="*/ 105 w 165"/>
                  <a:gd name="T19" fmla="*/ 0 h 225"/>
                  <a:gd name="T20" fmla="*/ 120 w 165"/>
                  <a:gd name="T21" fmla="*/ 15 h 225"/>
                  <a:gd name="T22" fmla="*/ 135 w 165"/>
                  <a:gd name="T23" fmla="*/ 15 h 225"/>
                  <a:gd name="T24" fmla="*/ 150 w 165"/>
                  <a:gd name="T25" fmla="*/ 30 h 225"/>
                  <a:gd name="T26" fmla="*/ 150 w 165"/>
                  <a:gd name="T27" fmla="*/ 45 h 225"/>
                  <a:gd name="T28" fmla="*/ 165 w 165"/>
                  <a:gd name="T29" fmla="*/ 75 h 225"/>
                  <a:gd name="T30" fmla="*/ 165 w 165"/>
                  <a:gd name="T31" fmla="*/ 90 h 225"/>
                  <a:gd name="T32" fmla="*/ 165 w 165"/>
                  <a:gd name="T33" fmla="*/ 105 h 225"/>
                  <a:gd name="T34" fmla="*/ 165 w 165"/>
                  <a:gd name="T35" fmla="*/ 135 h 225"/>
                  <a:gd name="T36" fmla="*/ 150 w 165"/>
                  <a:gd name="T37" fmla="*/ 150 h 225"/>
                  <a:gd name="T38" fmla="*/ 150 w 165"/>
                  <a:gd name="T39" fmla="*/ 165 h 225"/>
                  <a:gd name="T40" fmla="*/ 135 w 165"/>
                  <a:gd name="T41" fmla="*/ 195 h 225"/>
                  <a:gd name="T42" fmla="*/ 120 w 165"/>
                  <a:gd name="T43" fmla="*/ 210 h 225"/>
                  <a:gd name="T44" fmla="*/ 105 w 165"/>
                  <a:gd name="T45" fmla="*/ 210 h 225"/>
                  <a:gd name="T46" fmla="*/ 105 w 165"/>
                  <a:gd name="T47" fmla="*/ 225 h 225"/>
                  <a:gd name="T48" fmla="*/ 90 w 165"/>
                  <a:gd name="T49" fmla="*/ 225 h 225"/>
                  <a:gd name="T50" fmla="*/ 75 w 165"/>
                  <a:gd name="T51" fmla="*/ 225 h 225"/>
                  <a:gd name="T52" fmla="*/ 60 w 165"/>
                  <a:gd name="T53" fmla="*/ 210 h 225"/>
                  <a:gd name="T54" fmla="*/ 45 w 165"/>
                  <a:gd name="T55" fmla="*/ 210 h 225"/>
                  <a:gd name="T56" fmla="*/ 30 w 165"/>
                  <a:gd name="T57" fmla="*/ 195 h 225"/>
                  <a:gd name="T58" fmla="*/ 15 w 165"/>
                  <a:gd name="T59" fmla="*/ 180 h 225"/>
                  <a:gd name="T60" fmla="*/ 15 w 165"/>
                  <a:gd name="T61" fmla="*/ 165 h 225"/>
                  <a:gd name="T62" fmla="*/ 15 w 165"/>
                  <a:gd name="T63" fmla="*/ 135 h 225"/>
                  <a:gd name="T64" fmla="*/ 0 w 165"/>
                  <a:gd name="T65" fmla="*/ 120 h 225"/>
                  <a:gd name="T66" fmla="*/ 0 w 165"/>
                  <a:gd name="T67" fmla="*/ 105 h 2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5"/>
                  <a:gd name="T103" fmla="*/ 0 h 225"/>
                  <a:gd name="T104" fmla="*/ 165 w 165"/>
                  <a:gd name="T105" fmla="*/ 225 h 2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5" h="225">
                    <a:moveTo>
                      <a:pt x="0" y="105"/>
                    </a:moveTo>
                    <a:lnTo>
                      <a:pt x="15" y="75"/>
                    </a:lnTo>
                    <a:lnTo>
                      <a:pt x="15" y="60"/>
                    </a:lnTo>
                    <a:lnTo>
                      <a:pt x="30" y="45"/>
                    </a:lnTo>
                    <a:lnTo>
                      <a:pt x="45" y="30"/>
                    </a:lnTo>
                    <a:lnTo>
                      <a:pt x="60" y="15"/>
                    </a:lnTo>
                    <a:lnTo>
                      <a:pt x="60" y="0"/>
                    </a:lnTo>
                    <a:lnTo>
                      <a:pt x="90" y="0"/>
                    </a:lnTo>
                    <a:lnTo>
                      <a:pt x="105" y="0"/>
                    </a:lnTo>
                    <a:lnTo>
                      <a:pt x="120" y="15"/>
                    </a:lnTo>
                    <a:lnTo>
                      <a:pt x="135" y="15"/>
                    </a:lnTo>
                    <a:lnTo>
                      <a:pt x="150" y="30"/>
                    </a:lnTo>
                    <a:lnTo>
                      <a:pt x="150" y="45"/>
                    </a:lnTo>
                    <a:lnTo>
                      <a:pt x="165" y="75"/>
                    </a:lnTo>
                    <a:lnTo>
                      <a:pt x="165" y="90"/>
                    </a:lnTo>
                    <a:lnTo>
                      <a:pt x="165" y="105"/>
                    </a:lnTo>
                    <a:lnTo>
                      <a:pt x="165" y="135"/>
                    </a:lnTo>
                    <a:lnTo>
                      <a:pt x="150" y="150"/>
                    </a:lnTo>
                    <a:lnTo>
                      <a:pt x="150" y="165"/>
                    </a:lnTo>
                    <a:lnTo>
                      <a:pt x="135" y="195"/>
                    </a:lnTo>
                    <a:lnTo>
                      <a:pt x="120" y="210"/>
                    </a:lnTo>
                    <a:lnTo>
                      <a:pt x="105" y="210"/>
                    </a:lnTo>
                    <a:lnTo>
                      <a:pt x="105" y="225"/>
                    </a:lnTo>
                    <a:lnTo>
                      <a:pt x="90" y="225"/>
                    </a:lnTo>
                    <a:lnTo>
                      <a:pt x="75" y="225"/>
                    </a:lnTo>
                    <a:lnTo>
                      <a:pt x="60" y="210"/>
                    </a:lnTo>
                    <a:lnTo>
                      <a:pt x="45" y="210"/>
                    </a:lnTo>
                    <a:lnTo>
                      <a:pt x="30" y="195"/>
                    </a:lnTo>
                    <a:lnTo>
                      <a:pt x="15" y="180"/>
                    </a:lnTo>
                    <a:lnTo>
                      <a:pt x="15" y="165"/>
                    </a:lnTo>
                    <a:lnTo>
                      <a:pt x="15" y="135"/>
                    </a:lnTo>
                    <a:lnTo>
                      <a:pt x="0" y="120"/>
                    </a:lnTo>
                    <a:lnTo>
                      <a:pt x="0" y="105"/>
                    </a:lnTo>
                    <a:close/>
                  </a:path>
                </a:pathLst>
              </a:custGeom>
              <a:solidFill>
                <a:srgbClr val="FFFFFF"/>
              </a:solidFill>
              <a:ln w="9525">
                <a:noFill/>
                <a:round/>
                <a:headEnd/>
                <a:tailEnd/>
              </a:ln>
            </p:spPr>
            <p:txBody>
              <a:bodyPr/>
              <a:lstStyle/>
              <a:p>
                <a:endParaRPr lang="tr-TR"/>
              </a:p>
            </p:txBody>
          </p:sp>
          <p:sp>
            <p:nvSpPr>
              <p:cNvPr id="43" name="Freeform 572"/>
              <p:cNvSpPr>
                <a:spLocks/>
              </p:cNvSpPr>
              <p:nvPr/>
            </p:nvSpPr>
            <p:spPr bwMode="auto">
              <a:xfrm>
                <a:off x="1995" y="780"/>
                <a:ext cx="165" cy="225"/>
              </a:xfrm>
              <a:custGeom>
                <a:avLst/>
                <a:gdLst>
                  <a:gd name="T0" fmla="*/ 105 w 165"/>
                  <a:gd name="T1" fmla="*/ 120 h 225"/>
                  <a:gd name="T2" fmla="*/ 60 w 165"/>
                  <a:gd name="T3" fmla="*/ 15 h 225"/>
                  <a:gd name="T4" fmla="*/ 60 w 165"/>
                  <a:gd name="T5" fmla="*/ 0 h 225"/>
                  <a:gd name="T6" fmla="*/ 90 w 165"/>
                  <a:gd name="T7" fmla="*/ 0 h 225"/>
                  <a:gd name="T8" fmla="*/ 90 w 165"/>
                  <a:gd name="T9" fmla="*/ 0 h 225"/>
                  <a:gd name="T10" fmla="*/ 105 w 165"/>
                  <a:gd name="T11" fmla="*/ 0 h 225"/>
                  <a:gd name="T12" fmla="*/ 120 w 165"/>
                  <a:gd name="T13" fmla="*/ 15 h 225"/>
                  <a:gd name="T14" fmla="*/ 135 w 165"/>
                  <a:gd name="T15" fmla="*/ 15 h 225"/>
                  <a:gd name="T16" fmla="*/ 150 w 165"/>
                  <a:gd name="T17" fmla="*/ 30 h 225"/>
                  <a:gd name="T18" fmla="*/ 150 w 165"/>
                  <a:gd name="T19" fmla="*/ 45 h 225"/>
                  <a:gd name="T20" fmla="*/ 165 w 165"/>
                  <a:gd name="T21" fmla="*/ 75 h 225"/>
                  <a:gd name="T22" fmla="*/ 165 w 165"/>
                  <a:gd name="T23" fmla="*/ 90 h 225"/>
                  <a:gd name="T24" fmla="*/ 165 w 165"/>
                  <a:gd name="T25" fmla="*/ 105 h 225"/>
                  <a:gd name="T26" fmla="*/ 165 w 165"/>
                  <a:gd name="T27" fmla="*/ 135 h 225"/>
                  <a:gd name="T28" fmla="*/ 150 w 165"/>
                  <a:gd name="T29" fmla="*/ 150 h 225"/>
                  <a:gd name="T30" fmla="*/ 150 w 165"/>
                  <a:gd name="T31" fmla="*/ 165 h 225"/>
                  <a:gd name="T32" fmla="*/ 135 w 165"/>
                  <a:gd name="T33" fmla="*/ 195 h 225"/>
                  <a:gd name="T34" fmla="*/ 120 w 165"/>
                  <a:gd name="T35" fmla="*/ 210 h 225"/>
                  <a:gd name="T36" fmla="*/ 105 w 165"/>
                  <a:gd name="T37" fmla="*/ 210 h 225"/>
                  <a:gd name="T38" fmla="*/ 105 w 165"/>
                  <a:gd name="T39" fmla="*/ 225 h 225"/>
                  <a:gd name="T40" fmla="*/ 90 w 165"/>
                  <a:gd name="T41" fmla="*/ 225 h 225"/>
                  <a:gd name="T42" fmla="*/ 75 w 165"/>
                  <a:gd name="T43" fmla="*/ 225 h 225"/>
                  <a:gd name="T44" fmla="*/ 60 w 165"/>
                  <a:gd name="T45" fmla="*/ 210 h 225"/>
                  <a:gd name="T46" fmla="*/ 45 w 165"/>
                  <a:gd name="T47" fmla="*/ 210 h 225"/>
                  <a:gd name="T48" fmla="*/ 30 w 165"/>
                  <a:gd name="T49" fmla="*/ 195 h 225"/>
                  <a:gd name="T50" fmla="*/ 15 w 165"/>
                  <a:gd name="T51" fmla="*/ 180 h 225"/>
                  <a:gd name="T52" fmla="*/ 15 w 165"/>
                  <a:gd name="T53" fmla="*/ 165 h 225"/>
                  <a:gd name="T54" fmla="*/ 15 w 165"/>
                  <a:gd name="T55" fmla="*/ 135 h 225"/>
                  <a:gd name="T56" fmla="*/ 0 w 165"/>
                  <a:gd name="T57" fmla="*/ 120 h 225"/>
                  <a:gd name="T58" fmla="*/ 0 w 165"/>
                  <a:gd name="T59" fmla="*/ 105 h 225"/>
                  <a:gd name="T60" fmla="*/ 105 w 165"/>
                  <a:gd name="T61" fmla="*/ 120 h 2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5"/>
                  <a:gd name="T94" fmla="*/ 0 h 225"/>
                  <a:gd name="T95" fmla="*/ 165 w 165"/>
                  <a:gd name="T96" fmla="*/ 225 h 22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5" h="225">
                    <a:moveTo>
                      <a:pt x="105" y="120"/>
                    </a:moveTo>
                    <a:lnTo>
                      <a:pt x="60" y="15"/>
                    </a:lnTo>
                    <a:lnTo>
                      <a:pt x="60" y="0"/>
                    </a:lnTo>
                    <a:lnTo>
                      <a:pt x="90" y="0"/>
                    </a:lnTo>
                    <a:lnTo>
                      <a:pt x="105" y="0"/>
                    </a:lnTo>
                    <a:lnTo>
                      <a:pt x="120" y="15"/>
                    </a:lnTo>
                    <a:lnTo>
                      <a:pt x="135" y="15"/>
                    </a:lnTo>
                    <a:lnTo>
                      <a:pt x="150" y="30"/>
                    </a:lnTo>
                    <a:lnTo>
                      <a:pt x="150" y="45"/>
                    </a:lnTo>
                    <a:lnTo>
                      <a:pt x="165" y="75"/>
                    </a:lnTo>
                    <a:lnTo>
                      <a:pt x="165" y="90"/>
                    </a:lnTo>
                    <a:lnTo>
                      <a:pt x="165" y="105"/>
                    </a:lnTo>
                    <a:lnTo>
                      <a:pt x="165" y="135"/>
                    </a:lnTo>
                    <a:lnTo>
                      <a:pt x="150" y="150"/>
                    </a:lnTo>
                    <a:lnTo>
                      <a:pt x="150" y="165"/>
                    </a:lnTo>
                    <a:lnTo>
                      <a:pt x="135" y="195"/>
                    </a:lnTo>
                    <a:lnTo>
                      <a:pt x="120" y="210"/>
                    </a:lnTo>
                    <a:lnTo>
                      <a:pt x="105" y="210"/>
                    </a:lnTo>
                    <a:lnTo>
                      <a:pt x="105" y="225"/>
                    </a:lnTo>
                    <a:lnTo>
                      <a:pt x="90" y="225"/>
                    </a:lnTo>
                    <a:lnTo>
                      <a:pt x="75" y="225"/>
                    </a:lnTo>
                    <a:lnTo>
                      <a:pt x="60" y="210"/>
                    </a:lnTo>
                    <a:lnTo>
                      <a:pt x="45" y="210"/>
                    </a:lnTo>
                    <a:lnTo>
                      <a:pt x="30" y="195"/>
                    </a:lnTo>
                    <a:lnTo>
                      <a:pt x="15" y="180"/>
                    </a:lnTo>
                    <a:lnTo>
                      <a:pt x="15" y="165"/>
                    </a:lnTo>
                    <a:lnTo>
                      <a:pt x="15" y="135"/>
                    </a:lnTo>
                    <a:lnTo>
                      <a:pt x="0" y="120"/>
                    </a:lnTo>
                    <a:lnTo>
                      <a:pt x="0" y="105"/>
                    </a:lnTo>
                    <a:lnTo>
                      <a:pt x="105" y="120"/>
                    </a:lnTo>
                    <a:close/>
                  </a:path>
                </a:pathLst>
              </a:custGeom>
              <a:solidFill>
                <a:srgbClr val="000000"/>
              </a:solidFill>
              <a:ln w="9525">
                <a:noFill/>
                <a:round/>
                <a:headEnd/>
                <a:tailEnd/>
              </a:ln>
            </p:spPr>
            <p:txBody>
              <a:bodyPr/>
              <a:lstStyle/>
              <a:p>
                <a:endParaRPr lang="tr-TR"/>
              </a:p>
            </p:txBody>
          </p:sp>
          <p:sp>
            <p:nvSpPr>
              <p:cNvPr id="44" name="Freeform 573"/>
              <p:cNvSpPr>
                <a:spLocks/>
              </p:cNvSpPr>
              <p:nvPr/>
            </p:nvSpPr>
            <p:spPr bwMode="auto">
              <a:xfrm>
                <a:off x="1995" y="780"/>
                <a:ext cx="165" cy="225"/>
              </a:xfrm>
              <a:custGeom>
                <a:avLst/>
                <a:gdLst>
                  <a:gd name="T0" fmla="*/ 105 w 165"/>
                  <a:gd name="T1" fmla="*/ 120 h 225"/>
                  <a:gd name="T2" fmla="*/ 60 w 165"/>
                  <a:gd name="T3" fmla="*/ 15 h 225"/>
                  <a:gd name="T4" fmla="*/ 60 w 165"/>
                  <a:gd name="T5" fmla="*/ 0 h 225"/>
                  <a:gd name="T6" fmla="*/ 90 w 165"/>
                  <a:gd name="T7" fmla="*/ 0 h 225"/>
                  <a:gd name="T8" fmla="*/ 90 w 165"/>
                  <a:gd name="T9" fmla="*/ 0 h 225"/>
                  <a:gd name="T10" fmla="*/ 105 w 165"/>
                  <a:gd name="T11" fmla="*/ 0 h 225"/>
                  <a:gd name="T12" fmla="*/ 120 w 165"/>
                  <a:gd name="T13" fmla="*/ 15 h 225"/>
                  <a:gd name="T14" fmla="*/ 135 w 165"/>
                  <a:gd name="T15" fmla="*/ 15 h 225"/>
                  <a:gd name="T16" fmla="*/ 150 w 165"/>
                  <a:gd name="T17" fmla="*/ 30 h 225"/>
                  <a:gd name="T18" fmla="*/ 150 w 165"/>
                  <a:gd name="T19" fmla="*/ 45 h 225"/>
                  <a:gd name="T20" fmla="*/ 165 w 165"/>
                  <a:gd name="T21" fmla="*/ 75 h 225"/>
                  <a:gd name="T22" fmla="*/ 165 w 165"/>
                  <a:gd name="T23" fmla="*/ 90 h 225"/>
                  <a:gd name="T24" fmla="*/ 165 w 165"/>
                  <a:gd name="T25" fmla="*/ 105 h 225"/>
                  <a:gd name="T26" fmla="*/ 165 w 165"/>
                  <a:gd name="T27" fmla="*/ 135 h 225"/>
                  <a:gd name="T28" fmla="*/ 150 w 165"/>
                  <a:gd name="T29" fmla="*/ 150 h 225"/>
                  <a:gd name="T30" fmla="*/ 150 w 165"/>
                  <a:gd name="T31" fmla="*/ 165 h 225"/>
                  <a:gd name="T32" fmla="*/ 135 w 165"/>
                  <a:gd name="T33" fmla="*/ 195 h 225"/>
                  <a:gd name="T34" fmla="*/ 120 w 165"/>
                  <a:gd name="T35" fmla="*/ 210 h 225"/>
                  <a:gd name="T36" fmla="*/ 105 w 165"/>
                  <a:gd name="T37" fmla="*/ 210 h 225"/>
                  <a:gd name="T38" fmla="*/ 105 w 165"/>
                  <a:gd name="T39" fmla="*/ 225 h 225"/>
                  <a:gd name="T40" fmla="*/ 90 w 165"/>
                  <a:gd name="T41" fmla="*/ 225 h 225"/>
                  <a:gd name="T42" fmla="*/ 75 w 165"/>
                  <a:gd name="T43" fmla="*/ 225 h 225"/>
                  <a:gd name="T44" fmla="*/ 60 w 165"/>
                  <a:gd name="T45" fmla="*/ 210 h 225"/>
                  <a:gd name="T46" fmla="*/ 45 w 165"/>
                  <a:gd name="T47" fmla="*/ 210 h 225"/>
                  <a:gd name="T48" fmla="*/ 30 w 165"/>
                  <a:gd name="T49" fmla="*/ 195 h 225"/>
                  <a:gd name="T50" fmla="*/ 15 w 165"/>
                  <a:gd name="T51" fmla="*/ 180 h 225"/>
                  <a:gd name="T52" fmla="*/ 15 w 165"/>
                  <a:gd name="T53" fmla="*/ 165 h 225"/>
                  <a:gd name="T54" fmla="*/ 15 w 165"/>
                  <a:gd name="T55" fmla="*/ 135 h 225"/>
                  <a:gd name="T56" fmla="*/ 0 w 165"/>
                  <a:gd name="T57" fmla="*/ 120 h 225"/>
                  <a:gd name="T58" fmla="*/ 0 w 165"/>
                  <a:gd name="T59" fmla="*/ 105 h 225"/>
                  <a:gd name="T60" fmla="*/ 105 w 165"/>
                  <a:gd name="T61" fmla="*/ 120 h 2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5"/>
                  <a:gd name="T94" fmla="*/ 0 h 225"/>
                  <a:gd name="T95" fmla="*/ 165 w 165"/>
                  <a:gd name="T96" fmla="*/ 225 h 22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5" h="225">
                    <a:moveTo>
                      <a:pt x="105" y="120"/>
                    </a:moveTo>
                    <a:lnTo>
                      <a:pt x="60" y="15"/>
                    </a:lnTo>
                    <a:lnTo>
                      <a:pt x="60" y="0"/>
                    </a:lnTo>
                    <a:lnTo>
                      <a:pt x="90" y="0"/>
                    </a:lnTo>
                    <a:lnTo>
                      <a:pt x="105" y="0"/>
                    </a:lnTo>
                    <a:lnTo>
                      <a:pt x="120" y="15"/>
                    </a:lnTo>
                    <a:lnTo>
                      <a:pt x="135" y="15"/>
                    </a:lnTo>
                    <a:lnTo>
                      <a:pt x="150" y="30"/>
                    </a:lnTo>
                    <a:lnTo>
                      <a:pt x="150" y="45"/>
                    </a:lnTo>
                    <a:lnTo>
                      <a:pt x="165" y="75"/>
                    </a:lnTo>
                    <a:lnTo>
                      <a:pt x="165" y="90"/>
                    </a:lnTo>
                    <a:lnTo>
                      <a:pt x="165" y="105"/>
                    </a:lnTo>
                    <a:lnTo>
                      <a:pt x="165" y="135"/>
                    </a:lnTo>
                    <a:lnTo>
                      <a:pt x="150" y="150"/>
                    </a:lnTo>
                    <a:lnTo>
                      <a:pt x="150" y="165"/>
                    </a:lnTo>
                    <a:lnTo>
                      <a:pt x="135" y="195"/>
                    </a:lnTo>
                    <a:lnTo>
                      <a:pt x="120" y="210"/>
                    </a:lnTo>
                    <a:lnTo>
                      <a:pt x="105" y="210"/>
                    </a:lnTo>
                    <a:lnTo>
                      <a:pt x="105" y="225"/>
                    </a:lnTo>
                    <a:lnTo>
                      <a:pt x="90" y="225"/>
                    </a:lnTo>
                    <a:lnTo>
                      <a:pt x="75" y="225"/>
                    </a:lnTo>
                    <a:lnTo>
                      <a:pt x="60" y="210"/>
                    </a:lnTo>
                    <a:lnTo>
                      <a:pt x="45" y="210"/>
                    </a:lnTo>
                    <a:lnTo>
                      <a:pt x="30" y="195"/>
                    </a:lnTo>
                    <a:lnTo>
                      <a:pt x="15" y="180"/>
                    </a:lnTo>
                    <a:lnTo>
                      <a:pt x="15" y="165"/>
                    </a:lnTo>
                    <a:lnTo>
                      <a:pt x="15" y="135"/>
                    </a:lnTo>
                    <a:lnTo>
                      <a:pt x="0" y="120"/>
                    </a:lnTo>
                    <a:lnTo>
                      <a:pt x="0" y="105"/>
                    </a:lnTo>
                    <a:lnTo>
                      <a:pt x="105" y="120"/>
                    </a:lnTo>
                  </a:path>
                </a:pathLst>
              </a:custGeom>
              <a:noFill/>
              <a:ln w="0">
                <a:solidFill>
                  <a:srgbClr val="000000"/>
                </a:solidFill>
                <a:round/>
                <a:headEnd/>
                <a:tailEnd/>
              </a:ln>
            </p:spPr>
            <p:txBody>
              <a:bodyPr/>
              <a:lstStyle/>
              <a:p>
                <a:endParaRPr lang="tr-TR"/>
              </a:p>
            </p:txBody>
          </p:sp>
          <p:sp>
            <p:nvSpPr>
              <p:cNvPr id="45" name="Freeform 574"/>
              <p:cNvSpPr>
                <a:spLocks/>
              </p:cNvSpPr>
              <p:nvPr/>
            </p:nvSpPr>
            <p:spPr bwMode="auto">
              <a:xfrm>
                <a:off x="2445" y="750"/>
                <a:ext cx="150" cy="225"/>
              </a:xfrm>
              <a:custGeom>
                <a:avLst/>
                <a:gdLst>
                  <a:gd name="T0" fmla="*/ 0 w 150"/>
                  <a:gd name="T1" fmla="*/ 105 h 225"/>
                  <a:gd name="T2" fmla="*/ 0 w 150"/>
                  <a:gd name="T3" fmla="*/ 90 h 225"/>
                  <a:gd name="T4" fmla="*/ 15 w 150"/>
                  <a:gd name="T5" fmla="*/ 60 h 225"/>
                  <a:gd name="T6" fmla="*/ 15 w 150"/>
                  <a:gd name="T7" fmla="*/ 45 h 225"/>
                  <a:gd name="T8" fmla="*/ 30 w 150"/>
                  <a:gd name="T9" fmla="*/ 30 h 225"/>
                  <a:gd name="T10" fmla="*/ 45 w 150"/>
                  <a:gd name="T11" fmla="*/ 15 h 225"/>
                  <a:gd name="T12" fmla="*/ 60 w 150"/>
                  <a:gd name="T13" fmla="*/ 15 h 225"/>
                  <a:gd name="T14" fmla="*/ 75 w 150"/>
                  <a:gd name="T15" fmla="*/ 0 h 225"/>
                  <a:gd name="T16" fmla="*/ 90 w 150"/>
                  <a:gd name="T17" fmla="*/ 0 h 225"/>
                  <a:gd name="T18" fmla="*/ 105 w 150"/>
                  <a:gd name="T19" fmla="*/ 15 h 225"/>
                  <a:gd name="T20" fmla="*/ 120 w 150"/>
                  <a:gd name="T21" fmla="*/ 15 h 225"/>
                  <a:gd name="T22" fmla="*/ 135 w 150"/>
                  <a:gd name="T23" fmla="*/ 30 h 225"/>
                  <a:gd name="T24" fmla="*/ 135 w 150"/>
                  <a:gd name="T25" fmla="*/ 45 h 225"/>
                  <a:gd name="T26" fmla="*/ 150 w 150"/>
                  <a:gd name="T27" fmla="*/ 60 h 225"/>
                  <a:gd name="T28" fmla="*/ 150 w 150"/>
                  <a:gd name="T29" fmla="*/ 75 h 225"/>
                  <a:gd name="T30" fmla="*/ 150 w 150"/>
                  <a:gd name="T31" fmla="*/ 90 h 225"/>
                  <a:gd name="T32" fmla="*/ 150 w 150"/>
                  <a:gd name="T33" fmla="*/ 120 h 225"/>
                  <a:gd name="T34" fmla="*/ 150 w 150"/>
                  <a:gd name="T35" fmla="*/ 135 h 225"/>
                  <a:gd name="T36" fmla="*/ 150 w 150"/>
                  <a:gd name="T37" fmla="*/ 165 h 225"/>
                  <a:gd name="T38" fmla="*/ 135 w 150"/>
                  <a:gd name="T39" fmla="*/ 180 h 225"/>
                  <a:gd name="T40" fmla="*/ 135 w 150"/>
                  <a:gd name="T41" fmla="*/ 195 h 225"/>
                  <a:gd name="T42" fmla="*/ 120 w 150"/>
                  <a:gd name="T43" fmla="*/ 210 h 225"/>
                  <a:gd name="T44" fmla="*/ 105 w 150"/>
                  <a:gd name="T45" fmla="*/ 225 h 225"/>
                  <a:gd name="T46" fmla="*/ 90 w 150"/>
                  <a:gd name="T47" fmla="*/ 225 h 225"/>
                  <a:gd name="T48" fmla="*/ 75 w 150"/>
                  <a:gd name="T49" fmla="*/ 225 h 225"/>
                  <a:gd name="T50" fmla="*/ 60 w 150"/>
                  <a:gd name="T51" fmla="*/ 225 h 225"/>
                  <a:gd name="T52" fmla="*/ 45 w 150"/>
                  <a:gd name="T53" fmla="*/ 225 h 225"/>
                  <a:gd name="T54" fmla="*/ 30 w 150"/>
                  <a:gd name="T55" fmla="*/ 210 h 225"/>
                  <a:gd name="T56" fmla="*/ 15 w 150"/>
                  <a:gd name="T57" fmla="*/ 195 h 225"/>
                  <a:gd name="T58" fmla="*/ 15 w 150"/>
                  <a:gd name="T59" fmla="*/ 180 h 225"/>
                  <a:gd name="T60" fmla="*/ 0 w 150"/>
                  <a:gd name="T61" fmla="*/ 165 h 225"/>
                  <a:gd name="T62" fmla="*/ 0 w 150"/>
                  <a:gd name="T63" fmla="*/ 150 h 225"/>
                  <a:gd name="T64" fmla="*/ 0 w 150"/>
                  <a:gd name="T65" fmla="*/ 120 h 225"/>
                  <a:gd name="T66" fmla="*/ 0 w 150"/>
                  <a:gd name="T67" fmla="*/ 105 h 2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0"/>
                  <a:gd name="T103" fmla="*/ 0 h 225"/>
                  <a:gd name="T104" fmla="*/ 150 w 150"/>
                  <a:gd name="T105" fmla="*/ 225 h 2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0" h="225">
                    <a:moveTo>
                      <a:pt x="0" y="105"/>
                    </a:moveTo>
                    <a:lnTo>
                      <a:pt x="0" y="90"/>
                    </a:lnTo>
                    <a:lnTo>
                      <a:pt x="15" y="60"/>
                    </a:lnTo>
                    <a:lnTo>
                      <a:pt x="15" y="45"/>
                    </a:lnTo>
                    <a:lnTo>
                      <a:pt x="30" y="30"/>
                    </a:lnTo>
                    <a:lnTo>
                      <a:pt x="45" y="15"/>
                    </a:lnTo>
                    <a:lnTo>
                      <a:pt x="60" y="15"/>
                    </a:lnTo>
                    <a:lnTo>
                      <a:pt x="75" y="0"/>
                    </a:lnTo>
                    <a:lnTo>
                      <a:pt x="90" y="0"/>
                    </a:lnTo>
                    <a:lnTo>
                      <a:pt x="105" y="15"/>
                    </a:lnTo>
                    <a:lnTo>
                      <a:pt x="120" y="15"/>
                    </a:lnTo>
                    <a:lnTo>
                      <a:pt x="135" y="30"/>
                    </a:lnTo>
                    <a:lnTo>
                      <a:pt x="135" y="45"/>
                    </a:lnTo>
                    <a:lnTo>
                      <a:pt x="150" y="60"/>
                    </a:lnTo>
                    <a:lnTo>
                      <a:pt x="150" y="75"/>
                    </a:lnTo>
                    <a:lnTo>
                      <a:pt x="150" y="90"/>
                    </a:lnTo>
                    <a:lnTo>
                      <a:pt x="150" y="120"/>
                    </a:lnTo>
                    <a:lnTo>
                      <a:pt x="150" y="135"/>
                    </a:lnTo>
                    <a:lnTo>
                      <a:pt x="150" y="165"/>
                    </a:lnTo>
                    <a:lnTo>
                      <a:pt x="135" y="180"/>
                    </a:lnTo>
                    <a:lnTo>
                      <a:pt x="135" y="195"/>
                    </a:lnTo>
                    <a:lnTo>
                      <a:pt x="120" y="210"/>
                    </a:lnTo>
                    <a:lnTo>
                      <a:pt x="105" y="225"/>
                    </a:lnTo>
                    <a:lnTo>
                      <a:pt x="90" y="225"/>
                    </a:lnTo>
                    <a:lnTo>
                      <a:pt x="75" y="225"/>
                    </a:lnTo>
                    <a:lnTo>
                      <a:pt x="60" y="225"/>
                    </a:lnTo>
                    <a:lnTo>
                      <a:pt x="45" y="225"/>
                    </a:lnTo>
                    <a:lnTo>
                      <a:pt x="30" y="210"/>
                    </a:lnTo>
                    <a:lnTo>
                      <a:pt x="15" y="195"/>
                    </a:lnTo>
                    <a:lnTo>
                      <a:pt x="15" y="180"/>
                    </a:lnTo>
                    <a:lnTo>
                      <a:pt x="0" y="165"/>
                    </a:lnTo>
                    <a:lnTo>
                      <a:pt x="0" y="150"/>
                    </a:lnTo>
                    <a:lnTo>
                      <a:pt x="0" y="120"/>
                    </a:lnTo>
                    <a:lnTo>
                      <a:pt x="0" y="105"/>
                    </a:lnTo>
                    <a:close/>
                  </a:path>
                </a:pathLst>
              </a:custGeom>
              <a:solidFill>
                <a:srgbClr val="FFFFFF"/>
              </a:solidFill>
              <a:ln w="9525">
                <a:noFill/>
                <a:round/>
                <a:headEnd/>
                <a:tailEnd/>
              </a:ln>
            </p:spPr>
            <p:txBody>
              <a:bodyPr/>
              <a:lstStyle/>
              <a:p>
                <a:endParaRPr lang="tr-TR"/>
              </a:p>
            </p:txBody>
          </p:sp>
          <p:sp>
            <p:nvSpPr>
              <p:cNvPr id="46" name="Freeform 575"/>
              <p:cNvSpPr>
                <a:spLocks/>
              </p:cNvSpPr>
              <p:nvPr/>
            </p:nvSpPr>
            <p:spPr bwMode="auto">
              <a:xfrm>
                <a:off x="2445" y="750"/>
                <a:ext cx="150" cy="225"/>
              </a:xfrm>
              <a:custGeom>
                <a:avLst/>
                <a:gdLst>
                  <a:gd name="T0" fmla="*/ 105 w 150"/>
                  <a:gd name="T1" fmla="*/ 135 h 225"/>
                  <a:gd name="T2" fmla="*/ 45 w 150"/>
                  <a:gd name="T3" fmla="*/ 15 h 225"/>
                  <a:gd name="T4" fmla="*/ 60 w 150"/>
                  <a:gd name="T5" fmla="*/ 15 h 225"/>
                  <a:gd name="T6" fmla="*/ 75 w 150"/>
                  <a:gd name="T7" fmla="*/ 0 h 225"/>
                  <a:gd name="T8" fmla="*/ 90 w 150"/>
                  <a:gd name="T9" fmla="*/ 0 h 225"/>
                  <a:gd name="T10" fmla="*/ 105 w 150"/>
                  <a:gd name="T11" fmla="*/ 15 h 225"/>
                  <a:gd name="T12" fmla="*/ 120 w 150"/>
                  <a:gd name="T13" fmla="*/ 15 h 225"/>
                  <a:gd name="T14" fmla="*/ 135 w 150"/>
                  <a:gd name="T15" fmla="*/ 30 h 225"/>
                  <a:gd name="T16" fmla="*/ 135 w 150"/>
                  <a:gd name="T17" fmla="*/ 45 h 225"/>
                  <a:gd name="T18" fmla="*/ 150 w 150"/>
                  <a:gd name="T19" fmla="*/ 60 h 225"/>
                  <a:gd name="T20" fmla="*/ 150 w 150"/>
                  <a:gd name="T21" fmla="*/ 75 h 225"/>
                  <a:gd name="T22" fmla="*/ 150 w 150"/>
                  <a:gd name="T23" fmla="*/ 90 h 225"/>
                  <a:gd name="T24" fmla="*/ 150 w 150"/>
                  <a:gd name="T25" fmla="*/ 120 h 225"/>
                  <a:gd name="T26" fmla="*/ 150 w 150"/>
                  <a:gd name="T27" fmla="*/ 135 h 225"/>
                  <a:gd name="T28" fmla="*/ 150 w 150"/>
                  <a:gd name="T29" fmla="*/ 165 h 225"/>
                  <a:gd name="T30" fmla="*/ 135 w 150"/>
                  <a:gd name="T31" fmla="*/ 180 h 225"/>
                  <a:gd name="T32" fmla="*/ 135 w 150"/>
                  <a:gd name="T33" fmla="*/ 195 h 225"/>
                  <a:gd name="T34" fmla="*/ 120 w 150"/>
                  <a:gd name="T35" fmla="*/ 210 h 225"/>
                  <a:gd name="T36" fmla="*/ 105 w 150"/>
                  <a:gd name="T37" fmla="*/ 225 h 225"/>
                  <a:gd name="T38" fmla="*/ 90 w 150"/>
                  <a:gd name="T39" fmla="*/ 225 h 225"/>
                  <a:gd name="T40" fmla="*/ 75 w 150"/>
                  <a:gd name="T41" fmla="*/ 225 h 225"/>
                  <a:gd name="T42" fmla="*/ 60 w 150"/>
                  <a:gd name="T43" fmla="*/ 225 h 225"/>
                  <a:gd name="T44" fmla="*/ 45 w 150"/>
                  <a:gd name="T45" fmla="*/ 225 h 225"/>
                  <a:gd name="T46" fmla="*/ 30 w 150"/>
                  <a:gd name="T47" fmla="*/ 210 h 225"/>
                  <a:gd name="T48" fmla="*/ 15 w 150"/>
                  <a:gd name="T49" fmla="*/ 195 h 225"/>
                  <a:gd name="T50" fmla="*/ 15 w 150"/>
                  <a:gd name="T51" fmla="*/ 180 h 225"/>
                  <a:gd name="T52" fmla="*/ 0 w 150"/>
                  <a:gd name="T53" fmla="*/ 165 h 225"/>
                  <a:gd name="T54" fmla="*/ 0 w 150"/>
                  <a:gd name="T55" fmla="*/ 150 h 225"/>
                  <a:gd name="T56" fmla="*/ 0 w 150"/>
                  <a:gd name="T57" fmla="*/ 120 h 225"/>
                  <a:gd name="T58" fmla="*/ 0 w 150"/>
                  <a:gd name="T59" fmla="*/ 105 h 225"/>
                  <a:gd name="T60" fmla="*/ 105 w 150"/>
                  <a:gd name="T61" fmla="*/ 135 h 2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0"/>
                  <a:gd name="T94" fmla="*/ 0 h 225"/>
                  <a:gd name="T95" fmla="*/ 150 w 150"/>
                  <a:gd name="T96" fmla="*/ 225 h 22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0" h="225">
                    <a:moveTo>
                      <a:pt x="105" y="135"/>
                    </a:moveTo>
                    <a:lnTo>
                      <a:pt x="45" y="15"/>
                    </a:lnTo>
                    <a:lnTo>
                      <a:pt x="60" y="15"/>
                    </a:lnTo>
                    <a:lnTo>
                      <a:pt x="75" y="0"/>
                    </a:lnTo>
                    <a:lnTo>
                      <a:pt x="90" y="0"/>
                    </a:lnTo>
                    <a:lnTo>
                      <a:pt x="105" y="15"/>
                    </a:lnTo>
                    <a:lnTo>
                      <a:pt x="120" y="15"/>
                    </a:lnTo>
                    <a:lnTo>
                      <a:pt x="135" y="30"/>
                    </a:lnTo>
                    <a:lnTo>
                      <a:pt x="135" y="45"/>
                    </a:lnTo>
                    <a:lnTo>
                      <a:pt x="150" y="60"/>
                    </a:lnTo>
                    <a:lnTo>
                      <a:pt x="150" y="75"/>
                    </a:lnTo>
                    <a:lnTo>
                      <a:pt x="150" y="90"/>
                    </a:lnTo>
                    <a:lnTo>
                      <a:pt x="150" y="120"/>
                    </a:lnTo>
                    <a:lnTo>
                      <a:pt x="150" y="135"/>
                    </a:lnTo>
                    <a:lnTo>
                      <a:pt x="150" y="165"/>
                    </a:lnTo>
                    <a:lnTo>
                      <a:pt x="135" y="180"/>
                    </a:lnTo>
                    <a:lnTo>
                      <a:pt x="135" y="195"/>
                    </a:lnTo>
                    <a:lnTo>
                      <a:pt x="120" y="210"/>
                    </a:lnTo>
                    <a:lnTo>
                      <a:pt x="105" y="225"/>
                    </a:lnTo>
                    <a:lnTo>
                      <a:pt x="90" y="225"/>
                    </a:lnTo>
                    <a:lnTo>
                      <a:pt x="75" y="225"/>
                    </a:lnTo>
                    <a:lnTo>
                      <a:pt x="60" y="225"/>
                    </a:lnTo>
                    <a:lnTo>
                      <a:pt x="45" y="225"/>
                    </a:lnTo>
                    <a:lnTo>
                      <a:pt x="30" y="210"/>
                    </a:lnTo>
                    <a:lnTo>
                      <a:pt x="15" y="195"/>
                    </a:lnTo>
                    <a:lnTo>
                      <a:pt x="15" y="180"/>
                    </a:lnTo>
                    <a:lnTo>
                      <a:pt x="0" y="165"/>
                    </a:lnTo>
                    <a:lnTo>
                      <a:pt x="0" y="150"/>
                    </a:lnTo>
                    <a:lnTo>
                      <a:pt x="0" y="120"/>
                    </a:lnTo>
                    <a:lnTo>
                      <a:pt x="0" y="105"/>
                    </a:lnTo>
                    <a:lnTo>
                      <a:pt x="105" y="135"/>
                    </a:lnTo>
                    <a:close/>
                  </a:path>
                </a:pathLst>
              </a:custGeom>
              <a:solidFill>
                <a:srgbClr val="000000"/>
              </a:solidFill>
              <a:ln w="9525">
                <a:noFill/>
                <a:round/>
                <a:headEnd/>
                <a:tailEnd/>
              </a:ln>
            </p:spPr>
            <p:txBody>
              <a:bodyPr/>
              <a:lstStyle/>
              <a:p>
                <a:endParaRPr lang="tr-TR"/>
              </a:p>
            </p:txBody>
          </p:sp>
          <p:sp>
            <p:nvSpPr>
              <p:cNvPr id="47" name="Freeform 576"/>
              <p:cNvSpPr>
                <a:spLocks/>
              </p:cNvSpPr>
              <p:nvPr/>
            </p:nvSpPr>
            <p:spPr bwMode="auto">
              <a:xfrm>
                <a:off x="2445" y="750"/>
                <a:ext cx="150" cy="225"/>
              </a:xfrm>
              <a:custGeom>
                <a:avLst/>
                <a:gdLst>
                  <a:gd name="T0" fmla="*/ 105 w 150"/>
                  <a:gd name="T1" fmla="*/ 135 h 225"/>
                  <a:gd name="T2" fmla="*/ 45 w 150"/>
                  <a:gd name="T3" fmla="*/ 15 h 225"/>
                  <a:gd name="T4" fmla="*/ 60 w 150"/>
                  <a:gd name="T5" fmla="*/ 15 h 225"/>
                  <a:gd name="T6" fmla="*/ 75 w 150"/>
                  <a:gd name="T7" fmla="*/ 0 h 225"/>
                  <a:gd name="T8" fmla="*/ 90 w 150"/>
                  <a:gd name="T9" fmla="*/ 0 h 225"/>
                  <a:gd name="T10" fmla="*/ 105 w 150"/>
                  <a:gd name="T11" fmla="*/ 15 h 225"/>
                  <a:gd name="T12" fmla="*/ 120 w 150"/>
                  <a:gd name="T13" fmla="*/ 15 h 225"/>
                  <a:gd name="T14" fmla="*/ 135 w 150"/>
                  <a:gd name="T15" fmla="*/ 30 h 225"/>
                  <a:gd name="T16" fmla="*/ 135 w 150"/>
                  <a:gd name="T17" fmla="*/ 45 h 225"/>
                  <a:gd name="T18" fmla="*/ 150 w 150"/>
                  <a:gd name="T19" fmla="*/ 60 h 225"/>
                  <a:gd name="T20" fmla="*/ 150 w 150"/>
                  <a:gd name="T21" fmla="*/ 75 h 225"/>
                  <a:gd name="T22" fmla="*/ 150 w 150"/>
                  <a:gd name="T23" fmla="*/ 90 h 225"/>
                  <a:gd name="T24" fmla="*/ 150 w 150"/>
                  <a:gd name="T25" fmla="*/ 120 h 225"/>
                  <a:gd name="T26" fmla="*/ 150 w 150"/>
                  <a:gd name="T27" fmla="*/ 135 h 225"/>
                  <a:gd name="T28" fmla="*/ 150 w 150"/>
                  <a:gd name="T29" fmla="*/ 165 h 225"/>
                  <a:gd name="T30" fmla="*/ 135 w 150"/>
                  <a:gd name="T31" fmla="*/ 180 h 225"/>
                  <a:gd name="T32" fmla="*/ 135 w 150"/>
                  <a:gd name="T33" fmla="*/ 195 h 225"/>
                  <a:gd name="T34" fmla="*/ 120 w 150"/>
                  <a:gd name="T35" fmla="*/ 210 h 225"/>
                  <a:gd name="T36" fmla="*/ 105 w 150"/>
                  <a:gd name="T37" fmla="*/ 225 h 225"/>
                  <a:gd name="T38" fmla="*/ 90 w 150"/>
                  <a:gd name="T39" fmla="*/ 225 h 225"/>
                  <a:gd name="T40" fmla="*/ 75 w 150"/>
                  <a:gd name="T41" fmla="*/ 225 h 225"/>
                  <a:gd name="T42" fmla="*/ 60 w 150"/>
                  <a:gd name="T43" fmla="*/ 225 h 225"/>
                  <a:gd name="T44" fmla="*/ 45 w 150"/>
                  <a:gd name="T45" fmla="*/ 225 h 225"/>
                  <a:gd name="T46" fmla="*/ 30 w 150"/>
                  <a:gd name="T47" fmla="*/ 210 h 225"/>
                  <a:gd name="T48" fmla="*/ 15 w 150"/>
                  <a:gd name="T49" fmla="*/ 195 h 225"/>
                  <a:gd name="T50" fmla="*/ 15 w 150"/>
                  <a:gd name="T51" fmla="*/ 180 h 225"/>
                  <a:gd name="T52" fmla="*/ 0 w 150"/>
                  <a:gd name="T53" fmla="*/ 165 h 225"/>
                  <a:gd name="T54" fmla="*/ 0 w 150"/>
                  <a:gd name="T55" fmla="*/ 150 h 225"/>
                  <a:gd name="T56" fmla="*/ 0 w 150"/>
                  <a:gd name="T57" fmla="*/ 120 h 225"/>
                  <a:gd name="T58" fmla="*/ 0 w 150"/>
                  <a:gd name="T59" fmla="*/ 105 h 225"/>
                  <a:gd name="T60" fmla="*/ 105 w 150"/>
                  <a:gd name="T61" fmla="*/ 135 h 2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0"/>
                  <a:gd name="T94" fmla="*/ 0 h 225"/>
                  <a:gd name="T95" fmla="*/ 150 w 150"/>
                  <a:gd name="T96" fmla="*/ 225 h 22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0" h="225">
                    <a:moveTo>
                      <a:pt x="105" y="135"/>
                    </a:moveTo>
                    <a:lnTo>
                      <a:pt x="45" y="15"/>
                    </a:lnTo>
                    <a:lnTo>
                      <a:pt x="60" y="15"/>
                    </a:lnTo>
                    <a:lnTo>
                      <a:pt x="75" y="0"/>
                    </a:lnTo>
                    <a:lnTo>
                      <a:pt x="90" y="0"/>
                    </a:lnTo>
                    <a:lnTo>
                      <a:pt x="105" y="15"/>
                    </a:lnTo>
                    <a:lnTo>
                      <a:pt x="120" y="15"/>
                    </a:lnTo>
                    <a:lnTo>
                      <a:pt x="135" y="30"/>
                    </a:lnTo>
                    <a:lnTo>
                      <a:pt x="135" y="45"/>
                    </a:lnTo>
                    <a:lnTo>
                      <a:pt x="150" y="60"/>
                    </a:lnTo>
                    <a:lnTo>
                      <a:pt x="150" y="75"/>
                    </a:lnTo>
                    <a:lnTo>
                      <a:pt x="150" y="90"/>
                    </a:lnTo>
                    <a:lnTo>
                      <a:pt x="150" y="120"/>
                    </a:lnTo>
                    <a:lnTo>
                      <a:pt x="150" y="135"/>
                    </a:lnTo>
                    <a:lnTo>
                      <a:pt x="150" y="165"/>
                    </a:lnTo>
                    <a:lnTo>
                      <a:pt x="135" y="180"/>
                    </a:lnTo>
                    <a:lnTo>
                      <a:pt x="135" y="195"/>
                    </a:lnTo>
                    <a:lnTo>
                      <a:pt x="120" y="210"/>
                    </a:lnTo>
                    <a:lnTo>
                      <a:pt x="105" y="225"/>
                    </a:lnTo>
                    <a:lnTo>
                      <a:pt x="90" y="225"/>
                    </a:lnTo>
                    <a:lnTo>
                      <a:pt x="75" y="225"/>
                    </a:lnTo>
                    <a:lnTo>
                      <a:pt x="60" y="225"/>
                    </a:lnTo>
                    <a:lnTo>
                      <a:pt x="45" y="225"/>
                    </a:lnTo>
                    <a:lnTo>
                      <a:pt x="30" y="210"/>
                    </a:lnTo>
                    <a:lnTo>
                      <a:pt x="15" y="195"/>
                    </a:lnTo>
                    <a:lnTo>
                      <a:pt x="15" y="180"/>
                    </a:lnTo>
                    <a:lnTo>
                      <a:pt x="0" y="165"/>
                    </a:lnTo>
                    <a:lnTo>
                      <a:pt x="0" y="150"/>
                    </a:lnTo>
                    <a:lnTo>
                      <a:pt x="0" y="120"/>
                    </a:lnTo>
                    <a:lnTo>
                      <a:pt x="0" y="105"/>
                    </a:lnTo>
                    <a:lnTo>
                      <a:pt x="105" y="135"/>
                    </a:lnTo>
                  </a:path>
                </a:pathLst>
              </a:custGeom>
              <a:noFill/>
              <a:ln w="0">
                <a:solidFill>
                  <a:srgbClr val="000000"/>
                </a:solidFill>
                <a:round/>
                <a:headEnd/>
                <a:tailEnd/>
              </a:ln>
            </p:spPr>
            <p:txBody>
              <a:bodyPr/>
              <a:lstStyle/>
              <a:p>
                <a:endParaRPr lang="tr-TR"/>
              </a:p>
            </p:txBody>
          </p:sp>
          <p:sp>
            <p:nvSpPr>
              <p:cNvPr id="48" name="Freeform 577"/>
              <p:cNvSpPr>
                <a:spLocks/>
              </p:cNvSpPr>
              <p:nvPr/>
            </p:nvSpPr>
            <p:spPr bwMode="auto">
              <a:xfrm>
                <a:off x="1905" y="930"/>
                <a:ext cx="915" cy="615"/>
              </a:xfrm>
              <a:custGeom>
                <a:avLst/>
                <a:gdLst>
                  <a:gd name="T0" fmla="*/ 210 w 915"/>
                  <a:gd name="T1" fmla="*/ 180 h 615"/>
                  <a:gd name="T2" fmla="*/ 150 w 915"/>
                  <a:gd name="T3" fmla="*/ 180 h 615"/>
                  <a:gd name="T4" fmla="*/ 90 w 915"/>
                  <a:gd name="T5" fmla="*/ 195 h 615"/>
                  <a:gd name="T6" fmla="*/ 45 w 915"/>
                  <a:gd name="T7" fmla="*/ 240 h 615"/>
                  <a:gd name="T8" fmla="*/ 15 w 915"/>
                  <a:gd name="T9" fmla="*/ 285 h 615"/>
                  <a:gd name="T10" fmla="*/ 0 w 915"/>
                  <a:gd name="T11" fmla="*/ 345 h 615"/>
                  <a:gd name="T12" fmla="*/ 15 w 915"/>
                  <a:gd name="T13" fmla="*/ 390 h 615"/>
                  <a:gd name="T14" fmla="*/ 30 w 915"/>
                  <a:gd name="T15" fmla="*/ 450 h 615"/>
                  <a:gd name="T16" fmla="*/ 75 w 915"/>
                  <a:gd name="T17" fmla="*/ 495 h 615"/>
                  <a:gd name="T18" fmla="*/ 120 w 915"/>
                  <a:gd name="T19" fmla="*/ 525 h 615"/>
                  <a:gd name="T20" fmla="*/ 180 w 915"/>
                  <a:gd name="T21" fmla="*/ 525 h 615"/>
                  <a:gd name="T22" fmla="*/ 240 w 915"/>
                  <a:gd name="T23" fmla="*/ 525 h 615"/>
                  <a:gd name="T24" fmla="*/ 285 w 915"/>
                  <a:gd name="T25" fmla="*/ 495 h 615"/>
                  <a:gd name="T26" fmla="*/ 330 w 915"/>
                  <a:gd name="T27" fmla="*/ 510 h 615"/>
                  <a:gd name="T28" fmla="*/ 390 w 915"/>
                  <a:gd name="T29" fmla="*/ 555 h 615"/>
                  <a:gd name="T30" fmla="*/ 450 w 915"/>
                  <a:gd name="T31" fmla="*/ 585 h 615"/>
                  <a:gd name="T32" fmla="*/ 525 w 915"/>
                  <a:gd name="T33" fmla="*/ 600 h 615"/>
                  <a:gd name="T34" fmla="*/ 615 w 915"/>
                  <a:gd name="T35" fmla="*/ 600 h 615"/>
                  <a:gd name="T36" fmla="*/ 690 w 915"/>
                  <a:gd name="T37" fmla="*/ 600 h 615"/>
                  <a:gd name="T38" fmla="*/ 765 w 915"/>
                  <a:gd name="T39" fmla="*/ 555 h 615"/>
                  <a:gd name="T40" fmla="*/ 825 w 915"/>
                  <a:gd name="T41" fmla="*/ 510 h 615"/>
                  <a:gd name="T42" fmla="*/ 870 w 915"/>
                  <a:gd name="T43" fmla="*/ 465 h 615"/>
                  <a:gd name="T44" fmla="*/ 900 w 915"/>
                  <a:gd name="T45" fmla="*/ 390 h 615"/>
                  <a:gd name="T46" fmla="*/ 915 w 915"/>
                  <a:gd name="T47" fmla="*/ 330 h 615"/>
                  <a:gd name="T48" fmla="*/ 915 w 915"/>
                  <a:gd name="T49" fmla="*/ 255 h 615"/>
                  <a:gd name="T50" fmla="*/ 885 w 915"/>
                  <a:gd name="T51" fmla="*/ 180 h 615"/>
                  <a:gd name="T52" fmla="*/ 855 w 915"/>
                  <a:gd name="T53" fmla="*/ 120 h 615"/>
                  <a:gd name="T54" fmla="*/ 795 w 915"/>
                  <a:gd name="T55" fmla="*/ 75 h 615"/>
                  <a:gd name="T56" fmla="*/ 735 w 915"/>
                  <a:gd name="T57" fmla="*/ 30 h 615"/>
                  <a:gd name="T58" fmla="*/ 645 w 915"/>
                  <a:gd name="T59" fmla="*/ 15 h 615"/>
                  <a:gd name="T60" fmla="*/ 570 w 915"/>
                  <a:gd name="T61" fmla="*/ 0 h 615"/>
                  <a:gd name="T62" fmla="*/ 495 w 915"/>
                  <a:gd name="T63" fmla="*/ 15 h 615"/>
                  <a:gd name="T64" fmla="*/ 420 w 915"/>
                  <a:gd name="T65" fmla="*/ 45 h 6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5"/>
                  <a:gd name="T100" fmla="*/ 0 h 615"/>
                  <a:gd name="T101" fmla="*/ 915 w 915"/>
                  <a:gd name="T102" fmla="*/ 615 h 6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5" h="615">
                    <a:moveTo>
                      <a:pt x="225" y="180"/>
                    </a:moveTo>
                    <a:lnTo>
                      <a:pt x="210" y="180"/>
                    </a:lnTo>
                    <a:lnTo>
                      <a:pt x="180" y="180"/>
                    </a:lnTo>
                    <a:lnTo>
                      <a:pt x="150" y="180"/>
                    </a:lnTo>
                    <a:lnTo>
                      <a:pt x="120" y="195"/>
                    </a:lnTo>
                    <a:lnTo>
                      <a:pt x="90" y="195"/>
                    </a:lnTo>
                    <a:lnTo>
                      <a:pt x="75" y="210"/>
                    </a:lnTo>
                    <a:lnTo>
                      <a:pt x="45" y="240"/>
                    </a:lnTo>
                    <a:lnTo>
                      <a:pt x="30" y="255"/>
                    </a:lnTo>
                    <a:lnTo>
                      <a:pt x="15" y="285"/>
                    </a:lnTo>
                    <a:lnTo>
                      <a:pt x="15" y="315"/>
                    </a:lnTo>
                    <a:lnTo>
                      <a:pt x="0" y="345"/>
                    </a:lnTo>
                    <a:lnTo>
                      <a:pt x="0" y="375"/>
                    </a:lnTo>
                    <a:lnTo>
                      <a:pt x="15" y="390"/>
                    </a:lnTo>
                    <a:lnTo>
                      <a:pt x="30" y="420"/>
                    </a:lnTo>
                    <a:lnTo>
                      <a:pt x="30" y="450"/>
                    </a:lnTo>
                    <a:lnTo>
                      <a:pt x="60" y="465"/>
                    </a:lnTo>
                    <a:lnTo>
                      <a:pt x="75" y="495"/>
                    </a:lnTo>
                    <a:lnTo>
                      <a:pt x="105" y="510"/>
                    </a:lnTo>
                    <a:lnTo>
                      <a:pt x="120" y="525"/>
                    </a:lnTo>
                    <a:lnTo>
                      <a:pt x="150" y="525"/>
                    </a:lnTo>
                    <a:lnTo>
                      <a:pt x="180" y="525"/>
                    </a:lnTo>
                    <a:lnTo>
                      <a:pt x="210" y="525"/>
                    </a:lnTo>
                    <a:lnTo>
                      <a:pt x="240" y="525"/>
                    </a:lnTo>
                    <a:lnTo>
                      <a:pt x="270" y="510"/>
                    </a:lnTo>
                    <a:lnTo>
                      <a:pt x="285" y="495"/>
                    </a:lnTo>
                    <a:lnTo>
                      <a:pt x="300" y="480"/>
                    </a:lnTo>
                    <a:lnTo>
                      <a:pt x="330" y="510"/>
                    </a:lnTo>
                    <a:lnTo>
                      <a:pt x="360" y="540"/>
                    </a:lnTo>
                    <a:lnTo>
                      <a:pt x="390" y="555"/>
                    </a:lnTo>
                    <a:lnTo>
                      <a:pt x="420" y="570"/>
                    </a:lnTo>
                    <a:lnTo>
                      <a:pt x="450" y="585"/>
                    </a:lnTo>
                    <a:lnTo>
                      <a:pt x="495" y="600"/>
                    </a:lnTo>
                    <a:lnTo>
                      <a:pt x="525" y="600"/>
                    </a:lnTo>
                    <a:lnTo>
                      <a:pt x="570" y="615"/>
                    </a:lnTo>
                    <a:lnTo>
                      <a:pt x="615" y="600"/>
                    </a:lnTo>
                    <a:lnTo>
                      <a:pt x="645" y="600"/>
                    </a:lnTo>
                    <a:lnTo>
                      <a:pt x="690" y="600"/>
                    </a:lnTo>
                    <a:lnTo>
                      <a:pt x="720" y="585"/>
                    </a:lnTo>
                    <a:lnTo>
                      <a:pt x="765" y="555"/>
                    </a:lnTo>
                    <a:lnTo>
                      <a:pt x="795" y="540"/>
                    </a:lnTo>
                    <a:lnTo>
                      <a:pt x="825" y="510"/>
                    </a:lnTo>
                    <a:lnTo>
                      <a:pt x="855" y="495"/>
                    </a:lnTo>
                    <a:lnTo>
                      <a:pt x="870" y="465"/>
                    </a:lnTo>
                    <a:lnTo>
                      <a:pt x="885" y="420"/>
                    </a:lnTo>
                    <a:lnTo>
                      <a:pt x="900" y="390"/>
                    </a:lnTo>
                    <a:lnTo>
                      <a:pt x="915" y="360"/>
                    </a:lnTo>
                    <a:lnTo>
                      <a:pt x="915" y="330"/>
                    </a:lnTo>
                    <a:lnTo>
                      <a:pt x="915" y="285"/>
                    </a:lnTo>
                    <a:lnTo>
                      <a:pt x="915" y="255"/>
                    </a:lnTo>
                    <a:lnTo>
                      <a:pt x="900" y="225"/>
                    </a:lnTo>
                    <a:lnTo>
                      <a:pt x="885" y="180"/>
                    </a:lnTo>
                    <a:lnTo>
                      <a:pt x="870" y="150"/>
                    </a:lnTo>
                    <a:lnTo>
                      <a:pt x="855" y="120"/>
                    </a:lnTo>
                    <a:lnTo>
                      <a:pt x="825" y="105"/>
                    </a:lnTo>
                    <a:lnTo>
                      <a:pt x="795" y="75"/>
                    </a:lnTo>
                    <a:lnTo>
                      <a:pt x="765" y="60"/>
                    </a:lnTo>
                    <a:lnTo>
                      <a:pt x="735" y="30"/>
                    </a:lnTo>
                    <a:lnTo>
                      <a:pt x="690" y="15"/>
                    </a:lnTo>
                    <a:lnTo>
                      <a:pt x="645" y="15"/>
                    </a:lnTo>
                    <a:lnTo>
                      <a:pt x="615" y="0"/>
                    </a:lnTo>
                    <a:lnTo>
                      <a:pt x="570" y="0"/>
                    </a:lnTo>
                    <a:lnTo>
                      <a:pt x="540" y="15"/>
                    </a:lnTo>
                    <a:lnTo>
                      <a:pt x="495" y="15"/>
                    </a:lnTo>
                    <a:lnTo>
                      <a:pt x="450" y="30"/>
                    </a:lnTo>
                    <a:lnTo>
                      <a:pt x="420" y="45"/>
                    </a:lnTo>
                    <a:lnTo>
                      <a:pt x="225" y="180"/>
                    </a:lnTo>
                    <a:close/>
                  </a:path>
                </a:pathLst>
              </a:custGeom>
              <a:solidFill>
                <a:srgbClr val="FF9975"/>
              </a:solidFill>
              <a:ln w="9525">
                <a:noFill/>
                <a:round/>
                <a:headEnd/>
                <a:tailEnd/>
              </a:ln>
            </p:spPr>
            <p:txBody>
              <a:bodyPr/>
              <a:lstStyle/>
              <a:p>
                <a:endParaRPr lang="tr-TR"/>
              </a:p>
            </p:txBody>
          </p:sp>
          <p:sp>
            <p:nvSpPr>
              <p:cNvPr id="49" name="Freeform 578"/>
              <p:cNvSpPr>
                <a:spLocks/>
              </p:cNvSpPr>
              <p:nvPr/>
            </p:nvSpPr>
            <p:spPr bwMode="auto">
              <a:xfrm>
                <a:off x="1905" y="930"/>
                <a:ext cx="915" cy="615"/>
              </a:xfrm>
              <a:custGeom>
                <a:avLst/>
                <a:gdLst>
                  <a:gd name="T0" fmla="*/ 210 w 915"/>
                  <a:gd name="T1" fmla="*/ 180 h 615"/>
                  <a:gd name="T2" fmla="*/ 150 w 915"/>
                  <a:gd name="T3" fmla="*/ 180 h 615"/>
                  <a:gd name="T4" fmla="*/ 90 w 915"/>
                  <a:gd name="T5" fmla="*/ 195 h 615"/>
                  <a:gd name="T6" fmla="*/ 45 w 915"/>
                  <a:gd name="T7" fmla="*/ 240 h 615"/>
                  <a:gd name="T8" fmla="*/ 15 w 915"/>
                  <a:gd name="T9" fmla="*/ 285 h 615"/>
                  <a:gd name="T10" fmla="*/ 0 w 915"/>
                  <a:gd name="T11" fmla="*/ 345 h 615"/>
                  <a:gd name="T12" fmla="*/ 15 w 915"/>
                  <a:gd name="T13" fmla="*/ 390 h 615"/>
                  <a:gd name="T14" fmla="*/ 30 w 915"/>
                  <a:gd name="T15" fmla="*/ 450 h 615"/>
                  <a:gd name="T16" fmla="*/ 75 w 915"/>
                  <a:gd name="T17" fmla="*/ 495 h 615"/>
                  <a:gd name="T18" fmla="*/ 120 w 915"/>
                  <a:gd name="T19" fmla="*/ 525 h 615"/>
                  <a:gd name="T20" fmla="*/ 180 w 915"/>
                  <a:gd name="T21" fmla="*/ 525 h 615"/>
                  <a:gd name="T22" fmla="*/ 240 w 915"/>
                  <a:gd name="T23" fmla="*/ 525 h 615"/>
                  <a:gd name="T24" fmla="*/ 285 w 915"/>
                  <a:gd name="T25" fmla="*/ 495 h 615"/>
                  <a:gd name="T26" fmla="*/ 330 w 915"/>
                  <a:gd name="T27" fmla="*/ 510 h 615"/>
                  <a:gd name="T28" fmla="*/ 390 w 915"/>
                  <a:gd name="T29" fmla="*/ 555 h 615"/>
                  <a:gd name="T30" fmla="*/ 450 w 915"/>
                  <a:gd name="T31" fmla="*/ 585 h 615"/>
                  <a:gd name="T32" fmla="*/ 525 w 915"/>
                  <a:gd name="T33" fmla="*/ 600 h 615"/>
                  <a:gd name="T34" fmla="*/ 615 w 915"/>
                  <a:gd name="T35" fmla="*/ 600 h 615"/>
                  <a:gd name="T36" fmla="*/ 690 w 915"/>
                  <a:gd name="T37" fmla="*/ 600 h 615"/>
                  <a:gd name="T38" fmla="*/ 765 w 915"/>
                  <a:gd name="T39" fmla="*/ 555 h 615"/>
                  <a:gd name="T40" fmla="*/ 825 w 915"/>
                  <a:gd name="T41" fmla="*/ 510 h 615"/>
                  <a:gd name="T42" fmla="*/ 870 w 915"/>
                  <a:gd name="T43" fmla="*/ 465 h 615"/>
                  <a:gd name="T44" fmla="*/ 900 w 915"/>
                  <a:gd name="T45" fmla="*/ 390 h 615"/>
                  <a:gd name="T46" fmla="*/ 915 w 915"/>
                  <a:gd name="T47" fmla="*/ 330 h 615"/>
                  <a:gd name="T48" fmla="*/ 915 w 915"/>
                  <a:gd name="T49" fmla="*/ 255 h 615"/>
                  <a:gd name="T50" fmla="*/ 885 w 915"/>
                  <a:gd name="T51" fmla="*/ 180 h 615"/>
                  <a:gd name="T52" fmla="*/ 855 w 915"/>
                  <a:gd name="T53" fmla="*/ 120 h 615"/>
                  <a:gd name="T54" fmla="*/ 795 w 915"/>
                  <a:gd name="T55" fmla="*/ 75 h 615"/>
                  <a:gd name="T56" fmla="*/ 735 w 915"/>
                  <a:gd name="T57" fmla="*/ 30 h 615"/>
                  <a:gd name="T58" fmla="*/ 645 w 915"/>
                  <a:gd name="T59" fmla="*/ 15 h 615"/>
                  <a:gd name="T60" fmla="*/ 570 w 915"/>
                  <a:gd name="T61" fmla="*/ 0 h 615"/>
                  <a:gd name="T62" fmla="*/ 495 w 915"/>
                  <a:gd name="T63" fmla="*/ 15 h 615"/>
                  <a:gd name="T64" fmla="*/ 420 w 915"/>
                  <a:gd name="T65" fmla="*/ 45 h 6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5"/>
                  <a:gd name="T100" fmla="*/ 0 h 615"/>
                  <a:gd name="T101" fmla="*/ 915 w 915"/>
                  <a:gd name="T102" fmla="*/ 615 h 6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5" h="615">
                    <a:moveTo>
                      <a:pt x="225" y="180"/>
                    </a:moveTo>
                    <a:lnTo>
                      <a:pt x="210" y="180"/>
                    </a:lnTo>
                    <a:lnTo>
                      <a:pt x="180" y="180"/>
                    </a:lnTo>
                    <a:lnTo>
                      <a:pt x="150" y="180"/>
                    </a:lnTo>
                    <a:lnTo>
                      <a:pt x="120" y="195"/>
                    </a:lnTo>
                    <a:lnTo>
                      <a:pt x="90" y="195"/>
                    </a:lnTo>
                    <a:lnTo>
                      <a:pt x="75" y="210"/>
                    </a:lnTo>
                    <a:lnTo>
                      <a:pt x="45" y="240"/>
                    </a:lnTo>
                    <a:lnTo>
                      <a:pt x="30" y="255"/>
                    </a:lnTo>
                    <a:lnTo>
                      <a:pt x="15" y="285"/>
                    </a:lnTo>
                    <a:lnTo>
                      <a:pt x="15" y="315"/>
                    </a:lnTo>
                    <a:lnTo>
                      <a:pt x="0" y="345"/>
                    </a:lnTo>
                    <a:lnTo>
                      <a:pt x="0" y="375"/>
                    </a:lnTo>
                    <a:lnTo>
                      <a:pt x="15" y="390"/>
                    </a:lnTo>
                    <a:lnTo>
                      <a:pt x="30" y="420"/>
                    </a:lnTo>
                    <a:lnTo>
                      <a:pt x="30" y="450"/>
                    </a:lnTo>
                    <a:lnTo>
                      <a:pt x="60" y="465"/>
                    </a:lnTo>
                    <a:lnTo>
                      <a:pt x="75" y="495"/>
                    </a:lnTo>
                    <a:lnTo>
                      <a:pt x="105" y="510"/>
                    </a:lnTo>
                    <a:lnTo>
                      <a:pt x="120" y="525"/>
                    </a:lnTo>
                    <a:lnTo>
                      <a:pt x="150" y="525"/>
                    </a:lnTo>
                    <a:lnTo>
                      <a:pt x="180" y="525"/>
                    </a:lnTo>
                    <a:lnTo>
                      <a:pt x="210" y="525"/>
                    </a:lnTo>
                    <a:lnTo>
                      <a:pt x="240" y="525"/>
                    </a:lnTo>
                    <a:lnTo>
                      <a:pt x="270" y="510"/>
                    </a:lnTo>
                    <a:lnTo>
                      <a:pt x="285" y="495"/>
                    </a:lnTo>
                    <a:lnTo>
                      <a:pt x="300" y="480"/>
                    </a:lnTo>
                    <a:lnTo>
                      <a:pt x="330" y="510"/>
                    </a:lnTo>
                    <a:lnTo>
                      <a:pt x="360" y="540"/>
                    </a:lnTo>
                    <a:lnTo>
                      <a:pt x="390" y="555"/>
                    </a:lnTo>
                    <a:lnTo>
                      <a:pt x="420" y="570"/>
                    </a:lnTo>
                    <a:lnTo>
                      <a:pt x="450" y="585"/>
                    </a:lnTo>
                    <a:lnTo>
                      <a:pt x="495" y="600"/>
                    </a:lnTo>
                    <a:lnTo>
                      <a:pt x="525" y="600"/>
                    </a:lnTo>
                    <a:lnTo>
                      <a:pt x="570" y="615"/>
                    </a:lnTo>
                    <a:lnTo>
                      <a:pt x="615" y="600"/>
                    </a:lnTo>
                    <a:lnTo>
                      <a:pt x="645" y="600"/>
                    </a:lnTo>
                    <a:lnTo>
                      <a:pt x="690" y="600"/>
                    </a:lnTo>
                    <a:lnTo>
                      <a:pt x="720" y="585"/>
                    </a:lnTo>
                    <a:lnTo>
                      <a:pt x="765" y="555"/>
                    </a:lnTo>
                    <a:lnTo>
                      <a:pt x="795" y="540"/>
                    </a:lnTo>
                    <a:lnTo>
                      <a:pt x="825" y="510"/>
                    </a:lnTo>
                    <a:lnTo>
                      <a:pt x="855" y="495"/>
                    </a:lnTo>
                    <a:lnTo>
                      <a:pt x="870" y="465"/>
                    </a:lnTo>
                    <a:lnTo>
                      <a:pt x="885" y="420"/>
                    </a:lnTo>
                    <a:lnTo>
                      <a:pt x="900" y="390"/>
                    </a:lnTo>
                    <a:lnTo>
                      <a:pt x="915" y="360"/>
                    </a:lnTo>
                    <a:lnTo>
                      <a:pt x="915" y="330"/>
                    </a:lnTo>
                    <a:lnTo>
                      <a:pt x="915" y="285"/>
                    </a:lnTo>
                    <a:lnTo>
                      <a:pt x="915" y="255"/>
                    </a:lnTo>
                    <a:lnTo>
                      <a:pt x="900" y="225"/>
                    </a:lnTo>
                    <a:lnTo>
                      <a:pt x="885" y="180"/>
                    </a:lnTo>
                    <a:lnTo>
                      <a:pt x="870" y="150"/>
                    </a:lnTo>
                    <a:lnTo>
                      <a:pt x="855" y="120"/>
                    </a:lnTo>
                    <a:lnTo>
                      <a:pt x="825" y="105"/>
                    </a:lnTo>
                    <a:lnTo>
                      <a:pt x="795" y="75"/>
                    </a:lnTo>
                    <a:lnTo>
                      <a:pt x="765" y="60"/>
                    </a:lnTo>
                    <a:lnTo>
                      <a:pt x="735" y="30"/>
                    </a:lnTo>
                    <a:lnTo>
                      <a:pt x="690" y="15"/>
                    </a:lnTo>
                    <a:lnTo>
                      <a:pt x="645" y="15"/>
                    </a:lnTo>
                    <a:lnTo>
                      <a:pt x="615" y="0"/>
                    </a:lnTo>
                    <a:lnTo>
                      <a:pt x="570" y="0"/>
                    </a:lnTo>
                    <a:lnTo>
                      <a:pt x="540" y="15"/>
                    </a:lnTo>
                    <a:lnTo>
                      <a:pt x="495" y="15"/>
                    </a:lnTo>
                    <a:lnTo>
                      <a:pt x="450" y="30"/>
                    </a:lnTo>
                    <a:lnTo>
                      <a:pt x="420" y="45"/>
                    </a:lnTo>
                    <a:lnTo>
                      <a:pt x="225" y="180"/>
                    </a:lnTo>
                  </a:path>
                </a:pathLst>
              </a:custGeom>
              <a:noFill/>
              <a:ln w="0">
                <a:solidFill>
                  <a:srgbClr val="000000"/>
                </a:solidFill>
                <a:round/>
                <a:headEnd/>
                <a:tailEnd/>
              </a:ln>
            </p:spPr>
            <p:txBody>
              <a:bodyPr/>
              <a:lstStyle/>
              <a:p>
                <a:endParaRPr lang="tr-TR"/>
              </a:p>
            </p:txBody>
          </p:sp>
          <p:sp>
            <p:nvSpPr>
              <p:cNvPr id="50" name="Freeform 579"/>
              <p:cNvSpPr>
                <a:spLocks/>
              </p:cNvSpPr>
              <p:nvPr/>
            </p:nvSpPr>
            <p:spPr bwMode="auto">
              <a:xfrm>
                <a:off x="1920" y="930"/>
                <a:ext cx="900" cy="615"/>
              </a:xfrm>
              <a:custGeom>
                <a:avLst/>
                <a:gdLst>
                  <a:gd name="T0" fmla="*/ 195 w 900"/>
                  <a:gd name="T1" fmla="*/ 180 h 615"/>
                  <a:gd name="T2" fmla="*/ 135 w 900"/>
                  <a:gd name="T3" fmla="*/ 180 h 615"/>
                  <a:gd name="T4" fmla="*/ 75 w 900"/>
                  <a:gd name="T5" fmla="*/ 195 h 615"/>
                  <a:gd name="T6" fmla="*/ 30 w 900"/>
                  <a:gd name="T7" fmla="*/ 240 h 615"/>
                  <a:gd name="T8" fmla="*/ 15 w 900"/>
                  <a:gd name="T9" fmla="*/ 285 h 615"/>
                  <a:gd name="T10" fmla="*/ 0 w 900"/>
                  <a:gd name="T11" fmla="*/ 345 h 615"/>
                  <a:gd name="T12" fmla="*/ 0 w 900"/>
                  <a:gd name="T13" fmla="*/ 390 h 615"/>
                  <a:gd name="T14" fmla="*/ 30 w 900"/>
                  <a:gd name="T15" fmla="*/ 450 h 615"/>
                  <a:gd name="T16" fmla="*/ 60 w 900"/>
                  <a:gd name="T17" fmla="*/ 495 h 615"/>
                  <a:gd name="T18" fmla="*/ 120 w 900"/>
                  <a:gd name="T19" fmla="*/ 525 h 615"/>
                  <a:gd name="T20" fmla="*/ 165 w 900"/>
                  <a:gd name="T21" fmla="*/ 525 h 615"/>
                  <a:gd name="T22" fmla="*/ 225 w 900"/>
                  <a:gd name="T23" fmla="*/ 525 h 615"/>
                  <a:gd name="T24" fmla="*/ 270 w 900"/>
                  <a:gd name="T25" fmla="*/ 495 h 615"/>
                  <a:gd name="T26" fmla="*/ 315 w 900"/>
                  <a:gd name="T27" fmla="*/ 510 h 615"/>
                  <a:gd name="T28" fmla="*/ 375 w 900"/>
                  <a:gd name="T29" fmla="*/ 555 h 615"/>
                  <a:gd name="T30" fmla="*/ 450 w 900"/>
                  <a:gd name="T31" fmla="*/ 585 h 615"/>
                  <a:gd name="T32" fmla="*/ 525 w 900"/>
                  <a:gd name="T33" fmla="*/ 600 h 615"/>
                  <a:gd name="T34" fmla="*/ 600 w 900"/>
                  <a:gd name="T35" fmla="*/ 600 h 615"/>
                  <a:gd name="T36" fmla="*/ 675 w 900"/>
                  <a:gd name="T37" fmla="*/ 600 h 615"/>
                  <a:gd name="T38" fmla="*/ 750 w 900"/>
                  <a:gd name="T39" fmla="*/ 555 h 615"/>
                  <a:gd name="T40" fmla="*/ 810 w 900"/>
                  <a:gd name="T41" fmla="*/ 510 h 615"/>
                  <a:gd name="T42" fmla="*/ 855 w 900"/>
                  <a:gd name="T43" fmla="*/ 465 h 615"/>
                  <a:gd name="T44" fmla="*/ 885 w 900"/>
                  <a:gd name="T45" fmla="*/ 390 h 615"/>
                  <a:gd name="T46" fmla="*/ 900 w 900"/>
                  <a:gd name="T47" fmla="*/ 330 h 615"/>
                  <a:gd name="T48" fmla="*/ 900 w 900"/>
                  <a:gd name="T49" fmla="*/ 255 h 615"/>
                  <a:gd name="T50" fmla="*/ 870 w 900"/>
                  <a:gd name="T51" fmla="*/ 180 h 615"/>
                  <a:gd name="T52" fmla="*/ 840 w 900"/>
                  <a:gd name="T53" fmla="*/ 120 h 615"/>
                  <a:gd name="T54" fmla="*/ 780 w 900"/>
                  <a:gd name="T55" fmla="*/ 75 h 615"/>
                  <a:gd name="T56" fmla="*/ 720 w 900"/>
                  <a:gd name="T57" fmla="*/ 30 h 615"/>
                  <a:gd name="T58" fmla="*/ 645 w 900"/>
                  <a:gd name="T59" fmla="*/ 15 h 615"/>
                  <a:gd name="T60" fmla="*/ 555 w 900"/>
                  <a:gd name="T61" fmla="*/ 0 h 615"/>
                  <a:gd name="T62" fmla="*/ 480 w 900"/>
                  <a:gd name="T63" fmla="*/ 15 h 615"/>
                  <a:gd name="T64" fmla="*/ 405 w 900"/>
                  <a:gd name="T65" fmla="*/ 45 h 6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0"/>
                  <a:gd name="T100" fmla="*/ 0 h 615"/>
                  <a:gd name="T101" fmla="*/ 900 w 900"/>
                  <a:gd name="T102" fmla="*/ 615 h 6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0" h="615">
                    <a:moveTo>
                      <a:pt x="225" y="180"/>
                    </a:moveTo>
                    <a:lnTo>
                      <a:pt x="195" y="180"/>
                    </a:lnTo>
                    <a:lnTo>
                      <a:pt x="165" y="180"/>
                    </a:lnTo>
                    <a:lnTo>
                      <a:pt x="135" y="180"/>
                    </a:lnTo>
                    <a:lnTo>
                      <a:pt x="105" y="195"/>
                    </a:lnTo>
                    <a:lnTo>
                      <a:pt x="75" y="195"/>
                    </a:lnTo>
                    <a:lnTo>
                      <a:pt x="60" y="210"/>
                    </a:lnTo>
                    <a:lnTo>
                      <a:pt x="30" y="240"/>
                    </a:lnTo>
                    <a:lnTo>
                      <a:pt x="15" y="255"/>
                    </a:lnTo>
                    <a:lnTo>
                      <a:pt x="15" y="285"/>
                    </a:lnTo>
                    <a:lnTo>
                      <a:pt x="0" y="315"/>
                    </a:lnTo>
                    <a:lnTo>
                      <a:pt x="0" y="345"/>
                    </a:lnTo>
                    <a:lnTo>
                      <a:pt x="0" y="375"/>
                    </a:lnTo>
                    <a:lnTo>
                      <a:pt x="0" y="390"/>
                    </a:lnTo>
                    <a:lnTo>
                      <a:pt x="15" y="420"/>
                    </a:lnTo>
                    <a:lnTo>
                      <a:pt x="30" y="450"/>
                    </a:lnTo>
                    <a:lnTo>
                      <a:pt x="45" y="465"/>
                    </a:lnTo>
                    <a:lnTo>
                      <a:pt x="60" y="495"/>
                    </a:lnTo>
                    <a:lnTo>
                      <a:pt x="90" y="510"/>
                    </a:lnTo>
                    <a:lnTo>
                      <a:pt x="120" y="525"/>
                    </a:lnTo>
                    <a:lnTo>
                      <a:pt x="135" y="525"/>
                    </a:lnTo>
                    <a:lnTo>
                      <a:pt x="165" y="525"/>
                    </a:lnTo>
                    <a:lnTo>
                      <a:pt x="195" y="525"/>
                    </a:lnTo>
                    <a:lnTo>
                      <a:pt x="225" y="525"/>
                    </a:lnTo>
                    <a:lnTo>
                      <a:pt x="255" y="510"/>
                    </a:lnTo>
                    <a:lnTo>
                      <a:pt x="270" y="495"/>
                    </a:lnTo>
                    <a:lnTo>
                      <a:pt x="285" y="480"/>
                    </a:lnTo>
                    <a:lnTo>
                      <a:pt x="315" y="510"/>
                    </a:lnTo>
                    <a:lnTo>
                      <a:pt x="345" y="540"/>
                    </a:lnTo>
                    <a:lnTo>
                      <a:pt x="375" y="555"/>
                    </a:lnTo>
                    <a:lnTo>
                      <a:pt x="405" y="570"/>
                    </a:lnTo>
                    <a:lnTo>
                      <a:pt x="450" y="585"/>
                    </a:lnTo>
                    <a:lnTo>
                      <a:pt x="480" y="600"/>
                    </a:lnTo>
                    <a:lnTo>
                      <a:pt x="525" y="600"/>
                    </a:lnTo>
                    <a:lnTo>
                      <a:pt x="555" y="615"/>
                    </a:lnTo>
                    <a:lnTo>
                      <a:pt x="600" y="600"/>
                    </a:lnTo>
                    <a:lnTo>
                      <a:pt x="630" y="600"/>
                    </a:lnTo>
                    <a:lnTo>
                      <a:pt x="675" y="600"/>
                    </a:lnTo>
                    <a:lnTo>
                      <a:pt x="720" y="585"/>
                    </a:lnTo>
                    <a:lnTo>
                      <a:pt x="750" y="555"/>
                    </a:lnTo>
                    <a:lnTo>
                      <a:pt x="780" y="540"/>
                    </a:lnTo>
                    <a:lnTo>
                      <a:pt x="810" y="510"/>
                    </a:lnTo>
                    <a:lnTo>
                      <a:pt x="840" y="495"/>
                    </a:lnTo>
                    <a:lnTo>
                      <a:pt x="855" y="465"/>
                    </a:lnTo>
                    <a:lnTo>
                      <a:pt x="870" y="420"/>
                    </a:lnTo>
                    <a:lnTo>
                      <a:pt x="885" y="390"/>
                    </a:lnTo>
                    <a:lnTo>
                      <a:pt x="900" y="360"/>
                    </a:lnTo>
                    <a:lnTo>
                      <a:pt x="900" y="330"/>
                    </a:lnTo>
                    <a:lnTo>
                      <a:pt x="900" y="285"/>
                    </a:lnTo>
                    <a:lnTo>
                      <a:pt x="900" y="255"/>
                    </a:lnTo>
                    <a:lnTo>
                      <a:pt x="885" y="225"/>
                    </a:lnTo>
                    <a:lnTo>
                      <a:pt x="870" y="180"/>
                    </a:lnTo>
                    <a:lnTo>
                      <a:pt x="855" y="150"/>
                    </a:lnTo>
                    <a:lnTo>
                      <a:pt x="840" y="120"/>
                    </a:lnTo>
                    <a:lnTo>
                      <a:pt x="810" y="105"/>
                    </a:lnTo>
                    <a:lnTo>
                      <a:pt x="780" y="75"/>
                    </a:lnTo>
                    <a:lnTo>
                      <a:pt x="750" y="60"/>
                    </a:lnTo>
                    <a:lnTo>
                      <a:pt x="720" y="30"/>
                    </a:lnTo>
                    <a:lnTo>
                      <a:pt x="675" y="15"/>
                    </a:lnTo>
                    <a:lnTo>
                      <a:pt x="645" y="15"/>
                    </a:lnTo>
                    <a:lnTo>
                      <a:pt x="600" y="0"/>
                    </a:lnTo>
                    <a:lnTo>
                      <a:pt x="555" y="0"/>
                    </a:lnTo>
                    <a:lnTo>
                      <a:pt x="525" y="15"/>
                    </a:lnTo>
                    <a:lnTo>
                      <a:pt x="480" y="15"/>
                    </a:lnTo>
                    <a:lnTo>
                      <a:pt x="450" y="30"/>
                    </a:lnTo>
                    <a:lnTo>
                      <a:pt x="405" y="45"/>
                    </a:lnTo>
                  </a:path>
                </a:pathLst>
              </a:custGeom>
              <a:noFill/>
              <a:ln w="0">
                <a:solidFill>
                  <a:srgbClr val="000000"/>
                </a:solidFill>
                <a:round/>
                <a:headEnd/>
                <a:tailEnd/>
              </a:ln>
            </p:spPr>
            <p:txBody>
              <a:bodyPr/>
              <a:lstStyle/>
              <a:p>
                <a:endParaRPr lang="tr-TR"/>
              </a:p>
            </p:txBody>
          </p:sp>
          <p:sp>
            <p:nvSpPr>
              <p:cNvPr id="51" name="Freeform 580"/>
              <p:cNvSpPr>
                <a:spLocks/>
              </p:cNvSpPr>
              <p:nvPr/>
            </p:nvSpPr>
            <p:spPr bwMode="auto">
              <a:xfrm>
                <a:off x="1815" y="555"/>
                <a:ext cx="135" cy="345"/>
              </a:xfrm>
              <a:custGeom>
                <a:avLst/>
                <a:gdLst>
                  <a:gd name="T0" fmla="*/ 135 w 135"/>
                  <a:gd name="T1" fmla="*/ 0 h 345"/>
                  <a:gd name="T2" fmla="*/ 120 w 135"/>
                  <a:gd name="T3" fmla="*/ 15 h 345"/>
                  <a:gd name="T4" fmla="*/ 90 w 135"/>
                  <a:gd name="T5" fmla="*/ 30 h 345"/>
                  <a:gd name="T6" fmla="*/ 60 w 135"/>
                  <a:gd name="T7" fmla="*/ 60 h 345"/>
                  <a:gd name="T8" fmla="*/ 45 w 135"/>
                  <a:gd name="T9" fmla="*/ 90 h 345"/>
                  <a:gd name="T10" fmla="*/ 30 w 135"/>
                  <a:gd name="T11" fmla="*/ 120 h 345"/>
                  <a:gd name="T12" fmla="*/ 15 w 135"/>
                  <a:gd name="T13" fmla="*/ 150 h 345"/>
                  <a:gd name="T14" fmla="*/ 0 w 135"/>
                  <a:gd name="T15" fmla="*/ 195 h 345"/>
                  <a:gd name="T16" fmla="*/ 0 w 135"/>
                  <a:gd name="T17" fmla="*/ 225 h 345"/>
                  <a:gd name="T18" fmla="*/ 0 w 135"/>
                  <a:gd name="T19" fmla="*/ 255 h 345"/>
                  <a:gd name="T20" fmla="*/ 0 w 135"/>
                  <a:gd name="T21" fmla="*/ 300 h 345"/>
                  <a:gd name="T22" fmla="*/ 15 w 135"/>
                  <a:gd name="T23" fmla="*/ 330 h 345"/>
                  <a:gd name="T24" fmla="*/ 15 w 135"/>
                  <a:gd name="T25" fmla="*/ 345 h 3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
                  <a:gd name="T40" fmla="*/ 0 h 345"/>
                  <a:gd name="T41" fmla="*/ 135 w 135"/>
                  <a:gd name="T42" fmla="*/ 345 h 3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 h="345">
                    <a:moveTo>
                      <a:pt x="135" y="0"/>
                    </a:moveTo>
                    <a:lnTo>
                      <a:pt x="120" y="15"/>
                    </a:lnTo>
                    <a:lnTo>
                      <a:pt x="90" y="30"/>
                    </a:lnTo>
                    <a:lnTo>
                      <a:pt x="60" y="60"/>
                    </a:lnTo>
                    <a:lnTo>
                      <a:pt x="45" y="90"/>
                    </a:lnTo>
                    <a:lnTo>
                      <a:pt x="30" y="120"/>
                    </a:lnTo>
                    <a:lnTo>
                      <a:pt x="15" y="150"/>
                    </a:lnTo>
                    <a:lnTo>
                      <a:pt x="0" y="195"/>
                    </a:lnTo>
                    <a:lnTo>
                      <a:pt x="0" y="225"/>
                    </a:lnTo>
                    <a:lnTo>
                      <a:pt x="0" y="255"/>
                    </a:lnTo>
                    <a:lnTo>
                      <a:pt x="0" y="300"/>
                    </a:lnTo>
                    <a:lnTo>
                      <a:pt x="15" y="330"/>
                    </a:lnTo>
                    <a:lnTo>
                      <a:pt x="15" y="345"/>
                    </a:lnTo>
                  </a:path>
                </a:pathLst>
              </a:custGeom>
              <a:noFill/>
              <a:ln w="0">
                <a:solidFill>
                  <a:srgbClr val="000000"/>
                </a:solidFill>
                <a:round/>
                <a:headEnd/>
                <a:tailEnd/>
              </a:ln>
            </p:spPr>
            <p:txBody>
              <a:bodyPr/>
              <a:lstStyle/>
              <a:p>
                <a:endParaRPr lang="tr-TR"/>
              </a:p>
            </p:txBody>
          </p:sp>
          <p:sp>
            <p:nvSpPr>
              <p:cNvPr id="52" name="Freeform 581"/>
              <p:cNvSpPr>
                <a:spLocks/>
              </p:cNvSpPr>
              <p:nvPr/>
            </p:nvSpPr>
            <p:spPr bwMode="auto">
              <a:xfrm>
                <a:off x="2355" y="525"/>
                <a:ext cx="120" cy="345"/>
              </a:xfrm>
              <a:custGeom>
                <a:avLst/>
                <a:gdLst>
                  <a:gd name="T0" fmla="*/ 120 w 120"/>
                  <a:gd name="T1" fmla="*/ 0 h 345"/>
                  <a:gd name="T2" fmla="*/ 90 w 120"/>
                  <a:gd name="T3" fmla="*/ 30 h 345"/>
                  <a:gd name="T4" fmla="*/ 60 w 120"/>
                  <a:gd name="T5" fmla="*/ 60 h 345"/>
                  <a:gd name="T6" fmla="*/ 45 w 120"/>
                  <a:gd name="T7" fmla="*/ 105 h 345"/>
                  <a:gd name="T8" fmla="*/ 30 w 120"/>
                  <a:gd name="T9" fmla="*/ 135 h 345"/>
                  <a:gd name="T10" fmla="*/ 15 w 120"/>
                  <a:gd name="T11" fmla="*/ 165 h 345"/>
                  <a:gd name="T12" fmla="*/ 0 w 120"/>
                  <a:gd name="T13" fmla="*/ 210 h 345"/>
                  <a:gd name="T14" fmla="*/ 0 w 120"/>
                  <a:gd name="T15" fmla="*/ 255 h 345"/>
                  <a:gd name="T16" fmla="*/ 0 w 120"/>
                  <a:gd name="T17" fmla="*/ 285 h 345"/>
                  <a:gd name="T18" fmla="*/ 0 w 120"/>
                  <a:gd name="T19" fmla="*/ 330 h 345"/>
                  <a:gd name="T20" fmla="*/ 15 w 120"/>
                  <a:gd name="T21" fmla="*/ 345 h 3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345"/>
                  <a:gd name="T35" fmla="*/ 120 w 120"/>
                  <a:gd name="T36" fmla="*/ 345 h 3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345">
                    <a:moveTo>
                      <a:pt x="120" y="0"/>
                    </a:moveTo>
                    <a:lnTo>
                      <a:pt x="90" y="30"/>
                    </a:lnTo>
                    <a:lnTo>
                      <a:pt x="60" y="60"/>
                    </a:lnTo>
                    <a:lnTo>
                      <a:pt x="45" y="105"/>
                    </a:lnTo>
                    <a:lnTo>
                      <a:pt x="30" y="135"/>
                    </a:lnTo>
                    <a:lnTo>
                      <a:pt x="15" y="165"/>
                    </a:lnTo>
                    <a:lnTo>
                      <a:pt x="0" y="210"/>
                    </a:lnTo>
                    <a:lnTo>
                      <a:pt x="0" y="255"/>
                    </a:lnTo>
                    <a:lnTo>
                      <a:pt x="0" y="285"/>
                    </a:lnTo>
                    <a:lnTo>
                      <a:pt x="0" y="330"/>
                    </a:lnTo>
                    <a:lnTo>
                      <a:pt x="15" y="345"/>
                    </a:lnTo>
                  </a:path>
                </a:pathLst>
              </a:custGeom>
              <a:noFill/>
              <a:ln w="0">
                <a:solidFill>
                  <a:srgbClr val="000000"/>
                </a:solidFill>
                <a:round/>
                <a:headEnd/>
                <a:tailEnd/>
              </a:ln>
            </p:spPr>
            <p:txBody>
              <a:bodyPr/>
              <a:lstStyle/>
              <a:p>
                <a:endParaRPr lang="tr-TR"/>
              </a:p>
            </p:txBody>
          </p:sp>
          <p:sp>
            <p:nvSpPr>
              <p:cNvPr id="53" name="Freeform 582"/>
              <p:cNvSpPr>
                <a:spLocks/>
              </p:cNvSpPr>
              <p:nvPr/>
            </p:nvSpPr>
            <p:spPr bwMode="auto">
              <a:xfrm>
                <a:off x="2280" y="1665"/>
                <a:ext cx="255" cy="255"/>
              </a:xfrm>
              <a:custGeom>
                <a:avLst/>
                <a:gdLst>
                  <a:gd name="T0" fmla="*/ 135 w 255"/>
                  <a:gd name="T1" fmla="*/ 255 h 255"/>
                  <a:gd name="T2" fmla="*/ 135 w 255"/>
                  <a:gd name="T3" fmla="*/ 180 h 255"/>
                  <a:gd name="T4" fmla="*/ 135 w 255"/>
                  <a:gd name="T5" fmla="*/ 120 h 255"/>
                  <a:gd name="T6" fmla="*/ 120 w 255"/>
                  <a:gd name="T7" fmla="*/ 105 h 255"/>
                  <a:gd name="T8" fmla="*/ 90 w 255"/>
                  <a:gd name="T9" fmla="*/ 75 h 255"/>
                  <a:gd name="T10" fmla="*/ 75 w 255"/>
                  <a:gd name="T11" fmla="*/ 60 h 255"/>
                  <a:gd name="T12" fmla="*/ 45 w 255"/>
                  <a:gd name="T13" fmla="*/ 45 h 255"/>
                  <a:gd name="T14" fmla="*/ 30 w 255"/>
                  <a:gd name="T15" fmla="*/ 45 h 255"/>
                  <a:gd name="T16" fmla="*/ 0 w 255"/>
                  <a:gd name="T17" fmla="*/ 45 h 255"/>
                  <a:gd name="T18" fmla="*/ 0 w 255"/>
                  <a:gd name="T19" fmla="*/ 45 h 255"/>
                  <a:gd name="T20" fmla="*/ 0 w 255"/>
                  <a:gd name="T21" fmla="*/ 15 h 255"/>
                  <a:gd name="T22" fmla="*/ 30 w 255"/>
                  <a:gd name="T23" fmla="*/ 30 h 255"/>
                  <a:gd name="T24" fmla="*/ 60 w 255"/>
                  <a:gd name="T25" fmla="*/ 45 h 255"/>
                  <a:gd name="T26" fmla="*/ 90 w 255"/>
                  <a:gd name="T27" fmla="*/ 45 h 255"/>
                  <a:gd name="T28" fmla="*/ 135 w 255"/>
                  <a:gd name="T29" fmla="*/ 45 h 255"/>
                  <a:gd name="T30" fmla="*/ 165 w 255"/>
                  <a:gd name="T31" fmla="*/ 45 h 255"/>
                  <a:gd name="T32" fmla="*/ 195 w 255"/>
                  <a:gd name="T33" fmla="*/ 30 h 255"/>
                  <a:gd name="T34" fmla="*/ 225 w 255"/>
                  <a:gd name="T35" fmla="*/ 30 h 255"/>
                  <a:gd name="T36" fmla="*/ 255 w 255"/>
                  <a:gd name="T37" fmla="*/ 0 h 255"/>
                  <a:gd name="T38" fmla="*/ 255 w 255"/>
                  <a:gd name="T39" fmla="*/ 0 h 255"/>
                  <a:gd name="T40" fmla="*/ 225 w 255"/>
                  <a:gd name="T41" fmla="*/ 60 h 255"/>
                  <a:gd name="T42" fmla="*/ 195 w 255"/>
                  <a:gd name="T43" fmla="*/ 120 h 255"/>
                  <a:gd name="T44" fmla="*/ 180 w 255"/>
                  <a:gd name="T45" fmla="*/ 180 h 255"/>
                  <a:gd name="T46" fmla="*/ 165 w 255"/>
                  <a:gd name="T47" fmla="*/ 240 h 255"/>
                  <a:gd name="T48" fmla="*/ 135 w 255"/>
                  <a:gd name="T49" fmla="*/ 255 h 2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5"/>
                  <a:gd name="T76" fmla="*/ 0 h 255"/>
                  <a:gd name="T77" fmla="*/ 255 w 255"/>
                  <a:gd name="T78" fmla="*/ 255 h 2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5" h="255">
                    <a:moveTo>
                      <a:pt x="135" y="255"/>
                    </a:moveTo>
                    <a:lnTo>
                      <a:pt x="135" y="180"/>
                    </a:lnTo>
                    <a:lnTo>
                      <a:pt x="135" y="120"/>
                    </a:lnTo>
                    <a:lnTo>
                      <a:pt x="120" y="105"/>
                    </a:lnTo>
                    <a:lnTo>
                      <a:pt x="90" y="75"/>
                    </a:lnTo>
                    <a:lnTo>
                      <a:pt x="75" y="60"/>
                    </a:lnTo>
                    <a:lnTo>
                      <a:pt x="45" y="45"/>
                    </a:lnTo>
                    <a:lnTo>
                      <a:pt x="30" y="45"/>
                    </a:lnTo>
                    <a:lnTo>
                      <a:pt x="0" y="45"/>
                    </a:lnTo>
                    <a:lnTo>
                      <a:pt x="0" y="15"/>
                    </a:lnTo>
                    <a:lnTo>
                      <a:pt x="30" y="30"/>
                    </a:lnTo>
                    <a:lnTo>
                      <a:pt x="60" y="45"/>
                    </a:lnTo>
                    <a:lnTo>
                      <a:pt x="90" y="45"/>
                    </a:lnTo>
                    <a:lnTo>
                      <a:pt x="135" y="45"/>
                    </a:lnTo>
                    <a:lnTo>
                      <a:pt x="165" y="45"/>
                    </a:lnTo>
                    <a:lnTo>
                      <a:pt x="195" y="30"/>
                    </a:lnTo>
                    <a:lnTo>
                      <a:pt x="225" y="30"/>
                    </a:lnTo>
                    <a:lnTo>
                      <a:pt x="255" y="0"/>
                    </a:lnTo>
                    <a:lnTo>
                      <a:pt x="225" y="60"/>
                    </a:lnTo>
                    <a:lnTo>
                      <a:pt x="195" y="120"/>
                    </a:lnTo>
                    <a:lnTo>
                      <a:pt x="180" y="180"/>
                    </a:lnTo>
                    <a:lnTo>
                      <a:pt x="165" y="240"/>
                    </a:lnTo>
                    <a:lnTo>
                      <a:pt x="135" y="255"/>
                    </a:lnTo>
                    <a:close/>
                  </a:path>
                </a:pathLst>
              </a:custGeom>
              <a:solidFill>
                <a:srgbClr val="000000"/>
              </a:solidFill>
              <a:ln w="9525">
                <a:noFill/>
                <a:round/>
                <a:headEnd/>
                <a:tailEnd/>
              </a:ln>
            </p:spPr>
            <p:txBody>
              <a:bodyPr/>
              <a:lstStyle/>
              <a:p>
                <a:endParaRPr lang="tr-TR"/>
              </a:p>
            </p:txBody>
          </p:sp>
          <p:sp>
            <p:nvSpPr>
              <p:cNvPr id="54" name="Freeform 583"/>
              <p:cNvSpPr>
                <a:spLocks/>
              </p:cNvSpPr>
              <p:nvPr/>
            </p:nvSpPr>
            <p:spPr bwMode="auto">
              <a:xfrm>
                <a:off x="2280" y="1665"/>
                <a:ext cx="255" cy="255"/>
              </a:xfrm>
              <a:custGeom>
                <a:avLst/>
                <a:gdLst>
                  <a:gd name="T0" fmla="*/ 135 w 255"/>
                  <a:gd name="T1" fmla="*/ 255 h 255"/>
                  <a:gd name="T2" fmla="*/ 135 w 255"/>
                  <a:gd name="T3" fmla="*/ 180 h 255"/>
                  <a:gd name="T4" fmla="*/ 135 w 255"/>
                  <a:gd name="T5" fmla="*/ 120 h 255"/>
                  <a:gd name="T6" fmla="*/ 120 w 255"/>
                  <a:gd name="T7" fmla="*/ 105 h 255"/>
                  <a:gd name="T8" fmla="*/ 90 w 255"/>
                  <a:gd name="T9" fmla="*/ 75 h 255"/>
                  <a:gd name="T10" fmla="*/ 75 w 255"/>
                  <a:gd name="T11" fmla="*/ 60 h 255"/>
                  <a:gd name="T12" fmla="*/ 45 w 255"/>
                  <a:gd name="T13" fmla="*/ 45 h 255"/>
                  <a:gd name="T14" fmla="*/ 30 w 255"/>
                  <a:gd name="T15" fmla="*/ 45 h 255"/>
                  <a:gd name="T16" fmla="*/ 0 w 255"/>
                  <a:gd name="T17" fmla="*/ 45 h 255"/>
                  <a:gd name="T18" fmla="*/ 0 w 255"/>
                  <a:gd name="T19" fmla="*/ 45 h 255"/>
                  <a:gd name="T20" fmla="*/ 0 w 255"/>
                  <a:gd name="T21" fmla="*/ 15 h 255"/>
                  <a:gd name="T22" fmla="*/ 30 w 255"/>
                  <a:gd name="T23" fmla="*/ 30 h 255"/>
                  <a:gd name="T24" fmla="*/ 60 w 255"/>
                  <a:gd name="T25" fmla="*/ 45 h 255"/>
                  <a:gd name="T26" fmla="*/ 90 w 255"/>
                  <a:gd name="T27" fmla="*/ 45 h 255"/>
                  <a:gd name="T28" fmla="*/ 135 w 255"/>
                  <a:gd name="T29" fmla="*/ 45 h 255"/>
                  <a:gd name="T30" fmla="*/ 165 w 255"/>
                  <a:gd name="T31" fmla="*/ 45 h 255"/>
                  <a:gd name="T32" fmla="*/ 195 w 255"/>
                  <a:gd name="T33" fmla="*/ 30 h 255"/>
                  <a:gd name="T34" fmla="*/ 225 w 255"/>
                  <a:gd name="T35" fmla="*/ 30 h 255"/>
                  <a:gd name="T36" fmla="*/ 255 w 255"/>
                  <a:gd name="T37" fmla="*/ 0 h 255"/>
                  <a:gd name="T38" fmla="*/ 255 w 255"/>
                  <a:gd name="T39" fmla="*/ 0 h 255"/>
                  <a:gd name="T40" fmla="*/ 225 w 255"/>
                  <a:gd name="T41" fmla="*/ 60 h 255"/>
                  <a:gd name="T42" fmla="*/ 195 w 255"/>
                  <a:gd name="T43" fmla="*/ 120 h 255"/>
                  <a:gd name="T44" fmla="*/ 180 w 255"/>
                  <a:gd name="T45" fmla="*/ 180 h 255"/>
                  <a:gd name="T46" fmla="*/ 165 w 255"/>
                  <a:gd name="T47" fmla="*/ 240 h 255"/>
                  <a:gd name="T48" fmla="*/ 135 w 255"/>
                  <a:gd name="T49" fmla="*/ 255 h 2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5"/>
                  <a:gd name="T76" fmla="*/ 0 h 255"/>
                  <a:gd name="T77" fmla="*/ 255 w 255"/>
                  <a:gd name="T78" fmla="*/ 255 h 2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5" h="255">
                    <a:moveTo>
                      <a:pt x="135" y="255"/>
                    </a:moveTo>
                    <a:lnTo>
                      <a:pt x="135" y="180"/>
                    </a:lnTo>
                    <a:lnTo>
                      <a:pt x="135" y="120"/>
                    </a:lnTo>
                    <a:lnTo>
                      <a:pt x="120" y="105"/>
                    </a:lnTo>
                    <a:lnTo>
                      <a:pt x="90" y="75"/>
                    </a:lnTo>
                    <a:lnTo>
                      <a:pt x="75" y="60"/>
                    </a:lnTo>
                    <a:lnTo>
                      <a:pt x="45" y="45"/>
                    </a:lnTo>
                    <a:lnTo>
                      <a:pt x="30" y="45"/>
                    </a:lnTo>
                    <a:lnTo>
                      <a:pt x="0" y="45"/>
                    </a:lnTo>
                    <a:lnTo>
                      <a:pt x="0" y="15"/>
                    </a:lnTo>
                    <a:lnTo>
                      <a:pt x="30" y="30"/>
                    </a:lnTo>
                    <a:lnTo>
                      <a:pt x="60" y="45"/>
                    </a:lnTo>
                    <a:lnTo>
                      <a:pt x="90" y="45"/>
                    </a:lnTo>
                    <a:lnTo>
                      <a:pt x="135" y="45"/>
                    </a:lnTo>
                    <a:lnTo>
                      <a:pt x="165" y="45"/>
                    </a:lnTo>
                    <a:lnTo>
                      <a:pt x="195" y="30"/>
                    </a:lnTo>
                    <a:lnTo>
                      <a:pt x="225" y="30"/>
                    </a:lnTo>
                    <a:lnTo>
                      <a:pt x="255" y="0"/>
                    </a:lnTo>
                    <a:lnTo>
                      <a:pt x="225" y="60"/>
                    </a:lnTo>
                    <a:lnTo>
                      <a:pt x="195" y="120"/>
                    </a:lnTo>
                    <a:lnTo>
                      <a:pt x="180" y="180"/>
                    </a:lnTo>
                    <a:lnTo>
                      <a:pt x="165" y="240"/>
                    </a:lnTo>
                    <a:lnTo>
                      <a:pt x="135" y="255"/>
                    </a:lnTo>
                  </a:path>
                </a:pathLst>
              </a:custGeom>
              <a:noFill/>
              <a:ln w="0">
                <a:solidFill>
                  <a:srgbClr val="000000"/>
                </a:solidFill>
                <a:round/>
                <a:headEnd/>
                <a:tailEnd/>
              </a:ln>
            </p:spPr>
            <p:txBody>
              <a:bodyPr/>
              <a:lstStyle/>
              <a:p>
                <a:endParaRPr lang="tr-TR"/>
              </a:p>
            </p:txBody>
          </p:sp>
          <p:sp>
            <p:nvSpPr>
              <p:cNvPr id="55" name="Freeform 584"/>
              <p:cNvSpPr>
                <a:spLocks/>
              </p:cNvSpPr>
              <p:nvPr/>
            </p:nvSpPr>
            <p:spPr bwMode="auto">
              <a:xfrm>
                <a:off x="1035" y="1950"/>
                <a:ext cx="135" cy="255"/>
              </a:xfrm>
              <a:custGeom>
                <a:avLst/>
                <a:gdLst>
                  <a:gd name="T0" fmla="*/ 0 w 135"/>
                  <a:gd name="T1" fmla="*/ 0 h 255"/>
                  <a:gd name="T2" fmla="*/ 0 w 135"/>
                  <a:gd name="T3" fmla="*/ 30 h 255"/>
                  <a:gd name="T4" fmla="*/ 0 w 135"/>
                  <a:gd name="T5" fmla="*/ 60 h 255"/>
                  <a:gd name="T6" fmla="*/ 0 w 135"/>
                  <a:gd name="T7" fmla="*/ 90 h 255"/>
                  <a:gd name="T8" fmla="*/ 0 w 135"/>
                  <a:gd name="T9" fmla="*/ 120 h 255"/>
                  <a:gd name="T10" fmla="*/ 15 w 135"/>
                  <a:gd name="T11" fmla="*/ 150 h 255"/>
                  <a:gd name="T12" fmla="*/ 30 w 135"/>
                  <a:gd name="T13" fmla="*/ 180 h 255"/>
                  <a:gd name="T14" fmla="*/ 45 w 135"/>
                  <a:gd name="T15" fmla="*/ 195 h 255"/>
                  <a:gd name="T16" fmla="*/ 75 w 135"/>
                  <a:gd name="T17" fmla="*/ 225 h 255"/>
                  <a:gd name="T18" fmla="*/ 105 w 135"/>
                  <a:gd name="T19" fmla="*/ 240 h 255"/>
                  <a:gd name="T20" fmla="*/ 120 w 135"/>
                  <a:gd name="T21" fmla="*/ 255 h 255"/>
                  <a:gd name="T22" fmla="*/ 135 w 135"/>
                  <a:gd name="T23" fmla="*/ 255 h 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5"/>
                  <a:gd name="T37" fmla="*/ 0 h 255"/>
                  <a:gd name="T38" fmla="*/ 135 w 135"/>
                  <a:gd name="T39" fmla="*/ 255 h 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5" h="255">
                    <a:moveTo>
                      <a:pt x="0" y="0"/>
                    </a:moveTo>
                    <a:lnTo>
                      <a:pt x="0" y="30"/>
                    </a:lnTo>
                    <a:lnTo>
                      <a:pt x="0" y="60"/>
                    </a:lnTo>
                    <a:lnTo>
                      <a:pt x="0" y="90"/>
                    </a:lnTo>
                    <a:lnTo>
                      <a:pt x="0" y="120"/>
                    </a:lnTo>
                    <a:lnTo>
                      <a:pt x="15" y="150"/>
                    </a:lnTo>
                    <a:lnTo>
                      <a:pt x="30" y="180"/>
                    </a:lnTo>
                    <a:lnTo>
                      <a:pt x="45" y="195"/>
                    </a:lnTo>
                    <a:lnTo>
                      <a:pt x="75" y="225"/>
                    </a:lnTo>
                    <a:lnTo>
                      <a:pt x="105" y="240"/>
                    </a:lnTo>
                    <a:lnTo>
                      <a:pt x="120" y="255"/>
                    </a:lnTo>
                    <a:lnTo>
                      <a:pt x="135" y="255"/>
                    </a:lnTo>
                  </a:path>
                </a:pathLst>
              </a:custGeom>
              <a:noFill/>
              <a:ln w="0">
                <a:solidFill>
                  <a:srgbClr val="000000"/>
                </a:solidFill>
                <a:round/>
                <a:headEnd/>
                <a:tailEnd/>
              </a:ln>
            </p:spPr>
            <p:txBody>
              <a:bodyPr/>
              <a:lstStyle/>
              <a:p>
                <a:endParaRPr lang="tr-TR"/>
              </a:p>
            </p:txBody>
          </p:sp>
          <p:sp>
            <p:nvSpPr>
              <p:cNvPr id="56" name="Freeform 585"/>
              <p:cNvSpPr>
                <a:spLocks/>
              </p:cNvSpPr>
              <p:nvPr/>
            </p:nvSpPr>
            <p:spPr bwMode="auto">
              <a:xfrm>
                <a:off x="1995" y="2385"/>
                <a:ext cx="420" cy="405"/>
              </a:xfrm>
              <a:custGeom>
                <a:avLst/>
                <a:gdLst>
                  <a:gd name="T0" fmla="*/ 420 w 420"/>
                  <a:gd name="T1" fmla="*/ 0 h 405"/>
                  <a:gd name="T2" fmla="*/ 375 w 420"/>
                  <a:gd name="T3" fmla="*/ 75 h 405"/>
                  <a:gd name="T4" fmla="*/ 345 w 420"/>
                  <a:gd name="T5" fmla="*/ 165 h 405"/>
                  <a:gd name="T6" fmla="*/ 300 w 420"/>
                  <a:gd name="T7" fmla="*/ 240 h 405"/>
                  <a:gd name="T8" fmla="*/ 240 w 420"/>
                  <a:gd name="T9" fmla="*/ 330 h 405"/>
                  <a:gd name="T10" fmla="*/ 195 w 420"/>
                  <a:gd name="T11" fmla="*/ 405 h 405"/>
                  <a:gd name="T12" fmla="*/ 150 w 420"/>
                  <a:gd name="T13" fmla="*/ 345 h 405"/>
                  <a:gd name="T14" fmla="*/ 105 w 420"/>
                  <a:gd name="T15" fmla="*/ 270 h 405"/>
                  <a:gd name="T16" fmla="*/ 60 w 420"/>
                  <a:gd name="T17" fmla="*/ 225 h 405"/>
                  <a:gd name="T18" fmla="*/ 0 w 420"/>
                  <a:gd name="T19" fmla="*/ 165 h 4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0"/>
                  <a:gd name="T31" fmla="*/ 0 h 405"/>
                  <a:gd name="T32" fmla="*/ 420 w 420"/>
                  <a:gd name="T33" fmla="*/ 405 h 4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0" h="405">
                    <a:moveTo>
                      <a:pt x="420" y="0"/>
                    </a:moveTo>
                    <a:lnTo>
                      <a:pt x="375" y="75"/>
                    </a:lnTo>
                    <a:lnTo>
                      <a:pt x="345" y="165"/>
                    </a:lnTo>
                    <a:lnTo>
                      <a:pt x="300" y="240"/>
                    </a:lnTo>
                    <a:lnTo>
                      <a:pt x="240" y="330"/>
                    </a:lnTo>
                    <a:lnTo>
                      <a:pt x="195" y="405"/>
                    </a:lnTo>
                    <a:lnTo>
                      <a:pt x="150" y="345"/>
                    </a:lnTo>
                    <a:lnTo>
                      <a:pt x="105" y="270"/>
                    </a:lnTo>
                    <a:lnTo>
                      <a:pt x="60" y="225"/>
                    </a:lnTo>
                    <a:lnTo>
                      <a:pt x="0" y="165"/>
                    </a:lnTo>
                  </a:path>
                </a:pathLst>
              </a:custGeom>
              <a:noFill/>
              <a:ln w="0">
                <a:solidFill>
                  <a:srgbClr val="000000"/>
                </a:solidFill>
                <a:round/>
                <a:headEnd/>
                <a:tailEnd/>
              </a:ln>
            </p:spPr>
            <p:txBody>
              <a:bodyPr/>
              <a:lstStyle/>
              <a:p>
                <a:endParaRPr lang="tr-TR"/>
              </a:p>
            </p:txBody>
          </p:sp>
          <p:sp>
            <p:nvSpPr>
              <p:cNvPr id="57" name="Freeform 586"/>
              <p:cNvSpPr>
                <a:spLocks/>
              </p:cNvSpPr>
              <p:nvPr/>
            </p:nvSpPr>
            <p:spPr bwMode="auto">
              <a:xfrm>
                <a:off x="0" y="1560"/>
                <a:ext cx="1815" cy="2655"/>
              </a:xfrm>
              <a:custGeom>
                <a:avLst/>
                <a:gdLst>
                  <a:gd name="T0" fmla="*/ 1815 w 1815"/>
                  <a:gd name="T1" fmla="*/ 2070 h 2655"/>
                  <a:gd name="T2" fmla="*/ 1785 w 1815"/>
                  <a:gd name="T3" fmla="*/ 2145 h 2655"/>
                  <a:gd name="T4" fmla="*/ 1770 w 1815"/>
                  <a:gd name="T5" fmla="*/ 2220 h 2655"/>
                  <a:gd name="T6" fmla="*/ 1740 w 1815"/>
                  <a:gd name="T7" fmla="*/ 2295 h 2655"/>
                  <a:gd name="T8" fmla="*/ 1740 w 1815"/>
                  <a:gd name="T9" fmla="*/ 2370 h 2655"/>
                  <a:gd name="T10" fmla="*/ 1725 w 1815"/>
                  <a:gd name="T11" fmla="*/ 2430 h 2655"/>
                  <a:gd name="T12" fmla="*/ 1590 w 1815"/>
                  <a:gd name="T13" fmla="*/ 2445 h 2655"/>
                  <a:gd name="T14" fmla="*/ 1455 w 1815"/>
                  <a:gd name="T15" fmla="*/ 2445 h 2655"/>
                  <a:gd name="T16" fmla="*/ 1320 w 1815"/>
                  <a:gd name="T17" fmla="*/ 2460 h 2655"/>
                  <a:gd name="T18" fmla="*/ 1185 w 1815"/>
                  <a:gd name="T19" fmla="*/ 2490 h 2655"/>
                  <a:gd name="T20" fmla="*/ 1050 w 1815"/>
                  <a:gd name="T21" fmla="*/ 2520 h 2655"/>
                  <a:gd name="T22" fmla="*/ 930 w 1815"/>
                  <a:gd name="T23" fmla="*/ 2550 h 2655"/>
                  <a:gd name="T24" fmla="*/ 795 w 1815"/>
                  <a:gd name="T25" fmla="*/ 2580 h 2655"/>
                  <a:gd name="T26" fmla="*/ 660 w 1815"/>
                  <a:gd name="T27" fmla="*/ 2625 h 2655"/>
                  <a:gd name="T28" fmla="*/ 600 w 1815"/>
                  <a:gd name="T29" fmla="*/ 2640 h 2655"/>
                  <a:gd name="T30" fmla="*/ 495 w 1815"/>
                  <a:gd name="T31" fmla="*/ 2655 h 2655"/>
                  <a:gd name="T32" fmla="*/ 450 w 1815"/>
                  <a:gd name="T33" fmla="*/ 2655 h 2655"/>
                  <a:gd name="T34" fmla="*/ 405 w 1815"/>
                  <a:gd name="T35" fmla="*/ 2655 h 2655"/>
                  <a:gd name="T36" fmla="*/ 360 w 1815"/>
                  <a:gd name="T37" fmla="*/ 2640 h 2655"/>
                  <a:gd name="T38" fmla="*/ 315 w 1815"/>
                  <a:gd name="T39" fmla="*/ 2625 h 2655"/>
                  <a:gd name="T40" fmla="*/ 270 w 1815"/>
                  <a:gd name="T41" fmla="*/ 2610 h 2655"/>
                  <a:gd name="T42" fmla="*/ 225 w 1815"/>
                  <a:gd name="T43" fmla="*/ 2595 h 2655"/>
                  <a:gd name="T44" fmla="*/ 150 w 1815"/>
                  <a:gd name="T45" fmla="*/ 2535 h 2655"/>
                  <a:gd name="T46" fmla="*/ 120 w 1815"/>
                  <a:gd name="T47" fmla="*/ 2505 h 2655"/>
                  <a:gd name="T48" fmla="*/ 90 w 1815"/>
                  <a:gd name="T49" fmla="*/ 2460 h 2655"/>
                  <a:gd name="T50" fmla="*/ 45 w 1815"/>
                  <a:gd name="T51" fmla="*/ 2385 h 2655"/>
                  <a:gd name="T52" fmla="*/ 15 w 1815"/>
                  <a:gd name="T53" fmla="*/ 2295 h 2655"/>
                  <a:gd name="T54" fmla="*/ 0 w 1815"/>
                  <a:gd name="T55" fmla="*/ 2205 h 2655"/>
                  <a:gd name="T56" fmla="*/ 15 w 1815"/>
                  <a:gd name="T57" fmla="*/ 2115 h 2655"/>
                  <a:gd name="T58" fmla="*/ 15 w 1815"/>
                  <a:gd name="T59" fmla="*/ 2085 h 2655"/>
                  <a:gd name="T60" fmla="*/ 15 w 1815"/>
                  <a:gd name="T61" fmla="*/ 1980 h 2655"/>
                  <a:gd name="T62" fmla="*/ 30 w 1815"/>
                  <a:gd name="T63" fmla="*/ 1860 h 2655"/>
                  <a:gd name="T64" fmla="*/ 45 w 1815"/>
                  <a:gd name="T65" fmla="*/ 1755 h 2655"/>
                  <a:gd name="T66" fmla="*/ 60 w 1815"/>
                  <a:gd name="T67" fmla="*/ 1650 h 2655"/>
                  <a:gd name="T68" fmla="*/ 75 w 1815"/>
                  <a:gd name="T69" fmla="*/ 1545 h 2655"/>
                  <a:gd name="T70" fmla="*/ 105 w 1815"/>
                  <a:gd name="T71" fmla="*/ 1425 h 2655"/>
                  <a:gd name="T72" fmla="*/ 135 w 1815"/>
                  <a:gd name="T73" fmla="*/ 1320 h 2655"/>
                  <a:gd name="T74" fmla="*/ 180 w 1815"/>
                  <a:gd name="T75" fmla="*/ 1215 h 2655"/>
                  <a:gd name="T76" fmla="*/ 210 w 1815"/>
                  <a:gd name="T77" fmla="*/ 1110 h 2655"/>
                  <a:gd name="T78" fmla="*/ 270 w 1815"/>
                  <a:gd name="T79" fmla="*/ 1020 h 2655"/>
                  <a:gd name="T80" fmla="*/ 315 w 1815"/>
                  <a:gd name="T81" fmla="*/ 915 h 2655"/>
                  <a:gd name="T82" fmla="*/ 420 w 1815"/>
                  <a:gd name="T83" fmla="*/ 720 h 2655"/>
                  <a:gd name="T84" fmla="*/ 540 w 1815"/>
                  <a:gd name="T85" fmla="*/ 540 h 2655"/>
                  <a:gd name="T86" fmla="*/ 615 w 1815"/>
                  <a:gd name="T87" fmla="*/ 450 h 2655"/>
                  <a:gd name="T88" fmla="*/ 690 w 1815"/>
                  <a:gd name="T89" fmla="*/ 375 h 2655"/>
                  <a:gd name="T90" fmla="*/ 765 w 1815"/>
                  <a:gd name="T91" fmla="*/ 285 h 2655"/>
                  <a:gd name="T92" fmla="*/ 840 w 1815"/>
                  <a:gd name="T93" fmla="*/ 210 h 2655"/>
                  <a:gd name="T94" fmla="*/ 855 w 1815"/>
                  <a:gd name="T95" fmla="*/ 180 h 2655"/>
                  <a:gd name="T96" fmla="*/ 870 w 1815"/>
                  <a:gd name="T97" fmla="*/ 150 h 2655"/>
                  <a:gd name="T98" fmla="*/ 900 w 1815"/>
                  <a:gd name="T99" fmla="*/ 105 h 2655"/>
                  <a:gd name="T100" fmla="*/ 930 w 1815"/>
                  <a:gd name="T101" fmla="*/ 75 h 2655"/>
                  <a:gd name="T102" fmla="*/ 960 w 1815"/>
                  <a:gd name="T103" fmla="*/ 45 h 2655"/>
                  <a:gd name="T104" fmla="*/ 990 w 1815"/>
                  <a:gd name="T105" fmla="*/ 15 h 2655"/>
                  <a:gd name="T106" fmla="*/ 1020 w 1815"/>
                  <a:gd name="T107" fmla="*/ 0 h 26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15"/>
                  <a:gd name="T163" fmla="*/ 0 h 2655"/>
                  <a:gd name="T164" fmla="*/ 1815 w 1815"/>
                  <a:gd name="T165" fmla="*/ 2655 h 26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15" h="2655">
                    <a:moveTo>
                      <a:pt x="1815" y="2070"/>
                    </a:moveTo>
                    <a:lnTo>
                      <a:pt x="1785" y="2145"/>
                    </a:lnTo>
                    <a:lnTo>
                      <a:pt x="1770" y="2220"/>
                    </a:lnTo>
                    <a:lnTo>
                      <a:pt x="1740" y="2295"/>
                    </a:lnTo>
                    <a:lnTo>
                      <a:pt x="1740" y="2370"/>
                    </a:lnTo>
                    <a:lnTo>
                      <a:pt x="1725" y="2430"/>
                    </a:lnTo>
                    <a:lnTo>
                      <a:pt x="1590" y="2445"/>
                    </a:lnTo>
                    <a:lnTo>
                      <a:pt x="1455" y="2445"/>
                    </a:lnTo>
                    <a:lnTo>
                      <a:pt x="1320" y="2460"/>
                    </a:lnTo>
                    <a:lnTo>
                      <a:pt x="1185" y="2490"/>
                    </a:lnTo>
                    <a:lnTo>
                      <a:pt x="1050" y="2520"/>
                    </a:lnTo>
                    <a:lnTo>
                      <a:pt x="930" y="2550"/>
                    </a:lnTo>
                    <a:lnTo>
                      <a:pt x="795" y="2580"/>
                    </a:lnTo>
                    <a:lnTo>
                      <a:pt x="660" y="2625"/>
                    </a:lnTo>
                    <a:lnTo>
                      <a:pt x="600" y="2640"/>
                    </a:lnTo>
                    <a:lnTo>
                      <a:pt x="495" y="2655"/>
                    </a:lnTo>
                    <a:lnTo>
                      <a:pt x="450" y="2655"/>
                    </a:lnTo>
                    <a:lnTo>
                      <a:pt x="405" y="2655"/>
                    </a:lnTo>
                    <a:lnTo>
                      <a:pt x="360" y="2640"/>
                    </a:lnTo>
                    <a:lnTo>
                      <a:pt x="315" y="2625"/>
                    </a:lnTo>
                    <a:lnTo>
                      <a:pt x="270" y="2610"/>
                    </a:lnTo>
                    <a:lnTo>
                      <a:pt x="225" y="2595"/>
                    </a:lnTo>
                    <a:lnTo>
                      <a:pt x="150" y="2535"/>
                    </a:lnTo>
                    <a:lnTo>
                      <a:pt x="120" y="2505"/>
                    </a:lnTo>
                    <a:lnTo>
                      <a:pt x="90" y="2460"/>
                    </a:lnTo>
                    <a:lnTo>
                      <a:pt x="45" y="2385"/>
                    </a:lnTo>
                    <a:lnTo>
                      <a:pt x="15" y="2295"/>
                    </a:lnTo>
                    <a:lnTo>
                      <a:pt x="0" y="2205"/>
                    </a:lnTo>
                    <a:lnTo>
                      <a:pt x="15" y="2115"/>
                    </a:lnTo>
                    <a:lnTo>
                      <a:pt x="15" y="2085"/>
                    </a:lnTo>
                    <a:lnTo>
                      <a:pt x="15" y="1980"/>
                    </a:lnTo>
                    <a:lnTo>
                      <a:pt x="30" y="1860"/>
                    </a:lnTo>
                    <a:lnTo>
                      <a:pt x="45" y="1755"/>
                    </a:lnTo>
                    <a:lnTo>
                      <a:pt x="60" y="1650"/>
                    </a:lnTo>
                    <a:lnTo>
                      <a:pt x="75" y="1545"/>
                    </a:lnTo>
                    <a:lnTo>
                      <a:pt x="105" y="1425"/>
                    </a:lnTo>
                    <a:lnTo>
                      <a:pt x="135" y="1320"/>
                    </a:lnTo>
                    <a:lnTo>
                      <a:pt x="180" y="1215"/>
                    </a:lnTo>
                    <a:lnTo>
                      <a:pt x="210" y="1110"/>
                    </a:lnTo>
                    <a:lnTo>
                      <a:pt x="270" y="1020"/>
                    </a:lnTo>
                    <a:lnTo>
                      <a:pt x="315" y="915"/>
                    </a:lnTo>
                    <a:lnTo>
                      <a:pt x="420" y="720"/>
                    </a:lnTo>
                    <a:lnTo>
                      <a:pt x="540" y="540"/>
                    </a:lnTo>
                    <a:lnTo>
                      <a:pt x="615" y="450"/>
                    </a:lnTo>
                    <a:lnTo>
                      <a:pt x="690" y="375"/>
                    </a:lnTo>
                    <a:lnTo>
                      <a:pt x="765" y="285"/>
                    </a:lnTo>
                    <a:lnTo>
                      <a:pt x="840" y="210"/>
                    </a:lnTo>
                    <a:lnTo>
                      <a:pt x="855" y="180"/>
                    </a:lnTo>
                    <a:lnTo>
                      <a:pt x="870" y="150"/>
                    </a:lnTo>
                    <a:lnTo>
                      <a:pt x="900" y="105"/>
                    </a:lnTo>
                    <a:lnTo>
                      <a:pt x="930" y="75"/>
                    </a:lnTo>
                    <a:lnTo>
                      <a:pt x="960" y="45"/>
                    </a:lnTo>
                    <a:lnTo>
                      <a:pt x="990" y="15"/>
                    </a:lnTo>
                    <a:lnTo>
                      <a:pt x="1020" y="0"/>
                    </a:lnTo>
                  </a:path>
                </a:pathLst>
              </a:custGeom>
              <a:noFill/>
              <a:ln w="0">
                <a:solidFill>
                  <a:srgbClr val="000000"/>
                </a:solidFill>
                <a:round/>
                <a:headEnd/>
                <a:tailEnd/>
              </a:ln>
            </p:spPr>
            <p:txBody>
              <a:bodyPr/>
              <a:lstStyle/>
              <a:p>
                <a:endParaRPr lang="tr-TR"/>
              </a:p>
            </p:txBody>
          </p:sp>
          <p:sp>
            <p:nvSpPr>
              <p:cNvPr id="58" name="Freeform 587"/>
              <p:cNvSpPr>
                <a:spLocks/>
              </p:cNvSpPr>
              <p:nvPr/>
            </p:nvSpPr>
            <p:spPr bwMode="auto">
              <a:xfrm>
                <a:off x="2640" y="2220"/>
                <a:ext cx="180" cy="705"/>
              </a:xfrm>
              <a:custGeom>
                <a:avLst/>
                <a:gdLst>
                  <a:gd name="T0" fmla="*/ 15 w 180"/>
                  <a:gd name="T1" fmla="*/ 0 h 705"/>
                  <a:gd name="T2" fmla="*/ 45 w 180"/>
                  <a:gd name="T3" fmla="*/ 45 h 705"/>
                  <a:gd name="T4" fmla="*/ 45 w 180"/>
                  <a:gd name="T5" fmla="*/ 105 h 705"/>
                  <a:gd name="T6" fmla="*/ 60 w 180"/>
                  <a:gd name="T7" fmla="*/ 150 h 705"/>
                  <a:gd name="T8" fmla="*/ 60 w 180"/>
                  <a:gd name="T9" fmla="*/ 195 h 705"/>
                  <a:gd name="T10" fmla="*/ 60 w 180"/>
                  <a:gd name="T11" fmla="*/ 240 h 705"/>
                  <a:gd name="T12" fmla="*/ 45 w 180"/>
                  <a:gd name="T13" fmla="*/ 300 h 705"/>
                  <a:gd name="T14" fmla="*/ 45 w 180"/>
                  <a:gd name="T15" fmla="*/ 345 h 705"/>
                  <a:gd name="T16" fmla="*/ 15 w 180"/>
                  <a:gd name="T17" fmla="*/ 390 h 705"/>
                  <a:gd name="T18" fmla="*/ 0 w 180"/>
                  <a:gd name="T19" fmla="*/ 435 h 705"/>
                  <a:gd name="T20" fmla="*/ 30 w 180"/>
                  <a:gd name="T21" fmla="*/ 465 h 705"/>
                  <a:gd name="T22" fmla="*/ 75 w 180"/>
                  <a:gd name="T23" fmla="*/ 540 h 705"/>
                  <a:gd name="T24" fmla="*/ 135 w 180"/>
                  <a:gd name="T25" fmla="*/ 615 h 705"/>
                  <a:gd name="T26" fmla="*/ 180 w 180"/>
                  <a:gd name="T27" fmla="*/ 705 h 7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705"/>
                  <a:gd name="T44" fmla="*/ 180 w 180"/>
                  <a:gd name="T45" fmla="*/ 705 h 7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705">
                    <a:moveTo>
                      <a:pt x="15" y="0"/>
                    </a:moveTo>
                    <a:lnTo>
                      <a:pt x="45" y="45"/>
                    </a:lnTo>
                    <a:lnTo>
                      <a:pt x="45" y="105"/>
                    </a:lnTo>
                    <a:lnTo>
                      <a:pt x="60" y="150"/>
                    </a:lnTo>
                    <a:lnTo>
                      <a:pt x="60" y="195"/>
                    </a:lnTo>
                    <a:lnTo>
                      <a:pt x="60" y="240"/>
                    </a:lnTo>
                    <a:lnTo>
                      <a:pt x="45" y="300"/>
                    </a:lnTo>
                    <a:lnTo>
                      <a:pt x="45" y="345"/>
                    </a:lnTo>
                    <a:lnTo>
                      <a:pt x="15" y="390"/>
                    </a:lnTo>
                    <a:lnTo>
                      <a:pt x="0" y="435"/>
                    </a:lnTo>
                    <a:lnTo>
                      <a:pt x="30" y="465"/>
                    </a:lnTo>
                    <a:lnTo>
                      <a:pt x="75" y="540"/>
                    </a:lnTo>
                    <a:lnTo>
                      <a:pt x="135" y="615"/>
                    </a:lnTo>
                    <a:lnTo>
                      <a:pt x="180" y="705"/>
                    </a:lnTo>
                  </a:path>
                </a:pathLst>
              </a:custGeom>
              <a:noFill/>
              <a:ln w="0">
                <a:solidFill>
                  <a:srgbClr val="000000"/>
                </a:solidFill>
                <a:round/>
                <a:headEnd/>
                <a:tailEnd/>
              </a:ln>
            </p:spPr>
            <p:txBody>
              <a:bodyPr/>
              <a:lstStyle/>
              <a:p>
                <a:endParaRPr lang="tr-TR"/>
              </a:p>
            </p:txBody>
          </p:sp>
          <p:sp>
            <p:nvSpPr>
              <p:cNvPr id="59" name="Freeform 588"/>
              <p:cNvSpPr>
                <a:spLocks/>
              </p:cNvSpPr>
              <p:nvPr/>
            </p:nvSpPr>
            <p:spPr bwMode="auto">
              <a:xfrm>
                <a:off x="2055" y="3600"/>
                <a:ext cx="540" cy="450"/>
              </a:xfrm>
              <a:custGeom>
                <a:avLst/>
                <a:gdLst>
                  <a:gd name="T0" fmla="*/ 510 w 540"/>
                  <a:gd name="T1" fmla="*/ 0 h 450"/>
                  <a:gd name="T2" fmla="*/ 510 w 540"/>
                  <a:gd name="T3" fmla="*/ 60 h 450"/>
                  <a:gd name="T4" fmla="*/ 510 w 540"/>
                  <a:gd name="T5" fmla="*/ 120 h 450"/>
                  <a:gd name="T6" fmla="*/ 510 w 540"/>
                  <a:gd name="T7" fmla="*/ 180 h 450"/>
                  <a:gd name="T8" fmla="*/ 510 w 540"/>
                  <a:gd name="T9" fmla="*/ 240 h 450"/>
                  <a:gd name="T10" fmla="*/ 525 w 540"/>
                  <a:gd name="T11" fmla="*/ 285 h 450"/>
                  <a:gd name="T12" fmla="*/ 540 w 540"/>
                  <a:gd name="T13" fmla="*/ 315 h 450"/>
                  <a:gd name="T14" fmla="*/ 510 w 540"/>
                  <a:gd name="T15" fmla="*/ 330 h 450"/>
                  <a:gd name="T16" fmla="*/ 450 w 540"/>
                  <a:gd name="T17" fmla="*/ 360 h 450"/>
                  <a:gd name="T18" fmla="*/ 405 w 540"/>
                  <a:gd name="T19" fmla="*/ 390 h 450"/>
                  <a:gd name="T20" fmla="*/ 345 w 540"/>
                  <a:gd name="T21" fmla="*/ 405 h 450"/>
                  <a:gd name="T22" fmla="*/ 285 w 540"/>
                  <a:gd name="T23" fmla="*/ 420 h 450"/>
                  <a:gd name="T24" fmla="*/ 225 w 540"/>
                  <a:gd name="T25" fmla="*/ 435 h 450"/>
                  <a:gd name="T26" fmla="*/ 180 w 540"/>
                  <a:gd name="T27" fmla="*/ 450 h 450"/>
                  <a:gd name="T28" fmla="*/ 120 w 540"/>
                  <a:gd name="T29" fmla="*/ 450 h 450"/>
                  <a:gd name="T30" fmla="*/ 60 w 540"/>
                  <a:gd name="T31" fmla="*/ 450 h 450"/>
                  <a:gd name="T32" fmla="*/ 0 w 540"/>
                  <a:gd name="T33" fmla="*/ 450 h 4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0"/>
                  <a:gd name="T52" fmla="*/ 0 h 450"/>
                  <a:gd name="T53" fmla="*/ 540 w 540"/>
                  <a:gd name="T54" fmla="*/ 450 h 4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0" h="450">
                    <a:moveTo>
                      <a:pt x="510" y="0"/>
                    </a:moveTo>
                    <a:lnTo>
                      <a:pt x="510" y="60"/>
                    </a:lnTo>
                    <a:lnTo>
                      <a:pt x="510" y="120"/>
                    </a:lnTo>
                    <a:lnTo>
                      <a:pt x="510" y="180"/>
                    </a:lnTo>
                    <a:lnTo>
                      <a:pt x="510" y="240"/>
                    </a:lnTo>
                    <a:lnTo>
                      <a:pt x="525" y="285"/>
                    </a:lnTo>
                    <a:lnTo>
                      <a:pt x="540" y="315"/>
                    </a:lnTo>
                    <a:lnTo>
                      <a:pt x="510" y="330"/>
                    </a:lnTo>
                    <a:lnTo>
                      <a:pt x="450" y="360"/>
                    </a:lnTo>
                    <a:lnTo>
                      <a:pt x="405" y="390"/>
                    </a:lnTo>
                    <a:lnTo>
                      <a:pt x="345" y="405"/>
                    </a:lnTo>
                    <a:lnTo>
                      <a:pt x="285" y="420"/>
                    </a:lnTo>
                    <a:lnTo>
                      <a:pt x="225" y="435"/>
                    </a:lnTo>
                    <a:lnTo>
                      <a:pt x="180" y="450"/>
                    </a:lnTo>
                    <a:lnTo>
                      <a:pt x="120" y="450"/>
                    </a:lnTo>
                    <a:lnTo>
                      <a:pt x="60" y="450"/>
                    </a:lnTo>
                    <a:lnTo>
                      <a:pt x="0" y="450"/>
                    </a:lnTo>
                  </a:path>
                </a:pathLst>
              </a:custGeom>
              <a:noFill/>
              <a:ln w="0">
                <a:solidFill>
                  <a:srgbClr val="000000"/>
                </a:solidFill>
                <a:round/>
                <a:headEnd/>
                <a:tailEnd/>
              </a:ln>
            </p:spPr>
            <p:txBody>
              <a:bodyPr/>
              <a:lstStyle/>
              <a:p>
                <a:endParaRPr lang="tr-TR"/>
              </a:p>
            </p:txBody>
          </p:sp>
          <p:sp>
            <p:nvSpPr>
              <p:cNvPr id="60" name="Freeform 589"/>
              <p:cNvSpPr>
                <a:spLocks/>
              </p:cNvSpPr>
              <p:nvPr/>
            </p:nvSpPr>
            <p:spPr bwMode="auto">
              <a:xfrm>
                <a:off x="735" y="2280"/>
                <a:ext cx="1830" cy="1335"/>
              </a:xfrm>
              <a:custGeom>
                <a:avLst/>
                <a:gdLst>
                  <a:gd name="T0" fmla="*/ 0 w 1830"/>
                  <a:gd name="T1" fmla="*/ 990 h 1335"/>
                  <a:gd name="T2" fmla="*/ 135 w 1830"/>
                  <a:gd name="T3" fmla="*/ 1035 h 1335"/>
                  <a:gd name="T4" fmla="*/ 270 w 1830"/>
                  <a:gd name="T5" fmla="*/ 1095 h 1335"/>
                  <a:gd name="T6" fmla="*/ 405 w 1830"/>
                  <a:gd name="T7" fmla="*/ 1140 h 1335"/>
                  <a:gd name="T8" fmla="*/ 540 w 1830"/>
                  <a:gd name="T9" fmla="*/ 1170 h 1335"/>
                  <a:gd name="T10" fmla="*/ 675 w 1830"/>
                  <a:gd name="T11" fmla="*/ 1215 h 1335"/>
                  <a:gd name="T12" fmla="*/ 810 w 1830"/>
                  <a:gd name="T13" fmla="*/ 1245 h 1335"/>
                  <a:gd name="T14" fmla="*/ 945 w 1830"/>
                  <a:gd name="T15" fmla="*/ 1275 h 1335"/>
                  <a:gd name="T16" fmla="*/ 1095 w 1830"/>
                  <a:gd name="T17" fmla="*/ 1290 h 1335"/>
                  <a:gd name="T18" fmla="*/ 1230 w 1830"/>
                  <a:gd name="T19" fmla="*/ 1305 h 1335"/>
                  <a:gd name="T20" fmla="*/ 1380 w 1830"/>
                  <a:gd name="T21" fmla="*/ 1320 h 1335"/>
                  <a:gd name="T22" fmla="*/ 1515 w 1830"/>
                  <a:gd name="T23" fmla="*/ 1335 h 1335"/>
                  <a:gd name="T24" fmla="*/ 1530 w 1830"/>
                  <a:gd name="T25" fmla="*/ 1335 h 1335"/>
                  <a:gd name="T26" fmla="*/ 1575 w 1830"/>
                  <a:gd name="T27" fmla="*/ 1305 h 1335"/>
                  <a:gd name="T28" fmla="*/ 1620 w 1830"/>
                  <a:gd name="T29" fmla="*/ 1275 h 1335"/>
                  <a:gd name="T30" fmla="*/ 1650 w 1830"/>
                  <a:gd name="T31" fmla="*/ 1245 h 1335"/>
                  <a:gd name="T32" fmla="*/ 1695 w 1830"/>
                  <a:gd name="T33" fmla="*/ 1215 h 1335"/>
                  <a:gd name="T34" fmla="*/ 1725 w 1830"/>
                  <a:gd name="T35" fmla="*/ 1185 h 1335"/>
                  <a:gd name="T36" fmla="*/ 1755 w 1830"/>
                  <a:gd name="T37" fmla="*/ 1140 h 1335"/>
                  <a:gd name="T38" fmla="*/ 1770 w 1830"/>
                  <a:gd name="T39" fmla="*/ 1095 h 1335"/>
                  <a:gd name="T40" fmla="*/ 1800 w 1830"/>
                  <a:gd name="T41" fmla="*/ 1050 h 1335"/>
                  <a:gd name="T42" fmla="*/ 1815 w 1830"/>
                  <a:gd name="T43" fmla="*/ 1005 h 1335"/>
                  <a:gd name="T44" fmla="*/ 1815 w 1830"/>
                  <a:gd name="T45" fmla="*/ 960 h 1335"/>
                  <a:gd name="T46" fmla="*/ 1830 w 1830"/>
                  <a:gd name="T47" fmla="*/ 915 h 1335"/>
                  <a:gd name="T48" fmla="*/ 1830 w 1830"/>
                  <a:gd name="T49" fmla="*/ 870 h 1335"/>
                  <a:gd name="T50" fmla="*/ 1830 w 1830"/>
                  <a:gd name="T51" fmla="*/ 855 h 1335"/>
                  <a:gd name="T52" fmla="*/ 1590 w 1830"/>
                  <a:gd name="T53" fmla="*/ 675 h 1335"/>
                  <a:gd name="T54" fmla="*/ 1350 w 1830"/>
                  <a:gd name="T55" fmla="*/ 495 h 1335"/>
                  <a:gd name="T56" fmla="*/ 1095 w 1830"/>
                  <a:gd name="T57" fmla="*/ 315 h 1335"/>
                  <a:gd name="T58" fmla="*/ 855 w 1830"/>
                  <a:gd name="T59" fmla="*/ 150 h 1335"/>
                  <a:gd name="T60" fmla="*/ 615 w 1830"/>
                  <a:gd name="T61" fmla="*/ 0 h 13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30"/>
                  <a:gd name="T94" fmla="*/ 0 h 1335"/>
                  <a:gd name="T95" fmla="*/ 1830 w 1830"/>
                  <a:gd name="T96" fmla="*/ 1335 h 13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30" h="1335">
                    <a:moveTo>
                      <a:pt x="0" y="990"/>
                    </a:moveTo>
                    <a:lnTo>
                      <a:pt x="135" y="1035"/>
                    </a:lnTo>
                    <a:lnTo>
                      <a:pt x="270" y="1095"/>
                    </a:lnTo>
                    <a:lnTo>
                      <a:pt x="405" y="1140"/>
                    </a:lnTo>
                    <a:lnTo>
                      <a:pt x="540" y="1170"/>
                    </a:lnTo>
                    <a:lnTo>
                      <a:pt x="675" y="1215"/>
                    </a:lnTo>
                    <a:lnTo>
                      <a:pt x="810" y="1245"/>
                    </a:lnTo>
                    <a:lnTo>
                      <a:pt x="945" y="1275"/>
                    </a:lnTo>
                    <a:lnTo>
                      <a:pt x="1095" y="1290"/>
                    </a:lnTo>
                    <a:lnTo>
                      <a:pt x="1230" y="1305"/>
                    </a:lnTo>
                    <a:lnTo>
                      <a:pt x="1380" y="1320"/>
                    </a:lnTo>
                    <a:lnTo>
                      <a:pt x="1515" y="1335"/>
                    </a:lnTo>
                    <a:lnTo>
                      <a:pt x="1530" y="1335"/>
                    </a:lnTo>
                    <a:lnTo>
                      <a:pt x="1575" y="1305"/>
                    </a:lnTo>
                    <a:lnTo>
                      <a:pt x="1620" y="1275"/>
                    </a:lnTo>
                    <a:lnTo>
                      <a:pt x="1650" y="1245"/>
                    </a:lnTo>
                    <a:lnTo>
                      <a:pt x="1695" y="1215"/>
                    </a:lnTo>
                    <a:lnTo>
                      <a:pt x="1725" y="1185"/>
                    </a:lnTo>
                    <a:lnTo>
                      <a:pt x="1755" y="1140"/>
                    </a:lnTo>
                    <a:lnTo>
                      <a:pt x="1770" y="1095"/>
                    </a:lnTo>
                    <a:lnTo>
                      <a:pt x="1800" y="1050"/>
                    </a:lnTo>
                    <a:lnTo>
                      <a:pt x="1815" y="1005"/>
                    </a:lnTo>
                    <a:lnTo>
                      <a:pt x="1815" y="960"/>
                    </a:lnTo>
                    <a:lnTo>
                      <a:pt x="1830" y="915"/>
                    </a:lnTo>
                    <a:lnTo>
                      <a:pt x="1830" y="870"/>
                    </a:lnTo>
                    <a:lnTo>
                      <a:pt x="1830" y="855"/>
                    </a:lnTo>
                    <a:lnTo>
                      <a:pt x="1590" y="675"/>
                    </a:lnTo>
                    <a:lnTo>
                      <a:pt x="1350" y="495"/>
                    </a:lnTo>
                    <a:lnTo>
                      <a:pt x="1095" y="315"/>
                    </a:lnTo>
                    <a:lnTo>
                      <a:pt x="855" y="150"/>
                    </a:lnTo>
                    <a:lnTo>
                      <a:pt x="615" y="0"/>
                    </a:lnTo>
                  </a:path>
                </a:pathLst>
              </a:custGeom>
              <a:noFill/>
              <a:ln w="0">
                <a:solidFill>
                  <a:srgbClr val="000000"/>
                </a:solidFill>
                <a:round/>
                <a:headEnd/>
                <a:tailEnd/>
              </a:ln>
            </p:spPr>
            <p:txBody>
              <a:bodyPr/>
              <a:lstStyle/>
              <a:p>
                <a:endParaRPr lang="tr-TR"/>
              </a:p>
            </p:txBody>
          </p:sp>
          <p:sp>
            <p:nvSpPr>
              <p:cNvPr id="61" name="Freeform 590"/>
              <p:cNvSpPr>
                <a:spLocks/>
              </p:cNvSpPr>
              <p:nvPr/>
            </p:nvSpPr>
            <p:spPr bwMode="auto">
              <a:xfrm>
                <a:off x="600" y="4245"/>
                <a:ext cx="1380" cy="1455"/>
              </a:xfrm>
              <a:custGeom>
                <a:avLst/>
                <a:gdLst>
                  <a:gd name="T0" fmla="*/ 0 w 1380"/>
                  <a:gd name="T1" fmla="*/ 0 h 1455"/>
                  <a:gd name="T2" fmla="*/ 60 w 1380"/>
                  <a:gd name="T3" fmla="*/ 75 h 1455"/>
                  <a:gd name="T4" fmla="*/ 105 w 1380"/>
                  <a:gd name="T5" fmla="*/ 150 h 1455"/>
                  <a:gd name="T6" fmla="*/ 165 w 1380"/>
                  <a:gd name="T7" fmla="*/ 225 h 1455"/>
                  <a:gd name="T8" fmla="*/ 210 w 1380"/>
                  <a:gd name="T9" fmla="*/ 300 h 1455"/>
                  <a:gd name="T10" fmla="*/ 240 w 1380"/>
                  <a:gd name="T11" fmla="*/ 390 h 1455"/>
                  <a:gd name="T12" fmla="*/ 285 w 1380"/>
                  <a:gd name="T13" fmla="*/ 480 h 1455"/>
                  <a:gd name="T14" fmla="*/ 315 w 1380"/>
                  <a:gd name="T15" fmla="*/ 570 h 1455"/>
                  <a:gd name="T16" fmla="*/ 345 w 1380"/>
                  <a:gd name="T17" fmla="*/ 645 h 1455"/>
                  <a:gd name="T18" fmla="*/ 360 w 1380"/>
                  <a:gd name="T19" fmla="*/ 735 h 1455"/>
                  <a:gd name="T20" fmla="*/ 375 w 1380"/>
                  <a:gd name="T21" fmla="*/ 825 h 1455"/>
                  <a:gd name="T22" fmla="*/ 405 w 1380"/>
                  <a:gd name="T23" fmla="*/ 915 h 1455"/>
                  <a:gd name="T24" fmla="*/ 405 w 1380"/>
                  <a:gd name="T25" fmla="*/ 1020 h 1455"/>
                  <a:gd name="T26" fmla="*/ 405 w 1380"/>
                  <a:gd name="T27" fmla="*/ 1110 h 1455"/>
                  <a:gd name="T28" fmla="*/ 405 w 1380"/>
                  <a:gd name="T29" fmla="*/ 1200 h 1455"/>
                  <a:gd name="T30" fmla="*/ 405 w 1380"/>
                  <a:gd name="T31" fmla="*/ 1290 h 1455"/>
                  <a:gd name="T32" fmla="*/ 465 w 1380"/>
                  <a:gd name="T33" fmla="*/ 1320 h 1455"/>
                  <a:gd name="T34" fmla="*/ 510 w 1380"/>
                  <a:gd name="T35" fmla="*/ 1365 h 1455"/>
                  <a:gd name="T36" fmla="*/ 570 w 1380"/>
                  <a:gd name="T37" fmla="*/ 1380 h 1455"/>
                  <a:gd name="T38" fmla="*/ 630 w 1380"/>
                  <a:gd name="T39" fmla="*/ 1410 h 1455"/>
                  <a:gd name="T40" fmla="*/ 690 w 1380"/>
                  <a:gd name="T41" fmla="*/ 1425 h 1455"/>
                  <a:gd name="T42" fmla="*/ 765 w 1380"/>
                  <a:gd name="T43" fmla="*/ 1440 h 1455"/>
                  <a:gd name="T44" fmla="*/ 825 w 1380"/>
                  <a:gd name="T45" fmla="*/ 1440 h 1455"/>
                  <a:gd name="T46" fmla="*/ 885 w 1380"/>
                  <a:gd name="T47" fmla="*/ 1455 h 1455"/>
                  <a:gd name="T48" fmla="*/ 945 w 1380"/>
                  <a:gd name="T49" fmla="*/ 1455 h 1455"/>
                  <a:gd name="T50" fmla="*/ 1005 w 1380"/>
                  <a:gd name="T51" fmla="*/ 1440 h 1455"/>
                  <a:gd name="T52" fmla="*/ 1080 w 1380"/>
                  <a:gd name="T53" fmla="*/ 1440 h 1455"/>
                  <a:gd name="T54" fmla="*/ 1140 w 1380"/>
                  <a:gd name="T55" fmla="*/ 1425 h 1455"/>
                  <a:gd name="T56" fmla="*/ 1200 w 1380"/>
                  <a:gd name="T57" fmla="*/ 1395 h 1455"/>
                  <a:gd name="T58" fmla="*/ 1215 w 1380"/>
                  <a:gd name="T59" fmla="*/ 1395 h 1455"/>
                  <a:gd name="T60" fmla="*/ 1245 w 1380"/>
                  <a:gd name="T61" fmla="*/ 1290 h 1455"/>
                  <a:gd name="T62" fmla="*/ 1275 w 1380"/>
                  <a:gd name="T63" fmla="*/ 1200 h 1455"/>
                  <a:gd name="T64" fmla="*/ 1305 w 1380"/>
                  <a:gd name="T65" fmla="*/ 1095 h 1455"/>
                  <a:gd name="T66" fmla="*/ 1335 w 1380"/>
                  <a:gd name="T67" fmla="*/ 990 h 1455"/>
                  <a:gd name="T68" fmla="*/ 1350 w 1380"/>
                  <a:gd name="T69" fmla="*/ 885 h 1455"/>
                  <a:gd name="T70" fmla="*/ 1365 w 1380"/>
                  <a:gd name="T71" fmla="*/ 780 h 1455"/>
                  <a:gd name="T72" fmla="*/ 1365 w 1380"/>
                  <a:gd name="T73" fmla="*/ 675 h 1455"/>
                  <a:gd name="T74" fmla="*/ 1380 w 1380"/>
                  <a:gd name="T75" fmla="*/ 570 h 1455"/>
                  <a:gd name="T76" fmla="*/ 1365 w 1380"/>
                  <a:gd name="T77" fmla="*/ 465 h 1455"/>
                  <a:gd name="T78" fmla="*/ 1365 w 1380"/>
                  <a:gd name="T79" fmla="*/ 345 h 1455"/>
                  <a:gd name="T80" fmla="*/ 1350 w 1380"/>
                  <a:gd name="T81" fmla="*/ 240 h 1455"/>
                  <a:gd name="T82" fmla="*/ 1335 w 1380"/>
                  <a:gd name="T83" fmla="*/ 135 h 14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0"/>
                  <a:gd name="T127" fmla="*/ 0 h 1455"/>
                  <a:gd name="T128" fmla="*/ 1380 w 1380"/>
                  <a:gd name="T129" fmla="*/ 1455 h 14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0" h="1455">
                    <a:moveTo>
                      <a:pt x="0" y="0"/>
                    </a:moveTo>
                    <a:lnTo>
                      <a:pt x="60" y="75"/>
                    </a:lnTo>
                    <a:lnTo>
                      <a:pt x="105" y="150"/>
                    </a:lnTo>
                    <a:lnTo>
                      <a:pt x="165" y="225"/>
                    </a:lnTo>
                    <a:lnTo>
                      <a:pt x="210" y="300"/>
                    </a:lnTo>
                    <a:lnTo>
                      <a:pt x="240" y="390"/>
                    </a:lnTo>
                    <a:lnTo>
                      <a:pt x="285" y="480"/>
                    </a:lnTo>
                    <a:lnTo>
                      <a:pt x="315" y="570"/>
                    </a:lnTo>
                    <a:lnTo>
                      <a:pt x="345" y="645"/>
                    </a:lnTo>
                    <a:lnTo>
                      <a:pt x="360" y="735"/>
                    </a:lnTo>
                    <a:lnTo>
                      <a:pt x="375" y="825"/>
                    </a:lnTo>
                    <a:lnTo>
                      <a:pt x="405" y="915"/>
                    </a:lnTo>
                    <a:lnTo>
                      <a:pt x="405" y="1020"/>
                    </a:lnTo>
                    <a:lnTo>
                      <a:pt x="405" y="1110"/>
                    </a:lnTo>
                    <a:lnTo>
                      <a:pt x="405" y="1200"/>
                    </a:lnTo>
                    <a:lnTo>
                      <a:pt x="405" y="1290"/>
                    </a:lnTo>
                    <a:lnTo>
                      <a:pt x="465" y="1320"/>
                    </a:lnTo>
                    <a:lnTo>
                      <a:pt x="510" y="1365"/>
                    </a:lnTo>
                    <a:lnTo>
                      <a:pt x="570" y="1380"/>
                    </a:lnTo>
                    <a:lnTo>
                      <a:pt x="630" y="1410"/>
                    </a:lnTo>
                    <a:lnTo>
                      <a:pt x="690" y="1425"/>
                    </a:lnTo>
                    <a:lnTo>
                      <a:pt x="765" y="1440"/>
                    </a:lnTo>
                    <a:lnTo>
                      <a:pt x="825" y="1440"/>
                    </a:lnTo>
                    <a:lnTo>
                      <a:pt x="885" y="1455"/>
                    </a:lnTo>
                    <a:lnTo>
                      <a:pt x="945" y="1455"/>
                    </a:lnTo>
                    <a:lnTo>
                      <a:pt x="1005" y="1440"/>
                    </a:lnTo>
                    <a:lnTo>
                      <a:pt x="1080" y="1440"/>
                    </a:lnTo>
                    <a:lnTo>
                      <a:pt x="1140" y="1425"/>
                    </a:lnTo>
                    <a:lnTo>
                      <a:pt x="1200" y="1395"/>
                    </a:lnTo>
                    <a:lnTo>
                      <a:pt x="1215" y="1395"/>
                    </a:lnTo>
                    <a:lnTo>
                      <a:pt x="1245" y="1290"/>
                    </a:lnTo>
                    <a:lnTo>
                      <a:pt x="1275" y="1200"/>
                    </a:lnTo>
                    <a:lnTo>
                      <a:pt x="1305" y="1095"/>
                    </a:lnTo>
                    <a:lnTo>
                      <a:pt x="1335" y="990"/>
                    </a:lnTo>
                    <a:lnTo>
                      <a:pt x="1350" y="885"/>
                    </a:lnTo>
                    <a:lnTo>
                      <a:pt x="1365" y="780"/>
                    </a:lnTo>
                    <a:lnTo>
                      <a:pt x="1365" y="675"/>
                    </a:lnTo>
                    <a:lnTo>
                      <a:pt x="1380" y="570"/>
                    </a:lnTo>
                    <a:lnTo>
                      <a:pt x="1365" y="465"/>
                    </a:lnTo>
                    <a:lnTo>
                      <a:pt x="1365" y="345"/>
                    </a:lnTo>
                    <a:lnTo>
                      <a:pt x="1350" y="240"/>
                    </a:lnTo>
                    <a:lnTo>
                      <a:pt x="1335" y="135"/>
                    </a:lnTo>
                  </a:path>
                </a:pathLst>
              </a:custGeom>
              <a:noFill/>
              <a:ln w="0">
                <a:solidFill>
                  <a:srgbClr val="000000"/>
                </a:solidFill>
                <a:round/>
                <a:headEnd/>
                <a:tailEnd/>
              </a:ln>
            </p:spPr>
            <p:txBody>
              <a:bodyPr/>
              <a:lstStyle/>
              <a:p>
                <a:endParaRPr lang="tr-TR"/>
              </a:p>
            </p:txBody>
          </p:sp>
          <p:sp>
            <p:nvSpPr>
              <p:cNvPr id="62" name="Freeform 591"/>
              <p:cNvSpPr>
                <a:spLocks/>
              </p:cNvSpPr>
              <p:nvPr/>
            </p:nvSpPr>
            <p:spPr bwMode="auto">
              <a:xfrm>
                <a:off x="2025" y="4050"/>
                <a:ext cx="465" cy="1245"/>
              </a:xfrm>
              <a:custGeom>
                <a:avLst/>
                <a:gdLst>
                  <a:gd name="T0" fmla="*/ 0 w 465"/>
                  <a:gd name="T1" fmla="*/ 1230 h 1245"/>
                  <a:gd name="T2" fmla="*/ 105 w 465"/>
                  <a:gd name="T3" fmla="*/ 1245 h 1245"/>
                  <a:gd name="T4" fmla="*/ 105 w 465"/>
                  <a:gd name="T5" fmla="*/ 1215 h 1245"/>
                  <a:gd name="T6" fmla="*/ 120 w 465"/>
                  <a:gd name="T7" fmla="*/ 1170 h 1245"/>
                  <a:gd name="T8" fmla="*/ 135 w 465"/>
                  <a:gd name="T9" fmla="*/ 1110 h 1245"/>
                  <a:gd name="T10" fmla="*/ 150 w 465"/>
                  <a:gd name="T11" fmla="*/ 1065 h 1245"/>
                  <a:gd name="T12" fmla="*/ 180 w 465"/>
                  <a:gd name="T13" fmla="*/ 1005 h 1245"/>
                  <a:gd name="T14" fmla="*/ 195 w 465"/>
                  <a:gd name="T15" fmla="*/ 960 h 1245"/>
                  <a:gd name="T16" fmla="*/ 240 w 465"/>
                  <a:gd name="T17" fmla="*/ 915 h 1245"/>
                  <a:gd name="T18" fmla="*/ 270 w 465"/>
                  <a:gd name="T19" fmla="*/ 870 h 1245"/>
                  <a:gd name="T20" fmla="*/ 300 w 465"/>
                  <a:gd name="T21" fmla="*/ 810 h 1245"/>
                  <a:gd name="T22" fmla="*/ 345 w 465"/>
                  <a:gd name="T23" fmla="*/ 750 h 1245"/>
                  <a:gd name="T24" fmla="*/ 375 w 465"/>
                  <a:gd name="T25" fmla="*/ 690 h 1245"/>
                  <a:gd name="T26" fmla="*/ 390 w 465"/>
                  <a:gd name="T27" fmla="*/ 630 h 1245"/>
                  <a:gd name="T28" fmla="*/ 420 w 465"/>
                  <a:gd name="T29" fmla="*/ 555 h 1245"/>
                  <a:gd name="T30" fmla="*/ 435 w 465"/>
                  <a:gd name="T31" fmla="*/ 495 h 1245"/>
                  <a:gd name="T32" fmla="*/ 450 w 465"/>
                  <a:gd name="T33" fmla="*/ 420 h 1245"/>
                  <a:gd name="T34" fmla="*/ 450 w 465"/>
                  <a:gd name="T35" fmla="*/ 345 h 1245"/>
                  <a:gd name="T36" fmla="*/ 465 w 465"/>
                  <a:gd name="T37" fmla="*/ 285 h 1245"/>
                  <a:gd name="T38" fmla="*/ 450 w 465"/>
                  <a:gd name="T39" fmla="*/ 210 h 1245"/>
                  <a:gd name="T40" fmla="*/ 450 w 465"/>
                  <a:gd name="T41" fmla="*/ 135 h 1245"/>
                  <a:gd name="T42" fmla="*/ 435 w 465"/>
                  <a:gd name="T43" fmla="*/ 75 h 1245"/>
                  <a:gd name="T44" fmla="*/ 420 w 465"/>
                  <a:gd name="T45" fmla="*/ 0 h 12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5"/>
                  <a:gd name="T70" fmla="*/ 0 h 1245"/>
                  <a:gd name="T71" fmla="*/ 465 w 465"/>
                  <a:gd name="T72" fmla="*/ 1245 h 12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5" h="1245">
                    <a:moveTo>
                      <a:pt x="0" y="1230"/>
                    </a:moveTo>
                    <a:lnTo>
                      <a:pt x="105" y="1245"/>
                    </a:lnTo>
                    <a:lnTo>
                      <a:pt x="105" y="1215"/>
                    </a:lnTo>
                    <a:lnTo>
                      <a:pt x="120" y="1170"/>
                    </a:lnTo>
                    <a:lnTo>
                      <a:pt x="135" y="1110"/>
                    </a:lnTo>
                    <a:lnTo>
                      <a:pt x="150" y="1065"/>
                    </a:lnTo>
                    <a:lnTo>
                      <a:pt x="180" y="1005"/>
                    </a:lnTo>
                    <a:lnTo>
                      <a:pt x="195" y="960"/>
                    </a:lnTo>
                    <a:lnTo>
                      <a:pt x="240" y="915"/>
                    </a:lnTo>
                    <a:lnTo>
                      <a:pt x="270" y="870"/>
                    </a:lnTo>
                    <a:lnTo>
                      <a:pt x="300" y="810"/>
                    </a:lnTo>
                    <a:lnTo>
                      <a:pt x="345" y="750"/>
                    </a:lnTo>
                    <a:lnTo>
                      <a:pt x="375" y="690"/>
                    </a:lnTo>
                    <a:lnTo>
                      <a:pt x="390" y="630"/>
                    </a:lnTo>
                    <a:lnTo>
                      <a:pt x="420" y="555"/>
                    </a:lnTo>
                    <a:lnTo>
                      <a:pt x="435" y="495"/>
                    </a:lnTo>
                    <a:lnTo>
                      <a:pt x="450" y="420"/>
                    </a:lnTo>
                    <a:lnTo>
                      <a:pt x="450" y="345"/>
                    </a:lnTo>
                    <a:lnTo>
                      <a:pt x="465" y="285"/>
                    </a:lnTo>
                    <a:lnTo>
                      <a:pt x="450" y="210"/>
                    </a:lnTo>
                    <a:lnTo>
                      <a:pt x="450" y="135"/>
                    </a:lnTo>
                    <a:lnTo>
                      <a:pt x="435" y="75"/>
                    </a:lnTo>
                    <a:lnTo>
                      <a:pt x="420" y="0"/>
                    </a:lnTo>
                  </a:path>
                </a:pathLst>
              </a:custGeom>
              <a:noFill/>
              <a:ln w="0">
                <a:solidFill>
                  <a:srgbClr val="000000"/>
                </a:solidFill>
                <a:round/>
                <a:headEnd/>
                <a:tailEnd/>
              </a:ln>
            </p:spPr>
            <p:txBody>
              <a:bodyPr/>
              <a:lstStyle/>
              <a:p>
                <a:endParaRPr lang="tr-TR"/>
              </a:p>
            </p:txBody>
          </p:sp>
          <p:sp>
            <p:nvSpPr>
              <p:cNvPr id="63" name="Freeform 592"/>
              <p:cNvSpPr>
                <a:spLocks/>
              </p:cNvSpPr>
              <p:nvPr/>
            </p:nvSpPr>
            <p:spPr bwMode="auto">
              <a:xfrm>
                <a:off x="1155" y="5700"/>
                <a:ext cx="1485" cy="510"/>
              </a:xfrm>
              <a:custGeom>
                <a:avLst/>
                <a:gdLst>
                  <a:gd name="T0" fmla="*/ 780 w 1485"/>
                  <a:gd name="T1" fmla="*/ 75 h 510"/>
                  <a:gd name="T2" fmla="*/ 825 w 1485"/>
                  <a:gd name="T3" fmla="*/ 75 h 510"/>
                  <a:gd name="T4" fmla="*/ 930 w 1485"/>
                  <a:gd name="T5" fmla="*/ 45 h 510"/>
                  <a:gd name="T6" fmla="*/ 1020 w 1485"/>
                  <a:gd name="T7" fmla="*/ 15 h 510"/>
                  <a:gd name="T8" fmla="*/ 1110 w 1485"/>
                  <a:gd name="T9" fmla="*/ 0 h 510"/>
                  <a:gd name="T10" fmla="*/ 1200 w 1485"/>
                  <a:gd name="T11" fmla="*/ 0 h 510"/>
                  <a:gd name="T12" fmla="*/ 1335 w 1485"/>
                  <a:gd name="T13" fmla="*/ 30 h 510"/>
                  <a:gd name="T14" fmla="*/ 1410 w 1485"/>
                  <a:gd name="T15" fmla="*/ 60 h 510"/>
                  <a:gd name="T16" fmla="*/ 1470 w 1485"/>
                  <a:gd name="T17" fmla="*/ 120 h 510"/>
                  <a:gd name="T18" fmla="*/ 1485 w 1485"/>
                  <a:gd name="T19" fmla="*/ 165 h 510"/>
                  <a:gd name="T20" fmla="*/ 1485 w 1485"/>
                  <a:gd name="T21" fmla="*/ 225 h 510"/>
                  <a:gd name="T22" fmla="*/ 1440 w 1485"/>
                  <a:gd name="T23" fmla="*/ 300 h 510"/>
                  <a:gd name="T24" fmla="*/ 1395 w 1485"/>
                  <a:gd name="T25" fmla="*/ 330 h 510"/>
                  <a:gd name="T26" fmla="*/ 1350 w 1485"/>
                  <a:gd name="T27" fmla="*/ 375 h 510"/>
                  <a:gd name="T28" fmla="*/ 1245 w 1485"/>
                  <a:gd name="T29" fmla="*/ 420 h 510"/>
                  <a:gd name="T30" fmla="*/ 1065 w 1485"/>
                  <a:gd name="T31" fmla="*/ 480 h 510"/>
                  <a:gd name="T32" fmla="*/ 945 w 1485"/>
                  <a:gd name="T33" fmla="*/ 510 h 510"/>
                  <a:gd name="T34" fmla="*/ 765 w 1485"/>
                  <a:gd name="T35" fmla="*/ 510 h 510"/>
                  <a:gd name="T36" fmla="*/ 600 w 1485"/>
                  <a:gd name="T37" fmla="*/ 495 h 510"/>
                  <a:gd name="T38" fmla="*/ 465 w 1485"/>
                  <a:gd name="T39" fmla="*/ 495 h 510"/>
                  <a:gd name="T40" fmla="*/ 300 w 1485"/>
                  <a:gd name="T41" fmla="*/ 450 h 510"/>
                  <a:gd name="T42" fmla="*/ 135 w 1485"/>
                  <a:gd name="T43" fmla="*/ 375 h 510"/>
                  <a:gd name="T44" fmla="*/ 60 w 1485"/>
                  <a:gd name="T45" fmla="*/ 285 h 510"/>
                  <a:gd name="T46" fmla="*/ 15 w 1485"/>
                  <a:gd name="T47" fmla="*/ 210 h 510"/>
                  <a:gd name="T48" fmla="*/ 0 w 1485"/>
                  <a:gd name="T49" fmla="*/ 105 h 510"/>
                  <a:gd name="T50" fmla="*/ 15 w 1485"/>
                  <a:gd name="T51" fmla="*/ 15 h 5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5"/>
                  <a:gd name="T79" fmla="*/ 0 h 510"/>
                  <a:gd name="T80" fmla="*/ 1485 w 1485"/>
                  <a:gd name="T81" fmla="*/ 510 h 5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5" h="510">
                    <a:moveTo>
                      <a:pt x="780" y="75"/>
                    </a:moveTo>
                    <a:lnTo>
                      <a:pt x="825" y="75"/>
                    </a:lnTo>
                    <a:lnTo>
                      <a:pt x="930" y="45"/>
                    </a:lnTo>
                    <a:lnTo>
                      <a:pt x="1020" y="15"/>
                    </a:lnTo>
                    <a:lnTo>
                      <a:pt x="1110" y="0"/>
                    </a:lnTo>
                    <a:lnTo>
                      <a:pt x="1200" y="0"/>
                    </a:lnTo>
                    <a:lnTo>
                      <a:pt x="1335" y="30"/>
                    </a:lnTo>
                    <a:lnTo>
                      <a:pt x="1410" y="60"/>
                    </a:lnTo>
                    <a:lnTo>
                      <a:pt x="1470" y="120"/>
                    </a:lnTo>
                    <a:lnTo>
                      <a:pt x="1485" y="165"/>
                    </a:lnTo>
                    <a:lnTo>
                      <a:pt x="1485" y="225"/>
                    </a:lnTo>
                    <a:lnTo>
                      <a:pt x="1440" y="300"/>
                    </a:lnTo>
                    <a:lnTo>
                      <a:pt x="1395" y="330"/>
                    </a:lnTo>
                    <a:lnTo>
                      <a:pt x="1350" y="375"/>
                    </a:lnTo>
                    <a:lnTo>
                      <a:pt x="1245" y="420"/>
                    </a:lnTo>
                    <a:lnTo>
                      <a:pt x="1065" y="480"/>
                    </a:lnTo>
                    <a:lnTo>
                      <a:pt x="945" y="510"/>
                    </a:lnTo>
                    <a:lnTo>
                      <a:pt x="765" y="510"/>
                    </a:lnTo>
                    <a:lnTo>
                      <a:pt x="600" y="495"/>
                    </a:lnTo>
                    <a:lnTo>
                      <a:pt x="465" y="495"/>
                    </a:lnTo>
                    <a:lnTo>
                      <a:pt x="300" y="450"/>
                    </a:lnTo>
                    <a:lnTo>
                      <a:pt x="135" y="375"/>
                    </a:lnTo>
                    <a:lnTo>
                      <a:pt x="60" y="285"/>
                    </a:lnTo>
                    <a:lnTo>
                      <a:pt x="15" y="210"/>
                    </a:lnTo>
                    <a:lnTo>
                      <a:pt x="0" y="105"/>
                    </a:lnTo>
                    <a:lnTo>
                      <a:pt x="15" y="15"/>
                    </a:lnTo>
                  </a:path>
                </a:pathLst>
              </a:custGeom>
              <a:noFill/>
              <a:ln w="0">
                <a:solidFill>
                  <a:srgbClr val="000000"/>
                </a:solidFill>
                <a:round/>
                <a:headEnd/>
                <a:tailEnd/>
              </a:ln>
            </p:spPr>
            <p:txBody>
              <a:bodyPr/>
              <a:lstStyle/>
              <a:p>
                <a:endParaRPr lang="tr-TR"/>
              </a:p>
            </p:txBody>
          </p:sp>
          <p:sp>
            <p:nvSpPr>
              <p:cNvPr id="64" name="Freeform 593"/>
              <p:cNvSpPr>
                <a:spLocks/>
              </p:cNvSpPr>
              <p:nvPr/>
            </p:nvSpPr>
            <p:spPr bwMode="auto">
              <a:xfrm>
                <a:off x="1965" y="5220"/>
                <a:ext cx="1095" cy="435"/>
              </a:xfrm>
              <a:custGeom>
                <a:avLst/>
                <a:gdLst>
                  <a:gd name="T0" fmla="*/ 360 w 1095"/>
                  <a:gd name="T1" fmla="*/ 105 h 435"/>
                  <a:gd name="T2" fmla="*/ 480 w 1095"/>
                  <a:gd name="T3" fmla="*/ 45 h 435"/>
                  <a:gd name="T4" fmla="*/ 600 w 1095"/>
                  <a:gd name="T5" fmla="*/ 15 h 435"/>
                  <a:gd name="T6" fmla="*/ 735 w 1095"/>
                  <a:gd name="T7" fmla="*/ 0 h 435"/>
                  <a:gd name="T8" fmla="*/ 810 w 1095"/>
                  <a:gd name="T9" fmla="*/ 0 h 435"/>
                  <a:gd name="T10" fmla="*/ 915 w 1095"/>
                  <a:gd name="T11" fmla="*/ 15 h 435"/>
                  <a:gd name="T12" fmla="*/ 990 w 1095"/>
                  <a:gd name="T13" fmla="*/ 30 h 435"/>
                  <a:gd name="T14" fmla="*/ 1065 w 1095"/>
                  <a:gd name="T15" fmla="*/ 75 h 435"/>
                  <a:gd name="T16" fmla="*/ 1095 w 1095"/>
                  <a:gd name="T17" fmla="*/ 135 h 435"/>
                  <a:gd name="T18" fmla="*/ 1095 w 1095"/>
                  <a:gd name="T19" fmla="*/ 210 h 435"/>
                  <a:gd name="T20" fmla="*/ 1080 w 1095"/>
                  <a:gd name="T21" fmla="*/ 270 h 435"/>
                  <a:gd name="T22" fmla="*/ 1035 w 1095"/>
                  <a:gd name="T23" fmla="*/ 315 h 435"/>
                  <a:gd name="T24" fmla="*/ 975 w 1095"/>
                  <a:gd name="T25" fmla="*/ 360 h 435"/>
                  <a:gd name="T26" fmla="*/ 900 w 1095"/>
                  <a:gd name="T27" fmla="*/ 405 h 435"/>
                  <a:gd name="T28" fmla="*/ 810 w 1095"/>
                  <a:gd name="T29" fmla="*/ 420 h 435"/>
                  <a:gd name="T30" fmla="*/ 720 w 1095"/>
                  <a:gd name="T31" fmla="*/ 435 h 435"/>
                  <a:gd name="T32" fmla="*/ 600 w 1095"/>
                  <a:gd name="T33" fmla="*/ 435 h 435"/>
                  <a:gd name="T34" fmla="*/ 495 w 1095"/>
                  <a:gd name="T35" fmla="*/ 435 h 435"/>
                  <a:gd name="T36" fmla="*/ 450 w 1095"/>
                  <a:gd name="T37" fmla="*/ 420 h 435"/>
                  <a:gd name="T38" fmla="*/ 330 w 1095"/>
                  <a:gd name="T39" fmla="*/ 405 h 435"/>
                  <a:gd name="T40" fmla="*/ 210 w 1095"/>
                  <a:gd name="T41" fmla="*/ 405 h 435"/>
                  <a:gd name="T42" fmla="*/ 90 w 1095"/>
                  <a:gd name="T43" fmla="*/ 420 h 435"/>
                  <a:gd name="T44" fmla="*/ 0 w 1095"/>
                  <a:gd name="T45" fmla="*/ 420 h 4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95"/>
                  <a:gd name="T70" fmla="*/ 0 h 435"/>
                  <a:gd name="T71" fmla="*/ 1095 w 1095"/>
                  <a:gd name="T72" fmla="*/ 435 h 4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95" h="435">
                    <a:moveTo>
                      <a:pt x="360" y="105"/>
                    </a:moveTo>
                    <a:lnTo>
                      <a:pt x="480" y="45"/>
                    </a:lnTo>
                    <a:lnTo>
                      <a:pt x="600" y="15"/>
                    </a:lnTo>
                    <a:lnTo>
                      <a:pt x="735" y="0"/>
                    </a:lnTo>
                    <a:lnTo>
                      <a:pt x="810" y="0"/>
                    </a:lnTo>
                    <a:lnTo>
                      <a:pt x="915" y="15"/>
                    </a:lnTo>
                    <a:lnTo>
                      <a:pt x="990" y="30"/>
                    </a:lnTo>
                    <a:lnTo>
                      <a:pt x="1065" y="75"/>
                    </a:lnTo>
                    <a:lnTo>
                      <a:pt x="1095" y="135"/>
                    </a:lnTo>
                    <a:lnTo>
                      <a:pt x="1095" y="210"/>
                    </a:lnTo>
                    <a:lnTo>
                      <a:pt x="1080" y="270"/>
                    </a:lnTo>
                    <a:lnTo>
                      <a:pt x="1035" y="315"/>
                    </a:lnTo>
                    <a:lnTo>
                      <a:pt x="975" y="360"/>
                    </a:lnTo>
                    <a:lnTo>
                      <a:pt x="900" y="405"/>
                    </a:lnTo>
                    <a:lnTo>
                      <a:pt x="810" y="420"/>
                    </a:lnTo>
                    <a:lnTo>
                      <a:pt x="720" y="435"/>
                    </a:lnTo>
                    <a:lnTo>
                      <a:pt x="600" y="435"/>
                    </a:lnTo>
                    <a:lnTo>
                      <a:pt x="495" y="435"/>
                    </a:lnTo>
                    <a:lnTo>
                      <a:pt x="450" y="420"/>
                    </a:lnTo>
                    <a:lnTo>
                      <a:pt x="330" y="405"/>
                    </a:lnTo>
                    <a:lnTo>
                      <a:pt x="210" y="405"/>
                    </a:lnTo>
                    <a:lnTo>
                      <a:pt x="90" y="420"/>
                    </a:lnTo>
                    <a:lnTo>
                      <a:pt x="0" y="420"/>
                    </a:lnTo>
                  </a:path>
                </a:pathLst>
              </a:custGeom>
              <a:noFill/>
              <a:ln w="0">
                <a:solidFill>
                  <a:srgbClr val="000000"/>
                </a:solidFill>
                <a:round/>
                <a:headEnd/>
                <a:tailEnd/>
              </a:ln>
            </p:spPr>
            <p:txBody>
              <a:bodyPr/>
              <a:lstStyle/>
              <a:p>
                <a:endParaRPr lang="tr-TR"/>
              </a:p>
            </p:txBody>
          </p:sp>
          <p:sp>
            <p:nvSpPr>
              <p:cNvPr id="65" name="Freeform 594"/>
              <p:cNvSpPr>
                <a:spLocks/>
              </p:cNvSpPr>
              <p:nvPr/>
            </p:nvSpPr>
            <p:spPr bwMode="auto">
              <a:xfrm>
                <a:off x="1980" y="5325"/>
                <a:ext cx="180" cy="120"/>
              </a:xfrm>
              <a:custGeom>
                <a:avLst/>
                <a:gdLst>
                  <a:gd name="T0" fmla="*/ 180 w 180"/>
                  <a:gd name="T1" fmla="*/ 15 h 120"/>
                  <a:gd name="T2" fmla="*/ 150 w 180"/>
                  <a:gd name="T3" fmla="*/ 0 h 120"/>
                  <a:gd name="T4" fmla="*/ 120 w 180"/>
                  <a:gd name="T5" fmla="*/ 15 h 120"/>
                  <a:gd name="T6" fmla="*/ 90 w 180"/>
                  <a:gd name="T7" fmla="*/ 15 h 120"/>
                  <a:gd name="T8" fmla="*/ 75 w 180"/>
                  <a:gd name="T9" fmla="*/ 30 h 120"/>
                  <a:gd name="T10" fmla="*/ 45 w 180"/>
                  <a:gd name="T11" fmla="*/ 45 h 120"/>
                  <a:gd name="T12" fmla="*/ 30 w 180"/>
                  <a:gd name="T13" fmla="*/ 60 h 120"/>
                  <a:gd name="T14" fmla="*/ 0 w 180"/>
                  <a:gd name="T15" fmla="*/ 90 h 120"/>
                  <a:gd name="T16" fmla="*/ 0 w 180"/>
                  <a:gd name="T17" fmla="*/ 105 h 120"/>
                  <a:gd name="T18" fmla="*/ 0 w 180"/>
                  <a:gd name="T19" fmla="*/ 120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0"/>
                  <a:gd name="T31" fmla="*/ 0 h 120"/>
                  <a:gd name="T32" fmla="*/ 180 w 180"/>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0" h="120">
                    <a:moveTo>
                      <a:pt x="180" y="15"/>
                    </a:moveTo>
                    <a:lnTo>
                      <a:pt x="150" y="0"/>
                    </a:lnTo>
                    <a:lnTo>
                      <a:pt x="120" y="15"/>
                    </a:lnTo>
                    <a:lnTo>
                      <a:pt x="90" y="15"/>
                    </a:lnTo>
                    <a:lnTo>
                      <a:pt x="75" y="30"/>
                    </a:lnTo>
                    <a:lnTo>
                      <a:pt x="45" y="45"/>
                    </a:lnTo>
                    <a:lnTo>
                      <a:pt x="30" y="60"/>
                    </a:lnTo>
                    <a:lnTo>
                      <a:pt x="0" y="90"/>
                    </a:lnTo>
                    <a:lnTo>
                      <a:pt x="0" y="105"/>
                    </a:lnTo>
                    <a:lnTo>
                      <a:pt x="0" y="120"/>
                    </a:lnTo>
                  </a:path>
                </a:pathLst>
              </a:custGeom>
              <a:noFill/>
              <a:ln w="0">
                <a:solidFill>
                  <a:srgbClr val="000000"/>
                </a:solidFill>
                <a:round/>
                <a:headEnd/>
                <a:tailEnd/>
              </a:ln>
            </p:spPr>
            <p:txBody>
              <a:bodyPr/>
              <a:lstStyle/>
              <a:p>
                <a:endParaRPr lang="tr-TR"/>
              </a:p>
            </p:txBody>
          </p:sp>
          <p:sp>
            <p:nvSpPr>
              <p:cNvPr id="66" name="Freeform 595"/>
              <p:cNvSpPr>
                <a:spLocks/>
              </p:cNvSpPr>
              <p:nvPr/>
            </p:nvSpPr>
            <p:spPr bwMode="auto">
              <a:xfrm>
                <a:off x="1560" y="5715"/>
                <a:ext cx="300" cy="135"/>
              </a:xfrm>
              <a:custGeom>
                <a:avLst/>
                <a:gdLst>
                  <a:gd name="T0" fmla="*/ 300 w 300"/>
                  <a:gd name="T1" fmla="*/ 0 h 135"/>
                  <a:gd name="T2" fmla="*/ 255 w 300"/>
                  <a:gd name="T3" fmla="*/ 0 h 135"/>
                  <a:gd name="T4" fmla="*/ 225 w 300"/>
                  <a:gd name="T5" fmla="*/ 0 h 135"/>
                  <a:gd name="T6" fmla="*/ 180 w 300"/>
                  <a:gd name="T7" fmla="*/ 15 h 135"/>
                  <a:gd name="T8" fmla="*/ 150 w 300"/>
                  <a:gd name="T9" fmla="*/ 15 h 135"/>
                  <a:gd name="T10" fmla="*/ 120 w 300"/>
                  <a:gd name="T11" fmla="*/ 30 h 135"/>
                  <a:gd name="T12" fmla="*/ 75 w 300"/>
                  <a:gd name="T13" fmla="*/ 60 h 135"/>
                  <a:gd name="T14" fmla="*/ 45 w 300"/>
                  <a:gd name="T15" fmla="*/ 75 h 135"/>
                  <a:gd name="T16" fmla="*/ 30 w 300"/>
                  <a:gd name="T17" fmla="*/ 105 h 135"/>
                  <a:gd name="T18" fmla="*/ 0 w 300"/>
                  <a:gd name="T19" fmla="*/ 135 h 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135"/>
                  <a:gd name="T32" fmla="*/ 300 w 300"/>
                  <a:gd name="T33" fmla="*/ 135 h 1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135">
                    <a:moveTo>
                      <a:pt x="300" y="0"/>
                    </a:moveTo>
                    <a:lnTo>
                      <a:pt x="255" y="0"/>
                    </a:lnTo>
                    <a:lnTo>
                      <a:pt x="225" y="0"/>
                    </a:lnTo>
                    <a:lnTo>
                      <a:pt x="180" y="15"/>
                    </a:lnTo>
                    <a:lnTo>
                      <a:pt x="150" y="15"/>
                    </a:lnTo>
                    <a:lnTo>
                      <a:pt x="120" y="30"/>
                    </a:lnTo>
                    <a:lnTo>
                      <a:pt x="75" y="60"/>
                    </a:lnTo>
                    <a:lnTo>
                      <a:pt x="45" y="75"/>
                    </a:lnTo>
                    <a:lnTo>
                      <a:pt x="30" y="105"/>
                    </a:lnTo>
                    <a:lnTo>
                      <a:pt x="0" y="135"/>
                    </a:lnTo>
                  </a:path>
                </a:pathLst>
              </a:custGeom>
              <a:noFill/>
              <a:ln w="0">
                <a:solidFill>
                  <a:srgbClr val="000000"/>
                </a:solidFill>
                <a:round/>
                <a:headEnd/>
                <a:tailEnd/>
              </a:ln>
            </p:spPr>
            <p:txBody>
              <a:bodyPr/>
              <a:lstStyle/>
              <a:p>
                <a:endParaRPr lang="tr-TR"/>
              </a:p>
            </p:txBody>
          </p:sp>
          <p:sp>
            <p:nvSpPr>
              <p:cNvPr id="67" name="Freeform 596"/>
              <p:cNvSpPr>
                <a:spLocks/>
              </p:cNvSpPr>
              <p:nvPr/>
            </p:nvSpPr>
            <p:spPr bwMode="auto">
              <a:xfrm>
                <a:off x="1755" y="5745"/>
                <a:ext cx="135" cy="135"/>
              </a:xfrm>
              <a:custGeom>
                <a:avLst/>
                <a:gdLst>
                  <a:gd name="T0" fmla="*/ 135 w 135"/>
                  <a:gd name="T1" fmla="*/ 0 h 135"/>
                  <a:gd name="T2" fmla="*/ 120 w 135"/>
                  <a:gd name="T3" fmla="*/ 15 h 135"/>
                  <a:gd name="T4" fmla="*/ 90 w 135"/>
                  <a:gd name="T5" fmla="*/ 15 h 135"/>
                  <a:gd name="T6" fmla="*/ 60 w 135"/>
                  <a:gd name="T7" fmla="*/ 30 h 135"/>
                  <a:gd name="T8" fmla="*/ 45 w 135"/>
                  <a:gd name="T9" fmla="*/ 60 h 135"/>
                  <a:gd name="T10" fmla="*/ 30 w 135"/>
                  <a:gd name="T11" fmla="*/ 75 h 135"/>
                  <a:gd name="T12" fmla="*/ 15 w 135"/>
                  <a:gd name="T13" fmla="*/ 105 h 135"/>
                  <a:gd name="T14" fmla="*/ 0 w 135"/>
                  <a:gd name="T15" fmla="*/ 135 h 135"/>
                  <a:gd name="T16" fmla="*/ 0 w 135"/>
                  <a:gd name="T17" fmla="*/ 135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135"/>
                  <a:gd name="T29" fmla="*/ 135 w 135"/>
                  <a:gd name="T30" fmla="*/ 135 h 1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135">
                    <a:moveTo>
                      <a:pt x="135" y="0"/>
                    </a:moveTo>
                    <a:lnTo>
                      <a:pt x="120" y="15"/>
                    </a:lnTo>
                    <a:lnTo>
                      <a:pt x="90" y="15"/>
                    </a:lnTo>
                    <a:lnTo>
                      <a:pt x="60" y="30"/>
                    </a:lnTo>
                    <a:lnTo>
                      <a:pt x="45" y="60"/>
                    </a:lnTo>
                    <a:lnTo>
                      <a:pt x="30" y="75"/>
                    </a:lnTo>
                    <a:lnTo>
                      <a:pt x="15" y="105"/>
                    </a:lnTo>
                    <a:lnTo>
                      <a:pt x="0" y="135"/>
                    </a:lnTo>
                  </a:path>
                </a:pathLst>
              </a:custGeom>
              <a:noFill/>
              <a:ln w="0">
                <a:solidFill>
                  <a:srgbClr val="000000"/>
                </a:solidFill>
                <a:round/>
                <a:headEnd/>
                <a:tailEnd/>
              </a:ln>
            </p:spPr>
            <p:txBody>
              <a:bodyPr/>
              <a:lstStyle/>
              <a:p>
                <a:endParaRPr lang="tr-TR"/>
              </a:p>
            </p:txBody>
          </p:sp>
          <p:sp>
            <p:nvSpPr>
              <p:cNvPr id="68" name="Freeform 597"/>
              <p:cNvSpPr>
                <a:spLocks/>
              </p:cNvSpPr>
              <p:nvPr/>
            </p:nvSpPr>
            <p:spPr bwMode="auto">
              <a:xfrm>
                <a:off x="2595" y="3630"/>
                <a:ext cx="480" cy="255"/>
              </a:xfrm>
              <a:custGeom>
                <a:avLst/>
                <a:gdLst>
                  <a:gd name="T0" fmla="*/ 90 w 480"/>
                  <a:gd name="T1" fmla="*/ 0 h 255"/>
                  <a:gd name="T2" fmla="*/ 45 w 480"/>
                  <a:gd name="T3" fmla="*/ 30 h 255"/>
                  <a:gd name="T4" fmla="*/ 0 w 480"/>
                  <a:gd name="T5" fmla="*/ 90 h 255"/>
                  <a:gd name="T6" fmla="*/ 0 w 480"/>
                  <a:gd name="T7" fmla="*/ 165 h 255"/>
                  <a:gd name="T8" fmla="*/ 15 w 480"/>
                  <a:gd name="T9" fmla="*/ 195 h 255"/>
                  <a:gd name="T10" fmla="*/ 45 w 480"/>
                  <a:gd name="T11" fmla="*/ 210 h 255"/>
                  <a:gd name="T12" fmla="*/ 75 w 480"/>
                  <a:gd name="T13" fmla="*/ 225 h 255"/>
                  <a:gd name="T14" fmla="*/ 135 w 480"/>
                  <a:gd name="T15" fmla="*/ 210 h 255"/>
                  <a:gd name="T16" fmla="*/ 135 w 480"/>
                  <a:gd name="T17" fmla="*/ 240 h 255"/>
                  <a:gd name="T18" fmla="*/ 180 w 480"/>
                  <a:gd name="T19" fmla="*/ 255 h 255"/>
                  <a:gd name="T20" fmla="*/ 225 w 480"/>
                  <a:gd name="T21" fmla="*/ 255 h 255"/>
                  <a:gd name="T22" fmla="*/ 270 w 480"/>
                  <a:gd name="T23" fmla="*/ 240 h 255"/>
                  <a:gd name="T24" fmla="*/ 300 w 480"/>
                  <a:gd name="T25" fmla="*/ 255 h 255"/>
                  <a:gd name="T26" fmla="*/ 360 w 480"/>
                  <a:gd name="T27" fmla="*/ 255 h 255"/>
                  <a:gd name="T28" fmla="*/ 405 w 480"/>
                  <a:gd name="T29" fmla="*/ 255 h 255"/>
                  <a:gd name="T30" fmla="*/ 465 w 480"/>
                  <a:gd name="T31" fmla="*/ 210 h 255"/>
                  <a:gd name="T32" fmla="*/ 480 w 480"/>
                  <a:gd name="T33" fmla="*/ 165 h 255"/>
                  <a:gd name="T34" fmla="*/ 480 w 480"/>
                  <a:gd name="T35" fmla="*/ 120 h 255"/>
                  <a:gd name="T36" fmla="*/ 450 w 480"/>
                  <a:gd name="T37" fmla="*/ 90 h 255"/>
                  <a:gd name="T38" fmla="*/ 390 w 480"/>
                  <a:gd name="T39" fmla="*/ 60 h 255"/>
                  <a:gd name="T40" fmla="*/ 345 w 480"/>
                  <a:gd name="T41" fmla="*/ 60 h 255"/>
                  <a:gd name="T42" fmla="*/ 315 w 480"/>
                  <a:gd name="T43" fmla="*/ 90 h 255"/>
                  <a:gd name="T44" fmla="*/ 285 w 480"/>
                  <a:gd name="T45" fmla="*/ 90 h 255"/>
                  <a:gd name="T46" fmla="*/ 270 w 480"/>
                  <a:gd name="T47" fmla="*/ 60 h 255"/>
                  <a:gd name="T48" fmla="*/ 255 w 480"/>
                  <a:gd name="T49" fmla="*/ 45 h 255"/>
                  <a:gd name="T50" fmla="*/ 210 w 480"/>
                  <a:gd name="T51" fmla="*/ 45 h 255"/>
                  <a:gd name="T52" fmla="*/ 180 w 480"/>
                  <a:gd name="T53" fmla="*/ 45 h 255"/>
                  <a:gd name="T54" fmla="*/ 165 w 480"/>
                  <a:gd name="T55" fmla="*/ 60 h 255"/>
                  <a:gd name="T56" fmla="*/ 135 w 480"/>
                  <a:gd name="T57" fmla="*/ 15 h 2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0"/>
                  <a:gd name="T88" fmla="*/ 0 h 255"/>
                  <a:gd name="T89" fmla="*/ 480 w 480"/>
                  <a:gd name="T90" fmla="*/ 255 h 2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0" h="255">
                    <a:moveTo>
                      <a:pt x="90" y="0"/>
                    </a:moveTo>
                    <a:lnTo>
                      <a:pt x="45" y="30"/>
                    </a:lnTo>
                    <a:lnTo>
                      <a:pt x="0" y="90"/>
                    </a:lnTo>
                    <a:lnTo>
                      <a:pt x="0" y="165"/>
                    </a:lnTo>
                    <a:lnTo>
                      <a:pt x="15" y="195"/>
                    </a:lnTo>
                    <a:lnTo>
                      <a:pt x="45" y="210"/>
                    </a:lnTo>
                    <a:lnTo>
                      <a:pt x="75" y="225"/>
                    </a:lnTo>
                    <a:lnTo>
                      <a:pt x="135" y="210"/>
                    </a:lnTo>
                    <a:lnTo>
                      <a:pt x="135" y="240"/>
                    </a:lnTo>
                    <a:lnTo>
                      <a:pt x="180" y="255"/>
                    </a:lnTo>
                    <a:lnTo>
                      <a:pt x="225" y="255"/>
                    </a:lnTo>
                    <a:lnTo>
                      <a:pt x="270" y="240"/>
                    </a:lnTo>
                    <a:lnTo>
                      <a:pt x="300" y="255"/>
                    </a:lnTo>
                    <a:lnTo>
                      <a:pt x="360" y="255"/>
                    </a:lnTo>
                    <a:lnTo>
                      <a:pt x="405" y="255"/>
                    </a:lnTo>
                    <a:lnTo>
                      <a:pt x="465" y="210"/>
                    </a:lnTo>
                    <a:lnTo>
                      <a:pt x="480" y="165"/>
                    </a:lnTo>
                    <a:lnTo>
                      <a:pt x="480" y="120"/>
                    </a:lnTo>
                    <a:lnTo>
                      <a:pt x="450" y="90"/>
                    </a:lnTo>
                    <a:lnTo>
                      <a:pt x="390" y="60"/>
                    </a:lnTo>
                    <a:lnTo>
                      <a:pt x="345" y="60"/>
                    </a:lnTo>
                    <a:lnTo>
                      <a:pt x="315" y="90"/>
                    </a:lnTo>
                    <a:lnTo>
                      <a:pt x="285" y="90"/>
                    </a:lnTo>
                    <a:lnTo>
                      <a:pt x="270" y="60"/>
                    </a:lnTo>
                    <a:lnTo>
                      <a:pt x="255" y="45"/>
                    </a:lnTo>
                    <a:lnTo>
                      <a:pt x="210" y="45"/>
                    </a:lnTo>
                    <a:lnTo>
                      <a:pt x="180" y="45"/>
                    </a:lnTo>
                    <a:lnTo>
                      <a:pt x="165" y="60"/>
                    </a:lnTo>
                    <a:lnTo>
                      <a:pt x="135" y="15"/>
                    </a:lnTo>
                  </a:path>
                </a:pathLst>
              </a:custGeom>
              <a:noFill/>
              <a:ln w="0">
                <a:solidFill>
                  <a:srgbClr val="000000"/>
                </a:solidFill>
                <a:round/>
                <a:headEnd/>
                <a:tailEnd/>
              </a:ln>
            </p:spPr>
            <p:txBody>
              <a:bodyPr/>
              <a:lstStyle/>
              <a:p>
                <a:endParaRPr lang="tr-TR"/>
              </a:p>
            </p:txBody>
          </p:sp>
          <p:sp>
            <p:nvSpPr>
              <p:cNvPr id="69" name="Freeform 598"/>
              <p:cNvSpPr>
                <a:spLocks/>
              </p:cNvSpPr>
              <p:nvPr/>
            </p:nvSpPr>
            <p:spPr bwMode="auto">
              <a:xfrm>
                <a:off x="2715" y="3690"/>
                <a:ext cx="30" cy="150"/>
              </a:xfrm>
              <a:custGeom>
                <a:avLst/>
                <a:gdLst>
                  <a:gd name="T0" fmla="*/ 30 w 30"/>
                  <a:gd name="T1" fmla="*/ 0 h 150"/>
                  <a:gd name="T2" fmla="*/ 15 w 30"/>
                  <a:gd name="T3" fmla="*/ 30 h 150"/>
                  <a:gd name="T4" fmla="*/ 0 w 30"/>
                  <a:gd name="T5" fmla="*/ 60 h 150"/>
                  <a:gd name="T6" fmla="*/ 0 w 30"/>
                  <a:gd name="T7" fmla="*/ 90 h 150"/>
                  <a:gd name="T8" fmla="*/ 0 w 30"/>
                  <a:gd name="T9" fmla="*/ 120 h 150"/>
                  <a:gd name="T10" fmla="*/ 15 w 30"/>
                  <a:gd name="T11" fmla="*/ 150 h 150"/>
                  <a:gd name="T12" fmla="*/ 0 60000 65536"/>
                  <a:gd name="T13" fmla="*/ 0 60000 65536"/>
                  <a:gd name="T14" fmla="*/ 0 60000 65536"/>
                  <a:gd name="T15" fmla="*/ 0 60000 65536"/>
                  <a:gd name="T16" fmla="*/ 0 60000 65536"/>
                  <a:gd name="T17" fmla="*/ 0 60000 65536"/>
                  <a:gd name="T18" fmla="*/ 0 w 30"/>
                  <a:gd name="T19" fmla="*/ 0 h 150"/>
                  <a:gd name="T20" fmla="*/ 30 w 30"/>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30" h="150">
                    <a:moveTo>
                      <a:pt x="30" y="0"/>
                    </a:moveTo>
                    <a:lnTo>
                      <a:pt x="15" y="30"/>
                    </a:lnTo>
                    <a:lnTo>
                      <a:pt x="0" y="60"/>
                    </a:lnTo>
                    <a:lnTo>
                      <a:pt x="0" y="90"/>
                    </a:lnTo>
                    <a:lnTo>
                      <a:pt x="0" y="120"/>
                    </a:lnTo>
                    <a:lnTo>
                      <a:pt x="15" y="150"/>
                    </a:lnTo>
                  </a:path>
                </a:pathLst>
              </a:custGeom>
              <a:noFill/>
              <a:ln w="0">
                <a:solidFill>
                  <a:srgbClr val="000000"/>
                </a:solidFill>
                <a:round/>
                <a:headEnd/>
                <a:tailEnd/>
              </a:ln>
            </p:spPr>
            <p:txBody>
              <a:bodyPr/>
              <a:lstStyle/>
              <a:p>
                <a:endParaRPr lang="tr-TR"/>
              </a:p>
            </p:txBody>
          </p:sp>
          <p:sp>
            <p:nvSpPr>
              <p:cNvPr id="70" name="Freeform 599"/>
              <p:cNvSpPr>
                <a:spLocks/>
              </p:cNvSpPr>
              <p:nvPr/>
            </p:nvSpPr>
            <p:spPr bwMode="auto">
              <a:xfrm>
                <a:off x="2850" y="3720"/>
                <a:ext cx="60" cy="150"/>
              </a:xfrm>
              <a:custGeom>
                <a:avLst/>
                <a:gdLst>
                  <a:gd name="T0" fmla="*/ 60 w 60"/>
                  <a:gd name="T1" fmla="*/ 0 h 150"/>
                  <a:gd name="T2" fmla="*/ 30 w 60"/>
                  <a:gd name="T3" fmla="*/ 15 h 150"/>
                  <a:gd name="T4" fmla="*/ 15 w 60"/>
                  <a:gd name="T5" fmla="*/ 30 h 150"/>
                  <a:gd name="T6" fmla="*/ 0 w 60"/>
                  <a:gd name="T7" fmla="*/ 60 h 150"/>
                  <a:gd name="T8" fmla="*/ 0 w 60"/>
                  <a:gd name="T9" fmla="*/ 105 h 150"/>
                  <a:gd name="T10" fmla="*/ 15 w 60"/>
                  <a:gd name="T11" fmla="*/ 120 h 150"/>
                  <a:gd name="T12" fmla="*/ 15 w 60"/>
                  <a:gd name="T13" fmla="*/ 150 h 150"/>
                  <a:gd name="T14" fmla="*/ 0 60000 65536"/>
                  <a:gd name="T15" fmla="*/ 0 60000 65536"/>
                  <a:gd name="T16" fmla="*/ 0 60000 65536"/>
                  <a:gd name="T17" fmla="*/ 0 60000 65536"/>
                  <a:gd name="T18" fmla="*/ 0 60000 65536"/>
                  <a:gd name="T19" fmla="*/ 0 60000 65536"/>
                  <a:gd name="T20" fmla="*/ 0 60000 65536"/>
                  <a:gd name="T21" fmla="*/ 0 w 60"/>
                  <a:gd name="T22" fmla="*/ 0 h 150"/>
                  <a:gd name="T23" fmla="*/ 60 w 60"/>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150">
                    <a:moveTo>
                      <a:pt x="60" y="0"/>
                    </a:moveTo>
                    <a:lnTo>
                      <a:pt x="30" y="15"/>
                    </a:lnTo>
                    <a:lnTo>
                      <a:pt x="15" y="30"/>
                    </a:lnTo>
                    <a:lnTo>
                      <a:pt x="0" y="60"/>
                    </a:lnTo>
                    <a:lnTo>
                      <a:pt x="0" y="105"/>
                    </a:lnTo>
                    <a:lnTo>
                      <a:pt x="15" y="120"/>
                    </a:lnTo>
                    <a:lnTo>
                      <a:pt x="15" y="150"/>
                    </a:lnTo>
                  </a:path>
                </a:pathLst>
              </a:custGeom>
              <a:noFill/>
              <a:ln w="0">
                <a:solidFill>
                  <a:srgbClr val="000000"/>
                </a:solidFill>
                <a:round/>
                <a:headEnd/>
                <a:tailEnd/>
              </a:ln>
            </p:spPr>
            <p:txBody>
              <a:bodyPr/>
              <a:lstStyle/>
              <a:p>
                <a:endParaRPr lang="tr-TR"/>
              </a:p>
            </p:txBody>
          </p:sp>
          <p:sp>
            <p:nvSpPr>
              <p:cNvPr id="71" name="Freeform 600"/>
              <p:cNvSpPr>
                <a:spLocks/>
              </p:cNvSpPr>
              <p:nvPr/>
            </p:nvSpPr>
            <p:spPr bwMode="auto">
              <a:xfrm>
                <a:off x="2820" y="2940"/>
                <a:ext cx="480" cy="510"/>
              </a:xfrm>
              <a:custGeom>
                <a:avLst/>
                <a:gdLst>
                  <a:gd name="T0" fmla="*/ 405 w 480"/>
                  <a:gd name="T1" fmla="*/ 345 h 510"/>
                  <a:gd name="T2" fmla="*/ 360 w 480"/>
                  <a:gd name="T3" fmla="*/ 390 h 510"/>
                  <a:gd name="T4" fmla="*/ 285 w 480"/>
                  <a:gd name="T5" fmla="*/ 465 h 510"/>
                  <a:gd name="T6" fmla="*/ 210 w 480"/>
                  <a:gd name="T7" fmla="*/ 510 h 510"/>
                  <a:gd name="T8" fmla="*/ 135 w 480"/>
                  <a:gd name="T9" fmla="*/ 510 h 510"/>
                  <a:gd name="T10" fmla="*/ 45 w 480"/>
                  <a:gd name="T11" fmla="*/ 510 h 510"/>
                  <a:gd name="T12" fmla="*/ 0 w 480"/>
                  <a:gd name="T13" fmla="*/ 465 h 510"/>
                  <a:gd name="T14" fmla="*/ 0 w 480"/>
                  <a:gd name="T15" fmla="*/ 405 h 510"/>
                  <a:gd name="T16" fmla="*/ 0 w 480"/>
                  <a:gd name="T17" fmla="*/ 345 h 510"/>
                  <a:gd name="T18" fmla="*/ 45 w 480"/>
                  <a:gd name="T19" fmla="*/ 255 h 510"/>
                  <a:gd name="T20" fmla="*/ 135 w 480"/>
                  <a:gd name="T21" fmla="*/ 165 h 510"/>
                  <a:gd name="T22" fmla="*/ 255 w 480"/>
                  <a:gd name="T23" fmla="*/ 75 h 510"/>
                  <a:gd name="T24" fmla="*/ 345 w 480"/>
                  <a:gd name="T25" fmla="*/ 30 h 510"/>
                  <a:gd name="T26" fmla="*/ 405 w 480"/>
                  <a:gd name="T27" fmla="*/ 0 h 510"/>
                  <a:gd name="T28" fmla="*/ 450 w 480"/>
                  <a:gd name="T29" fmla="*/ 30 h 510"/>
                  <a:gd name="T30" fmla="*/ 480 w 480"/>
                  <a:gd name="T31" fmla="*/ 60 h 510"/>
                  <a:gd name="T32" fmla="*/ 405 w 480"/>
                  <a:gd name="T33" fmla="*/ 345 h 5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0"/>
                  <a:gd name="T52" fmla="*/ 0 h 510"/>
                  <a:gd name="T53" fmla="*/ 480 w 480"/>
                  <a:gd name="T54" fmla="*/ 510 h 5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0" h="510">
                    <a:moveTo>
                      <a:pt x="405" y="345"/>
                    </a:moveTo>
                    <a:lnTo>
                      <a:pt x="360" y="390"/>
                    </a:lnTo>
                    <a:lnTo>
                      <a:pt x="285" y="465"/>
                    </a:lnTo>
                    <a:lnTo>
                      <a:pt x="210" y="510"/>
                    </a:lnTo>
                    <a:lnTo>
                      <a:pt x="135" y="510"/>
                    </a:lnTo>
                    <a:lnTo>
                      <a:pt x="45" y="510"/>
                    </a:lnTo>
                    <a:lnTo>
                      <a:pt x="0" y="465"/>
                    </a:lnTo>
                    <a:lnTo>
                      <a:pt x="0" y="405"/>
                    </a:lnTo>
                    <a:lnTo>
                      <a:pt x="0" y="345"/>
                    </a:lnTo>
                    <a:lnTo>
                      <a:pt x="45" y="255"/>
                    </a:lnTo>
                    <a:lnTo>
                      <a:pt x="135" y="165"/>
                    </a:lnTo>
                    <a:lnTo>
                      <a:pt x="255" y="75"/>
                    </a:lnTo>
                    <a:lnTo>
                      <a:pt x="345" y="30"/>
                    </a:lnTo>
                    <a:lnTo>
                      <a:pt x="405" y="0"/>
                    </a:lnTo>
                    <a:lnTo>
                      <a:pt x="450" y="30"/>
                    </a:lnTo>
                    <a:lnTo>
                      <a:pt x="480" y="60"/>
                    </a:lnTo>
                    <a:lnTo>
                      <a:pt x="405" y="345"/>
                    </a:lnTo>
                    <a:close/>
                  </a:path>
                </a:pathLst>
              </a:custGeom>
              <a:solidFill>
                <a:srgbClr val="FF9975"/>
              </a:solidFill>
              <a:ln w="9525">
                <a:noFill/>
                <a:round/>
                <a:headEnd/>
                <a:tailEnd/>
              </a:ln>
            </p:spPr>
            <p:txBody>
              <a:bodyPr/>
              <a:lstStyle/>
              <a:p>
                <a:endParaRPr lang="tr-TR"/>
              </a:p>
            </p:txBody>
          </p:sp>
          <p:sp>
            <p:nvSpPr>
              <p:cNvPr id="72" name="Freeform 601"/>
              <p:cNvSpPr>
                <a:spLocks/>
              </p:cNvSpPr>
              <p:nvPr/>
            </p:nvSpPr>
            <p:spPr bwMode="auto">
              <a:xfrm>
                <a:off x="2820" y="2940"/>
                <a:ext cx="480" cy="510"/>
              </a:xfrm>
              <a:custGeom>
                <a:avLst/>
                <a:gdLst>
                  <a:gd name="T0" fmla="*/ 405 w 480"/>
                  <a:gd name="T1" fmla="*/ 345 h 510"/>
                  <a:gd name="T2" fmla="*/ 360 w 480"/>
                  <a:gd name="T3" fmla="*/ 390 h 510"/>
                  <a:gd name="T4" fmla="*/ 285 w 480"/>
                  <a:gd name="T5" fmla="*/ 465 h 510"/>
                  <a:gd name="T6" fmla="*/ 210 w 480"/>
                  <a:gd name="T7" fmla="*/ 510 h 510"/>
                  <a:gd name="T8" fmla="*/ 135 w 480"/>
                  <a:gd name="T9" fmla="*/ 510 h 510"/>
                  <a:gd name="T10" fmla="*/ 45 w 480"/>
                  <a:gd name="T11" fmla="*/ 510 h 510"/>
                  <a:gd name="T12" fmla="*/ 0 w 480"/>
                  <a:gd name="T13" fmla="*/ 465 h 510"/>
                  <a:gd name="T14" fmla="*/ 0 w 480"/>
                  <a:gd name="T15" fmla="*/ 405 h 510"/>
                  <a:gd name="T16" fmla="*/ 0 w 480"/>
                  <a:gd name="T17" fmla="*/ 345 h 510"/>
                  <a:gd name="T18" fmla="*/ 45 w 480"/>
                  <a:gd name="T19" fmla="*/ 255 h 510"/>
                  <a:gd name="T20" fmla="*/ 135 w 480"/>
                  <a:gd name="T21" fmla="*/ 165 h 510"/>
                  <a:gd name="T22" fmla="*/ 255 w 480"/>
                  <a:gd name="T23" fmla="*/ 75 h 510"/>
                  <a:gd name="T24" fmla="*/ 345 w 480"/>
                  <a:gd name="T25" fmla="*/ 30 h 510"/>
                  <a:gd name="T26" fmla="*/ 405 w 480"/>
                  <a:gd name="T27" fmla="*/ 0 h 510"/>
                  <a:gd name="T28" fmla="*/ 450 w 480"/>
                  <a:gd name="T29" fmla="*/ 30 h 510"/>
                  <a:gd name="T30" fmla="*/ 480 w 480"/>
                  <a:gd name="T31" fmla="*/ 60 h 510"/>
                  <a:gd name="T32" fmla="*/ 405 w 480"/>
                  <a:gd name="T33" fmla="*/ 345 h 5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0"/>
                  <a:gd name="T52" fmla="*/ 0 h 510"/>
                  <a:gd name="T53" fmla="*/ 480 w 480"/>
                  <a:gd name="T54" fmla="*/ 510 h 5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0" h="510">
                    <a:moveTo>
                      <a:pt x="405" y="345"/>
                    </a:moveTo>
                    <a:lnTo>
                      <a:pt x="360" y="390"/>
                    </a:lnTo>
                    <a:lnTo>
                      <a:pt x="285" y="465"/>
                    </a:lnTo>
                    <a:lnTo>
                      <a:pt x="210" y="510"/>
                    </a:lnTo>
                    <a:lnTo>
                      <a:pt x="135" y="510"/>
                    </a:lnTo>
                    <a:lnTo>
                      <a:pt x="45" y="510"/>
                    </a:lnTo>
                    <a:lnTo>
                      <a:pt x="0" y="465"/>
                    </a:lnTo>
                    <a:lnTo>
                      <a:pt x="0" y="405"/>
                    </a:lnTo>
                    <a:lnTo>
                      <a:pt x="0" y="345"/>
                    </a:lnTo>
                    <a:lnTo>
                      <a:pt x="45" y="255"/>
                    </a:lnTo>
                    <a:lnTo>
                      <a:pt x="135" y="165"/>
                    </a:lnTo>
                    <a:lnTo>
                      <a:pt x="255" y="75"/>
                    </a:lnTo>
                    <a:lnTo>
                      <a:pt x="345" y="30"/>
                    </a:lnTo>
                    <a:lnTo>
                      <a:pt x="405" y="0"/>
                    </a:lnTo>
                    <a:lnTo>
                      <a:pt x="450" y="30"/>
                    </a:lnTo>
                    <a:lnTo>
                      <a:pt x="480" y="60"/>
                    </a:lnTo>
                    <a:lnTo>
                      <a:pt x="405" y="345"/>
                    </a:lnTo>
                  </a:path>
                </a:pathLst>
              </a:custGeom>
              <a:noFill/>
              <a:ln w="0">
                <a:solidFill>
                  <a:srgbClr val="000000"/>
                </a:solidFill>
                <a:round/>
                <a:headEnd/>
                <a:tailEnd/>
              </a:ln>
            </p:spPr>
            <p:txBody>
              <a:bodyPr/>
              <a:lstStyle/>
              <a:p>
                <a:endParaRPr lang="tr-TR"/>
              </a:p>
            </p:txBody>
          </p:sp>
          <p:sp>
            <p:nvSpPr>
              <p:cNvPr id="73" name="Freeform 602"/>
              <p:cNvSpPr>
                <a:spLocks/>
              </p:cNvSpPr>
              <p:nvPr/>
            </p:nvSpPr>
            <p:spPr bwMode="auto">
              <a:xfrm>
                <a:off x="2820" y="2940"/>
                <a:ext cx="480" cy="510"/>
              </a:xfrm>
              <a:custGeom>
                <a:avLst/>
                <a:gdLst>
                  <a:gd name="T0" fmla="*/ 405 w 480"/>
                  <a:gd name="T1" fmla="*/ 345 h 510"/>
                  <a:gd name="T2" fmla="*/ 360 w 480"/>
                  <a:gd name="T3" fmla="*/ 390 h 510"/>
                  <a:gd name="T4" fmla="*/ 285 w 480"/>
                  <a:gd name="T5" fmla="*/ 465 h 510"/>
                  <a:gd name="T6" fmla="*/ 210 w 480"/>
                  <a:gd name="T7" fmla="*/ 510 h 510"/>
                  <a:gd name="T8" fmla="*/ 135 w 480"/>
                  <a:gd name="T9" fmla="*/ 510 h 510"/>
                  <a:gd name="T10" fmla="*/ 45 w 480"/>
                  <a:gd name="T11" fmla="*/ 510 h 510"/>
                  <a:gd name="T12" fmla="*/ 0 w 480"/>
                  <a:gd name="T13" fmla="*/ 465 h 510"/>
                  <a:gd name="T14" fmla="*/ 0 w 480"/>
                  <a:gd name="T15" fmla="*/ 405 h 510"/>
                  <a:gd name="T16" fmla="*/ 0 w 480"/>
                  <a:gd name="T17" fmla="*/ 345 h 510"/>
                  <a:gd name="T18" fmla="*/ 45 w 480"/>
                  <a:gd name="T19" fmla="*/ 255 h 510"/>
                  <a:gd name="T20" fmla="*/ 135 w 480"/>
                  <a:gd name="T21" fmla="*/ 165 h 510"/>
                  <a:gd name="T22" fmla="*/ 255 w 480"/>
                  <a:gd name="T23" fmla="*/ 75 h 510"/>
                  <a:gd name="T24" fmla="*/ 345 w 480"/>
                  <a:gd name="T25" fmla="*/ 30 h 510"/>
                  <a:gd name="T26" fmla="*/ 405 w 480"/>
                  <a:gd name="T27" fmla="*/ 0 h 510"/>
                  <a:gd name="T28" fmla="*/ 450 w 480"/>
                  <a:gd name="T29" fmla="*/ 30 h 510"/>
                  <a:gd name="T30" fmla="*/ 480 w 480"/>
                  <a:gd name="T31" fmla="*/ 60 h 5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0"/>
                  <a:gd name="T49" fmla="*/ 0 h 510"/>
                  <a:gd name="T50" fmla="*/ 480 w 480"/>
                  <a:gd name="T51" fmla="*/ 510 h 5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0" h="510">
                    <a:moveTo>
                      <a:pt x="405" y="345"/>
                    </a:moveTo>
                    <a:lnTo>
                      <a:pt x="360" y="390"/>
                    </a:lnTo>
                    <a:lnTo>
                      <a:pt x="285" y="465"/>
                    </a:lnTo>
                    <a:lnTo>
                      <a:pt x="210" y="510"/>
                    </a:lnTo>
                    <a:lnTo>
                      <a:pt x="135" y="510"/>
                    </a:lnTo>
                    <a:lnTo>
                      <a:pt x="45" y="510"/>
                    </a:lnTo>
                    <a:lnTo>
                      <a:pt x="0" y="465"/>
                    </a:lnTo>
                    <a:lnTo>
                      <a:pt x="0" y="405"/>
                    </a:lnTo>
                    <a:lnTo>
                      <a:pt x="0" y="345"/>
                    </a:lnTo>
                    <a:lnTo>
                      <a:pt x="45" y="255"/>
                    </a:lnTo>
                    <a:lnTo>
                      <a:pt x="135" y="165"/>
                    </a:lnTo>
                    <a:lnTo>
                      <a:pt x="255" y="75"/>
                    </a:lnTo>
                    <a:lnTo>
                      <a:pt x="345" y="30"/>
                    </a:lnTo>
                    <a:lnTo>
                      <a:pt x="405" y="0"/>
                    </a:lnTo>
                    <a:lnTo>
                      <a:pt x="450" y="30"/>
                    </a:lnTo>
                    <a:lnTo>
                      <a:pt x="480" y="60"/>
                    </a:lnTo>
                  </a:path>
                </a:pathLst>
              </a:custGeom>
              <a:noFill/>
              <a:ln w="0">
                <a:solidFill>
                  <a:srgbClr val="000000"/>
                </a:solidFill>
                <a:round/>
                <a:headEnd/>
                <a:tailEnd/>
              </a:ln>
            </p:spPr>
            <p:txBody>
              <a:bodyPr/>
              <a:lstStyle/>
              <a:p>
                <a:endParaRPr lang="tr-TR"/>
              </a:p>
            </p:txBody>
          </p:sp>
          <p:sp>
            <p:nvSpPr>
              <p:cNvPr id="74" name="Freeform 603"/>
              <p:cNvSpPr>
                <a:spLocks/>
              </p:cNvSpPr>
              <p:nvPr/>
            </p:nvSpPr>
            <p:spPr bwMode="auto">
              <a:xfrm>
                <a:off x="3360" y="2985"/>
                <a:ext cx="255" cy="285"/>
              </a:xfrm>
              <a:custGeom>
                <a:avLst/>
                <a:gdLst>
                  <a:gd name="T0" fmla="*/ 0 w 255"/>
                  <a:gd name="T1" fmla="*/ 0 h 285"/>
                  <a:gd name="T2" fmla="*/ 45 w 255"/>
                  <a:gd name="T3" fmla="*/ 0 h 285"/>
                  <a:gd name="T4" fmla="*/ 90 w 255"/>
                  <a:gd name="T5" fmla="*/ 0 h 285"/>
                  <a:gd name="T6" fmla="*/ 165 w 255"/>
                  <a:gd name="T7" fmla="*/ 30 h 285"/>
                  <a:gd name="T8" fmla="*/ 225 w 255"/>
                  <a:gd name="T9" fmla="*/ 90 h 285"/>
                  <a:gd name="T10" fmla="*/ 255 w 255"/>
                  <a:gd name="T11" fmla="*/ 195 h 285"/>
                  <a:gd name="T12" fmla="*/ 255 w 255"/>
                  <a:gd name="T13" fmla="*/ 285 h 285"/>
                  <a:gd name="T14" fmla="*/ 0 60000 65536"/>
                  <a:gd name="T15" fmla="*/ 0 60000 65536"/>
                  <a:gd name="T16" fmla="*/ 0 60000 65536"/>
                  <a:gd name="T17" fmla="*/ 0 60000 65536"/>
                  <a:gd name="T18" fmla="*/ 0 60000 65536"/>
                  <a:gd name="T19" fmla="*/ 0 60000 65536"/>
                  <a:gd name="T20" fmla="*/ 0 60000 65536"/>
                  <a:gd name="T21" fmla="*/ 0 w 255"/>
                  <a:gd name="T22" fmla="*/ 0 h 285"/>
                  <a:gd name="T23" fmla="*/ 255 w 255"/>
                  <a:gd name="T24" fmla="*/ 285 h 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5" h="285">
                    <a:moveTo>
                      <a:pt x="0" y="0"/>
                    </a:moveTo>
                    <a:lnTo>
                      <a:pt x="45" y="0"/>
                    </a:lnTo>
                    <a:lnTo>
                      <a:pt x="90" y="0"/>
                    </a:lnTo>
                    <a:lnTo>
                      <a:pt x="165" y="30"/>
                    </a:lnTo>
                    <a:lnTo>
                      <a:pt x="225" y="90"/>
                    </a:lnTo>
                    <a:lnTo>
                      <a:pt x="255" y="195"/>
                    </a:lnTo>
                    <a:lnTo>
                      <a:pt x="255" y="285"/>
                    </a:lnTo>
                  </a:path>
                </a:pathLst>
              </a:custGeom>
              <a:noFill/>
              <a:ln w="0">
                <a:solidFill>
                  <a:srgbClr val="000000"/>
                </a:solidFill>
                <a:round/>
                <a:headEnd/>
                <a:tailEnd/>
              </a:ln>
            </p:spPr>
            <p:txBody>
              <a:bodyPr/>
              <a:lstStyle/>
              <a:p>
                <a:endParaRPr lang="tr-TR"/>
              </a:p>
            </p:txBody>
          </p:sp>
          <p:sp>
            <p:nvSpPr>
              <p:cNvPr id="75" name="Freeform 604"/>
              <p:cNvSpPr>
                <a:spLocks/>
              </p:cNvSpPr>
              <p:nvPr/>
            </p:nvSpPr>
            <p:spPr bwMode="auto">
              <a:xfrm>
                <a:off x="2970" y="3825"/>
                <a:ext cx="390" cy="165"/>
              </a:xfrm>
              <a:custGeom>
                <a:avLst/>
                <a:gdLst>
                  <a:gd name="T0" fmla="*/ 0 w 390"/>
                  <a:gd name="T1" fmla="*/ 165 h 165"/>
                  <a:gd name="T2" fmla="*/ 45 w 390"/>
                  <a:gd name="T3" fmla="*/ 165 h 165"/>
                  <a:gd name="T4" fmla="*/ 90 w 390"/>
                  <a:gd name="T5" fmla="*/ 165 h 165"/>
                  <a:gd name="T6" fmla="*/ 135 w 390"/>
                  <a:gd name="T7" fmla="*/ 150 h 165"/>
                  <a:gd name="T8" fmla="*/ 180 w 390"/>
                  <a:gd name="T9" fmla="*/ 150 h 165"/>
                  <a:gd name="T10" fmla="*/ 225 w 390"/>
                  <a:gd name="T11" fmla="*/ 135 h 165"/>
                  <a:gd name="T12" fmla="*/ 255 w 390"/>
                  <a:gd name="T13" fmla="*/ 105 h 165"/>
                  <a:gd name="T14" fmla="*/ 300 w 390"/>
                  <a:gd name="T15" fmla="*/ 90 h 165"/>
                  <a:gd name="T16" fmla="*/ 330 w 390"/>
                  <a:gd name="T17" fmla="*/ 60 h 165"/>
                  <a:gd name="T18" fmla="*/ 375 w 390"/>
                  <a:gd name="T19" fmla="*/ 30 h 165"/>
                  <a:gd name="T20" fmla="*/ 390 w 390"/>
                  <a:gd name="T21" fmla="*/ 0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0"/>
                  <a:gd name="T34" fmla="*/ 0 h 165"/>
                  <a:gd name="T35" fmla="*/ 390 w 390"/>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0" h="165">
                    <a:moveTo>
                      <a:pt x="0" y="165"/>
                    </a:moveTo>
                    <a:lnTo>
                      <a:pt x="45" y="165"/>
                    </a:lnTo>
                    <a:lnTo>
                      <a:pt x="90" y="165"/>
                    </a:lnTo>
                    <a:lnTo>
                      <a:pt x="135" y="150"/>
                    </a:lnTo>
                    <a:lnTo>
                      <a:pt x="180" y="150"/>
                    </a:lnTo>
                    <a:lnTo>
                      <a:pt x="225" y="135"/>
                    </a:lnTo>
                    <a:lnTo>
                      <a:pt x="255" y="105"/>
                    </a:lnTo>
                    <a:lnTo>
                      <a:pt x="300" y="90"/>
                    </a:lnTo>
                    <a:lnTo>
                      <a:pt x="330" y="60"/>
                    </a:lnTo>
                    <a:lnTo>
                      <a:pt x="375" y="30"/>
                    </a:lnTo>
                    <a:lnTo>
                      <a:pt x="390" y="0"/>
                    </a:lnTo>
                  </a:path>
                </a:pathLst>
              </a:custGeom>
              <a:noFill/>
              <a:ln w="0">
                <a:solidFill>
                  <a:srgbClr val="000000"/>
                </a:solidFill>
                <a:round/>
                <a:headEnd/>
                <a:tailEnd/>
              </a:ln>
            </p:spPr>
            <p:txBody>
              <a:bodyPr/>
              <a:lstStyle/>
              <a:p>
                <a:endParaRPr lang="tr-TR"/>
              </a:p>
            </p:txBody>
          </p:sp>
          <p:sp>
            <p:nvSpPr>
              <p:cNvPr id="76" name="Freeform 605"/>
              <p:cNvSpPr>
                <a:spLocks/>
              </p:cNvSpPr>
              <p:nvPr/>
            </p:nvSpPr>
            <p:spPr bwMode="auto">
              <a:xfrm>
                <a:off x="3090" y="3990"/>
                <a:ext cx="300" cy="105"/>
              </a:xfrm>
              <a:custGeom>
                <a:avLst/>
                <a:gdLst>
                  <a:gd name="T0" fmla="*/ 0 w 300"/>
                  <a:gd name="T1" fmla="*/ 105 h 105"/>
                  <a:gd name="T2" fmla="*/ 45 w 300"/>
                  <a:gd name="T3" fmla="*/ 105 h 105"/>
                  <a:gd name="T4" fmla="*/ 75 w 300"/>
                  <a:gd name="T5" fmla="*/ 105 h 105"/>
                  <a:gd name="T6" fmla="*/ 120 w 300"/>
                  <a:gd name="T7" fmla="*/ 105 h 105"/>
                  <a:gd name="T8" fmla="*/ 150 w 300"/>
                  <a:gd name="T9" fmla="*/ 105 h 105"/>
                  <a:gd name="T10" fmla="*/ 180 w 300"/>
                  <a:gd name="T11" fmla="*/ 90 h 105"/>
                  <a:gd name="T12" fmla="*/ 225 w 300"/>
                  <a:gd name="T13" fmla="*/ 75 h 105"/>
                  <a:gd name="T14" fmla="*/ 255 w 300"/>
                  <a:gd name="T15" fmla="*/ 60 h 105"/>
                  <a:gd name="T16" fmla="*/ 270 w 300"/>
                  <a:gd name="T17" fmla="*/ 30 h 105"/>
                  <a:gd name="T18" fmla="*/ 300 w 300"/>
                  <a:gd name="T19" fmla="*/ 0 h 105"/>
                  <a:gd name="T20" fmla="*/ 300 w 300"/>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0"/>
                  <a:gd name="T34" fmla="*/ 0 h 105"/>
                  <a:gd name="T35" fmla="*/ 300 w 300"/>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0" h="105">
                    <a:moveTo>
                      <a:pt x="0" y="105"/>
                    </a:moveTo>
                    <a:lnTo>
                      <a:pt x="45" y="105"/>
                    </a:lnTo>
                    <a:lnTo>
                      <a:pt x="75" y="105"/>
                    </a:lnTo>
                    <a:lnTo>
                      <a:pt x="120" y="105"/>
                    </a:lnTo>
                    <a:lnTo>
                      <a:pt x="150" y="105"/>
                    </a:lnTo>
                    <a:lnTo>
                      <a:pt x="180" y="90"/>
                    </a:lnTo>
                    <a:lnTo>
                      <a:pt x="225" y="75"/>
                    </a:lnTo>
                    <a:lnTo>
                      <a:pt x="255" y="60"/>
                    </a:lnTo>
                    <a:lnTo>
                      <a:pt x="270" y="30"/>
                    </a:lnTo>
                    <a:lnTo>
                      <a:pt x="300" y="0"/>
                    </a:lnTo>
                  </a:path>
                </a:pathLst>
              </a:custGeom>
              <a:noFill/>
              <a:ln w="0">
                <a:solidFill>
                  <a:srgbClr val="000000"/>
                </a:solidFill>
                <a:round/>
                <a:headEnd/>
                <a:tailEnd/>
              </a:ln>
            </p:spPr>
            <p:txBody>
              <a:bodyPr/>
              <a:lstStyle/>
              <a:p>
                <a:endParaRPr lang="tr-TR"/>
              </a:p>
            </p:txBody>
          </p:sp>
          <p:sp>
            <p:nvSpPr>
              <p:cNvPr id="77" name="Freeform 606"/>
              <p:cNvSpPr>
                <a:spLocks/>
              </p:cNvSpPr>
              <p:nvPr/>
            </p:nvSpPr>
            <p:spPr bwMode="auto">
              <a:xfrm>
                <a:off x="3600" y="4980"/>
                <a:ext cx="1560" cy="645"/>
              </a:xfrm>
              <a:custGeom>
                <a:avLst/>
                <a:gdLst>
                  <a:gd name="T0" fmla="*/ 750 w 1560"/>
                  <a:gd name="T1" fmla="*/ 225 h 645"/>
                  <a:gd name="T2" fmla="*/ 630 w 1560"/>
                  <a:gd name="T3" fmla="*/ 210 h 645"/>
                  <a:gd name="T4" fmla="*/ 525 w 1560"/>
                  <a:gd name="T5" fmla="*/ 195 h 645"/>
                  <a:gd name="T6" fmla="*/ 450 w 1560"/>
                  <a:gd name="T7" fmla="*/ 195 h 645"/>
                  <a:gd name="T8" fmla="*/ 360 w 1560"/>
                  <a:gd name="T9" fmla="*/ 210 h 645"/>
                  <a:gd name="T10" fmla="*/ 300 w 1560"/>
                  <a:gd name="T11" fmla="*/ 225 h 645"/>
                  <a:gd name="T12" fmla="*/ 225 w 1560"/>
                  <a:gd name="T13" fmla="*/ 255 h 645"/>
                  <a:gd name="T14" fmla="*/ 135 w 1560"/>
                  <a:gd name="T15" fmla="*/ 285 h 645"/>
                  <a:gd name="T16" fmla="*/ 90 w 1560"/>
                  <a:gd name="T17" fmla="*/ 315 h 645"/>
                  <a:gd name="T18" fmla="*/ 30 w 1560"/>
                  <a:gd name="T19" fmla="*/ 360 h 645"/>
                  <a:gd name="T20" fmla="*/ 15 w 1560"/>
                  <a:gd name="T21" fmla="*/ 405 h 645"/>
                  <a:gd name="T22" fmla="*/ 0 w 1560"/>
                  <a:gd name="T23" fmla="*/ 480 h 645"/>
                  <a:gd name="T24" fmla="*/ 15 w 1560"/>
                  <a:gd name="T25" fmla="*/ 540 h 645"/>
                  <a:gd name="T26" fmla="*/ 45 w 1560"/>
                  <a:gd name="T27" fmla="*/ 585 h 645"/>
                  <a:gd name="T28" fmla="*/ 105 w 1560"/>
                  <a:gd name="T29" fmla="*/ 630 h 645"/>
                  <a:gd name="T30" fmla="*/ 255 w 1560"/>
                  <a:gd name="T31" fmla="*/ 645 h 645"/>
                  <a:gd name="T32" fmla="*/ 390 w 1560"/>
                  <a:gd name="T33" fmla="*/ 645 h 645"/>
                  <a:gd name="T34" fmla="*/ 525 w 1560"/>
                  <a:gd name="T35" fmla="*/ 615 h 645"/>
                  <a:gd name="T36" fmla="*/ 645 w 1560"/>
                  <a:gd name="T37" fmla="*/ 585 h 645"/>
                  <a:gd name="T38" fmla="*/ 735 w 1560"/>
                  <a:gd name="T39" fmla="*/ 570 h 645"/>
                  <a:gd name="T40" fmla="*/ 900 w 1560"/>
                  <a:gd name="T41" fmla="*/ 510 h 645"/>
                  <a:gd name="T42" fmla="*/ 1020 w 1560"/>
                  <a:gd name="T43" fmla="*/ 495 h 645"/>
                  <a:gd name="T44" fmla="*/ 1125 w 1560"/>
                  <a:gd name="T45" fmla="*/ 465 h 645"/>
                  <a:gd name="T46" fmla="*/ 1215 w 1560"/>
                  <a:gd name="T47" fmla="*/ 435 h 645"/>
                  <a:gd name="T48" fmla="*/ 1290 w 1560"/>
                  <a:gd name="T49" fmla="*/ 405 h 645"/>
                  <a:gd name="T50" fmla="*/ 1455 w 1560"/>
                  <a:gd name="T51" fmla="*/ 390 h 645"/>
                  <a:gd name="T52" fmla="*/ 1545 w 1560"/>
                  <a:gd name="T53" fmla="*/ 345 h 645"/>
                  <a:gd name="T54" fmla="*/ 1560 w 1560"/>
                  <a:gd name="T55" fmla="*/ 270 h 645"/>
                  <a:gd name="T56" fmla="*/ 1560 w 1560"/>
                  <a:gd name="T57" fmla="*/ 150 h 645"/>
                  <a:gd name="T58" fmla="*/ 1560 w 1560"/>
                  <a:gd name="T59" fmla="*/ 105 h 645"/>
                  <a:gd name="T60" fmla="*/ 1245 w 1560"/>
                  <a:gd name="T61" fmla="*/ 0 h 645"/>
                  <a:gd name="T62" fmla="*/ 1005 w 1560"/>
                  <a:gd name="T63" fmla="*/ 15 h 645"/>
                  <a:gd name="T64" fmla="*/ 750 w 1560"/>
                  <a:gd name="T65" fmla="*/ 225 h 6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60"/>
                  <a:gd name="T100" fmla="*/ 0 h 645"/>
                  <a:gd name="T101" fmla="*/ 1560 w 1560"/>
                  <a:gd name="T102" fmla="*/ 645 h 6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60" h="645">
                    <a:moveTo>
                      <a:pt x="750" y="225"/>
                    </a:moveTo>
                    <a:lnTo>
                      <a:pt x="630" y="210"/>
                    </a:lnTo>
                    <a:lnTo>
                      <a:pt x="525" y="195"/>
                    </a:lnTo>
                    <a:lnTo>
                      <a:pt x="450" y="195"/>
                    </a:lnTo>
                    <a:lnTo>
                      <a:pt x="360" y="210"/>
                    </a:lnTo>
                    <a:lnTo>
                      <a:pt x="300" y="225"/>
                    </a:lnTo>
                    <a:lnTo>
                      <a:pt x="225" y="255"/>
                    </a:lnTo>
                    <a:lnTo>
                      <a:pt x="135" y="285"/>
                    </a:lnTo>
                    <a:lnTo>
                      <a:pt x="90" y="315"/>
                    </a:lnTo>
                    <a:lnTo>
                      <a:pt x="30" y="360"/>
                    </a:lnTo>
                    <a:lnTo>
                      <a:pt x="15" y="405"/>
                    </a:lnTo>
                    <a:lnTo>
                      <a:pt x="0" y="480"/>
                    </a:lnTo>
                    <a:lnTo>
                      <a:pt x="15" y="540"/>
                    </a:lnTo>
                    <a:lnTo>
                      <a:pt x="45" y="585"/>
                    </a:lnTo>
                    <a:lnTo>
                      <a:pt x="105" y="630"/>
                    </a:lnTo>
                    <a:lnTo>
                      <a:pt x="255" y="645"/>
                    </a:lnTo>
                    <a:lnTo>
                      <a:pt x="390" y="645"/>
                    </a:lnTo>
                    <a:lnTo>
                      <a:pt x="525" y="615"/>
                    </a:lnTo>
                    <a:lnTo>
                      <a:pt x="645" y="585"/>
                    </a:lnTo>
                    <a:lnTo>
                      <a:pt x="735" y="570"/>
                    </a:lnTo>
                    <a:lnTo>
                      <a:pt x="900" y="510"/>
                    </a:lnTo>
                    <a:lnTo>
                      <a:pt x="1020" y="495"/>
                    </a:lnTo>
                    <a:lnTo>
                      <a:pt x="1125" y="465"/>
                    </a:lnTo>
                    <a:lnTo>
                      <a:pt x="1215" y="435"/>
                    </a:lnTo>
                    <a:lnTo>
                      <a:pt x="1290" y="405"/>
                    </a:lnTo>
                    <a:lnTo>
                      <a:pt x="1455" y="390"/>
                    </a:lnTo>
                    <a:lnTo>
                      <a:pt x="1545" y="345"/>
                    </a:lnTo>
                    <a:lnTo>
                      <a:pt x="1560" y="270"/>
                    </a:lnTo>
                    <a:lnTo>
                      <a:pt x="1560" y="150"/>
                    </a:lnTo>
                    <a:lnTo>
                      <a:pt x="1560" y="105"/>
                    </a:lnTo>
                    <a:lnTo>
                      <a:pt x="1245" y="0"/>
                    </a:lnTo>
                    <a:lnTo>
                      <a:pt x="1005" y="15"/>
                    </a:lnTo>
                    <a:lnTo>
                      <a:pt x="750" y="225"/>
                    </a:lnTo>
                    <a:close/>
                  </a:path>
                </a:pathLst>
              </a:custGeom>
              <a:solidFill>
                <a:srgbClr val="963D14"/>
              </a:solidFill>
              <a:ln w="9525">
                <a:noFill/>
                <a:round/>
                <a:headEnd/>
                <a:tailEnd/>
              </a:ln>
            </p:spPr>
            <p:txBody>
              <a:bodyPr/>
              <a:lstStyle/>
              <a:p>
                <a:endParaRPr lang="tr-TR"/>
              </a:p>
            </p:txBody>
          </p:sp>
          <p:sp>
            <p:nvSpPr>
              <p:cNvPr id="78" name="Freeform 607"/>
              <p:cNvSpPr>
                <a:spLocks/>
              </p:cNvSpPr>
              <p:nvPr/>
            </p:nvSpPr>
            <p:spPr bwMode="auto">
              <a:xfrm>
                <a:off x="3600" y="4980"/>
                <a:ext cx="1560" cy="645"/>
              </a:xfrm>
              <a:custGeom>
                <a:avLst/>
                <a:gdLst>
                  <a:gd name="T0" fmla="*/ 750 w 1560"/>
                  <a:gd name="T1" fmla="*/ 225 h 645"/>
                  <a:gd name="T2" fmla="*/ 630 w 1560"/>
                  <a:gd name="T3" fmla="*/ 210 h 645"/>
                  <a:gd name="T4" fmla="*/ 525 w 1560"/>
                  <a:gd name="T5" fmla="*/ 195 h 645"/>
                  <a:gd name="T6" fmla="*/ 450 w 1560"/>
                  <a:gd name="T7" fmla="*/ 195 h 645"/>
                  <a:gd name="T8" fmla="*/ 360 w 1560"/>
                  <a:gd name="T9" fmla="*/ 210 h 645"/>
                  <a:gd name="T10" fmla="*/ 300 w 1560"/>
                  <a:gd name="T11" fmla="*/ 225 h 645"/>
                  <a:gd name="T12" fmla="*/ 225 w 1560"/>
                  <a:gd name="T13" fmla="*/ 255 h 645"/>
                  <a:gd name="T14" fmla="*/ 135 w 1560"/>
                  <a:gd name="T15" fmla="*/ 285 h 645"/>
                  <a:gd name="T16" fmla="*/ 90 w 1560"/>
                  <a:gd name="T17" fmla="*/ 315 h 645"/>
                  <a:gd name="T18" fmla="*/ 30 w 1560"/>
                  <a:gd name="T19" fmla="*/ 360 h 645"/>
                  <a:gd name="T20" fmla="*/ 15 w 1560"/>
                  <a:gd name="T21" fmla="*/ 405 h 645"/>
                  <a:gd name="T22" fmla="*/ 0 w 1560"/>
                  <a:gd name="T23" fmla="*/ 480 h 645"/>
                  <a:gd name="T24" fmla="*/ 15 w 1560"/>
                  <a:gd name="T25" fmla="*/ 540 h 645"/>
                  <a:gd name="T26" fmla="*/ 45 w 1560"/>
                  <a:gd name="T27" fmla="*/ 585 h 645"/>
                  <a:gd name="T28" fmla="*/ 105 w 1560"/>
                  <a:gd name="T29" fmla="*/ 630 h 645"/>
                  <a:gd name="T30" fmla="*/ 255 w 1560"/>
                  <a:gd name="T31" fmla="*/ 645 h 645"/>
                  <a:gd name="T32" fmla="*/ 390 w 1560"/>
                  <a:gd name="T33" fmla="*/ 645 h 645"/>
                  <a:gd name="T34" fmla="*/ 525 w 1560"/>
                  <a:gd name="T35" fmla="*/ 615 h 645"/>
                  <a:gd name="T36" fmla="*/ 645 w 1560"/>
                  <a:gd name="T37" fmla="*/ 585 h 645"/>
                  <a:gd name="T38" fmla="*/ 735 w 1560"/>
                  <a:gd name="T39" fmla="*/ 570 h 645"/>
                  <a:gd name="T40" fmla="*/ 900 w 1560"/>
                  <a:gd name="T41" fmla="*/ 510 h 645"/>
                  <a:gd name="T42" fmla="*/ 1020 w 1560"/>
                  <a:gd name="T43" fmla="*/ 495 h 645"/>
                  <a:gd name="T44" fmla="*/ 1125 w 1560"/>
                  <a:gd name="T45" fmla="*/ 465 h 645"/>
                  <a:gd name="T46" fmla="*/ 1215 w 1560"/>
                  <a:gd name="T47" fmla="*/ 435 h 645"/>
                  <a:gd name="T48" fmla="*/ 1290 w 1560"/>
                  <a:gd name="T49" fmla="*/ 405 h 645"/>
                  <a:gd name="T50" fmla="*/ 1455 w 1560"/>
                  <a:gd name="T51" fmla="*/ 390 h 645"/>
                  <a:gd name="T52" fmla="*/ 1545 w 1560"/>
                  <a:gd name="T53" fmla="*/ 345 h 645"/>
                  <a:gd name="T54" fmla="*/ 1560 w 1560"/>
                  <a:gd name="T55" fmla="*/ 270 h 645"/>
                  <a:gd name="T56" fmla="*/ 1560 w 1560"/>
                  <a:gd name="T57" fmla="*/ 150 h 645"/>
                  <a:gd name="T58" fmla="*/ 1560 w 1560"/>
                  <a:gd name="T59" fmla="*/ 105 h 645"/>
                  <a:gd name="T60" fmla="*/ 1245 w 1560"/>
                  <a:gd name="T61" fmla="*/ 0 h 645"/>
                  <a:gd name="T62" fmla="*/ 1005 w 1560"/>
                  <a:gd name="T63" fmla="*/ 15 h 645"/>
                  <a:gd name="T64" fmla="*/ 750 w 1560"/>
                  <a:gd name="T65" fmla="*/ 225 h 6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60"/>
                  <a:gd name="T100" fmla="*/ 0 h 645"/>
                  <a:gd name="T101" fmla="*/ 1560 w 1560"/>
                  <a:gd name="T102" fmla="*/ 645 h 6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60" h="645">
                    <a:moveTo>
                      <a:pt x="750" y="225"/>
                    </a:moveTo>
                    <a:lnTo>
                      <a:pt x="630" y="210"/>
                    </a:lnTo>
                    <a:lnTo>
                      <a:pt x="525" y="195"/>
                    </a:lnTo>
                    <a:lnTo>
                      <a:pt x="450" y="195"/>
                    </a:lnTo>
                    <a:lnTo>
                      <a:pt x="360" y="210"/>
                    </a:lnTo>
                    <a:lnTo>
                      <a:pt x="300" y="225"/>
                    </a:lnTo>
                    <a:lnTo>
                      <a:pt x="225" y="255"/>
                    </a:lnTo>
                    <a:lnTo>
                      <a:pt x="135" y="285"/>
                    </a:lnTo>
                    <a:lnTo>
                      <a:pt x="90" y="315"/>
                    </a:lnTo>
                    <a:lnTo>
                      <a:pt x="30" y="360"/>
                    </a:lnTo>
                    <a:lnTo>
                      <a:pt x="15" y="405"/>
                    </a:lnTo>
                    <a:lnTo>
                      <a:pt x="0" y="480"/>
                    </a:lnTo>
                    <a:lnTo>
                      <a:pt x="15" y="540"/>
                    </a:lnTo>
                    <a:lnTo>
                      <a:pt x="45" y="585"/>
                    </a:lnTo>
                    <a:lnTo>
                      <a:pt x="105" y="630"/>
                    </a:lnTo>
                    <a:lnTo>
                      <a:pt x="255" y="645"/>
                    </a:lnTo>
                    <a:lnTo>
                      <a:pt x="390" y="645"/>
                    </a:lnTo>
                    <a:lnTo>
                      <a:pt x="525" y="615"/>
                    </a:lnTo>
                    <a:lnTo>
                      <a:pt x="645" y="585"/>
                    </a:lnTo>
                    <a:lnTo>
                      <a:pt x="735" y="570"/>
                    </a:lnTo>
                    <a:lnTo>
                      <a:pt x="900" y="510"/>
                    </a:lnTo>
                    <a:lnTo>
                      <a:pt x="1020" y="495"/>
                    </a:lnTo>
                    <a:lnTo>
                      <a:pt x="1125" y="465"/>
                    </a:lnTo>
                    <a:lnTo>
                      <a:pt x="1215" y="435"/>
                    </a:lnTo>
                    <a:lnTo>
                      <a:pt x="1290" y="405"/>
                    </a:lnTo>
                    <a:lnTo>
                      <a:pt x="1455" y="390"/>
                    </a:lnTo>
                    <a:lnTo>
                      <a:pt x="1545" y="345"/>
                    </a:lnTo>
                    <a:lnTo>
                      <a:pt x="1560" y="270"/>
                    </a:lnTo>
                    <a:lnTo>
                      <a:pt x="1560" y="150"/>
                    </a:lnTo>
                    <a:lnTo>
                      <a:pt x="1560" y="105"/>
                    </a:lnTo>
                    <a:lnTo>
                      <a:pt x="1245" y="0"/>
                    </a:lnTo>
                    <a:lnTo>
                      <a:pt x="1005" y="15"/>
                    </a:lnTo>
                    <a:lnTo>
                      <a:pt x="750" y="225"/>
                    </a:lnTo>
                  </a:path>
                </a:pathLst>
              </a:custGeom>
              <a:noFill/>
              <a:ln w="0">
                <a:solidFill>
                  <a:srgbClr val="000000"/>
                </a:solidFill>
                <a:round/>
                <a:headEnd/>
                <a:tailEnd/>
              </a:ln>
            </p:spPr>
            <p:txBody>
              <a:bodyPr/>
              <a:lstStyle/>
              <a:p>
                <a:endParaRPr lang="tr-TR"/>
              </a:p>
            </p:txBody>
          </p:sp>
          <p:sp>
            <p:nvSpPr>
              <p:cNvPr id="79" name="Freeform 608"/>
              <p:cNvSpPr>
                <a:spLocks/>
              </p:cNvSpPr>
              <p:nvPr/>
            </p:nvSpPr>
            <p:spPr bwMode="auto">
              <a:xfrm>
                <a:off x="5025" y="5055"/>
                <a:ext cx="900" cy="915"/>
              </a:xfrm>
              <a:custGeom>
                <a:avLst/>
                <a:gdLst>
                  <a:gd name="T0" fmla="*/ 30 w 900"/>
                  <a:gd name="T1" fmla="*/ 105 h 915"/>
                  <a:gd name="T2" fmla="*/ 15 w 900"/>
                  <a:gd name="T3" fmla="*/ 210 h 915"/>
                  <a:gd name="T4" fmla="*/ 0 w 900"/>
                  <a:gd name="T5" fmla="*/ 315 h 915"/>
                  <a:gd name="T6" fmla="*/ 0 w 900"/>
                  <a:gd name="T7" fmla="*/ 390 h 915"/>
                  <a:gd name="T8" fmla="*/ 30 w 900"/>
                  <a:gd name="T9" fmla="*/ 420 h 915"/>
                  <a:gd name="T10" fmla="*/ 60 w 900"/>
                  <a:gd name="T11" fmla="*/ 420 h 915"/>
                  <a:gd name="T12" fmla="*/ 60 w 900"/>
                  <a:gd name="T13" fmla="*/ 510 h 915"/>
                  <a:gd name="T14" fmla="*/ 90 w 900"/>
                  <a:gd name="T15" fmla="*/ 585 h 915"/>
                  <a:gd name="T16" fmla="*/ 105 w 900"/>
                  <a:gd name="T17" fmla="*/ 645 h 915"/>
                  <a:gd name="T18" fmla="*/ 165 w 900"/>
                  <a:gd name="T19" fmla="*/ 720 h 915"/>
                  <a:gd name="T20" fmla="*/ 210 w 900"/>
                  <a:gd name="T21" fmla="*/ 780 h 915"/>
                  <a:gd name="T22" fmla="*/ 270 w 900"/>
                  <a:gd name="T23" fmla="*/ 825 h 915"/>
                  <a:gd name="T24" fmla="*/ 345 w 900"/>
                  <a:gd name="T25" fmla="*/ 870 h 915"/>
                  <a:gd name="T26" fmla="*/ 405 w 900"/>
                  <a:gd name="T27" fmla="*/ 885 h 915"/>
                  <a:gd name="T28" fmla="*/ 495 w 900"/>
                  <a:gd name="T29" fmla="*/ 900 h 915"/>
                  <a:gd name="T30" fmla="*/ 600 w 900"/>
                  <a:gd name="T31" fmla="*/ 915 h 915"/>
                  <a:gd name="T32" fmla="*/ 660 w 900"/>
                  <a:gd name="T33" fmla="*/ 900 h 915"/>
                  <a:gd name="T34" fmla="*/ 750 w 900"/>
                  <a:gd name="T35" fmla="*/ 870 h 915"/>
                  <a:gd name="T36" fmla="*/ 795 w 900"/>
                  <a:gd name="T37" fmla="*/ 840 h 915"/>
                  <a:gd name="T38" fmla="*/ 840 w 900"/>
                  <a:gd name="T39" fmla="*/ 795 h 915"/>
                  <a:gd name="T40" fmla="*/ 870 w 900"/>
                  <a:gd name="T41" fmla="*/ 735 h 915"/>
                  <a:gd name="T42" fmla="*/ 900 w 900"/>
                  <a:gd name="T43" fmla="*/ 645 h 915"/>
                  <a:gd name="T44" fmla="*/ 900 w 900"/>
                  <a:gd name="T45" fmla="*/ 555 h 915"/>
                  <a:gd name="T46" fmla="*/ 900 w 900"/>
                  <a:gd name="T47" fmla="*/ 465 h 915"/>
                  <a:gd name="T48" fmla="*/ 870 w 900"/>
                  <a:gd name="T49" fmla="*/ 390 h 915"/>
                  <a:gd name="T50" fmla="*/ 840 w 900"/>
                  <a:gd name="T51" fmla="*/ 300 h 915"/>
                  <a:gd name="T52" fmla="*/ 810 w 900"/>
                  <a:gd name="T53" fmla="*/ 240 h 915"/>
                  <a:gd name="T54" fmla="*/ 765 w 900"/>
                  <a:gd name="T55" fmla="*/ 210 h 915"/>
                  <a:gd name="T56" fmla="*/ 720 w 900"/>
                  <a:gd name="T57" fmla="*/ 165 h 915"/>
                  <a:gd name="T58" fmla="*/ 600 w 900"/>
                  <a:gd name="T59" fmla="*/ 105 h 915"/>
                  <a:gd name="T60" fmla="*/ 405 w 900"/>
                  <a:gd name="T61" fmla="*/ 30 h 915"/>
                  <a:gd name="T62" fmla="*/ 240 w 900"/>
                  <a:gd name="T63" fmla="*/ 0 h 915"/>
                  <a:gd name="T64" fmla="*/ 135 w 900"/>
                  <a:gd name="T65" fmla="*/ 0 h 915"/>
                  <a:gd name="T66" fmla="*/ 30 w 900"/>
                  <a:gd name="T67" fmla="*/ 105 h 9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0"/>
                  <a:gd name="T103" fmla="*/ 0 h 915"/>
                  <a:gd name="T104" fmla="*/ 900 w 900"/>
                  <a:gd name="T105" fmla="*/ 915 h 9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0" h="915">
                    <a:moveTo>
                      <a:pt x="30" y="105"/>
                    </a:moveTo>
                    <a:lnTo>
                      <a:pt x="15" y="210"/>
                    </a:lnTo>
                    <a:lnTo>
                      <a:pt x="0" y="315"/>
                    </a:lnTo>
                    <a:lnTo>
                      <a:pt x="0" y="390"/>
                    </a:lnTo>
                    <a:lnTo>
                      <a:pt x="30" y="420"/>
                    </a:lnTo>
                    <a:lnTo>
                      <a:pt x="60" y="420"/>
                    </a:lnTo>
                    <a:lnTo>
                      <a:pt x="60" y="510"/>
                    </a:lnTo>
                    <a:lnTo>
                      <a:pt x="90" y="585"/>
                    </a:lnTo>
                    <a:lnTo>
                      <a:pt x="105" y="645"/>
                    </a:lnTo>
                    <a:lnTo>
                      <a:pt x="165" y="720"/>
                    </a:lnTo>
                    <a:lnTo>
                      <a:pt x="210" y="780"/>
                    </a:lnTo>
                    <a:lnTo>
                      <a:pt x="270" y="825"/>
                    </a:lnTo>
                    <a:lnTo>
                      <a:pt x="345" y="870"/>
                    </a:lnTo>
                    <a:lnTo>
                      <a:pt x="405" y="885"/>
                    </a:lnTo>
                    <a:lnTo>
                      <a:pt x="495" y="900"/>
                    </a:lnTo>
                    <a:lnTo>
                      <a:pt x="600" y="915"/>
                    </a:lnTo>
                    <a:lnTo>
                      <a:pt x="660" y="900"/>
                    </a:lnTo>
                    <a:lnTo>
                      <a:pt x="750" y="870"/>
                    </a:lnTo>
                    <a:lnTo>
                      <a:pt x="795" y="840"/>
                    </a:lnTo>
                    <a:lnTo>
                      <a:pt x="840" y="795"/>
                    </a:lnTo>
                    <a:lnTo>
                      <a:pt x="870" y="735"/>
                    </a:lnTo>
                    <a:lnTo>
                      <a:pt x="900" y="645"/>
                    </a:lnTo>
                    <a:lnTo>
                      <a:pt x="900" y="555"/>
                    </a:lnTo>
                    <a:lnTo>
                      <a:pt x="900" y="465"/>
                    </a:lnTo>
                    <a:lnTo>
                      <a:pt x="870" y="390"/>
                    </a:lnTo>
                    <a:lnTo>
                      <a:pt x="840" y="300"/>
                    </a:lnTo>
                    <a:lnTo>
                      <a:pt x="810" y="240"/>
                    </a:lnTo>
                    <a:lnTo>
                      <a:pt x="765" y="210"/>
                    </a:lnTo>
                    <a:lnTo>
                      <a:pt x="720" y="165"/>
                    </a:lnTo>
                    <a:lnTo>
                      <a:pt x="600" y="105"/>
                    </a:lnTo>
                    <a:lnTo>
                      <a:pt x="405" y="30"/>
                    </a:lnTo>
                    <a:lnTo>
                      <a:pt x="240" y="0"/>
                    </a:lnTo>
                    <a:lnTo>
                      <a:pt x="135" y="0"/>
                    </a:lnTo>
                    <a:lnTo>
                      <a:pt x="30" y="105"/>
                    </a:lnTo>
                    <a:close/>
                  </a:path>
                </a:pathLst>
              </a:custGeom>
              <a:solidFill>
                <a:srgbClr val="963D14"/>
              </a:solidFill>
              <a:ln w="9525">
                <a:noFill/>
                <a:round/>
                <a:headEnd/>
                <a:tailEnd/>
              </a:ln>
            </p:spPr>
            <p:txBody>
              <a:bodyPr/>
              <a:lstStyle/>
              <a:p>
                <a:endParaRPr lang="tr-TR"/>
              </a:p>
            </p:txBody>
          </p:sp>
          <p:sp>
            <p:nvSpPr>
              <p:cNvPr id="80" name="Freeform 609"/>
              <p:cNvSpPr>
                <a:spLocks/>
              </p:cNvSpPr>
              <p:nvPr/>
            </p:nvSpPr>
            <p:spPr bwMode="auto">
              <a:xfrm>
                <a:off x="5025" y="5055"/>
                <a:ext cx="900" cy="915"/>
              </a:xfrm>
              <a:custGeom>
                <a:avLst/>
                <a:gdLst>
                  <a:gd name="T0" fmla="*/ 30 w 900"/>
                  <a:gd name="T1" fmla="*/ 105 h 915"/>
                  <a:gd name="T2" fmla="*/ 15 w 900"/>
                  <a:gd name="T3" fmla="*/ 210 h 915"/>
                  <a:gd name="T4" fmla="*/ 0 w 900"/>
                  <a:gd name="T5" fmla="*/ 315 h 915"/>
                  <a:gd name="T6" fmla="*/ 0 w 900"/>
                  <a:gd name="T7" fmla="*/ 390 h 915"/>
                  <a:gd name="T8" fmla="*/ 30 w 900"/>
                  <a:gd name="T9" fmla="*/ 420 h 915"/>
                  <a:gd name="T10" fmla="*/ 60 w 900"/>
                  <a:gd name="T11" fmla="*/ 420 h 915"/>
                  <a:gd name="T12" fmla="*/ 60 w 900"/>
                  <a:gd name="T13" fmla="*/ 510 h 915"/>
                  <a:gd name="T14" fmla="*/ 90 w 900"/>
                  <a:gd name="T15" fmla="*/ 585 h 915"/>
                  <a:gd name="T16" fmla="*/ 105 w 900"/>
                  <a:gd name="T17" fmla="*/ 645 h 915"/>
                  <a:gd name="T18" fmla="*/ 165 w 900"/>
                  <a:gd name="T19" fmla="*/ 720 h 915"/>
                  <a:gd name="T20" fmla="*/ 210 w 900"/>
                  <a:gd name="T21" fmla="*/ 780 h 915"/>
                  <a:gd name="T22" fmla="*/ 270 w 900"/>
                  <a:gd name="T23" fmla="*/ 825 h 915"/>
                  <a:gd name="T24" fmla="*/ 345 w 900"/>
                  <a:gd name="T25" fmla="*/ 870 h 915"/>
                  <a:gd name="T26" fmla="*/ 405 w 900"/>
                  <a:gd name="T27" fmla="*/ 885 h 915"/>
                  <a:gd name="T28" fmla="*/ 495 w 900"/>
                  <a:gd name="T29" fmla="*/ 900 h 915"/>
                  <a:gd name="T30" fmla="*/ 600 w 900"/>
                  <a:gd name="T31" fmla="*/ 915 h 915"/>
                  <a:gd name="T32" fmla="*/ 660 w 900"/>
                  <a:gd name="T33" fmla="*/ 900 h 915"/>
                  <a:gd name="T34" fmla="*/ 750 w 900"/>
                  <a:gd name="T35" fmla="*/ 870 h 915"/>
                  <a:gd name="T36" fmla="*/ 795 w 900"/>
                  <a:gd name="T37" fmla="*/ 840 h 915"/>
                  <a:gd name="T38" fmla="*/ 840 w 900"/>
                  <a:gd name="T39" fmla="*/ 795 h 915"/>
                  <a:gd name="T40" fmla="*/ 870 w 900"/>
                  <a:gd name="T41" fmla="*/ 735 h 915"/>
                  <a:gd name="T42" fmla="*/ 900 w 900"/>
                  <a:gd name="T43" fmla="*/ 645 h 915"/>
                  <a:gd name="T44" fmla="*/ 900 w 900"/>
                  <a:gd name="T45" fmla="*/ 555 h 915"/>
                  <a:gd name="T46" fmla="*/ 900 w 900"/>
                  <a:gd name="T47" fmla="*/ 465 h 915"/>
                  <a:gd name="T48" fmla="*/ 870 w 900"/>
                  <a:gd name="T49" fmla="*/ 390 h 915"/>
                  <a:gd name="T50" fmla="*/ 840 w 900"/>
                  <a:gd name="T51" fmla="*/ 300 h 915"/>
                  <a:gd name="T52" fmla="*/ 810 w 900"/>
                  <a:gd name="T53" fmla="*/ 240 h 915"/>
                  <a:gd name="T54" fmla="*/ 765 w 900"/>
                  <a:gd name="T55" fmla="*/ 210 h 915"/>
                  <a:gd name="T56" fmla="*/ 720 w 900"/>
                  <a:gd name="T57" fmla="*/ 165 h 915"/>
                  <a:gd name="T58" fmla="*/ 600 w 900"/>
                  <a:gd name="T59" fmla="*/ 105 h 915"/>
                  <a:gd name="T60" fmla="*/ 405 w 900"/>
                  <a:gd name="T61" fmla="*/ 30 h 915"/>
                  <a:gd name="T62" fmla="*/ 240 w 900"/>
                  <a:gd name="T63" fmla="*/ 0 h 915"/>
                  <a:gd name="T64" fmla="*/ 135 w 900"/>
                  <a:gd name="T65" fmla="*/ 0 h 915"/>
                  <a:gd name="T66" fmla="*/ 30 w 900"/>
                  <a:gd name="T67" fmla="*/ 105 h 9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0"/>
                  <a:gd name="T103" fmla="*/ 0 h 915"/>
                  <a:gd name="T104" fmla="*/ 900 w 900"/>
                  <a:gd name="T105" fmla="*/ 915 h 9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0" h="915">
                    <a:moveTo>
                      <a:pt x="30" y="105"/>
                    </a:moveTo>
                    <a:lnTo>
                      <a:pt x="15" y="210"/>
                    </a:lnTo>
                    <a:lnTo>
                      <a:pt x="0" y="315"/>
                    </a:lnTo>
                    <a:lnTo>
                      <a:pt x="0" y="390"/>
                    </a:lnTo>
                    <a:lnTo>
                      <a:pt x="30" y="420"/>
                    </a:lnTo>
                    <a:lnTo>
                      <a:pt x="60" y="420"/>
                    </a:lnTo>
                    <a:lnTo>
                      <a:pt x="60" y="510"/>
                    </a:lnTo>
                    <a:lnTo>
                      <a:pt x="90" y="585"/>
                    </a:lnTo>
                    <a:lnTo>
                      <a:pt x="105" y="645"/>
                    </a:lnTo>
                    <a:lnTo>
                      <a:pt x="165" y="720"/>
                    </a:lnTo>
                    <a:lnTo>
                      <a:pt x="210" y="780"/>
                    </a:lnTo>
                    <a:lnTo>
                      <a:pt x="270" y="825"/>
                    </a:lnTo>
                    <a:lnTo>
                      <a:pt x="345" y="870"/>
                    </a:lnTo>
                    <a:lnTo>
                      <a:pt x="405" y="885"/>
                    </a:lnTo>
                    <a:lnTo>
                      <a:pt x="495" y="900"/>
                    </a:lnTo>
                    <a:lnTo>
                      <a:pt x="600" y="915"/>
                    </a:lnTo>
                    <a:lnTo>
                      <a:pt x="660" y="900"/>
                    </a:lnTo>
                    <a:lnTo>
                      <a:pt x="750" y="870"/>
                    </a:lnTo>
                    <a:lnTo>
                      <a:pt x="795" y="840"/>
                    </a:lnTo>
                    <a:lnTo>
                      <a:pt x="840" y="795"/>
                    </a:lnTo>
                    <a:lnTo>
                      <a:pt x="870" y="735"/>
                    </a:lnTo>
                    <a:lnTo>
                      <a:pt x="900" y="645"/>
                    </a:lnTo>
                    <a:lnTo>
                      <a:pt x="900" y="555"/>
                    </a:lnTo>
                    <a:lnTo>
                      <a:pt x="900" y="465"/>
                    </a:lnTo>
                    <a:lnTo>
                      <a:pt x="870" y="390"/>
                    </a:lnTo>
                    <a:lnTo>
                      <a:pt x="840" y="300"/>
                    </a:lnTo>
                    <a:lnTo>
                      <a:pt x="810" y="240"/>
                    </a:lnTo>
                    <a:lnTo>
                      <a:pt x="765" y="210"/>
                    </a:lnTo>
                    <a:lnTo>
                      <a:pt x="720" y="165"/>
                    </a:lnTo>
                    <a:lnTo>
                      <a:pt x="600" y="105"/>
                    </a:lnTo>
                    <a:lnTo>
                      <a:pt x="405" y="30"/>
                    </a:lnTo>
                    <a:lnTo>
                      <a:pt x="240" y="0"/>
                    </a:lnTo>
                    <a:lnTo>
                      <a:pt x="135" y="0"/>
                    </a:lnTo>
                    <a:lnTo>
                      <a:pt x="30" y="105"/>
                    </a:lnTo>
                  </a:path>
                </a:pathLst>
              </a:custGeom>
              <a:noFill/>
              <a:ln w="0">
                <a:solidFill>
                  <a:srgbClr val="000000"/>
                </a:solidFill>
                <a:round/>
                <a:headEnd/>
                <a:tailEnd/>
              </a:ln>
            </p:spPr>
            <p:txBody>
              <a:bodyPr/>
              <a:lstStyle/>
              <a:p>
                <a:endParaRPr lang="tr-TR"/>
              </a:p>
            </p:txBody>
          </p:sp>
          <p:sp>
            <p:nvSpPr>
              <p:cNvPr id="81" name="Freeform 610"/>
              <p:cNvSpPr>
                <a:spLocks/>
              </p:cNvSpPr>
              <p:nvPr/>
            </p:nvSpPr>
            <p:spPr bwMode="auto">
              <a:xfrm>
                <a:off x="4200" y="3795"/>
                <a:ext cx="1050" cy="1395"/>
              </a:xfrm>
              <a:custGeom>
                <a:avLst/>
                <a:gdLst>
                  <a:gd name="T0" fmla="*/ 300 w 1050"/>
                  <a:gd name="T1" fmla="*/ 60 h 1395"/>
                  <a:gd name="T2" fmla="*/ 795 w 1050"/>
                  <a:gd name="T3" fmla="*/ 0 h 1395"/>
                  <a:gd name="T4" fmla="*/ 1050 w 1050"/>
                  <a:gd name="T5" fmla="*/ 1020 h 1395"/>
                  <a:gd name="T6" fmla="*/ 795 w 1050"/>
                  <a:gd name="T7" fmla="*/ 1395 h 1395"/>
                  <a:gd name="T8" fmla="*/ 750 w 1050"/>
                  <a:gd name="T9" fmla="*/ 1365 h 1395"/>
                  <a:gd name="T10" fmla="*/ 690 w 1050"/>
                  <a:gd name="T11" fmla="*/ 1350 h 1395"/>
                  <a:gd name="T12" fmla="*/ 645 w 1050"/>
                  <a:gd name="T13" fmla="*/ 1335 h 1395"/>
                  <a:gd name="T14" fmla="*/ 585 w 1050"/>
                  <a:gd name="T15" fmla="*/ 1320 h 1395"/>
                  <a:gd name="T16" fmla="*/ 525 w 1050"/>
                  <a:gd name="T17" fmla="*/ 1305 h 1395"/>
                  <a:gd name="T18" fmla="*/ 465 w 1050"/>
                  <a:gd name="T19" fmla="*/ 1305 h 1395"/>
                  <a:gd name="T20" fmla="*/ 405 w 1050"/>
                  <a:gd name="T21" fmla="*/ 1305 h 1395"/>
                  <a:gd name="T22" fmla="*/ 360 w 1050"/>
                  <a:gd name="T23" fmla="*/ 1320 h 1395"/>
                  <a:gd name="T24" fmla="*/ 300 w 1050"/>
                  <a:gd name="T25" fmla="*/ 1320 h 1395"/>
                  <a:gd name="T26" fmla="*/ 240 w 1050"/>
                  <a:gd name="T27" fmla="*/ 1335 h 1395"/>
                  <a:gd name="T28" fmla="*/ 240 w 1050"/>
                  <a:gd name="T29" fmla="*/ 1335 h 1395"/>
                  <a:gd name="T30" fmla="*/ 255 w 1050"/>
                  <a:gd name="T31" fmla="*/ 1275 h 1395"/>
                  <a:gd name="T32" fmla="*/ 285 w 1050"/>
                  <a:gd name="T33" fmla="*/ 1215 h 1395"/>
                  <a:gd name="T34" fmla="*/ 300 w 1050"/>
                  <a:gd name="T35" fmla="*/ 1155 h 1395"/>
                  <a:gd name="T36" fmla="*/ 300 w 1050"/>
                  <a:gd name="T37" fmla="*/ 1080 h 1395"/>
                  <a:gd name="T38" fmla="*/ 300 w 1050"/>
                  <a:gd name="T39" fmla="*/ 1020 h 1395"/>
                  <a:gd name="T40" fmla="*/ 300 w 1050"/>
                  <a:gd name="T41" fmla="*/ 960 h 1395"/>
                  <a:gd name="T42" fmla="*/ 300 w 1050"/>
                  <a:gd name="T43" fmla="*/ 885 h 1395"/>
                  <a:gd name="T44" fmla="*/ 285 w 1050"/>
                  <a:gd name="T45" fmla="*/ 825 h 1395"/>
                  <a:gd name="T46" fmla="*/ 270 w 1050"/>
                  <a:gd name="T47" fmla="*/ 750 h 1395"/>
                  <a:gd name="T48" fmla="*/ 255 w 1050"/>
                  <a:gd name="T49" fmla="*/ 690 h 1395"/>
                  <a:gd name="T50" fmla="*/ 225 w 1050"/>
                  <a:gd name="T51" fmla="*/ 630 h 1395"/>
                  <a:gd name="T52" fmla="*/ 210 w 1050"/>
                  <a:gd name="T53" fmla="*/ 570 h 1395"/>
                  <a:gd name="T54" fmla="*/ 165 w 1050"/>
                  <a:gd name="T55" fmla="*/ 510 h 1395"/>
                  <a:gd name="T56" fmla="*/ 135 w 1050"/>
                  <a:gd name="T57" fmla="*/ 465 h 1395"/>
                  <a:gd name="T58" fmla="*/ 90 w 1050"/>
                  <a:gd name="T59" fmla="*/ 405 h 1395"/>
                  <a:gd name="T60" fmla="*/ 60 w 1050"/>
                  <a:gd name="T61" fmla="*/ 360 h 1395"/>
                  <a:gd name="T62" fmla="*/ 0 w 1050"/>
                  <a:gd name="T63" fmla="*/ 300 h 1395"/>
                  <a:gd name="T64" fmla="*/ 0 w 1050"/>
                  <a:gd name="T65" fmla="*/ 300 h 1395"/>
                  <a:gd name="T66" fmla="*/ 300 w 1050"/>
                  <a:gd name="T67" fmla="*/ 60 h 13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50"/>
                  <a:gd name="T103" fmla="*/ 0 h 1395"/>
                  <a:gd name="T104" fmla="*/ 1050 w 1050"/>
                  <a:gd name="T105" fmla="*/ 1395 h 13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50" h="1395">
                    <a:moveTo>
                      <a:pt x="300" y="60"/>
                    </a:moveTo>
                    <a:lnTo>
                      <a:pt x="795" y="0"/>
                    </a:lnTo>
                    <a:lnTo>
                      <a:pt x="1050" y="1020"/>
                    </a:lnTo>
                    <a:lnTo>
                      <a:pt x="795" y="1395"/>
                    </a:lnTo>
                    <a:lnTo>
                      <a:pt x="750" y="1365"/>
                    </a:lnTo>
                    <a:lnTo>
                      <a:pt x="690" y="1350"/>
                    </a:lnTo>
                    <a:lnTo>
                      <a:pt x="645" y="1335"/>
                    </a:lnTo>
                    <a:lnTo>
                      <a:pt x="585" y="1320"/>
                    </a:lnTo>
                    <a:lnTo>
                      <a:pt x="525" y="1305"/>
                    </a:lnTo>
                    <a:lnTo>
                      <a:pt x="465" y="1305"/>
                    </a:lnTo>
                    <a:lnTo>
                      <a:pt x="405" y="1305"/>
                    </a:lnTo>
                    <a:lnTo>
                      <a:pt x="360" y="1320"/>
                    </a:lnTo>
                    <a:lnTo>
                      <a:pt x="300" y="1320"/>
                    </a:lnTo>
                    <a:lnTo>
                      <a:pt x="240" y="1335"/>
                    </a:lnTo>
                    <a:lnTo>
                      <a:pt x="255" y="1275"/>
                    </a:lnTo>
                    <a:lnTo>
                      <a:pt x="285" y="1215"/>
                    </a:lnTo>
                    <a:lnTo>
                      <a:pt x="300" y="1155"/>
                    </a:lnTo>
                    <a:lnTo>
                      <a:pt x="300" y="1080"/>
                    </a:lnTo>
                    <a:lnTo>
                      <a:pt x="300" y="1020"/>
                    </a:lnTo>
                    <a:lnTo>
                      <a:pt x="300" y="960"/>
                    </a:lnTo>
                    <a:lnTo>
                      <a:pt x="300" y="885"/>
                    </a:lnTo>
                    <a:lnTo>
                      <a:pt x="285" y="825"/>
                    </a:lnTo>
                    <a:lnTo>
                      <a:pt x="270" y="750"/>
                    </a:lnTo>
                    <a:lnTo>
                      <a:pt x="255" y="690"/>
                    </a:lnTo>
                    <a:lnTo>
                      <a:pt x="225" y="630"/>
                    </a:lnTo>
                    <a:lnTo>
                      <a:pt x="210" y="570"/>
                    </a:lnTo>
                    <a:lnTo>
                      <a:pt x="165" y="510"/>
                    </a:lnTo>
                    <a:lnTo>
                      <a:pt x="135" y="465"/>
                    </a:lnTo>
                    <a:lnTo>
                      <a:pt x="90" y="405"/>
                    </a:lnTo>
                    <a:lnTo>
                      <a:pt x="60" y="360"/>
                    </a:lnTo>
                    <a:lnTo>
                      <a:pt x="0" y="300"/>
                    </a:lnTo>
                    <a:lnTo>
                      <a:pt x="300" y="60"/>
                    </a:lnTo>
                    <a:close/>
                  </a:path>
                </a:pathLst>
              </a:custGeom>
              <a:solidFill>
                <a:srgbClr val="750021"/>
              </a:solidFill>
              <a:ln w="9525">
                <a:noFill/>
                <a:round/>
                <a:headEnd/>
                <a:tailEnd/>
              </a:ln>
            </p:spPr>
            <p:txBody>
              <a:bodyPr/>
              <a:lstStyle/>
              <a:p>
                <a:endParaRPr lang="tr-TR"/>
              </a:p>
            </p:txBody>
          </p:sp>
          <p:sp>
            <p:nvSpPr>
              <p:cNvPr id="82" name="Freeform 611"/>
              <p:cNvSpPr>
                <a:spLocks/>
              </p:cNvSpPr>
              <p:nvPr/>
            </p:nvSpPr>
            <p:spPr bwMode="auto">
              <a:xfrm>
                <a:off x="4200" y="3795"/>
                <a:ext cx="1050" cy="1395"/>
              </a:xfrm>
              <a:custGeom>
                <a:avLst/>
                <a:gdLst>
                  <a:gd name="T0" fmla="*/ 300 w 1050"/>
                  <a:gd name="T1" fmla="*/ 60 h 1395"/>
                  <a:gd name="T2" fmla="*/ 795 w 1050"/>
                  <a:gd name="T3" fmla="*/ 0 h 1395"/>
                  <a:gd name="T4" fmla="*/ 1050 w 1050"/>
                  <a:gd name="T5" fmla="*/ 1020 h 1395"/>
                  <a:gd name="T6" fmla="*/ 795 w 1050"/>
                  <a:gd name="T7" fmla="*/ 1395 h 1395"/>
                  <a:gd name="T8" fmla="*/ 750 w 1050"/>
                  <a:gd name="T9" fmla="*/ 1365 h 1395"/>
                  <a:gd name="T10" fmla="*/ 690 w 1050"/>
                  <a:gd name="T11" fmla="*/ 1350 h 1395"/>
                  <a:gd name="T12" fmla="*/ 645 w 1050"/>
                  <a:gd name="T13" fmla="*/ 1335 h 1395"/>
                  <a:gd name="T14" fmla="*/ 585 w 1050"/>
                  <a:gd name="T15" fmla="*/ 1320 h 1395"/>
                  <a:gd name="T16" fmla="*/ 525 w 1050"/>
                  <a:gd name="T17" fmla="*/ 1305 h 1395"/>
                  <a:gd name="T18" fmla="*/ 465 w 1050"/>
                  <a:gd name="T19" fmla="*/ 1305 h 1395"/>
                  <a:gd name="T20" fmla="*/ 405 w 1050"/>
                  <a:gd name="T21" fmla="*/ 1305 h 1395"/>
                  <a:gd name="T22" fmla="*/ 360 w 1050"/>
                  <a:gd name="T23" fmla="*/ 1320 h 1395"/>
                  <a:gd name="T24" fmla="*/ 300 w 1050"/>
                  <a:gd name="T25" fmla="*/ 1320 h 1395"/>
                  <a:gd name="T26" fmla="*/ 240 w 1050"/>
                  <a:gd name="T27" fmla="*/ 1335 h 1395"/>
                  <a:gd name="T28" fmla="*/ 240 w 1050"/>
                  <a:gd name="T29" fmla="*/ 1335 h 1395"/>
                  <a:gd name="T30" fmla="*/ 255 w 1050"/>
                  <a:gd name="T31" fmla="*/ 1275 h 1395"/>
                  <a:gd name="T32" fmla="*/ 285 w 1050"/>
                  <a:gd name="T33" fmla="*/ 1215 h 1395"/>
                  <a:gd name="T34" fmla="*/ 300 w 1050"/>
                  <a:gd name="T35" fmla="*/ 1155 h 1395"/>
                  <a:gd name="T36" fmla="*/ 300 w 1050"/>
                  <a:gd name="T37" fmla="*/ 1080 h 1395"/>
                  <a:gd name="T38" fmla="*/ 300 w 1050"/>
                  <a:gd name="T39" fmla="*/ 1020 h 1395"/>
                  <a:gd name="T40" fmla="*/ 300 w 1050"/>
                  <a:gd name="T41" fmla="*/ 960 h 1395"/>
                  <a:gd name="T42" fmla="*/ 300 w 1050"/>
                  <a:gd name="T43" fmla="*/ 885 h 1395"/>
                  <a:gd name="T44" fmla="*/ 285 w 1050"/>
                  <a:gd name="T45" fmla="*/ 825 h 1395"/>
                  <a:gd name="T46" fmla="*/ 270 w 1050"/>
                  <a:gd name="T47" fmla="*/ 750 h 1395"/>
                  <a:gd name="T48" fmla="*/ 255 w 1050"/>
                  <a:gd name="T49" fmla="*/ 690 h 1395"/>
                  <a:gd name="T50" fmla="*/ 225 w 1050"/>
                  <a:gd name="T51" fmla="*/ 630 h 1395"/>
                  <a:gd name="T52" fmla="*/ 210 w 1050"/>
                  <a:gd name="T53" fmla="*/ 570 h 1395"/>
                  <a:gd name="T54" fmla="*/ 165 w 1050"/>
                  <a:gd name="T55" fmla="*/ 510 h 1395"/>
                  <a:gd name="T56" fmla="*/ 135 w 1050"/>
                  <a:gd name="T57" fmla="*/ 465 h 1395"/>
                  <a:gd name="T58" fmla="*/ 90 w 1050"/>
                  <a:gd name="T59" fmla="*/ 405 h 1395"/>
                  <a:gd name="T60" fmla="*/ 60 w 1050"/>
                  <a:gd name="T61" fmla="*/ 360 h 1395"/>
                  <a:gd name="T62" fmla="*/ 0 w 1050"/>
                  <a:gd name="T63" fmla="*/ 300 h 1395"/>
                  <a:gd name="T64" fmla="*/ 0 w 1050"/>
                  <a:gd name="T65" fmla="*/ 300 h 1395"/>
                  <a:gd name="T66" fmla="*/ 300 w 1050"/>
                  <a:gd name="T67" fmla="*/ 60 h 13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50"/>
                  <a:gd name="T103" fmla="*/ 0 h 1395"/>
                  <a:gd name="T104" fmla="*/ 1050 w 1050"/>
                  <a:gd name="T105" fmla="*/ 1395 h 13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50" h="1395">
                    <a:moveTo>
                      <a:pt x="300" y="60"/>
                    </a:moveTo>
                    <a:lnTo>
                      <a:pt x="795" y="0"/>
                    </a:lnTo>
                    <a:lnTo>
                      <a:pt x="1050" y="1020"/>
                    </a:lnTo>
                    <a:lnTo>
                      <a:pt x="795" y="1395"/>
                    </a:lnTo>
                    <a:lnTo>
                      <a:pt x="750" y="1365"/>
                    </a:lnTo>
                    <a:lnTo>
                      <a:pt x="690" y="1350"/>
                    </a:lnTo>
                    <a:lnTo>
                      <a:pt x="645" y="1335"/>
                    </a:lnTo>
                    <a:lnTo>
                      <a:pt x="585" y="1320"/>
                    </a:lnTo>
                    <a:lnTo>
                      <a:pt x="525" y="1305"/>
                    </a:lnTo>
                    <a:lnTo>
                      <a:pt x="465" y="1305"/>
                    </a:lnTo>
                    <a:lnTo>
                      <a:pt x="405" y="1305"/>
                    </a:lnTo>
                    <a:lnTo>
                      <a:pt x="360" y="1320"/>
                    </a:lnTo>
                    <a:lnTo>
                      <a:pt x="300" y="1320"/>
                    </a:lnTo>
                    <a:lnTo>
                      <a:pt x="240" y="1335"/>
                    </a:lnTo>
                    <a:lnTo>
                      <a:pt x="255" y="1275"/>
                    </a:lnTo>
                    <a:lnTo>
                      <a:pt x="285" y="1215"/>
                    </a:lnTo>
                    <a:lnTo>
                      <a:pt x="300" y="1155"/>
                    </a:lnTo>
                    <a:lnTo>
                      <a:pt x="300" y="1080"/>
                    </a:lnTo>
                    <a:lnTo>
                      <a:pt x="300" y="1020"/>
                    </a:lnTo>
                    <a:lnTo>
                      <a:pt x="300" y="960"/>
                    </a:lnTo>
                    <a:lnTo>
                      <a:pt x="300" y="885"/>
                    </a:lnTo>
                    <a:lnTo>
                      <a:pt x="285" y="825"/>
                    </a:lnTo>
                    <a:lnTo>
                      <a:pt x="270" y="750"/>
                    </a:lnTo>
                    <a:lnTo>
                      <a:pt x="255" y="690"/>
                    </a:lnTo>
                    <a:lnTo>
                      <a:pt x="225" y="630"/>
                    </a:lnTo>
                    <a:lnTo>
                      <a:pt x="210" y="570"/>
                    </a:lnTo>
                    <a:lnTo>
                      <a:pt x="165" y="510"/>
                    </a:lnTo>
                    <a:lnTo>
                      <a:pt x="135" y="465"/>
                    </a:lnTo>
                    <a:lnTo>
                      <a:pt x="90" y="405"/>
                    </a:lnTo>
                    <a:lnTo>
                      <a:pt x="60" y="360"/>
                    </a:lnTo>
                    <a:lnTo>
                      <a:pt x="0" y="300"/>
                    </a:lnTo>
                    <a:lnTo>
                      <a:pt x="300" y="60"/>
                    </a:lnTo>
                  </a:path>
                </a:pathLst>
              </a:custGeom>
              <a:noFill/>
              <a:ln w="0">
                <a:solidFill>
                  <a:srgbClr val="000000"/>
                </a:solidFill>
                <a:round/>
                <a:headEnd/>
                <a:tailEnd/>
              </a:ln>
            </p:spPr>
            <p:txBody>
              <a:bodyPr/>
              <a:lstStyle/>
              <a:p>
                <a:endParaRPr lang="tr-TR"/>
              </a:p>
            </p:txBody>
          </p:sp>
          <p:sp>
            <p:nvSpPr>
              <p:cNvPr id="83" name="Freeform 612"/>
              <p:cNvSpPr>
                <a:spLocks/>
              </p:cNvSpPr>
              <p:nvPr/>
            </p:nvSpPr>
            <p:spPr bwMode="auto">
              <a:xfrm>
                <a:off x="4650" y="3615"/>
                <a:ext cx="1020" cy="1605"/>
              </a:xfrm>
              <a:custGeom>
                <a:avLst/>
                <a:gdLst>
                  <a:gd name="T0" fmla="*/ 0 w 1020"/>
                  <a:gd name="T1" fmla="*/ 0 h 1605"/>
                  <a:gd name="T2" fmla="*/ 945 w 1020"/>
                  <a:gd name="T3" fmla="*/ 0 h 1605"/>
                  <a:gd name="T4" fmla="*/ 1020 w 1020"/>
                  <a:gd name="T5" fmla="*/ 660 h 1605"/>
                  <a:gd name="T6" fmla="*/ 1020 w 1020"/>
                  <a:gd name="T7" fmla="*/ 1425 h 1605"/>
                  <a:gd name="T8" fmla="*/ 1020 w 1020"/>
                  <a:gd name="T9" fmla="*/ 1470 h 1605"/>
                  <a:gd name="T10" fmla="*/ 1020 w 1020"/>
                  <a:gd name="T11" fmla="*/ 1515 h 1605"/>
                  <a:gd name="T12" fmla="*/ 1020 w 1020"/>
                  <a:gd name="T13" fmla="*/ 1560 h 1605"/>
                  <a:gd name="T14" fmla="*/ 960 w 1020"/>
                  <a:gd name="T15" fmla="*/ 1545 h 1605"/>
                  <a:gd name="T16" fmla="*/ 900 w 1020"/>
                  <a:gd name="T17" fmla="*/ 1515 h 1605"/>
                  <a:gd name="T18" fmla="*/ 855 w 1020"/>
                  <a:gd name="T19" fmla="*/ 1500 h 1605"/>
                  <a:gd name="T20" fmla="*/ 795 w 1020"/>
                  <a:gd name="T21" fmla="*/ 1500 h 1605"/>
                  <a:gd name="T22" fmla="*/ 735 w 1020"/>
                  <a:gd name="T23" fmla="*/ 1485 h 1605"/>
                  <a:gd name="T24" fmla="*/ 675 w 1020"/>
                  <a:gd name="T25" fmla="*/ 1500 h 1605"/>
                  <a:gd name="T26" fmla="*/ 615 w 1020"/>
                  <a:gd name="T27" fmla="*/ 1500 h 1605"/>
                  <a:gd name="T28" fmla="*/ 555 w 1020"/>
                  <a:gd name="T29" fmla="*/ 1515 h 1605"/>
                  <a:gd name="T30" fmla="*/ 495 w 1020"/>
                  <a:gd name="T31" fmla="*/ 1530 h 1605"/>
                  <a:gd name="T32" fmla="*/ 435 w 1020"/>
                  <a:gd name="T33" fmla="*/ 1545 h 1605"/>
                  <a:gd name="T34" fmla="*/ 375 w 1020"/>
                  <a:gd name="T35" fmla="*/ 1575 h 1605"/>
                  <a:gd name="T36" fmla="*/ 330 w 1020"/>
                  <a:gd name="T37" fmla="*/ 1605 h 1605"/>
                  <a:gd name="T38" fmla="*/ 345 w 1020"/>
                  <a:gd name="T39" fmla="*/ 1530 h 1605"/>
                  <a:gd name="T40" fmla="*/ 360 w 1020"/>
                  <a:gd name="T41" fmla="*/ 1440 h 1605"/>
                  <a:gd name="T42" fmla="*/ 375 w 1020"/>
                  <a:gd name="T43" fmla="*/ 1365 h 1605"/>
                  <a:gd name="T44" fmla="*/ 390 w 1020"/>
                  <a:gd name="T45" fmla="*/ 1290 h 1605"/>
                  <a:gd name="T46" fmla="*/ 390 w 1020"/>
                  <a:gd name="T47" fmla="*/ 1215 h 1605"/>
                  <a:gd name="T48" fmla="*/ 390 w 1020"/>
                  <a:gd name="T49" fmla="*/ 1125 h 1605"/>
                  <a:gd name="T50" fmla="*/ 390 w 1020"/>
                  <a:gd name="T51" fmla="*/ 1050 h 1605"/>
                  <a:gd name="T52" fmla="*/ 375 w 1020"/>
                  <a:gd name="T53" fmla="*/ 975 h 1605"/>
                  <a:gd name="T54" fmla="*/ 360 w 1020"/>
                  <a:gd name="T55" fmla="*/ 900 h 1605"/>
                  <a:gd name="T56" fmla="*/ 345 w 1020"/>
                  <a:gd name="T57" fmla="*/ 825 h 1605"/>
                  <a:gd name="T58" fmla="*/ 315 w 1020"/>
                  <a:gd name="T59" fmla="*/ 735 h 1605"/>
                  <a:gd name="T60" fmla="*/ 285 w 1020"/>
                  <a:gd name="T61" fmla="*/ 660 h 1605"/>
                  <a:gd name="T62" fmla="*/ 255 w 1020"/>
                  <a:gd name="T63" fmla="*/ 600 h 1605"/>
                  <a:gd name="T64" fmla="*/ 225 w 1020"/>
                  <a:gd name="T65" fmla="*/ 525 h 1605"/>
                  <a:gd name="T66" fmla="*/ 195 w 1020"/>
                  <a:gd name="T67" fmla="*/ 480 h 1605"/>
                  <a:gd name="T68" fmla="*/ 0 w 1020"/>
                  <a:gd name="T69" fmla="*/ 0 h 16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0"/>
                  <a:gd name="T106" fmla="*/ 0 h 1605"/>
                  <a:gd name="T107" fmla="*/ 1020 w 1020"/>
                  <a:gd name="T108" fmla="*/ 1605 h 16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0" h="1605">
                    <a:moveTo>
                      <a:pt x="0" y="0"/>
                    </a:moveTo>
                    <a:lnTo>
                      <a:pt x="945" y="0"/>
                    </a:lnTo>
                    <a:lnTo>
                      <a:pt x="1020" y="660"/>
                    </a:lnTo>
                    <a:lnTo>
                      <a:pt x="1020" y="1425"/>
                    </a:lnTo>
                    <a:lnTo>
                      <a:pt x="1020" y="1470"/>
                    </a:lnTo>
                    <a:lnTo>
                      <a:pt x="1020" y="1515"/>
                    </a:lnTo>
                    <a:lnTo>
                      <a:pt x="1020" y="1560"/>
                    </a:lnTo>
                    <a:lnTo>
                      <a:pt x="960" y="1545"/>
                    </a:lnTo>
                    <a:lnTo>
                      <a:pt x="900" y="1515"/>
                    </a:lnTo>
                    <a:lnTo>
                      <a:pt x="855" y="1500"/>
                    </a:lnTo>
                    <a:lnTo>
                      <a:pt x="795" y="1500"/>
                    </a:lnTo>
                    <a:lnTo>
                      <a:pt x="735" y="1485"/>
                    </a:lnTo>
                    <a:lnTo>
                      <a:pt x="675" y="1500"/>
                    </a:lnTo>
                    <a:lnTo>
                      <a:pt x="615" y="1500"/>
                    </a:lnTo>
                    <a:lnTo>
                      <a:pt x="555" y="1515"/>
                    </a:lnTo>
                    <a:lnTo>
                      <a:pt x="495" y="1530"/>
                    </a:lnTo>
                    <a:lnTo>
                      <a:pt x="435" y="1545"/>
                    </a:lnTo>
                    <a:lnTo>
                      <a:pt x="375" y="1575"/>
                    </a:lnTo>
                    <a:lnTo>
                      <a:pt x="330" y="1605"/>
                    </a:lnTo>
                    <a:lnTo>
                      <a:pt x="345" y="1530"/>
                    </a:lnTo>
                    <a:lnTo>
                      <a:pt x="360" y="1440"/>
                    </a:lnTo>
                    <a:lnTo>
                      <a:pt x="375" y="1365"/>
                    </a:lnTo>
                    <a:lnTo>
                      <a:pt x="390" y="1290"/>
                    </a:lnTo>
                    <a:lnTo>
                      <a:pt x="390" y="1215"/>
                    </a:lnTo>
                    <a:lnTo>
                      <a:pt x="390" y="1125"/>
                    </a:lnTo>
                    <a:lnTo>
                      <a:pt x="390" y="1050"/>
                    </a:lnTo>
                    <a:lnTo>
                      <a:pt x="375" y="975"/>
                    </a:lnTo>
                    <a:lnTo>
                      <a:pt x="360" y="900"/>
                    </a:lnTo>
                    <a:lnTo>
                      <a:pt x="345" y="825"/>
                    </a:lnTo>
                    <a:lnTo>
                      <a:pt x="315" y="735"/>
                    </a:lnTo>
                    <a:lnTo>
                      <a:pt x="285" y="660"/>
                    </a:lnTo>
                    <a:lnTo>
                      <a:pt x="255" y="600"/>
                    </a:lnTo>
                    <a:lnTo>
                      <a:pt x="225" y="525"/>
                    </a:lnTo>
                    <a:lnTo>
                      <a:pt x="195" y="480"/>
                    </a:lnTo>
                    <a:lnTo>
                      <a:pt x="0" y="0"/>
                    </a:lnTo>
                    <a:close/>
                  </a:path>
                </a:pathLst>
              </a:custGeom>
              <a:solidFill>
                <a:srgbClr val="750021"/>
              </a:solidFill>
              <a:ln w="9525">
                <a:noFill/>
                <a:round/>
                <a:headEnd/>
                <a:tailEnd/>
              </a:ln>
            </p:spPr>
            <p:txBody>
              <a:bodyPr/>
              <a:lstStyle/>
              <a:p>
                <a:endParaRPr lang="tr-TR"/>
              </a:p>
            </p:txBody>
          </p:sp>
          <p:sp>
            <p:nvSpPr>
              <p:cNvPr id="84" name="Freeform 613"/>
              <p:cNvSpPr>
                <a:spLocks/>
              </p:cNvSpPr>
              <p:nvPr/>
            </p:nvSpPr>
            <p:spPr bwMode="auto">
              <a:xfrm>
                <a:off x="4650" y="3615"/>
                <a:ext cx="1020" cy="1605"/>
              </a:xfrm>
              <a:custGeom>
                <a:avLst/>
                <a:gdLst>
                  <a:gd name="T0" fmla="*/ 0 w 1020"/>
                  <a:gd name="T1" fmla="*/ 0 h 1605"/>
                  <a:gd name="T2" fmla="*/ 945 w 1020"/>
                  <a:gd name="T3" fmla="*/ 0 h 1605"/>
                  <a:gd name="T4" fmla="*/ 1020 w 1020"/>
                  <a:gd name="T5" fmla="*/ 660 h 1605"/>
                  <a:gd name="T6" fmla="*/ 1020 w 1020"/>
                  <a:gd name="T7" fmla="*/ 1425 h 1605"/>
                  <a:gd name="T8" fmla="*/ 1020 w 1020"/>
                  <a:gd name="T9" fmla="*/ 1470 h 1605"/>
                  <a:gd name="T10" fmla="*/ 1020 w 1020"/>
                  <a:gd name="T11" fmla="*/ 1515 h 1605"/>
                  <a:gd name="T12" fmla="*/ 1020 w 1020"/>
                  <a:gd name="T13" fmla="*/ 1560 h 1605"/>
                  <a:gd name="T14" fmla="*/ 960 w 1020"/>
                  <a:gd name="T15" fmla="*/ 1545 h 1605"/>
                  <a:gd name="T16" fmla="*/ 900 w 1020"/>
                  <a:gd name="T17" fmla="*/ 1515 h 1605"/>
                  <a:gd name="T18" fmla="*/ 855 w 1020"/>
                  <a:gd name="T19" fmla="*/ 1500 h 1605"/>
                  <a:gd name="T20" fmla="*/ 795 w 1020"/>
                  <a:gd name="T21" fmla="*/ 1500 h 1605"/>
                  <a:gd name="T22" fmla="*/ 735 w 1020"/>
                  <a:gd name="T23" fmla="*/ 1485 h 1605"/>
                  <a:gd name="T24" fmla="*/ 675 w 1020"/>
                  <a:gd name="T25" fmla="*/ 1500 h 1605"/>
                  <a:gd name="T26" fmla="*/ 615 w 1020"/>
                  <a:gd name="T27" fmla="*/ 1500 h 1605"/>
                  <a:gd name="T28" fmla="*/ 555 w 1020"/>
                  <a:gd name="T29" fmla="*/ 1515 h 1605"/>
                  <a:gd name="T30" fmla="*/ 495 w 1020"/>
                  <a:gd name="T31" fmla="*/ 1530 h 1605"/>
                  <a:gd name="T32" fmla="*/ 435 w 1020"/>
                  <a:gd name="T33" fmla="*/ 1545 h 1605"/>
                  <a:gd name="T34" fmla="*/ 375 w 1020"/>
                  <a:gd name="T35" fmla="*/ 1575 h 1605"/>
                  <a:gd name="T36" fmla="*/ 330 w 1020"/>
                  <a:gd name="T37" fmla="*/ 1605 h 1605"/>
                  <a:gd name="T38" fmla="*/ 345 w 1020"/>
                  <a:gd name="T39" fmla="*/ 1530 h 1605"/>
                  <a:gd name="T40" fmla="*/ 360 w 1020"/>
                  <a:gd name="T41" fmla="*/ 1440 h 1605"/>
                  <a:gd name="T42" fmla="*/ 375 w 1020"/>
                  <a:gd name="T43" fmla="*/ 1365 h 1605"/>
                  <a:gd name="T44" fmla="*/ 390 w 1020"/>
                  <a:gd name="T45" fmla="*/ 1290 h 1605"/>
                  <a:gd name="T46" fmla="*/ 390 w 1020"/>
                  <a:gd name="T47" fmla="*/ 1215 h 1605"/>
                  <a:gd name="T48" fmla="*/ 390 w 1020"/>
                  <a:gd name="T49" fmla="*/ 1125 h 1605"/>
                  <a:gd name="T50" fmla="*/ 390 w 1020"/>
                  <a:gd name="T51" fmla="*/ 1050 h 1605"/>
                  <a:gd name="T52" fmla="*/ 375 w 1020"/>
                  <a:gd name="T53" fmla="*/ 975 h 1605"/>
                  <a:gd name="T54" fmla="*/ 360 w 1020"/>
                  <a:gd name="T55" fmla="*/ 900 h 1605"/>
                  <a:gd name="T56" fmla="*/ 345 w 1020"/>
                  <a:gd name="T57" fmla="*/ 825 h 1605"/>
                  <a:gd name="T58" fmla="*/ 315 w 1020"/>
                  <a:gd name="T59" fmla="*/ 735 h 1605"/>
                  <a:gd name="T60" fmla="*/ 285 w 1020"/>
                  <a:gd name="T61" fmla="*/ 660 h 1605"/>
                  <a:gd name="T62" fmla="*/ 255 w 1020"/>
                  <a:gd name="T63" fmla="*/ 600 h 1605"/>
                  <a:gd name="T64" fmla="*/ 225 w 1020"/>
                  <a:gd name="T65" fmla="*/ 525 h 1605"/>
                  <a:gd name="T66" fmla="*/ 195 w 1020"/>
                  <a:gd name="T67" fmla="*/ 480 h 1605"/>
                  <a:gd name="T68" fmla="*/ 0 w 1020"/>
                  <a:gd name="T69" fmla="*/ 0 h 16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0"/>
                  <a:gd name="T106" fmla="*/ 0 h 1605"/>
                  <a:gd name="T107" fmla="*/ 1020 w 1020"/>
                  <a:gd name="T108" fmla="*/ 1605 h 16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0" h="1605">
                    <a:moveTo>
                      <a:pt x="0" y="0"/>
                    </a:moveTo>
                    <a:lnTo>
                      <a:pt x="945" y="0"/>
                    </a:lnTo>
                    <a:lnTo>
                      <a:pt x="1020" y="660"/>
                    </a:lnTo>
                    <a:lnTo>
                      <a:pt x="1020" y="1425"/>
                    </a:lnTo>
                    <a:lnTo>
                      <a:pt x="1020" y="1470"/>
                    </a:lnTo>
                    <a:lnTo>
                      <a:pt x="1020" y="1515"/>
                    </a:lnTo>
                    <a:lnTo>
                      <a:pt x="1020" y="1560"/>
                    </a:lnTo>
                    <a:lnTo>
                      <a:pt x="960" y="1545"/>
                    </a:lnTo>
                    <a:lnTo>
                      <a:pt x="900" y="1515"/>
                    </a:lnTo>
                    <a:lnTo>
                      <a:pt x="855" y="1500"/>
                    </a:lnTo>
                    <a:lnTo>
                      <a:pt x="795" y="1500"/>
                    </a:lnTo>
                    <a:lnTo>
                      <a:pt x="735" y="1485"/>
                    </a:lnTo>
                    <a:lnTo>
                      <a:pt x="675" y="1500"/>
                    </a:lnTo>
                    <a:lnTo>
                      <a:pt x="615" y="1500"/>
                    </a:lnTo>
                    <a:lnTo>
                      <a:pt x="555" y="1515"/>
                    </a:lnTo>
                    <a:lnTo>
                      <a:pt x="495" y="1530"/>
                    </a:lnTo>
                    <a:lnTo>
                      <a:pt x="435" y="1545"/>
                    </a:lnTo>
                    <a:lnTo>
                      <a:pt x="375" y="1575"/>
                    </a:lnTo>
                    <a:lnTo>
                      <a:pt x="330" y="1605"/>
                    </a:lnTo>
                    <a:lnTo>
                      <a:pt x="345" y="1530"/>
                    </a:lnTo>
                    <a:lnTo>
                      <a:pt x="360" y="1440"/>
                    </a:lnTo>
                    <a:lnTo>
                      <a:pt x="375" y="1365"/>
                    </a:lnTo>
                    <a:lnTo>
                      <a:pt x="390" y="1290"/>
                    </a:lnTo>
                    <a:lnTo>
                      <a:pt x="390" y="1215"/>
                    </a:lnTo>
                    <a:lnTo>
                      <a:pt x="390" y="1125"/>
                    </a:lnTo>
                    <a:lnTo>
                      <a:pt x="390" y="1050"/>
                    </a:lnTo>
                    <a:lnTo>
                      <a:pt x="375" y="975"/>
                    </a:lnTo>
                    <a:lnTo>
                      <a:pt x="360" y="900"/>
                    </a:lnTo>
                    <a:lnTo>
                      <a:pt x="345" y="825"/>
                    </a:lnTo>
                    <a:lnTo>
                      <a:pt x="315" y="735"/>
                    </a:lnTo>
                    <a:lnTo>
                      <a:pt x="285" y="660"/>
                    </a:lnTo>
                    <a:lnTo>
                      <a:pt x="255" y="600"/>
                    </a:lnTo>
                    <a:lnTo>
                      <a:pt x="225" y="525"/>
                    </a:lnTo>
                    <a:lnTo>
                      <a:pt x="195" y="480"/>
                    </a:lnTo>
                    <a:lnTo>
                      <a:pt x="0" y="0"/>
                    </a:lnTo>
                  </a:path>
                </a:pathLst>
              </a:custGeom>
              <a:noFill/>
              <a:ln w="0">
                <a:solidFill>
                  <a:srgbClr val="000000"/>
                </a:solidFill>
                <a:round/>
                <a:headEnd/>
                <a:tailEnd/>
              </a:ln>
            </p:spPr>
            <p:txBody>
              <a:bodyPr/>
              <a:lstStyle/>
              <a:p>
                <a:endParaRPr lang="tr-TR"/>
              </a:p>
            </p:txBody>
          </p:sp>
          <p:sp>
            <p:nvSpPr>
              <p:cNvPr id="85" name="Freeform 614"/>
              <p:cNvSpPr>
                <a:spLocks/>
              </p:cNvSpPr>
              <p:nvPr/>
            </p:nvSpPr>
            <p:spPr bwMode="auto">
              <a:xfrm>
                <a:off x="4050" y="2310"/>
                <a:ext cx="315" cy="315"/>
              </a:xfrm>
              <a:custGeom>
                <a:avLst/>
                <a:gdLst>
                  <a:gd name="T0" fmla="*/ 15 w 315"/>
                  <a:gd name="T1" fmla="*/ 75 h 315"/>
                  <a:gd name="T2" fmla="*/ 0 w 315"/>
                  <a:gd name="T3" fmla="*/ 150 h 315"/>
                  <a:gd name="T4" fmla="*/ 15 w 315"/>
                  <a:gd name="T5" fmla="*/ 210 h 315"/>
                  <a:gd name="T6" fmla="*/ 60 w 315"/>
                  <a:gd name="T7" fmla="*/ 315 h 315"/>
                  <a:gd name="T8" fmla="*/ 225 w 315"/>
                  <a:gd name="T9" fmla="*/ 240 h 315"/>
                  <a:gd name="T10" fmla="*/ 315 w 315"/>
                  <a:gd name="T11" fmla="*/ 150 h 315"/>
                  <a:gd name="T12" fmla="*/ 285 w 315"/>
                  <a:gd name="T13" fmla="*/ 135 h 315"/>
                  <a:gd name="T14" fmla="*/ 180 w 315"/>
                  <a:gd name="T15" fmla="*/ 45 h 315"/>
                  <a:gd name="T16" fmla="*/ 120 w 315"/>
                  <a:gd name="T17" fmla="*/ 15 h 315"/>
                  <a:gd name="T18" fmla="*/ 90 w 315"/>
                  <a:gd name="T19" fmla="*/ 0 h 315"/>
                  <a:gd name="T20" fmla="*/ 15 w 315"/>
                  <a:gd name="T21" fmla="*/ 75 h 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5"/>
                  <a:gd name="T34" fmla="*/ 0 h 315"/>
                  <a:gd name="T35" fmla="*/ 315 w 315"/>
                  <a:gd name="T36" fmla="*/ 315 h 3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5" h="315">
                    <a:moveTo>
                      <a:pt x="15" y="75"/>
                    </a:moveTo>
                    <a:lnTo>
                      <a:pt x="0" y="150"/>
                    </a:lnTo>
                    <a:lnTo>
                      <a:pt x="15" y="210"/>
                    </a:lnTo>
                    <a:lnTo>
                      <a:pt x="60" y="315"/>
                    </a:lnTo>
                    <a:lnTo>
                      <a:pt x="225" y="240"/>
                    </a:lnTo>
                    <a:lnTo>
                      <a:pt x="315" y="150"/>
                    </a:lnTo>
                    <a:lnTo>
                      <a:pt x="285" y="135"/>
                    </a:lnTo>
                    <a:lnTo>
                      <a:pt x="180" y="45"/>
                    </a:lnTo>
                    <a:lnTo>
                      <a:pt x="120" y="15"/>
                    </a:lnTo>
                    <a:lnTo>
                      <a:pt x="90" y="0"/>
                    </a:lnTo>
                    <a:lnTo>
                      <a:pt x="15" y="75"/>
                    </a:lnTo>
                    <a:close/>
                  </a:path>
                </a:pathLst>
              </a:custGeom>
              <a:solidFill>
                <a:srgbClr val="AB69AB"/>
              </a:solidFill>
              <a:ln w="9525">
                <a:noFill/>
                <a:round/>
                <a:headEnd/>
                <a:tailEnd/>
              </a:ln>
            </p:spPr>
            <p:txBody>
              <a:bodyPr/>
              <a:lstStyle/>
              <a:p>
                <a:endParaRPr lang="tr-TR"/>
              </a:p>
            </p:txBody>
          </p:sp>
          <p:sp>
            <p:nvSpPr>
              <p:cNvPr id="86" name="Freeform 615"/>
              <p:cNvSpPr>
                <a:spLocks/>
              </p:cNvSpPr>
              <p:nvPr/>
            </p:nvSpPr>
            <p:spPr bwMode="auto">
              <a:xfrm>
                <a:off x="4050" y="2310"/>
                <a:ext cx="315" cy="315"/>
              </a:xfrm>
              <a:custGeom>
                <a:avLst/>
                <a:gdLst>
                  <a:gd name="T0" fmla="*/ 15 w 315"/>
                  <a:gd name="T1" fmla="*/ 75 h 315"/>
                  <a:gd name="T2" fmla="*/ 0 w 315"/>
                  <a:gd name="T3" fmla="*/ 150 h 315"/>
                  <a:gd name="T4" fmla="*/ 15 w 315"/>
                  <a:gd name="T5" fmla="*/ 210 h 315"/>
                  <a:gd name="T6" fmla="*/ 60 w 315"/>
                  <a:gd name="T7" fmla="*/ 315 h 315"/>
                  <a:gd name="T8" fmla="*/ 225 w 315"/>
                  <a:gd name="T9" fmla="*/ 240 h 315"/>
                  <a:gd name="T10" fmla="*/ 315 w 315"/>
                  <a:gd name="T11" fmla="*/ 150 h 315"/>
                  <a:gd name="T12" fmla="*/ 285 w 315"/>
                  <a:gd name="T13" fmla="*/ 135 h 315"/>
                  <a:gd name="T14" fmla="*/ 180 w 315"/>
                  <a:gd name="T15" fmla="*/ 45 h 315"/>
                  <a:gd name="T16" fmla="*/ 120 w 315"/>
                  <a:gd name="T17" fmla="*/ 15 h 315"/>
                  <a:gd name="T18" fmla="*/ 90 w 315"/>
                  <a:gd name="T19" fmla="*/ 0 h 315"/>
                  <a:gd name="T20" fmla="*/ 15 w 315"/>
                  <a:gd name="T21" fmla="*/ 75 h 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5"/>
                  <a:gd name="T34" fmla="*/ 0 h 315"/>
                  <a:gd name="T35" fmla="*/ 315 w 315"/>
                  <a:gd name="T36" fmla="*/ 315 h 3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5" h="315">
                    <a:moveTo>
                      <a:pt x="15" y="75"/>
                    </a:moveTo>
                    <a:lnTo>
                      <a:pt x="0" y="150"/>
                    </a:lnTo>
                    <a:lnTo>
                      <a:pt x="15" y="210"/>
                    </a:lnTo>
                    <a:lnTo>
                      <a:pt x="60" y="315"/>
                    </a:lnTo>
                    <a:lnTo>
                      <a:pt x="225" y="240"/>
                    </a:lnTo>
                    <a:lnTo>
                      <a:pt x="315" y="150"/>
                    </a:lnTo>
                    <a:lnTo>
                      <a:pt x="285" y="135"/>
                    </a:lnTo>
                    <a:lnTo>
                      <a:pt x="180" y="45"/>
                    </a:lnTo>
                    <a:lnTo>
                      <a:pt x="120" y="15"/>
                    </a:lnTo>
                    <a:lnTo>
                      <a:pt x="90" y="0"/>
                    </a:lnTo>
                    <a:lnTo>
                      <a:pt x="15" y="75"/>
                    </a:lnTo>
                  </a:path>
                </a:pathLst>
              </a:custGeom>
              <a:noFill/>
              <a:ln w="0">
                <a:solidFill>
                  <a:srgbClr val="000000"/>
                </a:solidFill>
                <a:round/>
                <a:headEnd/>
                <a:tailEnd/>
              </a:ln>
            </p:spPr>
            <p:txBody>
              <a:bodyPr/>
              <a:lstStyle/>
              <a:p>
                <a:endParaRPr lang="tr-TR"/>
              </a:p>
            </p:txBody>
          </p:sp>
          <p:sp>
            <p:nvSpPr>
              <p:cNvPr id="87" name="Freeform 616"/>
              <p:cNvSpPr>
                <a:spLocks/>
              </p:cNvSpPr>
              <p:nvPr/>
            </p:nvSpPr>
            <p:spPr bwMode="auto">
              <a:xfrm>
                <a:off x="3930" y="2115"/>
                <a:ext cx="360" cy="315"/>
              </a:xfrm>
              <a:custGeom>
                <a:avLst/>
                <a:gdLst>
                  <a:gd name="T0" fmla="*/ 0 w 360"/>
                  <a:gd name="T1" fmla="*/ 105 h 315"/>
                  <a:gd name="T2" fmla="*/ 45 w 360"/>
                  <a:gd name="T3" fmla="*/ 210 h 315"/>
                  <a:gd name="T4" fmla="*/ 60 w 360"/>
                  <a:gd name="T5" fmla="*/ 300 h 315"/>
                  <a:gd name="T6" fmla="*/ 105 w 360"/>
                  <a:gd name="T7" fmla="*/ 315 h 315"/>
                  <a:gd name="T8" fmla="*/ 195 w 360"/>
                  <a:gd name="T9" fmla="*/ 270 h 315"/>
                  <a:gd name="T10" fmla="*/ 300 w 360"/>
                  <a:gd name="T11" fmla="*/ 240 h 315"/>
                  <a:gd name="T12" fmla="*/ 330 w 360"/>
                  <a:gd name="T13" fmla="*/ 210 h 315"/>
                  <a:gd name="T14" fmla="*/ 345 w 360"/>
                  <a:gd name="T15" fmla="*/ 165 h 315"/>
                  <a:gd name="T16" fmla="*/ 360 w 360"/>
                  <a:gd name="T17" fmla="*/ 90 h 315"/>
                  <a:gd name="T18" fmla="*/ 315 w 360"/>
                  <a:gd name="T19" fmla="*/ 30 h 315"/>
                  <a:gd name="T20" fmla="*/ 210 w 360"/>
                  <a:gd name="T21" fmla="*/ 0 h 315"/>
                  <a:gd name="T22" fmla="*/ 105 w 360"/>
                  <a:gd name="T23" fmla="*/ 30 h 315"/>
                  <a:gd name="T24" fmla="*/ 0 w 360"/>
                  <a:gd name="T25" fmla="*/ 105 h 3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0"/>
                  <a:gd name="T40" fmla="*/ 0 h 315"/>
                  <a:gd name="T41" fmla="*/ 360 w 360"/>
                  <a:gd name="T42" fmla="*/ 315 h 3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0" h="315">
                    <a:moveTo>
                      <a:pt x="0" y="105"/>
                    </a:moveTo>
                    <a:lnTo>
                      <a:pt x="45" y="210"/>
                    </a:lnTo>
                    <a:lnTo>
                      <a:pt x="60" y="300"/>
                    </a:lnTo>
                    <a:lnTo>
                      <a:pt x="105" y="315"/>
                    </a:lnTo>
                    <a:lnTo>
                      <a:pt x="195" y="270"/>
                    </a:lnTo>
                    <a:lnTo>
                      <a:pt x="300" y="240"/>
                    </a:lnTo>
                    <a:lnTo>
                      <a:pt x="330" y="210"/>
                    </a:lnTo>
                    <a:lnTo>
                      <a:pt x="345" y="165"/>
                    </a:lnTo>
                    <a:lnTo>
                      <a:pt x="360" y="90"/>
                    </a:lnTo>
                    <a:lnTo>
                      <a:pt x="315" y="30"/>
                    </a:lnTo>
                    <a:lnTo>
                      <a:pt x="210" y="0"/>
                    </a:lnTo>
                    <a:lnTo>
                      <a:pt x="105" y="30"/>
                    </a:lnTo>
                    <a:lnTo>
                      <a:pt x="0" y="105"/>
                    </a:lnTo>
                    <a:close/>
                  </a:path>
                </a:pathLst>
              </a:custGeom>
              <a:solidFill>
                <a:srgbClr val="AB69AB"/>
              </a:solidFill>
              <a:ln w="9525">
                <a:noFill/>
                <a:round/>
                <a:headEnd/>
                <a:tailEnd/>
              </a:ln>
            </p:spPr>
            <p:txBody>
              <a:bodyPr/>
              <a:lstStyle/>
              <a:p>
                <a:endParaRPr lang="tr-TR"/>
              </a:p>
            </p:txBody>
          </p:sp>
          <p:sp>
            <p:nvSpPr>
              <p:cNvPr id="88" name="Freeform 617"/>
              <p:cNvSpPr>
                <a:spLocks/>
              </p:cNvSpPr>
              <p:nvPr/>
            </p:nvSpPr>
            <p:spPr bwMode="auto">
              <a:xfrm>
                <a:off x="3930" y="2115"/>
                <a:ext cx="360" cy="315"/>
              </a:xfrm>
              <a:custGeom>
                <a:avLst/>
                <a:gdLst>
                  <a:gd name="T0" fmla="*/ 0 w 360"/>
                  <a:gd name="T1" fmla="*/ 105 h 315"/>
                  <a:gd name="T2" fmla="*/ 45 w 360"/>
                  <a:gd name="T3" fmla="*/ 210 h 315"/>
                  <a:gd name="T4" fmla="*/ 60 w 360"/>
                  <a:gd name="T5" fmla="*/ 300 h 315"/>
                  <a:gd name="T6" fmla="*/ 105 w 360"/>
                  <a:gd name="T7" fmla="*/ 315 h 315"/>
                  <a:gd name="T8" fmla="*/ 195 w 360"/>
                  <a:gd name="T9" fmla="*/ 270 h 315"/>
                  <a:gd name="T10" fmla="*/ 300 w 360"/>
                  <a:gd name="T11" fmla="*/ 240 h 315"/>
                  <a:gd name="T12" fmla="*/ 330 w 360"/>
                  <a:gd name="T13" fmla="*/ 210 h 315"/>
                  <a:gd name="T14" fmla="*/ 345 w 360"/>
                  <a:gd name="T15" fmla="*/ 165 h 315"/>
                  <a:gd name="T16" fmla="*/ 360 w 360"/>
                  <a:gd name="T17" fmla="*/ 90 h 315"/>
                  <a:gd name="T18" fmla="*/ 315 w 360"/>
                  <a:gd name="T19" fmla="*/ 30 h 315"/>
                  <a:gd name="T20" fmla="*/ 210 w 360"/>
                  <a:gd name="T21" fmla="*/ 0 h 315"/>
                  <a:gd name="T22" fmla="*/ 105 w 360"/>
                  <a:gd name="T23" fmla="*/ 30 h 315"/>
                  <a:gd name="T24" fmla="*/ 0 w 360"/>
                  <a:gd name="T25" fmla="*/ 105 h 3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0"/>
                  <a:gd name="T40" fmla="*/ 0 h 315"/>
                  <a:gd name="T41" fmla="*/ 360 w 360"/>
                  <a:gd name="T42" fmla="*/ 315 h 3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0" h="315">
                    <a:moveTo>
                      <a:pt x="0" y="105"/>
                    </a:moveTo>
                    <a:lnTo>
                      <a:pt x="45" y="210"/>
                    </a:lnTo>
                    <a:lnTo>
                      <a:pt x="60" y="300"/>
                    </a:lnTo>
                    <a:lnTo>
                      <a:pt x="105" y="315"/>
                    </a:lnTo>
                    <a:lnTo>
                      <a:pt x="195" y="270"/>
                    </a:lnTo>
                    <a:lnTo>
                      <a:pt x="300" y="240"/>
                    </a:lnTo>
                    <a:lnTo>
                      <a:pt x="330" y="210"/>
                    </a:lnTo>
                    <a:lnTo>
                      <a:pt x="345" y="165"/>
                    </a:lnTo>
                    <a:lnTo>
                      <a:pt x="360" y="90"/>
                    </a:lnTo>
                    <a:lnTo>
                      <a:pt x="315" y="30"/>
                    </a:lnTo>
                    <a:lnTo>
                      <a:pt x="210" y="0"/>
                    </a:lnTo>
                    <a:lnTo>
                      <a:pt x="105" y="30"/>
                    </a:lnTo>
                    <a:lnTo>
                      <a:pt x="0" y="105"/>
                    </a:lnTo>
                  </a:path>
                </a:pathLst>
              </a:custGeom>
              <a:noFill/>
              <a:ln w="0">
                <a:solidFill>
                  <a:srgbClr val="000000"/>
                </a:solidFill>
                <a:round/>
                <a:headEnd/>
                <a:tailEnd/>
              </a:ln>
            </p:spPr>
            <p:txBody>
              <a:bodyPr/>
              <a:lstStyle/>
              <a:p>
                <a:endParaRPr lang="tr-TR"/>
              </a:p>
            </p:txBody>
          </p:sp>
          <p:sp>
            <p:nvSpPr>
              <p:cNvPr id="89" name="Freeform 618"/>
              <p:cNvSpPr>
                <a:spLocks/>
              </p:cNvSpPr>
              <p:nvPr/>
            </p:nvSpPr>
            <p:spPr bwMode="auto">
              <a:xfrm>
                <a:off x="3855" y="1980"/>
                <a:ext cx="315" cy="450"/>
              </a:xfrm>
              <a:custGeom>
                <a:avLst/>
                <a:gdLst>
                  <a:gd name="T0" fmla="*/ 315 w 315"/>
                  <a:gd name="T1" fmla="*/ 165 h 450"/>
                  <a:gd name="T2" fmla="*/ 15 w 315"/>
                  <a:gd name="T3" fmla="*/ 450 h 450"/>
                  <a:gd name="T4" fmla="*/ 0 w 315"/>
                  <a:gd name="T5" fmla="*/ 360 h 450"/>
                  <a:gd name="T6" fmla="*/ 15 w 315"/>
                  <a:gd name="T7" fmla="*/ 285 h 450"/>
                  <a:gd name="T8" fmla="*/ 30 w 315"/>
                  <a:gd name="T9" fmla="*/ 210 h 450"/>
                  <a:gd name="T10" fmla="*/ 45 w 315"/>
                  <a:gd name="T11" fmla="*/ 135 h 450"/>
                  <a:gd name="T12" fmla="*/ 105 w 315"/>
                  <a:gd name="T13" fmla="*/ 30 h 450"/>
                  <a:gd name="T14" fmla="*/ 210 w 315"/>
                  <a:gd name="T15" fmla="*/ 0 h 450"/>
                  <a:gd name="T16" fmla="*/ 255 w 315"/>
                  <a:gd name="T17" fmla="*/ 0 h 450"/>
                  <a:gd name="T18" fmla="*/ 315 w 315"/>
                  <a:gd name="T19" fmla="*/ 165 h 4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5"/>
                  <a:gd name="T31" fmla="*/ 0 h 450"/>
                  <a:gd name="T32" fmla="*/ 315 w 315"/>
                  <a:gd name="T33" fmla="*/ 450 h 4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5" h="450">
                    <a:moveTo>
                      <a:pt x="315" y="165"/>
                    </a:moveTo>
                    <a:lnTo>
                      <a:pt x="15" y="450"/>
                    </a:lnTo>
                    <a:lnTo>
                      <a:pt x="0" y="360"/>
                    </a:lnTo>
                    <a:lnTo>
                      <a:pt x="15" y="285"/>
                    </a:lnTo>
                    <a:lnTo>
                      <a:pt x="30" y="210"/>
                    </a:lnTo>
                    <a:lnTo>
                      <a:pt x="45" y="135"/>
                    </a:lnTo>
                    <a:lnTo>
                      <a:pt x="105" y="30"/>
                    </a:lnTo>
                    <a:lnTo>
                      <a:pt x="210" y="0"/>
                    </a:lnTo>
                    <a:lnTo>
                      <a:pt x="255" y="0"/>
                    </a:lnTo>
                    <a:lnTo>
                      <a:pt x="315" y="165"/>
                    </a:lnTo>
                    <a:close/>
                  </a:path>
                </a:pathLst>
              </a:custGeom>
              <a:solidFill>
                <a:srgbClr val="FFFFFF"/>
              </a:solidFill>
              <a:ln w="9525">
                <a:noFill/>
                <a:round/>
                <a:headEnd/>
                <a:tailEnd/>
              </a:ln>
            </p:spPr>
            <p:txBody>
              <a:bodyPr/>
              <a:lstStyle/>
              <a:p>
                <a:endParaRPr lang="tr-TR"/>
              </a:p>
            </p:txBody>
          </p:sp>
          <p:sp>
            <p:nvSpPr>
              <p:cNvPr id="90" name="Freeform 619"/>
              <p:cNvSpPr>
                <a:spLocks/>
              </p:cNvSpPr>
              <p:nvPr/>
            </p:nvSpPr>
            <p:spPr bwMode="auto">
              <a:xfrm>
                <a:off x="3855" y="1980"/>
                <a:ext cx="315" cy="450"/>
              </a:xfrm>
              <a:custGeom>
                <a:avLst/>
                <a:gdLst>
                  <a:gd name="T0" fmla="*/ 315 w 315"/>
                  <a:gd name="T1" fmla="*/ 165 h 450"/>
                  <a:gd name="T2" fmla="*/ 15 w 315"/>
                  <a:gd name="T3" fmla="*/ 450 h 450"/>
                  <a:gd name="T4" fmla="*/ 0 w 315"/>
                  <a:gd name="T5" fmla="*/ 360 h 450"/>
                  <a:gd name="T6" fmla="*/ 15 w 315"/>
                  <a:gd name="T7" fmla="*/ 285 h 450"/>
                  <a:gd name="T8" fmla="*/ 30 w 315"/>
                  <a:gd name="T9" fmla="*/ 210 h 450"/>
                  <a:gd name="T10" fmla="*/ 45 w 315"/>
                  <a:gd name="T11" fmla="*/ 135 h 450"/>
                  <a:gd name="T12" fmla="*/ 105 w 315"/>
                  <a:gd name="T13" fmla="*/ 30 h 450"/>
                  <a:gd name="T14" fmla="*/ 210 w 315"/>
                  <a:gd name="T15" fmla="*/ 0 h 450"/>
                  <a:gd name="T16" fmla="*/ 255 w 315"/>
                  <a:gd name="T17" fmla="*/ 0 h 450"/>
                  <a:gd name="T18" fmla="*/ 315 w 315"/>
                  <a:gd name="T19" fmla="*/ 165 h 4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5"/>
                  <a:gd name="T31" fmla="*/ 0 h 450"/>
                  <a:gd name="T32" fmla="*/ 315 w 315"/>
                  <a:gd name="T33" fmla="*/ 450 h 4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5" h="450">
                    <a:moveTo>
                      <a:pt x="315" y="165"/>
                    </a:moveTo>
                    <a:lnTo>
                      <a:pt x="15" y="450"/>
                    </a:lnTo>
                    <a:lnTo>
                      <a:pt x="0" y="360"/>
                    </a:lnTo>
                    <a:lnTo>
                      <a:pt x="15" y="285"/>
                    </a:lnTo>
                    <a:lnTo>
                      <a:pt x="30" y="210"/>
                    </a:lnTo>
                    <a:lnTo>
                      <a:pt x="45" y="135"/>
                    </a:lnTo>
                    <a:lnTo>
                      <a:pt x="105" y="30"/>
                    </a:lnTo>
                    <a:lnTo>
                      <a:pt x="210" y="0"/>
                    </a:lnTo>
                    <a:lnTo>
                      <a:pt x="255" y="0"/>
                    </a:lnTo>
                    <a:lnTo>
                      <a:pt x="315" y="165"/>
                    </a:lnTo>
                  </a:path>
                </a:pathLst>
              </a:custGeom>
              <a:noFill/>
              <a:ln w="0">
                <a:solidFill>
                  <a:srgbClr val="000000"/>
                </a:solidFill>
                <a:round/>
                <a:headEnd/>
                <a:tailEnd/>
              </a:ln>
            </p:spPr>
            <p:txBody>
              <a:bodyPr/>
              <a:lstStyle/>
              <a:p>
                <a:endParaRPr lang="tr-TR"/>
              </a:p>
            </p:txBody>
          </p:sp>
          <p:sp>
            <p:nvSpPr>
              <p:cNvPr id="91" name="Freeform 620"/>
              <p:cNvSpPr>
                <a:spLocks/>
              </p:cNvSpPr>
              <p:nvPr/>
            </p:nvSpPr>
            <p:spPr bwMode="auto">
              <a:xfrm>
                <a:off x="5160" y="3180"/>
                <a:ext cx="1905" cy="1905"/>
              </a:xfrm>
              <a:custGeom>
                <a:avLst/>
                <a:gdLst>
                  <a:gd name="T0" fmla="*/ 1530 w 1905"/>
                  <a:gd name="T1" fmla="*/ 0 h 1905"/>
                  <a:gd name="T2" fmla="*/ 0 w 1905"/>
                  <a:gd name="T3" fmla="*/ 855 h 1905"/>
                  <a:gd name="T4" fmla="*/ 195 w 1905"/>
                  <a:gd name="T5" fmla="*/ 1695 h 1905"/>
                  <a:gd name="T6" fmla="*/ 675 w 1905"/>
                  <a:gd name="T7" fmla="*/ 1905 h 1905"/>
                  <a:gd name="T8" fmla="*/ 885 w 1905"/>
                  <a:gd name="T9" fmla="*/ 1335 h 1905"/>
                  <a:gd name="T10" fmla="*/ 1860 w 1905"/>
                  <a:gd name="T11" fmla="*/ 330 h 1905"/>
                  <a:gd name="T12" fmla="*/ 1905 w 1905"/>
                  <a:gd name="T13" fmla="*/ 105 h 1905"/>
                  <a:gd name="T14" fmla="*/ 1530 w 1905"/>
                  <a:gd name="T15" fmla="*/ 0 h 1905"/>
                  <a:gd name="T16" fmla="*/ 0 60000 65536"/>
                  <a:gd name="T17" fmla="*/ 0 60000 65536"/>
                  <a:gd name="T18" fmla="*/ 0 60000 65536"/>
                  <a:gd name="T19" fmla="*/ 0 60000 65536"/>
                  <a:gd name="T20" fmla="*/ 0 60000 65536"/>
                  <a:gd name="T21" fmla="*/ 0 60000 65536"/>
                  <a:gd name="T22" fmla="*/ 0 60000 65536"/>
                  <a:gd name="T23" fmla="*/ 0 60000 65536"/>
                  <a:gd name="T24" fmla="*/ 0 w 1905"/>
                  <a:gd name="T25" fmla="*/ 0 h 1905"/>
                  <a:gd name="T26" fmla="*/ 1905 w 1905"/>
                  <a:gd name="T27" fmla="*/ 1905 h 19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5" h="1905">
                    <a:moveTo>
                      <a:pt x="1530" y="0"/>
                    </a:moveTo>
                    <a:lnTo>
                      <a:pt x="0" y="855"/>
                    </a:lnTo>
                    <a:lnTo>
                      <a:pt x="195" y="1695"/>
                    </a:lnTo>
                    <a:lnTo>
                      <a:pt x="675" y="1905"/>
                    </a:lnTo>
                    <a:lnTo>
                      <a:pt x="885" y="1335"/>
                    </a:lnTo>
                    <a:lnTo>
                      <a:pt x="1860" y="330"/>
                    </a:lnTo>
                    <a:lnTo>
                      <a:pt x="1905" y="105"/>
                    </a:lnTo>
                    <a:lnTo>
                      <a:pt x="1530" y="0"/>
                    </a:lnTo>
                    <a:close/>
                  </a:path>
                </a:pathLst>
              </a:custGeom>
              <a:solidFill>
                <a:srgbClr val="875426"/>
              </a:solidFill>
              <a:ln w="9525">
                <a:noFill/>
                <a:round/>
                <a:headEnd/>
                <a:tailEnd/>
              </a:ln>
            </p:spPr>
            <p:txBody>
              <a:bodyPr/>
              <a:lstStyle/>
              <a:p>
                <a:endParaRPr lang="tr-TR"/>
              </a:p>
            </p:txBody>
          </p:sp>
          <p:sp>
            <p:nvSpPr>
              <p:cNvPr id="92" name="Freeform 621"/>
              <p:cNvSpPr>
                <a:spLocks/>
              </p:cNvSpPr>
              <p:nvPr/>
            </p:nvSpPr>
            <p:spPr bwMode="auto">
              <a:xfrm>
                <a:off x="5160" y="3180"/>
                <a:ext cx="1905" cy="1905"/>
              </a:xfrm>
              <a:custGeom>
                <a:avLst/>
                <a:gdLst>
                  <a:gd name="T0" fmla="*/ 1530 w 1905"/>
                  <a:gd name="T1" fmla="*/ 0 h 1905"/>
                  <a:gd name="T2" fmla="*/ 0 w 1905"/>
                  <a:gd name="T3" fmla="*/ 855 h 1905"/>
                  <a:gd name="T4" fmla="*/ 195 w 1905"/>
                  <a:gd name="T5" fmla="*/ 1695 h 1905"/>
                  <a:gd name="T6" fmla="*/ 675 w 1905"/>
                  <a:gd name="T7" fmla="*/ 1905 h 1905"/>
                  <a:gd name="T8" fmla="*/ 885 w 1905"/>
                  <a:gd name="T9" fmla="*/ 1335 h 1905"/>
                  <a:gd name="T10" fmla="*/ 1860 w 1905"/>
                  <a:gd name="T11" fmla="*/ 330 h 1905"/>
                  <a:gd name="T12" fmla="*/ 1905 w 1905"/>
                  <a:gd name="T13" fmla="*/ 105 h 1905"/>
                  <a:gd name="T14" fmla="*/ 1530 w 1905"/>
                  <a:gd name="T15" fmla="*/ 0 h 1905"/>
                  <a:gd name="T16" fmla="*/ 0 60000 65536"/>
                  <a:gd name="T17" fmla="*/ 0 60000 65536"/>
                  <a:gd name="T18" fmla="*/ 0 60000 65536"/>
                  <a:gd name="T19" fmla="*/ 0 60000 65536"/>
                  <a:gd name="T20" fmla="*/ 0 60000 65536"/>
                  <a:gd name="T21" fmla="*/ 0 60000 65536"/>
                  <a:gd name="T22" fmla="*/ 0 60000 65536"/>
                  <a:gd name="T23" fmla="*/ 0 60000 65536"/>
                  <a:gd name="T24" fmla="*/ 0 w 1905"/>
                  <a:gd name="T25" fmla="*/ 0 h 1905"/>
                  <a:gd name="T26" fmla="*/ 1905 w 1905"/>
                  <a:gd name="T27" fmla="*/ 1905 h 19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5" h="1905">
                    <a:moveTo>
                      <a:pt x="1530" y="0"/>
                    </a:moveTo>
                    <a:lnTo>
                      <a:pt x="0" y="855"/>
                    </a:lnTo>
                    <a:lnTo>
                      <a:pt x="195" y="1695"/>
                    </a:lnTo>
                    <a:lnTo>
                      <a:pt x="675" y="1905"/>
                    </a:lnTo>
                    <a:lnTo>
                      <a:pt x="885" y="1335"/>
                    </a:lnTo>
                    <a:lnTo>
                      <a:pt x="1860" y="330"/>
                    </a:lnTo>
                    <a:lnTo>
                      <a:pt x="1905" y="105"/>
                    </a:lnTo>
                    <a:lnTo>
                      <a:pt x="1530" y="0"/>
                    </a:lnTo>
                  </a:path>
                </a:pathLst>
              </a:custGeom>
              <a:noFill/>
              <a:ln w="0">
                <a:solidFill>
                  <a:srgbClr val="000000"/>
                </a:solidFill>
                <a:round/>
                <a:headEnd/>
                <a:tailEnd/>
              </a:ln>
            </p:spPr>
            <p:txBody>
              <a:bodyPr/>
              <a:lstStyle/>
              <a:p>
                <a:endParaRPr lang="tr-TR"/>
              </a:p>
            </p:txBody>
          </p:sp>
          <p:sp>
            <p:nvSpPr>
              <p:cNvPr id="93" name="Freeform 622"/>
              <p:cNvSpPr>
                <a:spLocks/>
              </p:cNvSpPr>
              <p:nvPr/>
            </p:nvSpPr>
            <p:spPr bwMode="auto">
              <a:xfrm>
                <a:off x="5655" y="3285"/>
                <a:ext cx="1575" cy="1800"/>
              </a:xfrm>
              <a:custGeom>
                <a:avLst/>
                <a:gdLst>
                  <a:gd name="T0" fmla="*/ 1410 w 1575"/>
                  <a:gd name="T1" fmla="*/ 0 h 1800"/>
                  <a:gd name="T2" fmla="*/ 1575 w 1575"/>
                  <a:gd name="T3" fmla="*/ 855 h 1800"/>
                  <a:gd name="T4" fmla="*/ 180 w 1575"/>
                  <a:gd name="T5" fmla="*/ 1800 h 1800"/>
                  <a:gd name="T6" fmla="*/ 0 w 1575"/>
                  <a:gd name="T7" fmla="*/ 885 h 1800"/>
                  <a:gd name="T8" fmla="*/ 1410 w 1575"/>
                  <a:gd name="T9" fmla="*/ 0 h 1800"/>
                  <a:gd name="T10" fmla="*/ 0 60000 65536"/>
                  <a:gd name="T11" fmla="*/ 0 60000 65536"/>
                  <a:gd name="T12" fmla="*/ 0 60000 65536"/>
                  <a:gd name="T13" fmla="*/ 0 60000 65536"/>
                  <a:gd name="T14" fmla="*/ 0 60000 65536"/>
                  <a:gd name="T15" fmla="*/ 0 w 1575"/>
                  <a:gd name="T16" fmla="*/ 0 h 1800"/>
                  <a:gd name="T17" fmla="*/ 1575 w 1575"/>
                  <a:gd name="T18" fmla="*/ 1800 h 1800"/>
                </a:gdLst>
                <a:ahLst/>
                <a:cxnLst>
                  <a:cxn ang="T10">
                    <a:pos x="T0" y="T1"/>
                  </a:cxn>
                  <a:cxn ang="T11">
                    <a:pos x="T2" y="T3"/>
                  </a:cxn>
                  <a:cxn ang="T12">
                    <a:pos x="T4" y="T5"/>
                  </a:cxn>
                  <a:cxn ang="T13">
                    <a:pos x="T6" y="T7"/>
                  </a:cxn>
                  <a:cxn ang="T14">
                    <a:pos x="T8" y="T9"/>
                  </a:cxn>
                </a:cxnLst>
                <a:rect l="T15" t="T16" r="T17" b="T18"/>
                <a:pathLst>
                  <a:path w="1575" h="1800">
                    <a:moveTo>
                      <a:pt x="1410" y="0"/>
                    </a:moveTo>
                    <a:lnTo>
                      <a:pt x="1575" y="855"/>
                    </a:lnTo>
                    <a:lnTo>
                      <a:pt x="180" y="1800"/>
                    </a:lnTo>
                    <a:lnTo>
                      <a:pt x="0" y="885"/>
                    </a:lnTo>
                    <a:lnTo>
                      <a:pt x="1410" y="0"/>
                    </a:lnTo>
                    <a:close/>
                  </a:path>
                </a:pathLst>
              </a:custGeom>
              <a:solidFill>
                <a:srgbClr val="C96623"/>
              </a:solidFill>
              <a:ln w="9525">
                <a:noFill/>
                <a:round/>
                <a:headEnd/>
                <a:tailEnd/>
              </a:ln>
            </p:spPr>
            <p:txBody>
              <a:bodyPr/>
              <a:lstStyle/>
              <a:p>
                <a:endParaRPr lang="tr-TR"/>
              </a:p>
            </p:txBody>
          </p:sp>
          <p:sp>
            <p:nvSpPr>
              <p:cNvPr id="94" name="Freeform 623"/>
              <p:cNvSpPr>
                <a:spLocks/>
              </p:cNvSpPr>
              <p:nvPr/>
            </p:nvSpPr>
            <p:spPr bwMode="auto">
              <a:xfrm>
                <a:off x="5655" y="3285"/>
                <a:ext cx="1575" cy="1800"/>
              </a:xfrm>
              <a:custGeom>
                <a:avLst/>
                <a:gdLst>
                  <a:gd name="T0" fmla="*/ 1410 w 1575"/>
                  <a:gd name="T1" fmla="*/ 0 h 1800"/>
                  <a:gd name="T2" fmla="*/ 1575 w 1575"/>
                  <a:gd name="T3" fmla="*/ 855 h 1800"/>
                  <a:gd name="T4" fmla="*/ 180 w 1575"/>
                  <a:gd name="T5" fmla="*/ 1800 h 1800"/>
                  <a:gd name="T6" fmla="*/ 0 w 1575"/>
                  <a:gd name="T7" fmla="*/ 885 h 1800"/>
                  <a:gd name="T8" fmla="*/ 1410 w 1575"/>
                  <a:gd name="T9" fmla="*/ 0 h 1800"/>
                  <a:gd name="T10" fmla="*/ 0 60000 65536"/>
                  <a:gd name="T11" fmla="*/ 0 60000 65536"/>
                  <a:gd name="T12" fmla="*/ 0 60000 65536"/>
                  <a:gd name="T13" fmla="*/ 0 60000 65536"/>
                  <a:gd name="T14" fmla="*/ 0 60000 65536"/>
                  <a:gd name="T15" fmla="*/ 0 w 1575"/>
                  <a:gd name="T16" fmla="*/ 0 h 1800"/>
                  <a:gd name="T17" fmla="*/ 1575 w 1575"/>
                  <a:gd name="T18" fmla="*/ 1800 h 1800"/>
                </a:gdLst>
                <a:ahLst/>
                <a:cxnLst>
                  <a:cxn ang="T10">
                    <a:pos x="T0" y="T1"/>
                  </a:cxn>
                  <a:cxn ang="T11">
                    <a:pos x="T2" y="T3"/>
                  </a:cxn>
                  <a:cxn ang="T12">
                    <a:pos x="T4" y="T5"/>
                  </a:cxn>
                  <a:cxn ang="T13">
                    <a:pos x="T6" y="T7"/>
                  </a:cxn>
                  <a:cxn ang="T14">
                    <a:pos x="T8" y="T9"/>
                  </a:cxn>
                </a:cxnLst>
                <a:rect l="T15" t="T16" r="T17" b="T18"/>
                <a:pathLst>
                  <a:path w="1575" h="1800">
                    <a:moveTo>
                      <a:pt x="1410" y="0"/>
                    </a:moveTo>
                    <a:lnTo>
                      <a:pt x="1575" y="855"/>
                    </a:lnTo>
                    <a:lnTo>
                      <a:pt x="180" y="1800"/>
                    </a:lnTo>
                    <a:lnTo>
                      <a:pt x="0" y="885"/>
                    </a:lnTo>
                    <a:lnTo>
                      <a:pt x="1410" y="0"/>
                    </a:lnTo>
                  </a:path>
                </a:pathLst>
              </a:custGeom>
              <a:noFill/>
              <a:ln w="0">
                <a:solidFill>
                  <a:srgbClr val="000000"/>
                </a:solidFill>
                <a:round/>
                <a:headEnd/>
                <a:tailEnd/>
              </a:ln>
            </p:spPr>
            <p:txBody>
              <a:bodyPr/>
              <a:lstStyle/>
              <a:p>
                <a:endParaRPr lang="tr-TR"/>
              </a:p>
            </p:txBody>
          </p:sp>
          <p:sp>
            <p:nvSpPr>
              <p:cNvPr id="95" name="Line 624"/>
              <p:cNvSpPr>
                <a:spLocks noChangeShapeType="1"/>
              </p:cNvSpPr>
              <p:nvPr/>
            </p:nvSpPr>
            <p:spPr bwMode="auto">
              <a:xfrm flipH="1" flipV="1">
                <a:off x="5175" y="4050"/>
                <a:ext cx="480" cy="120"/>
              </a:xfrm>
              <a:prstGeom prst="line">
                <a:avLst/>
              </a:prstGeom>
              <a:noFill/>
              <a:ln w="0">
                <a:solidFill>
                  <a:srgbClr val="000000"/>
                </a:solidFill>
                <a:round/>
                <a:headEnd/>
                <a:tailEnd/>
              </a:ln>
            </p:spPr>
            <p:txBody>
              <a:bodyPr/>
              <a:lstStyle/>
              <a:p>
                <a:endParaRPr lang="tr-TR"/>
              </a:p>
            </p:txBody>
          </p:sp>
          <p:sp>
            <p:nvSpPr>
              <p:cNvPr id="96" name="Freeform 625"/>
              <p:cNvSpPr>
                <a:spLocks/>
              </p:cNvSpPr>
              <p:nvPr/>
            </p:nvSpPr>
            <p:spPr bwMode="auto">
              <a:xfrm>
                <a:off x="5670" y="3540"/>
                <a:ext cx="345" cy="345"/>
              </a:xfrm>
              <a:custGeom>
                <a:avLst/>
                <a:gdLst>
                  <a:gd name="T0" fmla="*/ 300 w 345"/>
                  <a:gd name="T1" fmla="*/ 135 h 345"/>
                  <a:gd name="T2" fmla="*/ 240 w 345"/>
                  <a:gd name="T3" fmla="*/ 180 h 345"/>
                  <a:gd name="T4" fmla="*/ 195 w 345"/>
                  <a:gd name="T5" fmla="*/ 255 h 345"/>
                  <a:gd name="T6" fmla="*/ 165 w 345"/>
                  <a:gd name="T7" fmla="*/ 345 h 345"/>
                  <a:gd name="T8" fmla="*/ 0 w 345"/>
                  <a:gd name="T9" fmla="*/ 315 h 345"/>
                  <a:gd name="T10" fmla="*/ 60 w 345"/>
                  <a:gd name="T11" fmla="*/ 210 h 345"/>
                  <a:gd name="T12" fmla="*/ 90 w 345"/>
                  <a:gd name="T13" fmla="*/ 150 h 345"/>
                  <a:gd name="T14" fmla="*/ 135 w 345"/>
                  <a:gd name="T15" fmla="*/ 75 h 345"/>
                  <a:gd name="T16" fmla="*/ 270 w 345"/>
                  <a:gd name="T17" fmla="*/ 0 h 345"/>
                  <a:gd name="T18" fmla="*/ 345 w 345"/>
                  <a:gd name="T19" fmla="*/ 0 h 345"/>
                  <a:gd name="T20" fmla="*/ 300 w 345"/>
                  <a:gd name="T21" fmla="*/ 135 h 3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5"/>
                  <a:gd name="T34" fmla="*/ 0 h 345"/>
                  <a:gd name="T35" fmla="*/ 345 w 345"/>
                  <a:gd name="T36" fmla="*/ 345 h 3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5" h="345">
                    <a:moveTo>
                      <a:pt x="300" y="135"/>
                    </a:moveTo>
                    <a:lnTo>
                      <a:pt x="240" y="180"/>
                    </a:lnTo>
                    <a:lnTo>
                      <a:pt x="195" y="255"/>
                    </a:lnTo>
                    <a:lnTo>
                      <a:pt x="165" y="345"/>
                    </a:lnTo>
                    <a:lnTo>
                      <a:pt x="0" y="315"/>
                    </a:lnTo>
                    <a:lnTo>
                      <a:pt x="60" y="210"/>
                    </a:lnTo>
                    <a:lnTo>
                      <a:pt x="90" y="150"/>
                    </a:lnTo>
                    <a:lnTo>
                      <a:pt x="135" y="75"/>
                    </a:lnTo>
                    <a:lnTo>
                      <a:pt x="270" y="0"/>
                    </a:lnTo>
                    <a:lnTo>
                      <a:pt x="345" y="0"/>
                    </a:lnTo>
                    <a:lnTo>
                      <a:pt x="300" y="135"/>
                    </a:lnTo>
                    <a:close/>
                  </a:path>
                </a:pathLst>
              </a:custGeom>
              <a:solidFill>
                <a:srgbClr val="C96623"/>
              </a:solidFill>
              <a:ln w="9525">
                <a:noFill/>
                <a:round/>
                <a:headEnd/>
                <a:tailEnd/>
              </a:ln>
            </p:spPr>
            <p:txBody>
              <a:bodyPr/>
              <a:lstStyle/>
              <a:p>
                <a:endParaRPr lang="tr-TR"/>
              </a:p>
            </p:txBody>
          </p:sp>
          <p:sp>
            <p:nvSpPr>
              <p:cNvPr id="97" name="Freeform 626"/>
              <p:cNvSpPr>
                <a:spLocks/>
              </p:cNvSpPr>
              <p:nvPr/>
            </p:nvSpPr>
            <p:spPr bwMode="auto">
              <a:xfrm>
                <a:off x="5670" y="3540"/>
                <a:ext cx="345" cy="345"/>
              </a:xfrm>
              <a:custGeom>
                <a:avLst/>
                <a:gdLst>
                  <a:gd name="T0" fmla="*/ 300 w 345"/>
                  <a:gd name="T1" fmla="*/ 135 h 345"/>
                  <a:gd name="T2" fmla="*/ 240 w 345"/>
                  <a:gd name="T3" fmla="*/ 180 h 345"/>
                  <a:gd name="T4" fmla="*/ 195 w 345"/>
                  <a:gd name="T5" fmla="*/ 255 h 345"/>
                  <a:gd name="T6" fmla="*/ 165 w 345"/>
                  <a:gd name="T7" fmla="*/ 345 h 345"/>
                  <a:gd name="T8" fmla="*/ 0 w 345"/>
                  <a:gd name="T9" fmla="*/ 315 h 345"/>
                  <a:gd name="T10" fmla="*/ 60 w 345"/>
                  <a:gd name="T11" fmla="*/ 210 h 345"/>
                  <a:gd name="T12" fmla="*/ 90 w 345"/>
                  <a:gd name="T13" fmla="*/ 150 h 345"/>
                  <a:gd name="T14" fmla="*/ 135 w 345"/>
                  <a:gd name="T15" fmla="*/ 75 h 345"/>
                  <a:gd name="T16" fmla="*/ 270 w 345"/>
                  <a:gd name="T17" fmla="*/ 0 h 345"/>
                  <a:gd name="T18" fmla="*/ 345 w 345"/>
                  <a:gd name="T19" fmla="*/ 0 h 345"/>
                  <a:gd name="T20" fmla="*/ 300 w 345"/>
                  <a:gd name="T21" fmla="*/ 135 h 3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5"/>
                  <a:gd name="T34" fmla="*/ 0 h 345"/>
                  <a:gd name="T35" fmla="*/ 345 w 345"/>
                  <a:gd name="T36" fmla="*/ 345 h 3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5" h="345">
                    <a:moveTo>
                      <a:pt x="300" y="135"/>
                    </a:moveTo>
                    <a:lnTo>
                      <a:pt x="240" y="180"/>
                    </a:lnTo>
                    <a:lnTo>
                      <a:pt x="195" y="255"/>
                    </a:lnTo>
                    <a:lnTo>
                      <a:pt x="165" y="345"/>
                    </a:lnTo>
                    <a:lnTo>
                      <a:pt x="0" y="315"/>
                    </a:lnTo>
                    <a:lnTo>
                      <a:pt x="60" y="210"/>
                    </a:lnTo>
                    <a:lnTo>
                      <a:pt x="90" y="150"/>
                    </a:lnTo>
                    <a:lnTo>
                      <a:pt x="135" y="75"/>
                    </a:lnTo>
                    <a:lnTo>
                      <a:pt x="270" y="0"/>
                    </a:lnTo>
                    <a:lnTo>
                      <a:pt x="345" y="0"/>
                    </a:lnTo>
                    <a:lnTo>
                      <a:pt x="300" y="135"/>
                    </a:lnTo>
                  </a:path>
                </a:pathLst>
              </a:custGeom>
              <a:noFill/>
              <a:ln w="0">
                <a:solidFill>
                  <a:srgbClr val="000000"/>
                </a:solidFill>
                <a:round/>
                <a:headEnd/>
                <a:tailEnd/>
              </a:ln>
            </p:spPr>
            <p:txBody>
              <a:bodyPr/>
              <a:lstStyle/>
              <a:p>
                <a:endParaRPr lang="tr-TR"/>
              </a:p>
            </p:txBody>
          </p:sp>
          <p:sp>
            <p:nvSpPr>
              <p:cNvPr id="98" name="Freeform 627"/>
              <p:cNvSpPr>
                <a:spLocks/>
              </p:cNvSpPr>
              <p:nvPr/>
            </p:nvSpPr>
            <p:spPr bwMode="auto">
              <a:xfrm>
                <a:off x="5700" y="3135"/>
                <a:ext cx="810" cy="660"/>
              </a:xfrm>
              <a:custGeom>
                <a:avLst/>
                <a:gdLst>
                  <a:gd name="T0" fmla="*/ 240 w 810"/>
                  <a:gd name="T1" fmla="*/ 150 h 660"/>
                  <a:gd name="T2" fmla="*/ 210 w 810"/>
                  <a:gd name="T3" fmla="*/ 240 h 660"/>
                  <a:gd name="T4" fmla="*/ 195 w 810"/>
                  <a:gd name="T5" fmla="*/ 240 h 660"/>
                  <a:gd name="T6" fmla="*/ 135 w 810"/>
                  <a:gd name="T7" fmla="*/ 240 h 660"/>
                  <a:gd name="T8" fmla="*/ 45 w 810"/>
                  <a:gd name="T9" fmla="*/ 255 h 660"/>
                  <a:gd name="T10" fmla="*/ 15 w 810"/>
                  <a:gd name="T11" fmla="*/ 300 h 660"/>
                  <a:gd name="T12" fmla="*/ 0 w 810"/>
                  <a:gd name="T13" fmla="*/ 375 h 660"/>
                  <a:gd name="T14" fmla="*/ 15 w 810"/>
                  <a:gd name="T15" fmla="*/ 405 h 660"/>
                  <a:gd name="T16" fmla="*/ 45 w 810"/>
                  <a:gd name="T17" fmla="*/ 435 h 660"/>
                  <a:gd name="T18" fmla="*/ 75 w 810"/>
                  <a:gd name="T19" fmla="*/ 450 h 660"/>
                  <a:gd name="T20" fmla="*/ 135 w 810"/>
                  <a:gd name="T21" fmla="*/ 450 h 660"/>
                  <a:gd name="T22" fmla="*/ 165 w 810"/>
                  <a:gd name="T23" fmla="*/ 450 h 660"/>
                  <a:gd name="T24" fmla="*/ 180 w 810"/>
                  <a:gd name="T25" fmla="*/ 450 h 660"/>
                  <a:gd name="T26" fmla="*/ 210 w 810"/>
                  <a:gd name="T27" fmla="*/ 510 h 660"/>
                  <a:gd name="T28" fmla="*/ 210 w 810"/>
                  <a:gd name="T29" fmla="*/ 585 h 660"/>
                  <a:gd name="T30" fmla="*/ 210 w 810"/>
                  <a:gd name="T31" fmla="*/ 645 h 660"/>
                  <a:gd name="T32" fmla="*/ 255 w 810"/>
                  <a:gd name="T33" fmla="*/ 660 h 660"/>
                  <a:gd name="T34" fmla="*/ 300 w 810"/>
                  <a:gd name="T35" fmla="*/ 660 h 660"/>
                  <a:gd name="T36" fmla="*/ 345 w 810"/>
                  <a:gd name="T37" fmla="*/ 615 h 660"/>
                  <a:gd name="T38" fmla="*/ 375 w 810"/>
                  <a:gd name="T39" fmla="*/ 585 h 660"/>
                  <a:gd name="T40" fmla="*/ 450 w 810"/>
                  <a:gd name="T41" fmla="*/ 585 h 660"/>
                  <a:gd name="T42" fmla="*/ 510 w 810"/>
                  <a:gd name="T43" fmla="*/ 555 h 660"/>
                  <a:gd name="T44" fmla="*/ 570 w 810"/>
                  <a:gd name="T45" fmla="*/ 510 h 660"/>
                  <a:gd name="T46" fmla="*/ 585 w 810"/>
                  <a:gd name="T47" fmla="*/ 480 h 660"/>
                  <a:gd name="T48" fmla="*/ 615 w 810"/>
                  <a:gd name="T49" fmla="*/ 465 h 660"/>
                  <a:gd name="T50" fmla="*/ 690 w 810"/>
                  <a:gd name="T51" fmla="*/ 465 h 660"/>
                  <a:gd name="T52" fmla="*/ 750 w 810"/>
                  <a:gd name="T53" fmla="*/ 420 h 660"/>
                  <a:gd name="T54" fmla="*/ 780 w 810"/>
                  <a:gd name="T55" fmla="*/ 375 h 660"/>
                  <a:gd name="T56" fmla="*/ 810 w 810"/>
                  <a:gd name="T57" fmla="*/ 315 h 660"/>
                  <a:gd name="T58" fmla="*/ 810 w 810"/>
                  <a:gd name="T59" fmla="*/ 285 h 660"/>
                  <a:gd name="T60" fmla="*/ 780 w 810"/>
                  <a:gd name="T61" fmla="*/ 225 h 660"/>
                  <a:gd name="T62" fmla="*/ 750 w 810"/>
                  <a:gd name="T63" fmla="*/ 195 h 660"/>
                  <a:gd name="T64" fmla="*/ 660 w 810"/>
                  <a:gd name="T65" fmla="*/ 135 h 660"/>
                  <a:gd name="T66" fmla="*/ 570 w 810"/>
                  <a:gd name="T67" fmla="*/ 45 h 660"/>
                  <a:gd name="T68" fmla="*/ 510 w 810"/>
                  <a:gd name="T69" fmla="*/ 0 h 660"/>
                  <a:gd name="T70" fmla="*/ 240 w 810"/>
                  <a:gd name="T71" fmla="*/ 150 h 6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0"/>
                  <a:gd name="T109" fmla="*/ 0 h 660"/>
                  <a:gd name="T110" fmla="*/ 810 w 810"/>
                  <a:gd name="T111" fmla="*/ 660 h 6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0" h="660">
                    <a:moveTo>
                      <a:pt x="240" y="150"/>
                    </a:moveTo>
                    <a:lnTo>
                      <a:pt x="210" y="240"/>
                    </a:lnTo>
                    <a:lnTo>
                      <a:pt x="195" y="240"/>
                    </a:lnTo>
                    <a:lnTo>
                      <a:pt x="135" y="240"/>
                    </a:lnTo>
                    <a:lnTo>
                      <a:pt x="45" y="255"/>
                    </a:lnTo>
                    <a:lnTo>
                      <a:pt x="15" y="300"/>
                    </a:lnTo>
                    <a:lnTo>
                      <a:pt x="0" y="375"/>
                    </a:lnTo>
                    <a:lnTo>
                      <a:pt x="15" y="405"/>
                    </a:lnTo>
                    <a:lnTo>
                      <a:pt x="45" y="435"/>
                    </a:lnTo>
                    <a:lnTo>
                      <a:pt x="75" y="450"/>
                    </a:lnTo>
                    <a:lnTo>
                      <a:pt x="135" y="450"/>
                    </a:lnTo>
                    <a:lnTo>
                      <a:pt x="165" y="450"/>
                    </a:lnTo>
                    <a:lnTo>
                      <a:pt x="180" y="450"/>
                    </a:lnTo>
                    <a:lnTo>
                      <a:pt x="210" y="510"/>
                    </a:lnTo>
                    <a:lnTo>
                      <a:pt x="210" y="585"/>
                    </a:lnTo>
                    <a:lnTo>
                      <a:pt x="210" y="645"/>
                    </a:lnTo>
                    <a:lnTo>
                      <a:pt x="255" y="660"/>
                    </a:lnTo>
                    <a:lnTo>
                      <a:pt x="300" y="660"/>
                    </a:lnTo>
                    <a:lnTo>
                      <a:pt x="345" y="615"/>
                    </a:lnTo>
                    <a:lnTo>
                      <a:pt x="375" y="585"/>
                    </a:lnTo>
                    <a:lnTo>
                      <a:pt x="450" y="585"/>
                    </a:lnTo>
                    <a:lnTo>
                      <a:pt x="510" y="555"/>
                    </a:lnTo>
                    <a:lnTo>
                      <a:pt x="570" y="510"/>
                    </a:lnTo>
                    <a:lnTo>
                      <a:pt x="585" y="480"/>
                    </a:lnTo>
                    <a:lnTo>
                      <a:pt x="615" y="465"/>
                    </a:lnTo>
                    <a:lnTo>
                      <a:pt x="690" y="465"/>
                    </a:lnTo>
                    <a:lnTo>
                      <a:pt x="750" y="420"/>
                    </a:lnTo>
                    <a:lnTo>
                      <a:pt x="780" y="375"/>
                    </a:lnTo>
                    <a:lnTo>
                      <a:pt x="810" y="315"/>
                    </a:lnTo>
                    <a:lnTo>
                      <a:pt x="810" y="285"/>
                    </a:lnTo>
                    <a:lnTo>
                      <a:pt x="780" y="225"/>
                    </a:lnTo>
                    <a:lnTo>
                      <a:pt x="750" y="195"/>
                    </a:lnTo>
                    <a:lnTo>
                      <a:pt x="660" y="135"/>
                    </a:lnTo>
                    <a:lnTo>
                      <a:pt x="570" y="45"/>
                    </a:lnTo>
                    <a:lnTo>
                      <a:pt x="510" y="0"/>
                    </a:lnTo>
                    <a:lnTo>
                      <a:pt x="240" y="150"/>
                    </a:lnTo>
                    <a:close/>
                  </a:path>
                </a:pathLst>
              </a:custGeom>
              <a:solidFill>
                <a:srgbClr val="FF9975"/>
              </a:solidFill>
              <a:ln w="9525">
                <a:noFill/>
                <a:round/>
                <a:headEnd/>
                <a:tailEnd/>
              </a:ln>
            </p:spPr>
            <p:txBody>
              <a:bodyPr/>
              <a:lstStyle/>
              <a:p>
                <a:endParaRPr lang="tr-TR"/>
              </a:p>
            </p:txBody>
          </p:sp>
          <p:sp>
            <p:nvSpPr>
              <p:cNvPr id="99" name="Freeform 628"/>
              <p:cNvSpPr>
                <a:spLocks/>
              </p:cNvSpPr>
              <p:nvPr/>
            </p:nvSpPr>
            <p:spPr bwMode="auto">
              <a:xfrm>
                <a:off x="5700" y="3135"/>
                <a:ext cx="810" cy="660"/>
              </a:xfrm>
              <a:custGeom>
                <a:avLst/>
                <a:gdLst>
                  <a:gd name="T0" fmla="*/ 240 w 810"/>
                  <a:gd name="T1" fmla="*/ 150 h 660"/>
                  <a:gd name="T2" fmla="*/ 210 w 810"/>
                  <a:gd name="T3" fmla="*/ 240 h 660"/>
                  <a:gd name="T4" fmla="*/ 195 w 810"/>
                  <a:gd name="T5" fmla="*/ 240 h 660"/>
                  <a:gd name="T6" fmla="*/ 135 w 810"/>
                  <a:gd name="T7" fmla="*/ 240 h 660"/>
                  <a:gd name="T8" fmla="*/ 45 w 810"/>
                  <a:gd name="T9" fmla="*/ 255 h 660"/>
                  <a:gd name="T10" fmla="*/ 15 w 810"/>
                  <a:gd name="T11" fmla="*/ 300 h 660"/>
                  <a:gd name="T12" fmla="*/ 0 w 810"/>
                  <a:gd name="T13" fmla="*/ 375 h 660"/>
                  <a:gd name="T14" fmla="*/ 15 w 810"/>
                  <a:gd name="T15" fmla="*/ 405 h 660"/>
                  <a:gd name="T16" fmla="*/ 45 w 810"/>
                  <a:gd name="T17" fmla="*/ 435 h 660"/>
                  <a:gd name="T18" fmla="*/ 75 w 810"/>
                  <a:gd name="T19" fmla="*/ 450 h 660"/>
                  <a:gd name="T20" fmla="*/ 135 w 810"/>
                  <a:gd name="T21" fmla="*/ 450 h 660"/>
                  <a:gd name="T22" fmla="*/ 165 w 810"/>
                  <a:gd name="T23" fmla="*/ 450 h 660"/>
                  <a:gd name="T24" fmla="*/ 180 w 810"/>
                  <a:gd name="T25" fmla="*/ 450 h 660"/>
                  <a:gd name="T26" fmla="*/ 210 w 810"/>
                  <a:gd name="T27" fmla="*/ 510 h 660"/>
                  <a:gd name="T28" fmla="*/ 210 w 810"/>
                  <a:gd name="T29" fmla="*/ 585 h 660"/>
                  <a:gd name="T30" fmla="*/ 210 w 810"/>
                  <a:gd name="T31" fmla="*/ 645 h 660"/>
                  <a:gd name="T32" fmla="*/ 255 w 810"/>
                  <a:gd name="T33" fmla="*/ 660 h 660"/>
                  <a:gd name="T34" fmla="*/ 300 w 810"/>
                  <a:gd name="T35" fmla="*/ 660 h 660"/>
                  <a:gd name="T36" fmla="*/ 345 w 810"/>
                  <a:gd name="T37" fmla="*/ 615 h 660"/>
                  <a:gd name="T38" fmla="*/ 375 w 810"/>
                  <a:gd name="T39" fmla="*/ 585 h 660"/>
                  <a:gd name="T40" fmla="*/ 450 w 810"/>
                  <a:gd name="T41" fmla="*/ 585 h 660"/>
                  <a:gd name="T42" fmla="*/ 510 w 810"/>
                  <a:gd name="T43" fmla="*/ 555 h 660"/>
                  <a:gd name="T44" fmla="*/ 570 w 810"/>
                  <a:gd name="T45" fmla="*/ 510 h 660"/>
                  <a:gd name="T46" fmla="*/ 585 w 810"/>
                  <a:gd name="T47" fmla="*/ 480 h 660"/>
                  <a:gd name="T48" fmla="*/ 615 w 810"/>
                  <a:gd name="T49" fmla="*/ 465 h 660"/>
                  <a:gd name="T50" fmla="*/ 690 w 810"/>
                  <a:gd name="T51" fmla="*/ 465 h 660"/>
                  <a:gd name="T52" fmla="*/ 750 w 810"/>
                  <a:gd name="T53" fmla="*/ 420 h 660"/>
                  <a:gd name="T54" fmla="*/ 780 w 810"/>
                  <a:gd name="T55" fmla="*/ 375 h 660"/>
                  <a:gd name="T56" fmla="*/ 810 w 810"/>
                  <a:gd name="T57" fmla="*/ 315 h 660"/>
                  <a:gd name="T58" fmla="*/ 810 w 810"/>
                  <a:gd name="T59" fmla="*/ 285 h 660"/>
                  <a:gd name="T60" fmla="*/ 780 w 810"/>
                  <a:gd name="T61" fmla="*/ 225 h 660"/>
                  <a:gd name="T62" fmla="*/ 750 w 810"/>
                  <a:gd name="T63" fmla="*/ 195 h 660"/>
                  <a:gd name="T64" fmla="*/ 660 w 810"/>
                  <a:gd name="T65" fmla="*/ 135 h 660"/>
                  <a:gd name="T66" fmla="*/ 570 w 810"/>
                  <a:gd name="T67" fmla="*/ 45 h 660"/>
                  <a:gd name="T68" fmla="*/ 510 w 810"/>
                  <a:gd name="T69" fmla="*/ 0 h 660"/>
                  <a:gd name="T70" fmla="*/ 240 w 810"/>
                  <a:gd name="T71" fmla="*/ 150 h 6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0"/>
                  <a:gd name="T109" fmla="*/ 0 h 660"/>
                  <a:gd name="T110" fmla="*/ 810 w 810"/>
                  <a:gd name="T111" fmla="*/ 660 h 6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0" h="660">
                    <a:moveTo>
                      <a:pt x="240" y="150"/>
                    </a:moveTo>
                    <a:lnTo>
                      <a:pt x="210" y="240"/>
                    </a:lnTo>
                    <a:lnTo>
                      <a:pt x="195" y="240"/>
                    </a:lnTo>
                    <a:lnTo>
                      <a:pt x="135" y="240"/>
                    </a:lnTo>
                    <a:lnTo>
                      <a:pt x="45" y="255"/>
                    </a:lnTo>
                    <a:lnTo>
                      <a:pt x="15" y="300"/>
                    </a:lnTo>
                    <a:lnTo>
                      <a:pt x="0" y="375"/>
                    </a:lnTo>
                    <a:lnTo>
                      <a:pt x="15" y="405"/>
                    </a:lnTo>
                    <a:lnTo>
                      <a:pt x="45" y="435"/>
                    </a:lnTo>
                    <a:lnTo>
                      <a:pt x="75" y="450"/>
                    </a:lnTo>
                    <a:lnTo>
                      <a:pt x="135" y="450"/>
                    </a:lnTo>
                    <a:lnTo>
                      <a:pt x="165" y="450"/>
                    </a:lnTo>
                    <a:lnTo>
                      <a:pt x="180" y="450"/>
                    </a:lnTo>
                    <a:lnTo>
                      <a:pt x="210" y="510"/>
                    </a:lnTo>
                    <a:lnTo>
                      <a:pt x="210" y="585"/>
                    </a:lnTo>
                    <a:lnTo>
                      <a:pt x="210" y="645"/>
                    </a:lnTo>
                    <a:lnTo>
                      <a:pt x="255" y="660"/>
                    </a:lnTo>
                    <a:lnTo>
                      <a:pt x="300" y="660"/>
                    </a:lnTo>
                    <a:lnTo>
                      <a:pt x="345" y="615"/>
                    </a:lnTo>
                    <a:lnTo>
                      <a:pt x="375" y="585"/>
                    </a:lnTo>
                    <a:lnTo>
                      <a:pt x="450" y="585"/>
                    </a:lnTo>
                    <a:lnTo>
                      <a:pt x="510" y="555"/>
                    </a:lnTo>
                    <a:lnTo>
                      <a:pt x="570" y="510"/>
                    </a:lnTo>
                    <a:lnTo>
                      <a:pt x="585" y="480"/>
                    </a:lnTo>
                    <a:lnTo>
                      <a:pt x="615" y="465"/>
                    </a:lnTo>
                    <a:lnTo>
                      <a:pt x="690" y="465"/>
                    </a:lnTo>
                    <a:lnTo>
                      <a:pt x="750" y="420"/>
                    </a:lnTo>
                    <a:lnTo>
                      <a:pt x="780" y="375"/>
                    </a:lnTo>
                    <a:lnTo>
                      <a:pt x="810" y="315"/>
                    </a:lnTo>
                    <a:lnTo>
                      <a:pt x="810" y="285"/>
                    </a:lnTo>
                    <a:lnTo>
                      <a:pt x="780" y="225"/>
                    </a:lnTo>
                    <a:lnTo>
                      <a:pt x="750" y="195"/>
                    </a:lnTo>
                    <a:lnTo>
                      <a:pt x="660" y="135"/>
                    </a:lnTo>
                    <a:lnTo>
                      <a:pt x="570" y="45"/>
                    </a:lnTo>
                    <a:lnTo>
                      <a:pt x="510" y="0"/>
                    </a:lnTo>
                    <a:lnTo>
                      <a:pt x="240" y="150"/>
                    </a:lnTo>
                  </a:path>
                </a:pathLst>
              </a:custGeom>
              <a:noFill/>
              <a:ln w="0">
                <a:solidFill>
                  <a:srgbClr val="000000"/>
                </a:solidFill>
                <a:round/>
                <a:headEnd/>
                <a:tailEnd/>
              </a:ln>
            </p:spPr>
            <p:txBody>
              <a:bodyPr/>
              <a:lstStyle/>
              <a:p>
                <a:endParaRPr lang="tr-TR"/>
              </a:p>
            </p:txBody>
          </p:sp>
          <p:sp>
            <p:nvSpPr>
              <p:cNvPr id="100" name="Freeform 629"/>
              <p:cNvSpPr>
                <a:spLocks/>
              </p:cNvSpPr>
              <p:nvPr/>
            </p:nvSpPr>
            <p:spPr bwMode="auto">
              <a:xfrm>
                <a:off x="3870" y="1665"/>
                <a:ext cx="2565" cy="2565"/>
              </a:xfrm>
              <a:custGeom>
                <a:avLst/>
                <a:gdLst>
                  <a:gd name="T0" fmla="*/ 870 w 2565"/>
                  <a:gd name="T1" fmla="*/ 270 h 2565"/>
                  <a:gd name="T2" fmla="*/ 705 w 2565"/>
                  <a:gd name="T3" fmla="*/ 450 h 2565"/>
                  <a:gd name="T4" fmla="*/ 495 w 2565"/>
                  <a:gd name="T5" fmla="*/ 645 h 2565"/>
                  <a:gd name="T6" fmla="*/ 420 w 2565"/>
                  <a:gd name="T7" fmla="*/ 720 h 2565"/>
                  <a:gd name="T8" fmla="*/ 330 w 2565"/>
                  <a:gd name="T9" fmla="*/ 795 h 2565"/>
                  <a:gd name="T10" fmla="*/ 225 w 2565"/>
                  <a:gd name="T11" fmla="*/ 900 h 2565"/>
                  <a:gd name="T12" fmla="*/ 135 w 2565"/>
                  <a:gd name="T13" fmla="*/ 1020 h 2565"/>
                  <a:gd name="T14" fmla="*/ 90 w 2565"/>
                  <a:gd name="T15" fmla="*/ 1080 h 2565"/>
                  <a:gd name="T16" fmla="*/ 60 w 2565"/>
                  <a:gd name="T17" fmla="*/ 1140 h 2565"/>
                  <a:gd name="T18" fmla="*/ 30 w 2565"/>
                  <a:gd name="T19" fmla="*/ 1275 h 2565"/>
                  <a:gd name="T20" fmla="*/ 0 w 2565"/>
                  <a:gd name="T21" fmla="*/ 1530 h 2565"/>
                  <a:gd name="T22" fmla="*/ 0 w 2565"/>
                  <a:gd name="T23" fmla="*/ 1920 h 2565"/>
                  <a:gd name="T24" fmla="*/ 0 w 2565"/>
                  <a:gd name="T25" fmla="*/ 2190 h 2565"/>
                  <a:gd name="T26" fmla="*/ 45 w 2565"/>
                  <a:gd name="T27" fmla="*/ 2370 h 2565"/>
                  <a:gd name="T28" fmla="*/ 75 w 2565"/>
                  <a:gd name="T29" fmla="*/ 2475 h 2565"/>
                  <a:gd name="T30" fmla="*/ 105 w 2565"/>
                  <a:gd name="T31" fmla="*/ 2565 h 2565"/>
                  <a:gd name="T32" fmla="*/ 180 w 2565"/>
                  <a:gd name="T33" fmla="*/ 2565 h 2565"/>
                  <a:gd name="T34" fmla="*/ 390 w 2565"/>
                  <a:gd name="T35" fmla="*/ 2505 h 2565"/>
                  <a:gd name="T36" fmla="*/ 600 w 2565"/>
                  <a:gd name="T37" fmla="*/ 2430 h 2565"/>
                  <a:gd name="T38" fmla="*/ 750 w 2565"/>
                  <a:gd name="T39" fmla="*/ 2370 h 2565"/>
                  <a:gd name="T40" fmla="*/ 975 w 2565"/>
                  <a:gd name="T41" fmla="*/ 2280 h 2565"/>
                  <a:gd name="T42" fmla="*/ 1110 w 2565"/>
                  <a:gd name="T43" fmla="*/ 2250 h 2565"/>
                  <a:gd name="T44" fmla="*/ 1215 w 2565"/>
                  <a:gd name="T45" fmla="*/ 2220 h 2565"/>
                  <a:gd name="T46" fmla="*/ 1395 w 2565"/>
                  <a:gd name="T47" fmla="*/ 2190 h 2565"/>
                  <a:gd name="T48" fmla="*/ 1620 w 2565"/>
                  <a:gd name="T49" fmla="*/ 2160 h 2565"/>
                  <a:gd name="T50" fmla="*/ 1725 w 2565"/>
                  <a:gd name="T51" fmla="*/ 2160 h 2565"/>
                  <a:gd name="T52" fmla="*/ 1770 w 2565"/>
                  <a:gd name="T53" fmla="*/ 2130 h 2565"/>
                  <a:gd name="T54" fmla="*/ 1800 w 2565"/>
                  <a:gd name="T55" fmla="*/ 2070 h 2565"/>
                  <a:gd name="T56" fmla="*/ 1770 w 2565"/>
                  <a:gd name="T57" fmla="*/ 1980 h 2565"/>
                  <a:gd name="T58" fmla="*/ 1755 w 2565"/>
                  <a:gd name="T59" fmla="*/ 1755 h 2565"/>
                  <a:gd name="T60" fmla="*/ 1755 w 2565"/>
                  <a:gd name="T61" fmla="*/ 1650 h 2565"/>
                  <a:gd name="T62" fmla="*/ 1755 w 2565"/>
                  <a:gd name="T63" fmla="*/ 1515 h 2565"/>
                  <a:gd name="T64" fmla="*/ 1770 w 2565"/>
                  <a:gd name="T65" fmla="*/ 1365 h 2565"/>
                  <a:gd name="T66" fmla="*/ 1830 w 2565"/>
                  <a:gd name="T67" fmla="*/ 1230 h 2565"/>
                  <a:gd name="T68" fmla="*/ 1860 w 2565"/>
                  <a:gd name="T69" fmla="*/ 1200 h 2565"/>
                  <a:gd name="T70" fmla="*/ 1860 w 2565"/>
                  <a:gd name="T71" fmla="*/ 1275 h 2565"/>
                  <a:gd name="T72" fmla="*/ 1935 w 2565"/>
                  <a:gd name="T73" fmla="*/ 1380 h 2565"/>
                  <a:gd name="T74" fmla="*/ 1965 w 2565"/>
                  <a:gd name="T75" fmla="*/ 1500 h 2565"/>
                  <a:gd name="T76" fmla="*/ 1995 w 2565"/>
                  <a:gd name="T77" fmla="*/ 1650 h 2565"/>
                  <a:gd name="T78" fmla="*/ 2010 w 2565"/>
                  <a:gd name="T79" fmla="*/ 1680 h 2565"/>
                  <a:gd name="T80" fmla="*/ 2040 w 2565"/>
                  <a:gd name="T81" fmla="*/ 1710 h 2565"/>
                  <a:gd name="T82" fmla="*/ 2175 w 2565"/>
                  <a:gd name="T83" fmla="*/ 1710 h 2565"/>
                  <a:gd name="T84" fmla="*/ 2310 w 2565"/>
                  <a:gd name="T85" fmla="*/ 1710 h 2565"/>
                  <a:gd name="T86" fmla="*/ 2400 w 2565"/>
                  <a:gd name="T87" fmla="*/ 1680 h 2565"/>
                  <a:gd name="T88" fmla="*/ 2490 w 2565"/>
                  <a:gd name="T89" fmla="*/ 1665 h 2565"/>
                  <a:gd name="T90" fmla="*/ 2520 w 2565"/>
                  <a:gd name="T91" fmla="*/ 1650 h 2565"/>
                  <a:gd name="T92" fmla="*/ 2550 w 2565"/>
                  <a:gd name="T93" fmla="*/ 1620 h 2565"/>
                  <a:gd name="T94" fmla="*/ 2565 w 2565"/>
                  <a:gd name="T95" fmla="*/ 1560 h 2565"/>
                  <a:gd name="T96" fmla="*/ 2520 w 2565"/>
                  <a:gd name="T97" fmla="*/ 1080 h 2565"/>
                  <a:gd name="T98" fmla="*/ 2490 w 2565"/>
                  <a:gd name="T99" fmla="*/ 855 h 2565"/>
                  <a:gd name="T100" fmla="*/ 2445 w 2565"/>
                  <a:gd name="T101" fmla="*/ 705 h 2565"/>
                  <a:gd name="T102" fmla="*/ 2385 w 2565"/>
                  <a:gd name="T103" fmla="*/ 570 h 2565"/>
                  <a:gd name="T104" fmla="*/ 2340 w 2565"/>
                  <a:gd name="T105" fmla="*/ 480 h 2565"/>
                  <a:gd name="T106" fmla="*/ 2295 w 2565"/>
                  <a:gd name="T107" fmla="*/ 405 h 2565"/>
                  <a:gd name="T108" fmla="*/ 2205 w 2565"/>
                  <a:gd name="T109" fmla="*/ 285 h 2565"/>
                  <a:gd name="T110" fmla="*/ 2115 w 2565"/>
                  <a:gd name="T111" fmla="*/ 225 h 2565"/>
                  <a:gd name="T112" fmla="*/ 1995 w 2565"/>
                  <a:gd name="T113" fmla="*/ 135 h 2565"/>
                  <a:gd name="T114" fmla="*/ 1875 w 2565"/>
                  <a:gd name="T115" fmla="*/ 90 h 2565"/>
                  <a:gd name="T116" fmla="*/ 1695 w 2565"/>
                  <a:gd name="T117" fmla="*/ 30 h 2565"/>
                  <a:gd name="T118" fmla="*/ 1395 w 2565"/>
                  <a:gd name="T119" fmla="*/ 30 h 2565"/>
                  <a:gd name="T120" fmla="*/ 1155 w 2565"/>
                  <a:gd name="T121" fmla="*/ 0 h 2565"/>
                  <a:gd name="T122" fmla="*/ 1020 w 2565"/>
                  <a:gd name="T123" fmla="*/ 45 h 2565"/>
                  <a:gd name="T124" fmla="*/ 870 w 2565"/>
                  <a:gd name="T125" fmla="*/ 270 h 25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65"/>
                  <a:gd name="T190" fmla="*/ 0 h 2565"/>
                  <a:gd name="T191" fmla="*/ 2565 w 2565"/>
                  <a:gd name="T192" fmla="*/ 2565 h 25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65" h="2565">
                    <a:moveTo>
                      <a:pt x="870" y="270"/>
                    </a:moveTo>
                    <a:lnTo>
                      <a:pt x="705" y="450"/>
                    </a:lnTo>
                    <a:lnTo>
                      <a:pt x="495" y="645"/>
                    </a:lnTo>
                    <a:lnTo>
                      <a:pt x="420" y="720"/>
                    </a:lnTo>
                    <a:lnTo>
                      <a:pt x="330" y="795"/>
                    </a:lnTo>
                    <a:lnTo>
                      <a:pt x="225" y="900"/>
                    </a:lnTo>
                    <a:lnTo>
                      <a:pt x="135" y="1020"/>
                    </a:lnTo>
                    <a:lnTo>
                      <a:pt x="90" y="1080"/>
                    </a:lnTo>
                    <a:lnTo>
                      <a:pt x="60" y="1140"/>
                    </a:lnTo>
                    <a:lnTo>
                      <a:pt x="30" y="1275"/>
                    </a:lnTo>
                    <a:lnTo>
                      <a:pt x="0" y="1530"/>
                    </a:lnTo>
                    <a:lnTo>
                      <a:pt x="0" y="1920"/>
                    </a:lnTo>
                    <a:lnTo>
                      <a:pt x="0" y="2190"/>
                    </a:lnTo>
                    <a:lnTo>
                      <a:pt x="45" y="2370"/>
                    </a:lnTo>
                    <a:lnTo>
                      <a:pt x="75" y="2475"/>
                    </a:lnTo>
                    <a:lnTo>
                      <a:pt x="105" y="2565"/>
                    </a:lnTo>
                    <a:lnTo>
                      <a:pt x="180" y="2565"/>
                    </a:lnTo>
                    <a:lnTo>
                      <a:pt x="390" y="2505"/>
                    </a:lnTo>
                    <a:lnTo>
                      <a:pt x="600" y="2430"/>
                    </a:lnTo>
                    <a:lnTo>
                      <a:pt x="750" y="2370"/>
                    </a:lnTo>
                    <a:lnTo>
                      <a:pt x="975" y="2280"/>
                    </a:lnTo>
                    <a:lnTo>
                      <a:pt x="1110" y="2250"/>
                    </a:lnTo>
                    <a:lnTo>
                      <a:pt x="1215" y="2220"/>
                    </a:lnTo>
                    <a:lnTo>
                      <a:pt x="1395" y="2190"/>
                    </a:lnTo>
                    <a:lnTo>
                      <a:pt x="1620" y="2160"/>
                    </a:lnTo>
                    <a:lnTo>
                      <a:pt x="1725" y="2160"/>
                    </a:lnTo>
                    <a:lnTo>
                      <a:pt x="1770" y="2130"/>
                    </a:lnTo>
                    <a:lnTo>
                      <a:pt x="1800" y="2070"/>
                    </a:lnTo>
                    <a:lnTo>
                      <a:pt x="1770" y="1980"/>
                    </a:lnTo>
                    <a:lnTo>
                      <a:pt x="1755" y="1755"/>
                    </a:lnTo>
                    <a:lnTo>
                      <a:pt x="1755" y="1650"/>
                    </a:lnTo>
                    <a:lnTo>
                      <a:pt x="1755" y="1515"/>
                    </a:lnTo>
                    <a:lnTo>
                      <a:pt x="1770" y="1365"/>
                    </a:lnTo>
                    <a:lnTo>
                      <a:pt x="1830" y="1230"/>
                    </a:lnTo>
                    <a:lnTo>
                      <a:pt x="1860" y="1200"/>
                    </a:lnTo>
                    <a:lnTo>
                      <a:pt x="1860" y="1275"/>
                    </a:lnTo>
                    <a:lnTo>
                      <a:pt x="1935" y="1380"/>
                    </a:lnTo>
                    <a:lnTo>
                      <a:pt x="1965" y="1500"/>
                    </a:lnTo>
                    <a:lnTo>
                      <a:pt x="1995" y="1650"/>
                    </a:lnTo>
                    <a:lnTo>
                      <a:pt x="2010" y="1680"/>
                    </a:lnTo>
                    <a:lnTo>
                      <a:pt x="2040" y="1710"/>
                    </a:lnTo>
                    <a:lnTo>
                      <a:pt x="2175" y="1710"/>
                    </a:lnTo>
                    <a:lnTo>
                      <a:pt x="2310" y="1710"/>
                    </a:lnTo>
                    <a:lnTo>
                      <a:pt x="2400" y="1680"/>
                    </a:lnTo>
                    <a:lnTo>
                      <a:pt x="2490" y="1665"/>
                    </a:lnTo>
                    <a:lnTo>
                      <a:pt x="2520" y="1650"/>
                    </a:lnTo>
                    <a:lnTo>
                      <a:pt x="2550" y="1620"/>
                    </a:lnTo>
                    <a:lnTo>
                      <a:pt x="2565" y="1560"/>
                    </a:lnTo>
                    <a:lnTo>
                      <a:pt x="2520" y="1080"/>
                    </a:lnTo>
                    <a:lnTo>
                      <a:pt x="2490" y="855"/>
                    </a:lnTo>
                    <a:lnTo>
                      <a:pt x="2445" y="705"/>
                    </a:lnTo>
                    <a:lnTo>
                      <a:pt x="2385" y="570"/>
                    </a:lnTo>
                    <a:lnTo>
                      <a:pt x="2340" y="480"/>
                    </a:lnTo>
                    <a:lnTo>
                      <a:pt x="2295" y="405"/>
                    </a:lnTo>
                    <a:lnTo>
                      <a:pt x="2205" y="285"/>
                    </a:lnTo>
                    <a:lnTo>
                      <a:pt x="2115" y="225"/>
                    </a:lnTo>
                    <a:lnTo>
                      <a:pt x="1995" y="135"/>
                    </a:lnTo>
                    <a:lnTo>
                      <a:pt x="1875" y="90"/>
                    </a:lnTo>
                    <a:lnTo>
                      <a:pt x="1695" y="30"/>
                    </a:lnTo>
                    <a:lnTo>
                      <a:pt x="1395" y="30"/>
                    </a:lnTo>
                    <a:lnTo>
                      <a:pt x="1155" y="0"/>
                    </a:lnTo>
                    <a:lnTo>
                      <a:pt x="1020" y="45"/>
                    </a:lnTo>
                    <a:lnTo>
                      <a:pt x="870" y="270"/>
                    </a:lnTo>
                    <a:close/>
                  </a:path>
                </a:pathLst>
              </a:custGeom>
              <a:solidFill>
                <a:srgbClr val="750021"/>
              </a:solidFill>
              <a:ln w="9525">
                <a:noFill/>
                <a:round/>
                <a:headEnd/>
                <a:tailEnd/>
              </a:ln>
            </p:spPr>
            <p:txBody>
              <a:bodyPr/>
              <a:lstStyle/>
              <a:p>
                <a:endParaRPr lang="tr-TR"/>
              </a:p>
            </p:txBody>
          </p:sp>
          <p:sp>
            <p:nvSpPr>
              <p:cNvPr id="101" name="Freeform 630"/>
              <p:cNvSpPr>
                <a:spLocks/>
              </p:cNvSpPr>
              <p:nvPr/>
            </p:nvSpPr>
            <p:spPr bwMode="auto">
              <a:xfrm>
                <a:off x="3870" y="1665"/>
                <a:ext cx="2565" cy="2565"/>
              </a:xfrm>
              <a:custGeom>
                <a:avLst/>
                <a:gdLst>
                  <a:gd name="T0" fmla="*/ 870 w 2565"/>
                  <a:gd name="T1" fmla="*/ 270 h 2565"/>
                  <a:gd name="T2" fmla="*/ 705 w 2565"/>
                  <a:gd name="T3" fmla="*/ 450 h 2565"/>
                  <a:gd name="T4" fmla="*/ 495 w 2565"/>
                  <a:gd name="T5" fmla="*/ 645 h 2565"/>
                  <a:gd name="T6" fmla="*/ 420 w 2565"/>
                  <a:gd name="T7" fmla="*/ 720 h 2565"/>
                  <a:gd name="T8" fmla="*/ 330 w 2565"/>
                  <a:gd name="T9" fmla="*/ 795 h 2565"/>
                  <a:gd name="T10" fmla="*/ 225 w 2565"/>
                  <a:gd name="T11" fmla="*/ 900 h 2565"/>
                  <a:gd name="T12" fmla="*/ 135 w 2565"/>
                  <a:gd name="T13" fmla="*/ 1020 h 2565"/>
                  <a:gd name="T14" fmla="*/ 90 w 2565"/>
                  <a:gd name="T15" fmla="*/ 1080 h 2565"/>
                  <a:gd name="T16" fmla="*/ 60 w 2565"/>
                  <a:gd name="T17" fmla="*/ 1140 h 2565"/>
                  <a:gd name="T18" fmla="*/ 30 w 2565"/>
                  <a:gd name="T19" fmla="*/ 1275 h 2565"/>
                  <a:gd name="T20" fmla="*/ 0 w 2565"/>
                  <a:gd name="T21" fmla="*/ 1530 h 2565"/>
                  <a:gd name="T22" fmla="*/ 0 w 2565"/>
                  <a:gd name="T23" fmla="*/ 1920 h 2565"/>
                  <a:gd name="T24" fmla="*/ 0 w 2565"/>
                  <a:gd name="T25" fmla="*/ 2190 h 2565"/>
                  <a:gd name="T26" fmla="*/ 45 w 2565"/>
                  <a:gd name="T27" fmla="*/ 2370 h 2565"/>
                  <a:gd name="T28" fmla="*/ 75 w 2565"/>
                  <a:gd name="T29" fmla="*/ 2475 h 2565"/>
                  <a:gd name="T30" fmla="*/ 105 w 2565"/>
                  <a:gd name="T31" fmla="*/ 2565 h 2565"/>
                  <a:gd name="T32" fmla="*/ 180 w 2565"/>
                  <a:gd name="T33" fmla="*/ 2565 h 2565"/>
                  <a:gd name="T34" fmla="*/ 390 w 2565"/>
                  <a:gd name="T35" fmla="*/ 2505 h 2565"/>
                  <a:gd name="T36" fmla="*/ 600 w 2565"/>
                  <a:gd name="T37" fmla="*/ 2430 h 2565"/>
                  <a:gd name="T38" fmla="*/ 750 w 2565"/>
                  <a:gd name="T39" fmla="*/ 2370 h 2565"/>
                  <a:gd name="T40" fmla="*/ 975 w 2565"/>
                  <a:gd name="T41" fmla="*/ 2280 h 2565"/>
                  <a:gd name="T42" fmla="*/ 1110 w 2565"/>
                  <a:gd name="T43" fmla="*/ 2250 h 2565"/>
                  <a:gd name="T44" fmla="*/ 1215 w 2565"/>
                  <a:gd name="T45" fmla="*/ 2220 h 2565"/>
                  <a:gd name="T46" fmla="*/ 1395 w 2565"/>
                  <a:gd name="T47" fmla="*/ 2190 h 2565"/>
                  <a:gd name="T48" fmla="*/ 1620 w 2565"/>
                  <a:gd name="T49" fmla="*/ 2160 h 2565"/>
                  <a:gd name="T50" fmla="*/ 1725 w 2565"/>
                  <a:gd name="T51" fmla="*/ 2160 h 2565"/>
                  <a:gd name="T52" fmla="*/ 1770 w 2565"/>
                  <a:gd name="T53" fmla="*/ 2130 h 2565"/>
                  <a:gd name="T54" fmla="*/ 1800 w 2565"/>
                  <a:gd name="T55" fmla="*/ 2070 h 2565"/>
                  <a:gd name="T56" fmla="*/ 1770 w 2565"/>
                  <a:gd name="T57" fmla="*/ 1980 h 2565"/>
                  <a:gd name="T58" fmla="*/ 1755 w 2565"/>
                  <a:gd name="T59" fmla="*/ 1755 h 2565"/>
                  <a:gd name="T60" fmla="*/ 1755 w 2565"/>
                  <a:gd name="T61" fmla="*/ 1650 h 2565"/>
                  <a:gd name="T62" fmla="*/ 1755 w 2565"/>
                  <a:gd name="T63" fmla="*/ 1515 h 2565"/>
                  <a:gd name="T64" fmla="*/ 1770 w 2565"/>
                  <a:gd name="T65" fmla="*/ 1365 h 2565"/>
                  <a:gd name="T66" fmla="*/ 1830 w 2565"/>
                  <a:gd name="T67" fmla="*/ 1230 h 2565"/>
                  <a:gd name="T68" fmla="*/ 1860 w 2565"/>
                  <a:gd name="T69" fmla="*/ 1200 h 2565"/>
                  <a:gd name="T70" fmla="*/ 1860 w 2565"/>
                  <a:gd name="T71" fmla="*/ 1275 h 2565"/>
                  <a:gd name="T72" fmla="*/ 1935 w 2565"/>
                  <a:gd name="T73" fmla="*/ 1380 h 2565"/>
                  <a:gd name="T74" fmla="*/ 1965 w 2565"/>
                  <a:gd name="T75" fmla="*/ 1500 h 2565"/>
                  <a:gd name="T76" fmla="*/ 1995 w 2565"/>
                  <a:gd name="T77" fmla="*/ 1650 h 2565"/>
                  <a:gd name="T78" fmla="*/ 2010 w 2565"/>
                  <a:gd name="T79" fmla="*/ 1680 h 2565"/>
                  <a:gd name="T80" fmla="*/ 2040 w 2565"/>
                  <a:gd name="T81" fmla="*/ 1710 h 2565"/>
                  <a:gd name="T82" fmla="*/ 2175 w 2565"/>
                  <a:gd name="T83" fmla="*/ 1710 h 2565"/>
                  <a:gd name="T84" fmla="*/ 2310 w 2565"/>
                  <a:gd name="T85" fmla="*/ 1710 h 2565"/>
                  <a:gd name="T86" fmla="*/ 2400 w 2565"/>
                  <a:gd name="T87" fmla="*/ 1680 h 2565"/>
                  <a:gd name="T88" fmla="*/ 2490 w 2565"/>
                  <a:gd name="T89" fmla="*/ 1665 h 2565"/>
                  <a:gd name="T90" fmla="*/ 2520 w 2565"/>
                  <a:gd name="T91" fmla="*/ 1650 h 2565"/>
                  <a:gd name="T92" fmla="*/ 2550 w 2565"/>
                  <a:gd name="T93" fmla="*/ 1620 h 2565"/>
                  <a:gd name="T94" fmla="*/ 2565 w 2565"/>
                  <a:gd name="T95" fmla="*/ 1560 h 2565"/>
                  <a:gd name="T96" fmla="*/ 2520 w 2565"/>
                  <a:gd name="T97" fmla="*/ 1080 h 2565"/>
                  <a:gd name="T98" fmla="*/ 2490 w 2565"/>
                  <a:gd name="T99" fmla="*/ 855 h 2565"/>
                  <a:gd name="T100" fmla="*/ 2445 w 2565"/>
                  <a:gd name="T101" fmla="*/ 705 h 2565"/>
                  <a:gd name="T102" fmla="*/ 2385 w 2565"/>
                  <a:gd name="T103" fmla="*/ 570 h 2565"/>
                  <a:gd name="T104" fmla="*/ 2340 w 2565"/>
                  <a:gd name="T105" fmla="*/ 480 h 2565"/>
                  <a:gd name="T106" fmla="*/ 2295 w 2565"/>
                  <a:gd name="T107" fmla="*/ 405 h 2565"/>
                  <a:gd name="T108" fmla="*/ 2205 w 2565"/>
                  <a:gd name="T109" fmla="*/ 285 h 2565"/>
                  <a:gd name="T110" fmla="*/ 2115 w 2565"/>
                  <a:gd name="T111" fmla="*/ 225 h 2565"/>
                  <a:gd name="T112" fmla="*/ 1995 w 2565"/>
                  <a:gd name="T113" fmla="*/ 135 h 2565"/>
                  <a:gd name="T114" fmla="*/ 1875 w 2565"/>
                  <a:gd name="T115" fmla="*/ 90 h 2565"/>
                  <a:gd name="T116" fmla="*/ 1695 w 2565"/>
                  <a:gd name="T117" fmla="*/ 30 h 2565"/>
                  <a:gd name="T118" fmla="*/ 1395 w 2565"/>
                  <a:gd name="T119" fmla="*/ 30 h 2565"/>
                  <a:gd name="T120" fmla="*/ 1155 w 2565"/>
                  <a:gd name="T121" fmla="*/ 0 h 2565"/>
                  <a:gd name="T122" fmla="*/ 1020 w 2565"/>
                  <a:gd name="T123" fmla="*/ 45 h 2565"/>
                  <a:gd name="T124" fmla="*/ 870 w 2565"/>
                  <a:gd name="T125" fmla="*/ 270 h 25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65"/>
                  <a:gd name="T190" fmla="*/ 0 h 2565"/>
                  <a:gd name="T191" fmla="*/ 2565 w 2565"/>
                  <a:gd name="T192" fmla="*/ 2565 h 25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65" h="2565">
                    <a:moveTo>
                      <a:pt x="870" y="270"/>
                    </a:moveTo>
                    <a:lnTo>
                      <a:pt x="705" y="450"/>
                    </a:lnTo>
                    <a:lnTo>
                      <a:pt x="495" y="645"/>
                    </a:lnTo>
                    <a:lnTo>
                      <a:pt x="420" y="720"/>
                    </a:lnTo>
                    <a:lnTo>
                      <a:pt x="330" y="795"/>
                    </a:lnTo>
                    <a:lnTo>
                      <a:pt x="225" y="900"/>
                    </a:lnTo>
                    <a:lnTo>
                      <a:pt x="135" y="1020"/>
                    </a:lnTo>
                    <a:lnTo>
                      <a:pt x="90" y="1080"/>
                    </a:lnTo>
                    <a:lnTo>
                      <a:pt x="60" y="1140"/>
                    </a:lnTo>
                    <a:lnTo>
                      <a:pt x="30" y="1275"/>
                    </a:lnTo>
                    <a:lnTo>
                      <a:pt x="0" y="1530"/>
                    </a:lnTo>
                    <a:lnTo>
                      <a:pt x="0" y="1920"/>
                    </a:lnTo>
                    <a:lnTo>
                      <a:pt x="0" y="2190"/>
                    </a:lnTo>
                    <a:lnTo>
                      <a:pt x="45" y="2370"/>
                    </a:lnTo>
                    <a:lnTo>
                      <a:pt x="75" y="2475"/>
                    </a:lnTo>
                    <a:lnTo>
                      <a:pt x="105" y="2565"/>
                    </a:lnTo>
                    <a:lnTo>
                      <a:pt x="180" y="2565"/>
                    </a:lnTo>
                    <a:lnTo>
                      <a:pt x="390" y="2505"/>
                    </a:lnTo>
                    <a:lnTo>
                      <a:pt x="600" y="2430"/>
                    </a:lnTo>
                    <a:lnTo>
                      <a:pt x="750" y="2370"/>
                    </a:lnTo>
                    <a:lnTo>
                      <a:pt x="975" y="2280"/>
                    </a:lnTo>
                    <a:lnTo>
                      <a:pt x="1110" y="2250"/>
                    </a:lnTo>
                    <a:lnTo>
                      <a:pt x="1215" y="2220"/>
                    </a:lnTo>
                    <a:lnTo>
                      <a:pt x="1395" y="2190"/>
                    </a:lnTo>
                    <a:lnTo>
                      <a:pt x="1620" y="2160"/>
                    </a:lnTo>
                    <a:lnTo>
                      <a:pt x="1725" y="2160"/>
                    </a:lnTo>
                    <a:lnTo>
                      <a:pt x="1770" y="2130"/>
                    </a:lnTo>
                    <a:lnTo>
                      <a:pt x="1800" y="2070"/>
                    </a:lnTo>
                    <a:lnTo>
                      <a:pt x="1770" y="1980"/>
                    </a:lnTo>
                    <a:lnTo>
                      <a:pt x="1755" y="1755"/>
                    </a:lnTo>
                    <a:lnTo>
                      <a:pt x="1755" y="1650"/>
                    </a:lnTo>
                    <a:lnTo>
                      <a:pt x="1755" y="1515"/>
                    </a:lnTo>
                    <a:lnTo>
                      <a:pt x="1770" y="1365"/>
                    </a:lnTo>
                    <a:lnTo>
                      <a:pt x="1830" y="1230"/>
                    </a:lnTo>
                    <a:lnTo>
                      <a:pt x="1860" y="1200"/>
                    </a:lnTo>
                    <a:lnTo>
                      <a:pt x="1860" y="1275"/>
                    </a:lnTo>
                    <a:lnTo>
                      <a:pt x="1935" y="1380"/>
                    </a:lnTo>
                    <a:lnTo>
                      <a:pt x="1965" y="1500"/>
                    </a:lnTo>
                    <a:lnTo>
                      <a:pt x="1995" y="1650"/>
                    </a:lnTo>
                    <a:lnTo>
                      <a:pt x="2010" y="1680"/>
                    </a:lnTo>
                    <a:lnTo>
                      <a:pt x="2040" y="1710"/>
                    </a:lnTo>
                    <a:lnTo>
                      <a:pt x="2175" y="1710"/>
                    </a:lnTo>
                    <a:lnTo>
                      <a:pt x="2310" y="1710"/>
                    </a:lnTo>
                    <a:lnTo>
                      <a:pt x="2400" y="1680"/>
                    </a:lnTo>
                    <a:lnTo>
                      <a:pt x="2490" y="1665"/>
                    </a:lnTo>
                    <a:lnTo>
                      <a:pt x="2520" y="1650"/>
                    </a:lnTo>
                    <a:lnTo>
                      <a:pt x="2550" y="1620"/>
                    </a:lnTo>
                    <a:lnTo>
                      <a:pt x="2565" y="1560"/>
                    </a:lnTo>
                    <a:lnTo>
                      <a:pt x="2520" y="1080"/>
                    </a:lnTo>
                    <a:lnTo>
                      <a:pt x="2490" y="855"/>
                    </a:lnTo>
                    <a:lnTo>
                      <a:pt x="2445" y="705"/>
                    </a:lnTo>
                    <a:lnTo>
                      <a:pt x="2385" y="570"/>
                    </a:lnTo>
                    <a:lnTo>
                      <a:pt x="2340" y="480"/>
                    </a:lnTo>
                    <a:lnTo>
                      <a:pt x="2295" y="405"/>
                    </a:lnTo>
                    <a:lnTo>
                      <a:pt x="2205" y="285"/>
                    </a:lnTo>
                    <a:lnTo>
                      <a:pt x="2115" y="225"/>
                    </a:lnTo>
                    <a:lnTo>
                      <a:pt x="1995" y="135"/>
                    </a:lnTo>
                    <a:lnTo>
                      <a:pt x="1875" y="90"/>
                    </a:lnTo>
                    <a:lnTo>
                      <a:pt x="1695" y="30"/>
                    </a:lnTo>
                    <a:lnTo>
                      <a:pt x="1395" y="30"/>
                    </a:lnTo>
                    <a:lnTo>
                      <a:pt x="1155" y="0"/>
                    </a:lnTo>
                    <a:lnTo>
                      <a:pt x="1020" y="45"/>
                    </a:lnTo>
                    <a:lnTo>
                      <a:pt x="870" y="270"/>
                    </a:lnTo>
                  </a:path>
                </a:pathLst>
              </a:custGeom>
              <a:noFill/>
              <a:ln w="0">
                <a:solidFill>
                  <a:srgbClr val="000000"/>
                </a:solidFill>
                <a:round/>
                <a:headEnd/>
                <a:tailEnd/>
              </a:ln>
            </p:spPr>
            <p:txBody>
              <a:bodyPr/>
              <a:lstStyle/>
              <a:p>
                <a:endParaRPr lang="tr-TR"/>
              </a:p>
            </p:txBody>
          </p:sp>
          <p:sp>
            <p:nvSpPr>
              <p:cNvPr id="102" name="Freeform 631"/>
              <p:cNvSpPr>
                <a:spLocks/>
              </p:cNvSpPr>
              <p:nvPr/>
            </p:nvSpPr>
            <p:spPr bwMode="auto">
              <a:xfrm>
                <a:off x="3330" y="225"/>
                <a:ext cx="2730" cy="1920"/>
              </a:xfrm>
              <a:custGeom>
                <a:avLst/>
                <a:gdLst>
                  <a:gd name="T0" fmla="*/ 150 w 2730"/>
                  <a:gd name="T1" fmla="*/ 1035 h 1920"/>
                  <a:gd name="T2" fmla="*/ 255 w 2730"/>
                  <a:gd name="T3" fmla="*/ 540 h 1920"/>
                  <a:gd name="T4" fmla="*/ 255 w 2730"/>
                  <a:gd name="T5" fmla="*/ 435 h 1920"/>
                  <a:gd name="T6" fmla="*/ 285 w 2730"/>
                  <a:gd name="T7" fmla="*/ 330 h 1920"/>
                  <a:gd name="T8" fmla="*/ 330 w 2730"/>
                  <a:gd name="T9" fmla="*/ 240 h 1920"/>
                  <a:gd name="T10" fmla="*/ 390 w 2730"/>
                  <a:gd name="T11" fmla="*/ 150 h 1920"/>
                  <a:gd name="T12" fmla="*/ 465 w 2730"/>
                  <a:gd name="T13" fmla="*/ 75 h 1920"/>
                  <a:gd name="T14" fmla="*/ 675 w 2730"/>
                  <a:gd name="T15" fmla="*/ 45 h 1920"/>
                  <a:gd name="T16" fmla="*/ 1035 w 2730"/>
                  <a:gd name="T17" fmla="*/ 30 h 1920"/>
                  <a:gd name="T18" fmla="*/ 1650 w 2730"/>
                  <a:gd name="T19" fmla="*/ 45 h 1920"/>
                  <a:gd name="T20" fmla="*/ 1740 w 2730"/>
                  <a:gd name="T21" fmla="*/ 45 h 1920"/>
                  <a:gd name="T22" fmla="*/ 1830 w 2730"/>
                  <a:gd name="T23" fmla="*/ 60 h 1920"/>
                  <a:gd name="T24" fmla="*/ 1920 w 2730"/>
                  <a:gd name="T25" fmla="*/ 90 h 1920"/>
                  <a:gd name="T26" fmla="*/ 2010 w 2730"/>
                  <a:gd name="T27" fmla="*/ 135 h 1920"/>
                  <a:gd name="T28" fmla="*/ 2085 w 2730"/>
                  <a:gd name="T29" fmla="*/ 195 h 1920"/>
                  <a:gd name="T30" fmla="*/ 2145 w 2730"/>
                  <a:gd name="T31" fmla="*/ 270 h 1920"/>
                  <a:gd name="T32" fmla="*/ 2190 w 2730"/>
                  <a:gd name="T33" fmla="*/ 345 h 1920"/>
                  <a:gd name="T34" fmla="*/ 2205 w 2730"/>
                  <a:gd name="T35" fmla="*/ 390 h 1920"/>
                  <a:gd name="T36" fmla="*/ 2220 w 2730"/>
                  <a:gd name="T37" fmla="*/ 345 h 1920"/>
                  <a:gd name="T38" fmla="*/ 2250 w 2730"/>
                  <a:gd name="T39" fmla="*/ 285 h 1920"/>
                  <a:gd name="T40" fmla="*/ 2295 w 2730"/>
                  <a:gd name="T41" fmla="*/ 255 h 1920"/>
                  <a:gd name="T42" fmla="*/ 2340 w 2730"/>
                  <a:gd name="T43" fmla="*/ 225 h 1920"/>
                  <a:gd name="T44" fmla="*/ 2400 w 2730"/>
                  <a:gd name="T45" fmla="*/ 225 h 1920"/>
                  <a:gd name="T46" fmla="*/ 2460 w 2730"/>
                  <a:gd name="T47" fmla="*/ 240 h 1920"/>
                  <a:gd name="T48" fmla="*/ 2505 w 2730"/>
                  <a:gd name="T49" fmla="*/ 270 h 1920"/>
                  <a:gd name="T50" fmla="*/ 2550 w 2730"/>
                  <a:gd name="T51" fmla="*/ 315 h 1920"/>
                  <a:gd name="T52" fmla="*/ 2565 w 2730"/>
                  <a:gd name="T53" fmla="*/ 360 h 1920"/>
                  <a:gd name="T54" fmla="*/ 2565 w 2730"/>
                  <a:gd name="T55" fmla="*/ 420 h 1920"/>
                  <a:gd name="T56" fmla="*/ 2550 w 2730"/>
                  <a:gd name="T57" fmla="*/ 480 h 1920"/>
                  <a:gd name="T58" fmla="*/ 2520 w 2730"/>
                  <a:gd name="T59" fmla="*/ 525 h 1920"/>
                  <a:gd name="T60" fmla="*/ 2475 w 2730"/>
                  <a:gd name="T61" fmla="*/ 570 h 1920"/>
                  <a:gd name="T62" fmla="*/ 2430 w 2730"/>
                  <a:gd name="T63" fmla="*/ 585 h 1920"/>
                  <a:gd name="T64" fmla="*/ 2490 w 2730"/>
                  <a:gd name="T65" fmla="*/ 615 h 1920"/>
                  <a:gd name="T66" fmla="*/ 2565 w 2730"/>
                  <a:gd name="T67" fmla="*/ 660 h 1920"/>
                  <a:gd name="T68" fmla="*/ 2625 w 2730"/>
                  <a:gd name="T69" fmla="*/ 720 h 1920"/>
                  <a:gd name="T70" fmla="*/ 2685 w 2730"/>
                  <a:gd name="T71" fmla="*/ 795 h 1920"/>
                  <a:gd name="T72" fmla="*/ 2715 w 2730"/>
                  <a:gd name="T73" fmla="*/ 885 h 1920"/>
                  <a:gd name="T74" fmla="*/ 2730 w 2730"/>
                  <a:gd name="T75" fmla="*/ 975 h 1920"/>
                  <a:gd name="T76" fmla="*/ 2730 w 2730"/>
                  <a:gd name="T77" fmla="*/ 1065 h 1920"/>
                  <a:gd name="T78" fmla="*/ 2700 w 2730"/>
                  <a:gd name="T79" fmla="*/ 1155 h 1920"/>
                  <a:gd name="T80" fmla="*/ 2670 w 2730"/>
                  <a:gd name="T81" fmla="*/ 1230 h 1920"/>
                  <a:gd name="T82" fmla="*/ 2610 w 2730"/>
                  <a:gd name="T83" fmla="*/ 1305 h 1920"/>
                  <a:gd name="T84" fmla="*/ 2550 w 2730"/>
                  <a:gd name="T85" fmla="*/ 1365 h 1920"/>
                  <a:gd name="T86" fmla="*/ 2505 w 2730"/>
                  <a:gd name="T87" fmla="*/ 1380 h 1920"/>
                  <a:gd name="T88" fmla="*/ 2295 w 2730"/>
                  <a:gd name="T89" fmla="*/ 1515 h 1920"/>
                  <a:gd name="T90" fmla="*/ 2085 w 2730"/>
                  <a:gd name="T91" fmla="*/ 1620 h 1920"/>
                  <a:gd name="T92" fmla="*/ 1860 w 2730"/>
                  <a:gd name="T93" fmla="*/ 1725 h 1920"/>
                  <a:gd name="T94" fmla="*/ 1635 w 2730"/>
                  <a:gd name="T95" fmla="*/ 1800 h 1920"/>
                  <a:gd name="T96" fmla="*/ 1410 w 2730"/>
                  <a:gd name="T97" fmla="*/ 1860 h 1920"/>
                  <a:gd name="T98" fmla="*/ 1170 w 2730"/>
                  <a:gd name="T99" fmla="*/ 1905 h 1920"/>
                  <a:gd name="T100" fmla="*/ 930 w 2730"/>
                  <a:gd name="T101" fmla="*/ 1920 h 1920"/>
                  <a:gd name="T102" fmla="*/ 690 w 2730"/>
                  <a:gd name="T103" fmla="*/ 1920 h 1920"/>
                  <a:gd name="T104" fmla="*/ 555 w 2730"/>
                  <a:gd name="T105" fmla="*/ 1920 h 1920"/>
                  <a:gd name="T106" fmla="*/ 450 w 2730"/>
                  <a:gd name="T107" fmla="*/ 1905 h 1920"/>
                  <a:gd name="T108" fmla="*/ 360 w 2730"/>
                  <a:gd name="T109" fmla="*/ 1890 h 1920"/>
                  <a:gd name="T110" fmla="*/ 270 w 2730"/>
                  <a:gd name="T111" fmla="*/ 1845 h 1920"/>
                  <a:gd name="T112" fmla="*/ 180 w 2730"/>
                  <a:gd name="T113" fmla="*/ 1785 h 1920"/>
                  <a:gd name="T114" fmla="*/ 120 w 2730"/>
                  <a:gd name="T115" fmla="*/ 1710 h 1920"/>
                  <a:gd name="T116" fmla="*/ 60 w 2730"/>
                  <a:gd name="T117" fmla="*/ 1620 h 1920"/>
                  <a:gd name="T118" fmla="*/ 30 w 2730"/>
                  <a:gd name="T119" fmla="*/ 1530 h 1920"/>
                  <a:gd name="T120" fmla="*/ 0 w 2730"/>
                  <a:gd name="T121" fmla="*/ 1425 h 1920"/>
                  <a:gd name="T122" fmla="*/ 0 w 2730"/>
                  <a:gd name="T123" fmla="*/ 1335 h 1920"/>
                  <a:gd name="T124" fmla="*/ 60 w 2730"/>
                  <a:gd name="T125" fmla="*/ 1200 h 19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30"/>
                  <a:gd name="T190" fmla="*/ 0 h 1920"/>
                  <a:gd name="T191" fmla="*/ 2730 w 2730"/>
                  <a:gd name="T192" fmla="*/ 1920 h 19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30" h="1920">
                    <a:moveTo>
                      <a:pt x="60" y="1200"/>
                    </a:moveTo>
                    <a:lnTo>
                      <a:pt x="150" y="1035"/>
                    </a:lnTo>
                    <a:lnTo>
                      <a:pt x="255" y="555"/>
                    </a:lnTo>
                    <a:lnTo>
                      <a:pt x="255" y="540"/>
                    </a:lnTo>
                    <a:lnTo>
                      <a:pt x="255" y="495"/>
                    </a:lnTo>
                    <a:lnTo>
                      <a:pt x="255" y="435"/>
                    </a:lnTo>
                    <a:lnTo>
                      <a:pt x="270" y="390"/>
                    </a:lnTo>
                    <a:lnTo>
                      <a:pt x="285" y="330"/>
                    </a:lnTo>
                    <a:lnTo>
                      <a:pt x="300" y="285"/>
                    </a:lnTo>
                    <a:lnTo>
                      <a:pt x="330" y="240"/>
                    </a:lnTo>
                    <a:lnTo>
                      <a:pt x="360" y="195"/>
                    </a:lnTo>
                    <a:lnTo>
                      <a:pt x="390" y="150"/>
                    </a:lnTo>
                    <a:lnTo>
                      <a:pt x="420" y="105"/>
                    </a:lnTo>
                    <a:lnTo>
                      <a:pt x="465" y="75"/>
                    </a:lnTo>
                    <a:lnTo>
                      <a:pt x="600" y="45"/>
                    </a:lnTo>
                    <a:lnTo>
                      <a:pt x="675" y="45"/>
                    </a:lnTo>
                    <a:lnTo>
                      <a:pt x="780" y="30"/>
                    </a:lnTo>
                    <a:lnTo>
                      <a:pt x="1035" y="30"/>
                    </a:lnTo>
                    <a:lnTo>
                      <a:pt x="1245" y="0"/>
                    </a:lnTo>
                    <a:lnTo>
                      <a:pt x="1650" y="45"/>
                    </a:lnTo>
                    <a:lnTo>
                      <a:pt x="1695" y="45"/>
                    </a:lnTo>
                    <a:lnTo>
                      <a:pt x="1740" y="45"/>
                    </a:lnTo>
                    <a:lnTo>
                      <a:pt x="1785" y="45"/>
                    </a:lnTo>
                    <a:lnTo>
                      <a:pt x="1830" y="60"/>
                    </a:lnTo>
                    <a:lnTo>
                      <a:pt x="1875" y="60"/>
                    </a:lnTo>
                    <a:lnTo>
                      <a:pt x="1920" y="90"/>
                    </a:lnTo>
                    <a:lnTo>
                      <a:pt x="1965" y="105"/>
                    </a:lnTo>
                    <a:lnTo>
                      <a:pt x="2010" y="135"/>
                    </a:lnTo>
                    <a:lnTo>
                      <a:pt x="2055" y="165"/>
                    </a:lnTo>
                    <a:lnTo>
                      <a:pt x="2085" y="195"/>
                    </a:lnTo>
                    <a:lnTo>
                      <a:pt x="2115" y="225"/>
                    </a:lnTo>
                    <a:lnTo>
                      <a:pt x="2145" y="270"/>
                    </a:lnTo>
                    <a:lnTo>
                      <a:pt x="2175" y="315"/>
                    </a:lnTo>
                    <a:lnTo>
                      <a:pt x="2190" y="345"/>
                    </a:lnTo>
                    <a:lnTo>
                      <a:pt x="2205" y="405"/>
                    </a:lnTo>
                    <a:lnTo>
                      <a:pt x="2205" y="390"/>
                    </a:lnTo>
                    <a:lnTo>
                      <a:pt x="2220" y="360"/>
                    </a:lnTo>
                    <a:lnTo>
                      <a:pt x="2220" y="345"/>
                    </a:lnTo>
                    <a:lnTo>
                      <a:pt x="2235" y="315"/>
                    </a:lnTo>
                    <a:lnTo>
                      <a:pt x="2250" y="285"/>
                    </a:lnTo>
                    <a:lnTo>
                      <a:pt x="2265" y="270"/>
                    </a:lnTo>
                    <a:lnTo>
                      <a:pt x="2295" y="255"/>
                    </a:lnTo>
                    <a:lnTo>
                      <a:pt x="2325" y="240"/>
                    </a:lnTo>
                    <a:lnTo>
                      <a:pt x="2340" y="225"/>
                    </a:lnTo>
                    <a:lnTo>
                      <a:pt x="2370" y="225"/>
                    </a:lnTo>
                    <a:lnTo>
                      <a:pt x="2400" y="225"/>
                    </a:lnTo>
                    <a:lnTo>
                      <a:pt x="2430" y="225"/>
                    </a:lnTo>
                    <a:lnTo>
                      <a:pt x="2460" y="240"/>
                    </a:lnTo>
                    <a:lnTo>
                      <a:pt x="2490" y="255"/>
                    </a:lnTo>
                    <a:lnTo>
                      <a:pt x="2505" y="270"/>
                    </a:lnTo>
                    <a:lnTo>
                      <a:pt x="2535" y="285"/>
                    </a:lnTo>
                    <a:lnTo>
                      <a:pt x="2550" y="315"/>
                    </a:lnTo>
                    <a:lnTo>
                      <a:pt x="2565" y="345"/>
                    </a:lnTo>
                    <a:lnTo>
                      <a:pt x="2565" y="360"/>
                    </a:lnTo>
                    <a:lnTo>
                      <a:pt x="2580" y="390"/>
                    </a:lnTo>
                    <a:lnTo>
                      <a:pt x="2565" y="420"/>
                    </a:lnTo>
                    <a:lnTo>
                      <a:pt x="2565" y="450"/>
                    </a:lnTo>
                    <a:lnTo>
                      <a:pt x="2550" y="480"/>
                    </a:lnTo>
                    <a:lnTo>
                      <a:pt x="2535" y="510"/>
                    </a:lnTo>
                    <a:lnTo>
                      <a:pt x="2520" y="525"/>
                    </a:lnTo>
                    <a:lnTo>
                      <a:pt x="2505" y="555"/>
                    </a:lnTo>
                    <a:lnTo>
                      <a:pt x="2475" y="570"/>
                    </a:lnTo>
                    <a:lnTo>
                      <a:pt x="2445" y="570"/>
                    </a:lnTo>
                    <a:lnTo>
                      <a:pt x="2430" y="585"/>
                    </a:lnTo>
                    <a:lnTo>
                      <a:pt x="2445" y="585"/>
                    </a:lnTo>
                    <a:lnTo>
                      <a:pt x="2490" y="615"/>
                    </a:lnTo>
                    <a:lnTo>
                      <a:pt x="2535" y="630"/>
                    </a:lnTo>
                    <a:lnTo>
                      <a:pt x="2565" y="660"/>
                    </a:lnTo>
                    <a:lnTo>
                      <a:pt x="2595" y="690"/>
                    </a:lnTo>
                    <a:lnTo>
                      <a:pt x="2625" y="720"/>
                    </a:lnTo>
                    <a:lnTo>
                      <a:pt x="2655" y="765"/>
                    </a:lnTo>
                    <a:lnTo>
                      <a:pt x="2685" y="795"/>
                    </a:lnTo>
                    <a:lnTo>
                      <a:pt x="2700" y="840"/>
                    </a:lnTo>
                    <a:lnTo>
                      <a:pt x="2715" y="885"/>
                    </a:lnTo>
                    <a:lnTo>
                      <a:pt x="2715" y="930"/>
                    </a:lnTo>
                    <a:lnTo>
                      <a:pt x="2730" y="975"/>
                    </a:lnTo>
                    <a:lnTo>
                      <a:pt x="2730" y="1020"/>
                    </a:lnTo>
                    <a:lnTo>
                      <a:pt x="2730" y="1065"/>
                    </a:lnTo>
                    <a:lnTo>
                      <a:pt x="2715" y="1110"/>
                    </a:lnTo>
                    <a:lnTo>
                      <a:pt x="2700" y="1155"/>
                    </a:lnTo>
                    <a:lnTo>
                      <a:pt x="2685" y="1185"/>
                    </a:lnTo>
                    <a:lnTo>
                      <a:pt x="2670" y="1230"/>
                    </a:lnTo>
                    <a:lnTo>
                      <a:pt x="2640" y="1260"/>
                    </a:lnTo>
                    <a:lnTo>
                      <a:pt x="2610" y="1305"/>
                    </a:lnTo>
                    <a:lnTo>
                      <a:pt x="2580" y="1335"/>
                    </a:lnTo>
                    <a:lnTo>
                      <a:pt x="2550" y="1365"/>
                    </a:lnTo>
                    <a:lnTo>
                      <a:pt x="2505" y="1380"/>
                    </a:lnTo>
                    <a:lnTo>
                      <a:pt x="2400" y="1455"/>
                    </a:lnTo>
                    <a:lnTo>
                      <a:pt x="2295" y="1515"/>
                    </a:lnTo>
                    <a:lnTo>
                      <a:pt x="2190" y="1575"/>
                    </a:lnTo>
                    <a:lnTo>
                      <a:pt x="2085" y="1620"/>
                    </a:lnTo>
                    <a:lnTo>
                      <a:pt x="1980" y="1680"/>
                    </a:lnTo>
                    <a:lnTo>
                      <a:pt x="1860" y="1725"/>
                    </a:lnTo>
                    <a:lnTo>
                      <a:pt x="1755" y="1755"/>
                    </a:lnTo>
                    <a:lnTo>
                      <a:pt x="1635" y="1800"/>
                    </a:lnTo>
                    <a:lnTo>
                      <a:pt x="1530" y="1830"/>
                    </a:lnTo>
                    <a:lnTo>
                      <a:pt x="1410" y="1860"/>
                    </a:lnTo>
                    <a:lnTo>
                      <a:pt x="1290" y="1875"/>
                    </a:lnTo>
                    <a:lnTo>
                      <a:pt x="1170" y="1905"/>
                    </a:lnTo>
                    <a:lnTo>
                      <a:pt x="1050" y="1905"/>
                    </a:lnTo>
                    <a:lnTo>
                      <a:pt x="930" y="1920"/>
                    </a:lnTo>
                    <a:lnTo>
                      <a:pt x="810" y="1920"/>
                    </a:lnTo>
                    <a:lnTo>
                      <a:pt x="690" y="1920"/>
                    </a:lnTo>
                    <a:lnTo>
                      <a:pt x="570" y="1920"/>
                    </a:lnTo>
                    <a:lnTo>
                      <a:pt x="555" y="1920"/>
                    </a:lnTo>
                    <a:lnTo>
                      <a:pt x="510" y="1920"/>
                    </a:lnTo>
                    <a:lnTo>
                      <a:pt x="450" y="1905"/>
                    </a:lnTo>
                    <a:lnTo>
                      <a:pt x="405" y="1905"/>
                    </a:lnTo>
                    <a:lnTo>
                      <a:pt x="360" y="1890"/>
                    </a:lnTo>
                    <a:lnTo>
                      <a:pt x="315" y="1860"/>
                    </a:lnTo>
                    <a:lnTo>
                      <a:pt x="270" y="1845"/>
                    </a:lnTo>
                    <a:lnTo>
                      <a:pt x="225" y="1815"/>
                    </a:lnTo>
                    <a:lnTo>
                      <a:pt x="180" y="1785"/>
                    </a:lnTo>
                    <a:lnTo>
                      <a:pt x="150" y="1740"/>
                    </a:lnTo>
                    <a:lnTo>
                      <a:pt x="120" y="1710"/>
                    </a:lnTo>
                    <a:lnTo>
                      <a:pt x="90" y="1665"/>
                    </a:lnTo>
                    <a:lnTo>
                      <a:pt x="60" y="1620"/>
                    </a:lnTo>
                    <a:lnTo>
                      <a:pt x="45" y="1575"/>
                    </a:lnTo>
                    <a:lnTo>
                      <a:pt x="30" y="1530"/>
                    </a:lnTo>
                    <a:lnTo>
                      <a:pt x="15" y="1485"/>
                    </a:lnTo>
                    <a:lnTo>
                      <a:pt x="0" y="1425"/>
                    </a:lnTo>
                    <a:lnTo>
                      <a:pt x="0" y="1380"/>
                    </a:lnTo>
                    <a:lnTo>
                      <a:pt x="0" y="1335"/>
                    </a:lnTo>
                    <a:lnTo>
                      <a:pt x="15" y="1275"/>
                    </a:lnTo>
                    <a:lnTo>
                      <a:pt x="60" y="1200"/>
                    </a:lnTo>
                    <a:close/>
                  </a:path>
                </a:pathLst>
              </a:custGeom>
              <a:solidFill>
                <a:srgbClr val="FF9975"/>
              </a:solidFill>
              <a:ln w="9525">
                <a:noFill/>
                <a:round/>
                <a:headEnd/>
                <a:tailEnd/>
              </a:ln>
            </p:spPr>
            <p:txBody>
              <a:bodyPr/>
              <a:lstStyle/>
              <a:p>
                <a:endParaRPr lang="tr-TR"/>
              </a:p>
            </p:txBody>
          </p:sp>
          <p:sp>
            <p:nvSpPr>
              <p:cNvPr id="103" name="Freeform 632"/>
              <p:cNvSpPr>
                <a:spLocks/>
              </p:cNvSpPr>
              <p:nvPr/>
            </p:nvSpPr>
            <p:spPr bwMode="auto">
              <a:xfrm>
                <a:off x="3330" y="225"/>
                <a:ext cx="2730" cy="1920"/>
              </a:xfrm>
              <a:custGeom>
                <a:avLst/>
                <a:gdLst>
                  <a:gd name="T0" fmla="*/ 150 w 2730"/>
                  <a:gd name="T1" fmla="*/ 1035 h 1920"/>
                  <a:gd name="T2" fmla="*/ 255 w 2730"/>
                  <a:gd name="T3" fmla="*/ 540 h 1920"/>
                  <a:gd name="T4" fmla="*/ 255 w 2730"/>
                  <a:gd name="T5" fmla="*/ 435 h 1920"/>
                  <a:gd name="T6" fmla="*/ 285 w 2730"/>
                  <a:gd name="T7" fmla="*/ 330 h 1920"/>
                  <a:gd name="T8" fmla="*/ 330 w 2730"/>
                  <a:gd name="T9" fmla="*/ 240 h 1920"/>
                  <a:gd name="T10" fmla="*/ 390 w 2730"/>
                  <a:gd name="T11" fmla="*/ 150 h 1920"/>
                  <a:gd name="T12" fmla="*/ 465 w 2730"/>
                  <a:gd name="T13" fmla="*/ 75 h 1920"/>
                  <a:gd name="T14" fmla="*/ 675 w 2730"/>
                  <a:gd name="T15" fmla="*/ 45 h 1920"/>
                  <a:gd name="T16" fmla="*/ 1035 w 2730"/>
                  <a:gd name="T17" fmla="*/ 30 h 1920"/>
                  <a:gd name="T18" fmla="*/ 1650 w 2730"/>
                  <a:gd name="T19" fmla="*/ 45 h 1920"/>
                  <a:gd name="T20" fmla="*/ 1740 w 2730"/>
                  <a:gd name="T21" fmla="*/ 45 h 1920"/>
                  <a:gd name="T22" fmla="*/ 1830 w 2730"/>
                  <a:gd name="T23" fmla="*/ 60 h 1920"/>
                  <a:gd name="T24" fmla="*/ 1920 w 2730"/>
                  <a:gd name="T25" fmla="*/ 90 h 1920"/>
                  <a:gd name="T26" fmla="*/ 2010 w 2730"/>
                  <a:gd name="T27" fmla="*/ 135 h 1920"/>
                  <a:gd name="T28" fmla="*/ 2085 w 2730"/>
                  <a:gd name="T29" fmla="*/ 195 h 1920"/>
                  <a:gd name="T30" fmla="*/ 2145 w 2730"/>
                  <a:gd name="T31" fmla="*/ 270 h 1920"/>
                  <a:gd name="T32" fmla="*/ 2190 w 2730"/>
                  <a:gd name="T33" fmla="*/ 345 h 1920"/>
                  <a:gd name="T34" fmla="*/ 2205 w 2730"/>
                  <a:gd name="T35" fmla="*/ 390 h 1920"/>
                  <a:gd name="T36" fmla="*/ 2220 w 2730"/>
                  <a:gd name="T37" fmla="*/ 345 h 1920"/>
                  <a:gd name="T38" fmla="*/ 2250 w 2730"/>
                  <a:gd name="T39" fmla="*/ 285 h 1920"/>
                  <a:gd name="T40" fmla="*/ 2295 w 2730"/>
                  <a:gd name="T41" fmla="*/ 255 h 1920"/>
                  <a:gd name="T42" fmla="*/ 2340 w 2730"/>
                  <a:gd name="T43" fmla="*/ 225 h 1920"/>
                  <a:gd name="T44" fmla="*/ 2400 w 2730"/>
                  <a:gd name="T45" fmla="*/ 225 h 1920"/>
                  <a:gd name="T46" fmla="*/ 2460 w 2730"/>
                  <a:gd name="T47" fmla="*/ 240 h 1920"/>
                  <a:gd name="T48" fmla="*/ 2505 w 2730"/>
                  <a:gd name="T49" fmla="*/ 270 h 1920"/>
                  <a:gd name="T50" fmla="*/ 2550 w 2730"/>
                  <a:gd name="T51" fmla="*/ 315 h 1920"/>
                  <a:gd name="T52" fmla="*/ 2565 w 2730"/>
                  <a:gd name="T53" fmla="*/ 360 h 1920"/>
                  <a:gd name="T54" fmla="*/ 2565 w 2730"/>
                  <a:gd name="T55" fmla="*/ 420 h 1920"/>
                  <a:gd name="T56" fmla="*/ 2550 w 2730"/>
                  <a:gd name="T57" fmla="*/ 480 h 1920"/>
                  <a:gd name="T58" fmla="*/ 2520 w 2730"/>
                  <a:gd name="T59" fmla="*/ 525 h 1920"/>
                  <a:gd name="T60" fmla="*/ 2475 w 2730"/>
                  <a:gd name="T61" fmla="*/ 570 h 1920"/>
                  <a:gd name="T62" fmla="*/ 2430 w 2730"/>
                  <a:gd name="T63" fmla="*/ 585 h 1920"/>
                  <a:gd name="T64" fmla="*/ 2490 w 2730"/>
                  <a:gd name="T65" fmla="*/ 615 h 1920"/>
                  <a:gd name="T66" fmla="*/ 2565 w 2730"/>
                  <a:gd name="T67" fmla="*/ 660 h 1920"/>
                  <a:gd name="T68" fmla="*/ 2625 w 2730"/>
                  <a:gd name="T69" fmla="*/ 720 h 1920"/>
                  <a:gd name="T70" fmla="*/ 2685 w 2730"/>
                  <a:gd name="T71" fmla="*/ 795 h 1920"/>
                  <a:gd name="T72" fmla="*/ 2715 w 2730"/>
                  <a:gd name="T73" fmla="*/ 885 h 1920"/>
                  <a:gd name="T74" fmla="*/ 2730 w 2730"/>
                  <a:gd name="T75" fmla="*/ 975 h 1920"/>
                  <a:gd name="T76" fmla="*/ 2730 w 2730"/>
                  <a:gd name="T77" fmla="*/ 1065 h 1920"/>
                  <a:gd name="T78" fmla="*/ 2700 w 2730"/>
                  <a:gd name="T79" fmla="*/ 1155 h 1920"/>
                  <a:gd name="T80" fmla="*/ 2670 w 2730"/>
                  <a:gd name="T81" fmla="*/ 1230 h 1920"/>
                  <a:gd name="T82" fmla="*/ 2610 w 2730"/>
                  <a:gd name="T83" fmla="*/ 1305 h 1920"/>
                  <a:gd name="T84" fmla="*/ 2550 w 2730"/>
                  <a:gd name="T85" fmla="*/ 1365 h 1920"/>
                  <a:gd name="T86" fmla="*/ 2505 w 2730"/>
                  <a:gd name="T87" fmla="*/ 1380 h 1920"/>
                  <a:gd name="T88" fmla="*/ 2295 w 2730"/>
                  <a:gd name="T89" fmla="*/ 1515 h 1920"/>
                  <a:gd name="T90" fmla="*/ 2085 w 2730"/>
                  <a:gd name="T91" fmla="*/ 1620 h 1920"/>
                  <a:gd name="T92" fmla="*/ 1860 w 2730"/>
                  <a:gd name="T93" fmla="*/ 1725 h 1920"/>
                  <a:gd name="T94" fmla="*/ 1635 w 2730"/>
                  <a:gd name="T95" fmla="*/ 1800 h 1920"/>
                  <a:gd name="T96" fmla="*/ 1410 w 2730"/>
                  <a:gd name="T97" fmla="*/ 1860 h 1920"/>
                  <a:gd name="T98" fmla="*/ 1170 w 2730"/>
                  <a:gd name="T99" fmla="*/ 1905 h 1920"/>
                  <a:gd name="T100" fmla="*/ 930 w 2730"/>
                  <a:gd name="T101" fmla="*/ 1920 h 1920"/>
                  <a:gd name="T102" fmla="*/ 690 w 2730"/>
                  <a:gd name="T103" fmla="*/ 1920 h 1920"/>
                  <a:gd name="T104" fmla="*/ 555 w 2730"/>
                  <a:gd name="T105" fmla="*/ 1920 h 1920"/>
                  <a:gd name="T106" fmla="*/ 450 w 2730"/>
                  <a:gd name="T107" fmla="*/ 1905 h 1920"/>
                  <a:gd name="T108" fmla="*/ 360 w 2730"/>
                  <a:gd name="T109" fmla="*/ 1890 h 1920"/>
                  <a:gd name="T110" fmla="*/ 270 w 2730"/>
                  <a:gd name="T111" fmla="*/ 1845 h 1920"/>
                  <a:gd name="T112" fmla="*/ 180 w 2730"/>
                  <a:gd name="T113" fmla="*/ 1785 h 1920"/>
                  <a:gd name="T114" fmla="*/ 120 w 2730"/>
                  <a:gd name="T115" fmla="*/ 1710 h 1920"/>
                  <a:gd name="T116" fmla="*/ 60 w 2730"/>
                  <a:gd name="T117" fmla="*/ 1620 h 1920"/>
                  <a:gd name="T118" fmla="*/ 30 w 2730"/>
                  <a:gd name="T119" fmla="*/ 1530 h 1920"/>
                  <a:gd name="T120" fmla="*/ 0 w 2730"/>
                  <a:gd name="T121" fmla="*/ 1425 h 1920"/>
                  <a:gd name="T122" fmla="*/ 0 w 2730"/>
                  <a:gd name="T123" fmla="*/ 1335 h 1920"/>
                  <a:gd name="T124" fmla="*/ 60 w 2730"/>
                  <a:gd name="T125" fmla="*/ 1200 h 19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30"/>
                  <a:gd name="T190" fmla="*/ 0 h 1920"/>
                  <a:gd name="T191" fmla="*/ 2730 w 2730"/>
                  <a:gd name="T192" fmla="*/ 1920 h 19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30" h="1920">
                    <a:moveTo>
                      <a:pt x="60" y="1200"/>
                    </a:moveTo>
                    <a:lnTo>
                      <a:pt x="150" y="1035"/>
                    </a:lnTo>
                    <a:lnTo>
                      <a:pt x="255" y="555"/>
                    </a:lnTo>
                    <a:lnTo>
                      <a:pt x="255" y="540"/>
                    </a:lnTo>
                    <a:lnTo>
                      <a:pt x="255" y="495"/>
                    </a:lnTo>
                    <a:lnTo>
                      <a:pt x="255" y="435"/>
                    </a:lnTo>
                    <a:lnTo>
                      <a:pt x="270" y="390"/>
                    </a:lnTo>
                    <a:lnTo>
                      <a:pt x="285" y="330"/>
                    </a:lnTo>
                    <a:lnTo>
                      <a:pt x="300" y="285"/>
                    </a:lnTo>
                    <a:lnTo>
                      <a:pt x="330" y="240"/>
                    </a:lnTo>
                    <a:lnTo>
                      <a:pt x="360" y="195"/>
                    </a:lnTo>
                    <a:lnTo>
                      <a:pt x="390" y="150"/>
                    </a:lnTo>
                    <a:lnTo>
                      <a:pt x="420" y="105"/>
                    </a:lnTo>
                    <a:lnTo>
                      <a:pt x="465" y="75"/>
                    </a:lnTo>
                    <a:lnTo>
                      <a:pt x="600" y="45"/>
                    </a:lnTo>
                    <a:lnTo>
                      <a:pt x="675" y="45"/>
                    </a:lnTo>
                    <a:lnTo>
                      <a:pt x="780" y="30"/>
                    </a:lnTo>
                    <a:lnTo>
                      <a:pt x="1035" y="30"/>
                    </a:lnTo>
                    <a:lnTo>
                      <a:pt x="1245" y="0"/>
                    </a:lnTo>
                    <a:lnTo>
                      <a:pt x="1650" y="45"/>
                    </a:lnTo>
                    <a:lnTo>
                      <a:pt x="1695" y="45"/>
                    </a:lnTo>
                    <a:lnTo>
                      <a:pt x="1740" y="45"/>
                    </a:lnTo>
                    <a:lnTo>
                      <a:pt x="1785" y="45"/>
                    </a:lnTo>
                    <a:lnTo>
                      <a:pt x="1830" y="60"/>
                    </a:lnTo>
                    <a:lnTo>
                      <a:pt x="1875" y="60"/>
                    </a:lnTo>
                    <a:lnTo>
                      <a:pt x="1920" y="90"/>
                    </a:lnTo>
                    <a:lnTo>
                      <a:pt x="1965" y="105"/>
                    </a:lnTo>
                    <a:lnTo>
                      <a:pt x="2010" y="135"/>
                    </a:lnTo>
                    <a:lnTo>
                      <a:pt x="2055" y="165"/>
                    </a:lnTo>
                    <a:lnTo>
                      <a:pt x="2085" y="195"/>
                    </a:lnTo>
                    <a:lnTo>
                      <a:pt x="2115" y="225"/>
                    </a:lnTo>
                    <a:lnTo>
                      <a:pt x="2145" y="270"/>
                    </a:lnTo>
                    <a:lnTo>
                      <a:pt x="2175" y="315"/>
                    </a:lnTo>
                    <a:lnTo>
                      <a:pt x="2190" y="345"/>
                    </a:lnTo>
                    <a:lnTo>
                      <a:pt x="2205" y="405"/>
                    </a:lnTo>
                    <a:lnTo>
                      <a:pt x="2205" y="390"/>
                    </a:lnTo>
                    <a:lnTo>
                      <a:pt x="2220" y="360"/>
                    </a:lnTo>
                    <a:lnTo>
                      <a:pt x="2220" y="345"/>
                    </a:lnTo>
                    <a:lnTo>
                      <a:pt x="2235" y="315"/>
                    </a:lnTo>
                    <a:lnTo>
                      <a:pt x="2250" y="285"/>
                    </a:lnTo>
                    <a:lnTo>
                      <a:pt x="2265" y="270"/>
                    </a:lnTo>
                    <a:lnTo>
                      <a:pt x="2295" y="255"/>
                    </a:lnTo>
                    <a:lnTo>
                      <a:pt x="2325" y="240"/>
                    </a:lnTo>
                    <a:lnTo>
                      <a:pt x="2340" y="225"/>
                    </a:lnTo>
                    <a:lnTo>
                      <a:pt x="2370" y="225"/>
                    </a:lnTo>
                    <a:lnTo>
                      <a:pt x="2400" y="225"/>
                    </a:lnTo>
                    <a:lnTo>
                      <a:pt x="2430" y="225"/>
                    </a:lnTo>
                    <a:lnTo>
                      <a:pt x="2460" y="240"/>
                    </a:lnTo>
                    <a:lnTo>
                      <a:pt x="2490" y="255"/>
                    </a:lnTo>
                    <a:lnTo>
                      <a:pt x="2505" y="270"/>
                    </a:lnTo>
                    <a:lnTo>
                      <a:pt x="2535" y="285"/>
                    </a:lnTo>
                    <a:lnTo>
                      <a:pt x="2550" y="315"/>
                    </a:lnTo>
                    <a:lnTo>
                      <a:pt x="2565" y="345"/>
                    </a:lnTo>
                    <a:lnTo>
                      <a:pt x="2565" y="360"/>
                    </a:lnTo>
                    <a:lnTo>
                      <a:pt x="2580" y="390"/>
                    </a:lnTo>
                    <a:lnTo>
                      <a:pt x="2565" y="420"/>
                    </a:lnTo>
                    <a:lnTo>
                      <a:pt x="2565" y="450"/>
                    </a:lnTo>
                    <a:lnTo>
                      <a:pt x="2550" y="480"/>
                    </a:lnTo>
                    <a:lnTo>
                      <a:pt x="2535" y="510"/>
                    </a:lnTo>
                    <a:lnTo>
                      <a:pt x="2520" y="525"/>
                    </a:lnTo>
                    <a:lnTo>
                      <a:pt x="2505" y="555"/>
                    </a:lnTo>
                    <a:lnTo>
                      <a:pt x="2475" y="570"/>
                    </a:lnTo>
                    <a:lnTo>
                      <a:pt x="2445" y="570"/>
                    </a:lnTo>
                    <a:lnTo>
                      <a:pt x="2430" y="585"/>
                    </a:lnTo>
                    <a:lnTo>
                      <a:pt x="2445" y="585"/>
                    </a:lnTo>
                    <a:lnTo>
                      <a:pt x="2490" y="615"/>
                    </a:lnTo>
                    <a:lnTo>
                      <a:pt x="2535" y="630"/>
                    </a:lnTo>
                    <a:lnTo>
                      <a:pt x="2565" y="660"/>
                    </a:lnTo>
                    <a:lnTo>
                      <a:pt x="2595" y="690"/>
                    </a:lnTo>
                    <a:lnTo>
                      <a:pt x="2625" y="720"/>
                    </a:lnTo>
                    <a:lnTo>
                      <a:pt x="2655" y="765"/>
                    </a:lnTo>
                    <a:lnTo>
                      <a:pt x="2685" y="795"/>
                    </a:lnTo>
                    <a:lnTo>
                      <a:pt x="2700" y="840"/>
                    </a:lnTo>
                    <a:lnTo>
                      <a:pt x="2715" y="885"/>
                    </a:lnTo>
                    <a:lnTo>
                      <a:pt x="2715" y="930"/>
                    </a:lnTo>
                    <a:lnTo>
                      <a:pt x="2730" y="975"/>
                    </a:lnTo>
                    <a:lnTo>
                      <a:pt x="2730" y="1020"/>
                    </a:lnTo>
                    <a:lnTo>
                      <a:pt x="2730" y="1065"/>
                    </a:lnTo>
                    <a:lnTo>
                      <a:pt x="2715" y="1110"/>
                    </a:lnTo>
                    <a:lnTo>
                      <a:pt x="2700" y="1155"/>
                    </a:lnTo>
                    <a:lnTo>
                      <a:pt x="2685" y="1185"/>
                    </a:lnTo>
                    <a:lnTo>
                      <a:pt x="2670" y="1230"/>
                    </a:lnTo>
                    <a:lnTo>
                      <a:pt x="2640" y="1260"/>
                    </a:lnTo>
                    <a:lnTo>
                      <a:pt x="2610" y="1305"/>
                    </a:lnTo>
                    <a:lnTo>
                      <a:pt x="2580" y="1335"/>
                    </a:lnTo>
                    <a:lnTo>
                      <a:pt x="2550" y="1365"/>
                    </a:lnTo>
                    <a:lnTo>
                      <a:pt x="2505" y="1380"/>
                    </a:lnTo>
                    <a:lnTo>
                      <a:pt x="2400" y="1455"/>
                    </a:lnTo>
                    <a:lnTo>
                      <a:pt x="2295" y="1515"/>
                    </a:lnTo>
                    <a:lnTo>
                      <a:pt x="2190" y="1575"/>
                    </a:lnTo>
                    <a:lnTo>
                      <a:pt x="2085" y="1620"/>
                    </a:lnTo>
                    <a:lnTo>
                      <a:pt x="1980" y="1680"/>
                    </a:lnTo>
                    <a:lnTo>
                      <a:pt x="1860" y="1725"/>
                    </a:lnTo>
                    <a:lnTo>
                      <a:pt x="1755" y="1755"/>
                    </a:lnTo>
                    <a:lnTo>
                      <a:pt x="1635" y="1800"/>
                    </a:lnTo>
                    <a:lnTo>
                      <a:pt x="1530" y="1830"/>
                    </a:lnTo>
                    <a:lnTo>
                      <a:pt x="1410" y="1860"/>
                    </a:lnTo>
                    <a:lnTo>
                      <a:pt x="1290" y="1875"/>
                    </a:lnTo>
                    <a:lnTo>
                      <a:pt x="1170" y="1905"/>
                    </a:lnTo>
                    <a:lnTo>
                      <a:pt x="1050" y="1905"/>
                    </a:lnTo>
                    <a:lnTo>
                      <a:pt x="930" y="1920"/>
                    </a:lnTo>
                    <a:lnTo>
                      <a:pt x="810" y="1920"/>
                    </a:lnTo>
                    <a:lnTo>
                      <a:pt x="690" y="1920"/>
                    </a:lnTo>
                    <a:lnTo>
                      <a:pt x="570" y="1920"/>
                    </a:lnTo>
                    <a:lnTo>
                      <a:pt x="555" y="1920"/>
                    </a:lnTo>
                    <a:lnTo>
                      <a:pt x="510" y="1920"/>
                    </a:lnTo>
                    <a:lnTo>
                      <a:pt x="450" y="1905"/>
                    </a:lnTo>
                    <a:lnTo>
                      <a:pt x="405" y="1905"/>
                    </a:lnTo>
                    <a:lnTo>
                      <a:pt x="360" y="1890"/>
                    </a:lnTo>
                    <a:lnTo>
                      <a:pt x="315" y="1860"/>
                    </a:lnTo>
                    <a:lnTo>
                      <a:pt x="270" y="1845"/>
                    </a:lnTo>
                    <a:lnTo>
                      <a:pt x="225" y="1815"/>
                    </a:lnTo>
                    <a:lnTo>
                      <a:pt x="180" y="1785"/>
                    </a:lnTo>
                    <a:lnTo>
                      <a:pt x="150" y="1740"/>
                    </a:lnTo>
                    <a:lnTo>
                      <a:pt x="120" y="1710"/>
                    </a:lnTo>
                    <a:lnTo>
                      <a:pt x="90" y="1665"/>
                    </a:lnTo>
                    <a:lnTo>
                      <a:pt x="60" y="1620"/>
                    </a:lnTo>
                    <a:lnTo>
                      <a:pt x="45" y="1575"/>
                    </a:lnTo>
                    <a:lnTo>
                      <a:pt x="30" y="1530"/>
                    </a:lnTo>
                    <a:lnTo>
                      <a:pt x="15" y="1485"/>
                    </a:lnTo>
                    <a:lnTo>
                      <a:pt x="0" y="1425"/>
                    </a:lnTo>
                    <a:lnTo>
                      <a:pt x="0" y="1380"/>
                    </a:lnTo>
                    <a:lnTo>
                      <a:pt x="0" y="1335"/>
                    </a:lnTo>
                    <a:lnTo>
                      <a:pt x="15" y="1275"/>
                    </a:lnTo>
                    <a:lnTo>
                      <a:pt x="60" y="1200"/>
                    </a:lnTo>
                  </a:path>
                </a:pathLst>
              </a:custGeom>
              <a:noFill/>
              <a:ln w="0">
                <a:solidFill>
                  <a:srgbClr val="000000"/>
                </a:solidFill>
                <a:round/>
                <a:headEnd/>
                <a:tailEnd/>
              </a:ln>
            </p:spPr>
            <p:txBody>
              <a:bodyPr/>
              <a:lstStyle/>
              <a:p>
                <a:endParaRPr lang="tr-TR"/>
              </a:p>
            </p:txBody>
          </p:sp>
          <p:sp>
            <p:nvSpPr>
              <p:cNvPr id="104" name="Freeform 633"/>
              <p:cNvSpPr>
                <a:spLocks/>
              </p:cNvSpPr>
              <p:nvPr/>
            </p:nvSpPr>
            <p:spPr bwMode="auto">
              <a:xfrm>
                <a:off x="3525" y="30"/>
                <a:ext cx="1785" cy="420"/>
              </a:xfrm>
              <a:custGeom>
                <a:avLst/>
                <a:gdLst>
                  <a:gd name="T0" fmla="*/ 60 w 1785"/>
                  <a:gd name="T1" fmla="*/ 345 h 420"/>
                  <a:gd name="T2" fmla="*/ 165 w 1785"/>
                  <a:gd name="T3" fmla="*/ 345 h 420"/>
                  <a:gd name="T4" fmla="*/ 330 w 1785"/>
                  <a:gd name="T5" fmla="*/ 330 h 420"/>
                  <a:gd name="T6" fmla="*/ 495 w 1785"/>
                  <a:gd name="T7" fmla="*/ 285 h 420"/>
                  <a:gd name="T8" fmla="*/ 675 w 1785"/>
                  <a:gd name="T9" fmla="*/ 255 h 420"/>
                  <a:gd name="T10" fmla="*/ 600 w 1785"/>
                  <a:gd name="T11" fmla="*/ 300 h 420"/>
                  <a:gd name="T12" fmla="*/ 540 w 1785"/>
                  <a:gd name="T13" fmla="*/ 345 h 420"/>
                  <a:gd name="T14" fmla="*/ 540 w 1785"/>
                  <a:gd name="T15" fmla="*/ 405 h 420"/>
                  <a:gd name="T16" fmla="*/ 570 w 1785"/>
                  <a:gd name="T17" fmla="*/ 420 h 420"/>
                  <a:gd name="T18" fmla="*/ 690 w 1785"/>
                  <a:gd name="T19" fmla="*/ 390 h 420"/>
                  <a:gd name="T20" fmla="*/ 855 w 1785"/>
                  <a:gd name="T21" fmla="*/ 360 h 420"/>
                  <a:gd name="T22" fmla="*/ 975 w 1785"/>
                  <a:gd name="T23" fmla="*/ 300 h 420"/>
                  <a:gd name="T24" fmla="*/ 1020 w 1785"/>
                  <a:gd name="T25" fmla="*/ 300 h 420"/>
                  <a:gd name="T26" fmla="*/ 1050 w 1785"/>
                  <a:gd name="T27" fmla="*/ 300 h 420"/>
                  <a:gd name="T28" fmla="*/ 1020 w 1785"/>
                  <a:gd name="T29" fmla="*/ 345 h 420"/>
                  <a:gd name="T30" fmla="*/ 1080 w 1785"/>
                  <a:gd name="T31" fmla="*/ 330 h 420"/>
                  <a:gd name="T32" fmla="*/ 1185 w 1785"/>
                  <a:gd name="T33" fmla="*/ 300 h 420"/>
                  <a:gd name="T34" fmla="*/ 1230 w 1785"/>
                  <a:gd name="T35" fmla="*/ 300 h 420"/>
                  <a:gd name="T36" fmla="*/ 1215 w 1785"/>
                  <a:gd name="T37" fmla="*/ 390 h 420"/>
                  <a:gd name="T38" fmla="*/ 1290 w 1785"/>
                  <a:gd name="T39" fmla="*/ 375 h 420"/>
                  <a:gd name="T40" fmla="*/ 1380 w 1785"/>
                  <a:gd name="T41" fmla="*/ 330 h 420"/>
                  <a:gd name="T42" fmla="*/ 1470 w 1785"/>
                  <a:gd name="T43" fmla="*/ 300 h 420"/>
                  <a:gd name="T44" fmla="*/ 1440 w 1785"/>
                  <a:gd name="T45" fmla="*/ 390 h 420"/>
                  <a:gd name="T46" fmla="*/ 1515 w 1785"/>
                  <a:gd name="T47" fmla="*/ 330 h 420"/>
                  <a:gd name="T48" fmla="*/ 1560 w 1785"/>
                  <a:gd name="T49" fmla="*/ 345 h 420"/>
                  <a:gd name="T50" fmla="*/ 1635 w 1785"/>
                  <a:gd name="T51" fmla="*/ 345 h 420"/>
                  <a:gd name="T52" fmla="*/ 1710 w 1785"/>
                  <a:gd name="T53" fmla="*/ 330 h 420"/>
                  <a:gd name="T54" fmla="*/ 1755 w 1785"/>
                  <a:gd name="T55" fmla="*/ 285 h 420"/>
                  <a:gd name="T56" fmla="*/ 1770 w 1785"/>
                  <a:gd name="T57" fmla="*/ 240 h 420"/>
                  <a:gd name="T58" fmla="*/ 1785 w 1785"/>
                  <a:gd name="T59" fmla="*/ 180 h 420"/>
                  <a:gd name="T60" fmla="*/ 1740 w 1785"/>
                  <a:gd name="T61" fmla="*/ 150 h 420"/>
                  <a:gd name="T62" fmla="*/ 1635 w 1785"/>
                  <a:gd name="T63" fmla="*/ 150 h 420"/>
                  <a:gd name="T64" fmla="*/ 1560 w 1785"/>
                  <a:gd name="T65" fmla="*/ 135 h 420"/>
                  <a:gd name="T66" fmla="*/ 1620 w 1785"/>
                  <a:gd name="T67" fmla="*/ 90 h 420"/>
                  <a:gd name="T68" fmla="*/ 1635 w 1785"/>
                  <a:gd name="T69" fmla="*/ 30 h 420"/>
                  <a:gd name="T70" fmla="*/ 1635 w 1785"/>
                  <a:gd name="T71" fmla="*/ 0 h 420"/>
                  <a:gd name="T72" fmla="*/ 1500 w 1785"/>
                  <a:gd name="T73" fmla="*/ 30 h 420"/>
                  <a:gd name="T74" fmla="*/ 1410 w 1785"/>
                  <a:gd name="T75" fmla="*/ 75 h 420"/>
                  <a:gd name="T76" fmla="*/ 1290 w 1785"/>
                  <a:gd name="T77" fmla="*/ 165 h 420"/>
                  <a:gd name="T78" fmla="*/ 1245 w 1785"/>
                  <a:gd name="T79" fmla="*/ 105 h 420"/>
                  <a:gd name="T80" fmla="*/ 1185 w 1785"/>
                  <a:gd name="T81" fmla="*/ 60 h 420"/>
                  <a:gd name="T82" fmla="*/ 1095 w 1785"/>
                  <a:gd name="T83" fmla="*/ 30 h 420"/>
                  <a:gd name="T84" fmla="*/ 1080 w 1785"/>
                  <a:gd name="T85" fmla="*/ 75 h 420"/>
                  <a:gd name="T86" fmla="*/ 1080 w 1785"/>
                  <a:gd name="T87" fmla="*/ 135 h 420"/>
                  <a:gd name="T88" fmla="*/ 1065 w 1785"/>
                  <a:gd name="T89" fmla="*/ 105 h 420"/>
                  <a:gd name="T90" fmla="*/ 1005 w 1785"/>
                  <a:gd name="T91" fmla="*/ 90 h 420"/>
                  <a:gd name="T92" fmla="*/ 885 w 1785"/>
                  <a:gd name="T93" fmla="*/ 90 h 420"/>
                  <a:gd name="T94" fmla="*/ 795 w 1785"/>
                  <a:gd name="T95" fmla="*/ 75 h 420"/>
                  <a:gd name="T96" fmla="*/ 720 w 1785"/>
                  <a:gd name="T97" fmla="*/ 105 h 420"/>
                  <a:gd name="T98" fmla="*/ 675 w 1785"/>
                  <a:gd name="T99" fmla="*/ 135 h 420"/>
                  <a:gd name="T100" fmla="*/ 615 w 1785"/>
                  <a:gd name="T101" fmla="*/ 105 h 420"/>
                  <a:gd name="T102" fmla="*/ 540 w 1785"/>
                  <a:gd name="T103" fmla="*/ 90 h 420"/>
                  <a:gd name="T104" fmla="*/ 375 w 1785"/>
                  <a:gd name="T105" fmla="*/ 90 h 420"/>
                  <a:gd name="T106" fmla="*/ 210 w 1785"/>
                  <a:gd name="T107" fmla="*/ 135 h 420"/>
                  <a:gd name="T108" fmla="*/ 120 w 1785"/>
                  <a:gd name="T109" fmla="*/ 180 h 420"/>
                  <a:gd name="T110" fmla="*/ 75 w 1785"/>
                  <a:gd name="T111" fmla="*/ 240 h 420"/>
                  <a:gd name="T112" fmla="*/ 0 w 1785"/>
                  <a:gd name="T113" fmla="*/ 330 h 420"/>
                  <a:gd name="T114" fmla="*/ 60 w 1785"/>
                  <a:gd name="T115" fmla="*/ 345 h 4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85"/>
                  <a:gd name="T175" fmla="*/ 0 h 420"/>
                  <a:gd name="T176" fmla="*/ 1785 w 1785"/>
                  <a:gd name="T177" fmla="*/ 420 h 4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85" h="420">
                    <a:moveTo>
                      <a:pt x="60" y="345"/>
                    </a:moveTo>
                    <a:lnTo>
                      <a:pt x="165" y="345"/>
                    </a:lnTo>
                    <a:lnTo>
                      <a:pt x="330" y="330"/>
                    </a:lnTo>
                    <a:lnTo>
                      <a:pt x="495" y="285"/>
                    </a:lnTo>
                    <a:lnTo>
                      <a:pt x="675" y="255"/>
                    </a:lnTo>
                    <a:lnTo>
                      <a:pt x="600" y="300"/>
                    </a:lnTo>
                    <a:lnTo>
                      <a:pt x="540" y="345"/>
                    </a:lnTo>
                    <a:lnTo>
                      <a:pt x="540" y="405"/>
                    </a:lnTo>
                    <a:lnTo>
                      <a:pt x="570" y="420"/>
                    </a:lnTo>
                    <a:lnTo>
                      <a:pt x="690" y="390"/>
                    </a:lnTo>
                    <a:lnTo>
                      <a:pt x="855" y="360"/>
                    </a:lnTo>
                    <a:lnTo>
                      <a:pt x="975" y="300"/>
                    </a:lnTo>
                    <a:lnTo>
                      <a:pt x="1020" y="300"/>
                    </a:lnTo>
                    <a:lnTo>
                      <a:pt x="1050" y="300"/>
                    </a:lnTo>
                    <a:lnTo>
                      <a:pt x="1020" y="345"/>
                    </a:lnTo>
                    <a:lnTo>
                      <a:pt x="1080" y="330"/>
                    </a:lnTo>
                    <a:lnTo>
                      <a:pt x="1185" y="300"/>
                    </a:lnTo>
                    <a:lnTo>
                      <a:pt x="1230" y="300"/>
                    </a:lnTo>
                    <a:lnTo>
                      <a:pt x="1215" y="390"/>
                    </a:lnTo>
                    <a:lnTo>
                      <a:pt x="1290" y="375"/>
                    </a:lnTo>
                    <a:lnTo>
                      <a:pt x="1380" y="330"/>
                    </a:lnTo>
                    <a:lnTo>
                      <a:pt x="1470" y="300"/>
                    </a:lnTo>
                    <a:lnTo>
                      <a:pt x="1440" y="390"/>
                    </a:lnTo>
                    <a:lnTo>
                      <a:pt x="1515" y="330"/>
                    </a:lnTo>
                    <a:lnTo>
                      <a:pt x="1560" y="345"/>
                    </a:lnTo>
                    <a:lnTo>
                      <a:pt x="1635" y="345"/>
                    </a:lnTo>
                    <a:lnTo>
                      <a:pt x="1710" y="330"/>
                    </a:lnTo>
                    <a:lnTo>
                      <a:pt x="1755" y="285"/>
                    </a:lnTo>
                    <a:lnTo>
                      <a:pt x="1770" y="240"/>
                    </a:lnTo>
                    <a:lnTo>
                      <a:pt x="1785" y="180"/>
                    </a:lnTo>
                    <a:lnTo>
                      <a:pt x="1740" y="150"/>
                    </a:lnTo>
                    <a:lnTo>
                      <a:pt x="1635" y="150"/>
                    </a:lnTo>
                    <a:lnTo>
                      <a:pt x="1560" y="135"/>
                    </a:lnTo>
                    <a:lnTo>
                      <a:pt x="1620" y="90"/>
                    </a:lnTo>
                    <a:lnTo>
                      <a:pt x="1635" y="30"/>
                    </a:lnTo>
                    <a:lnTo>
                      <a:pt x="1635" y="0"/>
                    </a:lnTo>
                    <a:lnTo>
                      <a:pt x="1500" y="30"/>
                    </a:lnTo>
                    <a:lnTo>
                      <a:pt x="1410" y="75"/>
                    </a:lnTo>
                    <a:lnTo>
                      <a:pt x="1290" y="165"/>
                    </a:lnTo>
                    <a:lnTo>
                      <a:pt x="1245" y="105"/>
                    </a:lnTo>
                    <a:lnTo>
                      <a:pt x="1185" y="60"/>
                    </a:lnTo>
                    <a:lnTo>
                      <a:pt x="1095" y="30"/>
                    </a:lnTo>
                    <a:lnTo>
                      <a:pt x="1080" y="75"/>
                    </a:lnTo>
                    <a:lnTo>
                      <a:pt x="1080" y="135"/>
                    </a:lnTo>
                    <a:lnTo>
                      <a:pt x="1065" y="105"/>
                    </a:lnTo>
                    <a:lnTo>
                      <a:pt x="1005" y="90"/>
                    </a:lnTo>
                    <a:lnTo>
                      <a:pt x="885" y="90"/>
                    </a:lnTo>
                    <a:lnTo>
                      <a:pt x="795" y="75"/>
                    </a:lnTo>
                    <a:lnTo>
                      <a:pt x="720" y="105"/>
                    </a:lnTo>
                    <a:lnTo>
                      <a:pt x="675" y="135"/>
                    </a:lnTo>
                    <a:lnTo>
                      <a:pt x="615" y="105"/>
                    </a:lnTo>
                    <a:lnTo>
                      <a:pt x="540" y="90"/>
                    </a:lnTo>
                    <a:lnTo>
                      <a:pt x="375" y="90"/>
                    </a:lnTo>
                    <a:lnTo>
                      <a:pt x="210" y="135"/>
                    </a:lnTo>
                    <a:lnTo>
                      <a:pt x="120" y="180"/>
                    </a:lnTo>
                    <a:lnTo>
                      <a:pt x="75" y="240"/>
                    </a:lnTo>
                    <a:lnTo>
                      <a:pt x="0" y="330"/>
                    </a:lnTo>
                    <a:lnTo>
                      <a:pt x="60" y="345"/>
                    </a:lnTo>
                    <a:close/>
                  </a:path>
                </a:pathLst>
              </a:custGeom>
              <a:solidFill>
                <a:srgbClr val="963D14"/>
              </a:solidFill>
              <a:ln w="9525">
                <a:noFill/>
                <a:round/>
                <a:headEnd/>
                <a:tailEnd/>
              </a:ln>
            </p:spPr>
            <p:txBody>
              <a:bodyPr/>
              <a:lstStyle/>
              <a:p>
                <a:endParaRPr lang="tr-TR"/>
              </a:p>
            </p:txBody>
          </p:sp>
          <p:sp>
            <p:nvSpPr>
              <p:cNvPr id="105" name="Freeform 634"/>
              <p:cNvSpPr>
                <a:spLocks/>
              </p:cNvSpPr>
              <p:nvPr/>
            </p:nvSpPr>
            <p:spPr bwMode="auto">
              <a:xfrm>
                <a:off x="3525" y="30"/>
                <a:ext cx="1785" cy="420"/>
              </a:xfrm>
              <a:custGeom>
                <a:avLst/>
                <a:gdLst>
                  <a:gd name="T0" fmla="*/ 60 w 1785"/>
                  <a:gd name="T1" fmla="*/ 345 h 420"/>
                  <a:gd name="T2" fmla="*/ 165 w 1785"/>
                  <a:gd name="T3" fmla="*/ 345 h 420"/>
                  <a:gd name="T4" fmla="*/ 330 w 1785"/>
                  <a:gd name="T5" fmla="*/ 330 h 420"/>
                  <a:gd name="T6" fmla="*/ 495 w 1785"/>
                  <a:gd name="T7" fmla="*/ 285 h 420"/>
                  <a:gd name="T8" fmla="*/ 675 w 1785"/>
                  <a:gd name="T9" fmla="*/ 255 h 420"/>
                  <a:gd name="T10" fmla="*/ 600 w 1785"/>
                  <a:gd name="T11" fmla="*/ 300 h 420"/>
                  <a:gd name="T12" fmla="*/ 540 w 1785"/>
                  <a:gd name="T13" fmla="*/ 345 h 420"/>
                  <a:gd name="T14" fmla="*/ 540 w 1785"/>
                  <a:gd name="T15" fmla="*/ 405 h 420"/>
                  <a:gd name="T16" fmla="*/ 570 w 1785"/>
                  <a:gd name="T17" fmla="*/ 420 h 420"/>
                  <a:gd name="T18" fmla="*/ 690 w 1785"/>
                  <a:gd name="T19" fmla="*/ 390 h 420"/>
                  <a:gd name="T20" fmla="*/ 855 w 1785"/>
                  <a:gd name="T21" fmla="*/ 360 h 420"/>
                  <a:gd name="T22" fmla="*/ 975 w 1785"/>
                  <a:gd name="T23" fmla="*/ 300 h 420"/>
                  <a:gd name="T24" fmla="*/ 1020 w 1785"/>
                  <a:gd name="T25" fmla="*/ 300 h 420"/>
                  <a:gd name="T26" fmla="*/ 1050 w 1785"/>
                  <a:gd name="T27" fmla="*/ 300 h 420"/>
                  <a:gd name="T28" fmla="*/ 1020 w 1785"/>
                  <a:gd name="T29" fmla="*/ 345 h 420"/>
                  <a:gd name="T30" fmla="*/ 1080 w 1785"/>
                  <a:gd name="T31" fmla="*/ 330 h 420"/>
                  <a:gd name="T32" fmla="*/ 1185 w 1785"/>
                  <a:gd name="T33" fmla="*/ 300 h 420"/>
                  <a:gd name="T34" fmla="*/ 1230 w 1785"/>
                  <a:gd name="T35" fmla="*/ 300 h 420"/>
                  <a:gd name="T36" fmla="*/ 1215 w 1785"/>
                  <a:gd name="T37" fmla="*/ 390 h 420"/>
                  <a:gd name="T38" fmla="*/ 1290 w 1785"/>
                  <a:gd name="T39" fmla="*/ 375 h 420"/>
                  <a:gd name="T40" fmla="*/ 1380 w 1785"/>
                  <a:gd name="T41" fmla="*/ 330 h 420"/>
                  <a:gd name="T42" fmla="*/ 1470 w 1785"/>
                  <a:gd name="T43" fmla="*/ 300 h 420"/>
                  <a:gd name="T44" fmla="*/ 1440 w 1785"/>
                  <a:gd name="T45" fmla="*/ 390 h 420"/>
                  <a:gd name="T46" fmla="*/ 1515 w 1785"/>
                  <a:gd name="T47" fmla="*/ 330 h 420"/>
                  <a:gd name="T48" fmla="*/ 1560 w 1785"/>
                  <a:gd name="T49" fmla="*/ 345 h 420"/>
                  <a:gd name="T50" fmla="*/ 1635 w 1785"/>
                  <a:gd name="T51" fmla="*/ 345 h 420"/>
                  <a:gd name="T52" fmla="*/ 1710 w 1785"/>
                  <a:gd name="T53" fmla="*/ 330 h 420"/>
                  <a:gd name="T54" fmla="*/ 1755 w 1785"/>
                  <a:gd name="T55" fmla="*/ 285 h 420"/>
                  <a:gd name="T56" fmla="*/ 1770 w 1785"/>
                  <a:gd name="T57" fmla="*/ 240 h 420"/>
                  <a:gd name="T58" fmla="*/ 1785 w 1785"/>
                  <a:gd name="T59" fmla="*/ 180 h 420"/>
                  <a:gd name="T60" fmla="*/ 1740 w 1785"/>
                  <a:gd name="T61" fmla="*/ 150 h 420"/>
                  <a:gd name="T62" fmla="*/ 1635 w 1785"/>
                  <a:gd name="T63" fmla="*/ 150 h 420"/>
                  <a:gd name="T64" fmla="*/ 1560 w 1785"/>
                  <a:gd name="T65" fmla="*/ 135 h 420"/>
                  <a:gd name="T66" fmla="*/ 1620 w 1785"/>
                  <a:gd name="T67" fmla="*/ 90 h 420"/>
                  <a:gd name="T68" fmla="*/ 1635 w 1785"/>
                  <a:gd name="T69" fmla="*/ 30 h 420"/>
                  <a:gd name="T70" fmla="*/ 1635 w 1785"/>
                  <a:gd name="T71" fmla="*/ 0 h 420"/>
                  <a:gd name="T72" fmla="*/ 1500 w 1785"/>
                  <a:gd name="T73" fmla="*/ 30 h 420"/>
                  <a:gd name="T74" fmla="*/ 1410 w 1785"/>
                  <a:gd name="T75" fmla="*/ 75 h 420"/>
                  <a:gd name="T76" fmla="*/ 1290 w 1785"/>
                  <a:gd name="T77" fmla="*/ 165 h 420"/>
                  <a:gd name="T78" fmla="*/ 1245 w 1785"/>
                  <a:gd name="T79" fmla="*/ 105 h 420"/>
                  <a:gd name="T80" fmla="*/ 1185 w 1785"/>
                  <a:gd name="T81" fmla="*/ 60 h 420"/>
                  <a:gd name="T82" fmla="*/ 1095 w 1785"/>
                  <a:gd name="T83" fmla="*/ 30 h 420"/>
                  <a:gd name="T84" fmla="*/ 1080 w 1785"/>
                  <a:gd name="T85" fmla="*/ 75 h 420"/>
                  <a:gd name="T86" fmla="*/ 1080 w 1785"/>
                  <a:gd name="T87" fmla="*/ 135 h 420"/>
                  <a:gd name="T88" fmla="*/ 1065 w 1785"/>
                  <a:gd name="T89" fmla="*/ 105 h 420"/>
                  <a:gd name="T90" fmla="*/ 1005 w 1785"/>
                  <a:gd name="T91" fmla="*/ 90 h 420"/>
                  <a:gd name="T92" fmla="*/ 885 w 1785"/>
                  <a:gd name="T93" fmla="*/ 90 h 420"/>
                  <a:gd name="T94" fmla="*/ 795 w 1785"/>
                  <a:gd name="T95" fmla="*/ 75 h 420"/>
                  <a:gd name="T96" fmla="*/ 720 w 1785"/>
                  <a:gd name="T97" fmla="*/ 105 h 420"/>
                  <a:gd name="T98" fmla="*/ 675 w 1785"/>
                  <a:gd name="T99" fmla="*/ 135 h 420"/>
                  <a:gd name="T100" fmla="*/ 615 w 1785"/>
                  <a:gd name="T101" fmla="*/ 105 h 420"/>
                  <a:gd name="T102" fmla="*/ 540 w 1785"/>
                  <a:gd name="T103" fmla="*/ 90 h 420"/>
                  <a:gd name="T104" fmla="*/ 375 w 1785"/>
                  <a:gd name="T105" fmla="*/ 90 h 420"/>
                  <a:gd name="T106" fmla="*/ 210 w 1785"/>
                  <a:gd name="T107" fmla="*/ 135 h 420"/>
                  <a:gd name="T108" fmla="*/ 120 w 1785"/>
                  <a:gd name="T109" fmla="*/ 180 h 420"/>
                  <a:gd name="T110" fmla="*/ 75 w 1785"/>
                  <a:gd name="T111" fmla="*/ 240 h 420"/>
                  <a:gd name="T112" fmla="*/ 0 w 1785"/>
                  <a:gd name="T113" fmla="*/ 330 h 420"/>
                  <a:gd name="T114" fmla="*/ 60 w 1785"/>
                  <a:gd name="T115" fmla="*/ 345 h 4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85"/>
                  <a:gd name="T175" fmla="*/ 0 h 420"/>
                  <a:gd name="T176" fmla="*/ 1785 w 1785"/>
                  <a:gd name="T177" fmla="*/ 420 h 4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85" h="420">
                    <a:moveTo>
                      <a:pt x="60" y="345"/>
                    </a:moveTo>
                    <a:lnTo>
                      <a:pt x="165" y="345"/>
                    </a:lnTo>
                    <a:lnTo>
                      <a:pt x="330" y="330"/>
                    </a:lnTo>
                    <a:lnTo>
                      <a:pt x="495" y="285"/>
                    </a:lnTo>
                    <a:lnTo>
                      <a:pt x="675" y="255"/>
                    </a:lnTo>
                    <a:lnTo>
                      <a:pt x="600" y="300"/>
                    </a:lnTo>
                    <a:lnTo>
                      <a:pt x="540" y="345"/>
                    </a:lnTo>
                    <a:lnTo>
                      <a:pt x="540" y="405"/>
                    </a:lnTo>
                    <a:lnTo>
                      <a:pt x="570" y="420"/>
                    </a:lnTo>
                    <a:lnTo>
                      <a:pt x="690" y="390"/>
                    </a:lnTo>
                    <a:lnTo>
                      <a:pt x="855" y="360"/>
                    </a:lnTo>
                    <a:lnTo>
                      <a:pt x="975" y="300"/>
                    </a:lnTo>
                    <a:lnTo>
                      <a:pt x="1020" y="300"/>
                    </a:lnTo>
                    <a:lnTo>
                      <a:pt x="1050" y="300"/>
                    </a:lnTo>
                    <a:lnTo>
                      <a:pt x="1020" y="345"/>
                    </a:lnTo>
                    <a:lnTo>
                      <a:pt x="1080" y="330"/>
                    </a:lnTo>
                    <a:lnTo>
                      <a:pt x="1185" y="300"/>
                    </a:lnTo>
                    <a:lnTo>
                      <a:pt x="1230" y="300"/>
                    </a:lnTo>
                    <a:lnTo>
                      <a:pt x="1215" y="390"/>
                    </a:lnTo>
                    <a:lnTo>
                      <a:pt x="1290" y="375"/>
                    </a:lnTo>
                    <a:lnTo>
                      <a:pt x="1380" y="330"/>
                    </a:lnTo>
                    <a:lnTo>
                      <a:pt x="1470" y="300"/>
                    </a:lnTo>
                    <a:lnTo>
                      <a:pt x="1440" y="390"/>
                    </a:lnTo>
                    <a:lnTo>
                      <a:pt x="1515" y="330"/>
                    </a:lnTo>
                    <a:lnTo>
                      <a:pt x="1560" y="345"/>
                    </a:lnTo>
                    <a:lnTo>
                      <a:pt x="1635" y="345"/>
                    </a:lnTo>
                    <a:lnTo>
                      <a:pt x="1710" y="330"/>
                    </a:lnTo>
                    <a:lnTo>
                      <a:pt x="1755" y="285"/>
                    </a:lnTo>
                    <a:lnTo>
                      <a:pt x="1770" y="240"/>
                    </a:lnTo>
                    <a:lnTo>
                      <a:pt x="1785" y="180"/>
                    </a:lnTo>
                    <a:lnTo>
                      <a:pt x="1740" y="150"/>
                    </a:lnTo>
                    <a:lnTo>
                      <a:pt x="1635" y="150"/>
                    </a:lnTo>
                    <a:lnTo>
                      <a:pt x="1560" y="135"/>
                    </a:lnTo>
                    <a:lnTo>
                      <a:pt x="1620" y="90"/>
                    </a:lnTo>
                    <a:lnTo>
                      <a:pt x="1635" y="30"/>
                    </a:lnTo>
                    <a:lnTo>
                      <a:pt x="1635" y="0"/>
                    </a:lnTo>
                    <a:lnTo>
                      <a:pt x="1500" y="30"/>
                    </a:lnTo>
                    <a:lnTo>
                      <a:pt x="1410" y="75"/>
                    </a:lnTo>
                    <a:lnTo>
                      <a:pt x="1290" y="165"/>
                    </a:lnTo>
                    <a:lnTo>
                      <a:pt x="1245" y="105"/>
                    </a:lnTo>
                    <a:lnTo>
                      <a:pt x="1185" y="60"/>
                    </a:lnTo>
                    <a:lnTo>
                      <a:pt x="1095" y="30"/>
                    </a:lnTo>
                    <a:lnTo>
                      <a:pt x="1080" y="75"/>
                    </a:lnTo>
                    <a:lnTo>
                      <a:pt x="1080" y="135"/>
                    </a:lnTo>
                    <a:lnTo>
                      <a:pt x="1065" y="105"/>
                    </a:lnTo>
                    <a:lnTo>
                      <a:pt x="1005" y="90"/>
                    </a:lnTo>
                    <a:lnTo>
                      <a:pt x="885" y="90"/>
                    </a:lnTo>
                    <a:lnTo>
                      <a:pt x="795" y="75"/>
                    </a:lnTo>
                    <a:lnTo>
                      <a:pt x="720" y="105"/>
                    </a:lnTo>
                    <a:lnTo>
                      <a:pt x="675" y="135"/>
                    </a:lnTo>
                    <a:lnTo>
                      <a:pt x="615" y="105"/>
                    </a:lnTo>
                    <a:lnTo>
                      <a:pt x="540" y="90"/>
                    </a:lnTo>
                    <a:lnTo>
                      <a:pt x="375" y="90"/>
                    </a:lnTo>
                    <a:lnTo>
                      <a:pt x="210" y="135"/>
                    </a:lnTo>
                    <a:lnTo>
                      <a:pt x="120" y="180"/>
                    </a:lnTo>
                    <a:lnTo>
                      <a:pt x="75" y="240"/>
                    </a:lnTo>
                    <a:lnTo>
                      <a:pt x="0" y="330"/>
                    </a:lnTo>
                    <a:lnTo>
                      <a:pt x="60" y="345"/>
                    </a:lnTo>
                  </a:path>
                </a:pathLst>
              </a:custGeom>
              <a:noFill/>
              <a:ln w="0">
                <a:solidFill>
                  <a:srgbClr val="000000"/>
                </a:solidFill>
                <a:round/>
                <a:headEnd/>
                <a:tailEnd/>
              </a:ln>
            </p:spPr>
            <p:txBody>
              <a:bodyPr/>
              <a:lstStyle/>
              <a:p>
                <a:endParaRPr lang="tr-TR"/>
              </a:p>
            </p:txBody>
          </p:sp>
          <p:sp>
            <p:nvSpPr>
              <p:cNvPr id="106" name="Freeform 635"/>
              <p:cNvSpPr>
                <a:spLocks/>
              </p:cNvSpPr>
              <p:nvPr/>
            </p:nvSpPr>
            <p:spPr bwMode="auto">
              <a:xfrm>
                <a:off x="3135" y="495"/>
                <a:ext cx="2460" cy="870"/>
              </a:xfrm>
              <a:custGeom>
                <a:avLst/>
                <a:gdLst>
                  <a:gd name="T0" fmla="*/ 45 w 2460"/>
                  <a:gd name="T1" fmla="*/ 690 h 870"/>
                  <a:gd name="T2" fmla="*/ 0 w 2460"/>
                  <a:gd name="T3" fmla="*/ 150 h 870"/>
                  <a:gd name="T4" fmla="*/ 525 w 2460"/>
                  <a:gd name="T5" fmla="*/ 120 h 870"/>
                  <a:gd name="T6" fmla="*/ 555 w 2460"/>
                  <a:gd name="T7" fmla="*/ 315 h 870"/>
                  <a:gd name="T8" fmla="*/ 780 w 2460"/>
                  <a:gd name="T9" fmla="*/ 300 h 870"/>
                  <a:gd name="T10" fmla="*/ 765 w 2460"/>
                  <a:gd name="T11" fmla="*/ 90 h 870"/>
                  <a:gd name="T12" fmla="*/ 1695 w 2460"/>
                  <a:gd name="T13" fmla="*/ 30 h 870"/>
                  <a:gd name="T14" fmla="*/ 1710 w 2460"/>
                  <a:gd name="T15" fmla="*/ 345 h 870"/>
                  <a:gd name="T16" fmla="*/ 2400 w 2460"/>
                  <a:gd name="T17" fmla="*/ 15 h 870"/>
                  <a:gd name="T18" fmla="*/ 2460 w 2460"/>
                  <a:gd name="T19" fmla="*/ 0 h 870"/>
                  <a:gd name="T20" fmla="*/ 2430 w 2460"/>
                  <a:gd name="T21" fmla="*/ 60 h 870"/>
                  <a:gd name="T22" fmla="*/ 2430 w 2460"/>
                  <a:gd name="T23" fmla="*/ 90 h 870"/>
                  <a:gd name="T24" fmla="*/ 1725 w 2460"/>
                  <a:gd name="T25" fmla="*/ 450 h 870"/>
                  <a:gd name="T26" fmla="*/ 1755 w 2460"/>
                  <a:gd name="T27" fmla="*/ 795 h 870"/>
                  <a:gd name="T28" fmla="*/ 825 w 2460"/>
                  <a:gd name="T29" fmla="*/ 870 h 870"/>
                  <a:gd name="T30" fmla="*/ 780 w 2460"/>
                  <a:gd name="T31" fmla="*/ 390 h 870"/>
                  <a:gd name="T32" fmla="*/ 555 w 2460"/>
                  <a:gd name="T33" fmla="*/ 405 h 870"/>
                  <a:gd name="T34" fmla="*/ 570 w 2460"/>
                  <a:gd name="T35" fmla="*/ 630 h 870"/>
                  <a:gd name="T36" fmla="*/ 45 w 2460"/>
                  <a:gd name="T37" fmla="*/ 690 h 8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60"/>
                  <a:gd name="T58" fmla="*/ 0 h 870"/>
                  <a:gd name="T59" fmla="*/ 2460 w 2460"/>
                  <a:gd name="T60" fmla="*/ 870 h 8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60" h="870">
                    <a:moveTo>
                      <a:pt x="45" y="690"/>
                    </a:moveTo>
                    <a:lnTo>
                      <a:pt x="0" y="150"/>
                    </a:lnTo>
                    <a:lnTo>
                      <a:pt x="525" y="120"/>
                    </a:lnTo>
                    <a:lnTo>
                      <a:pt x="555" y="315"/>
                    </a:lnTo>
                    <a:lnTo>
                      <a:pt x="780" y="300"/>
                    </a:lnTo>
                    <a:lnTo>
                      <a:pt x="765" y="90"/>
                    </a:lnTo>
                    <a:lnTo>
                      <a:pt x="1695" y="30"/>
                    </a:lnTo>
                    <a:lnTo>
                      <a:pt x="1710" y="345"/>
                    </a:lnTo>
                    <a:lnTo>
                      <a:pt x="2400" y="15"/>
                    </a:lnTo>
                    <a:lnTo>
                      <a:pt x="2460" y="0"/>
                    </a:lnTo>
                    <a:lnTo>
                      <a:pt x="2430" y="60"/>
                    </a:lnTo>
                    <a:lnTo>
                      <a:pt x="2430" y="90"/>
                    </a:lnTo>
                    <a:lnTo>
                      <a:pt x="1725" y="450"/>
                    </a:lnTo>
                    <a:lnTo>
                      <a:pt x="1755" y="795"/>
                    </a:lnTo>
                    <a:lnTo>
                      <a:pt x="825" y="870"/>
                    </a:lnTo>
                    <a:lnTo>
                      <a:pt x="780" y="390"/>
                    </a:lnTo>
                    <a:lnTo>
                      <a:pt x="555" y="405"/>
                    </a:lnTo>
                    <a:lnTo>
                      <a:pt x="570" y="630"/>
                    </a:lnTo>
                    <a:lnTo>
                      <a:pt x="45" y="690"/>
                    </a:lnTo>
                    <a:close/>
                  </a:path>
                </a:pathLst>
              </a:custGeom>
              <a:solidFill>
                <a:srgbClr val="7A7A7A"/>
              </a:solidFill>
              <a:ln w="9525">
                <a:noFill/>
                <a:round/>
                <a:headEnd/>
                <a:tailEnd/>
              </a:ln>
            </p:spPr>
            <p:txBody>
              <a:bodyPr/>
              <a:lstStyle/>
              <a:p>
                <a:endParaRPr lang="tr-TR"/>
              </a:p>
            </p:txBody>
          </p:sp>
          <p:sp>
            <p:nvSpPr>
              <p:cNvPr id="107" name="Freeform 636"/>
              <p:cNvSpPr>
                <a:spLocks/>
              </p:cNvSpPr>
              <p:nvPr/>
            </p:nvSpPr>
            <p:spPr bwMode="auto">
              <a:xfrm>
                <a:off x="3135" y="495"/>
                <a:ext cx="2460" cy="870"/>
              </a:xfrm>
              <a:custGeom>
                <a:avLst/>
                <a:gdLst>
                  <a:gd name="T0" fmla="*/ 45 w 2460"/>
                  <a:gd name="T1" fmla="*/ 690 h 870"/>
                  <a:gd name="T2" fmla="*/ 0 w 2460"/>
                  <a:gd name="T3" fmla="*/ 150 h 870"/>
                  <a:gd name="T4" fmla="*/ 525 w 2460"/>
                  <a:gd name="T5" fmla="*/ 120 h 870"/>
                  <a:gd name="T6" fmla="*/ 555 w 2460"/>
                  <a:gd name="T7" fmla="*/ 315 h 870"/>
                  <a:gd name="T8" fmla="*/ 780 w 2460"/>
                  <a:gd name="T9" fmla="*/ 300 h 870"/>
                  <a:gd name="T10" fmla="*/ 765 w 2460"/>
                  <a:gd name="T11" fmla="*/ 90 h 870"/>
                  <a:gd name="T12" fmla="*/ 1695 w 2460"/>
                  <a:gd name="T13" fmla="*/ 30 h 870"/>
                  <a:gd name="T14" fmla="*/ 1710 w 2460"/>
                  <a:gd name="T15" fmla="*/ 345 h 870"/>
                  <a:gd name="T16" fmla="*/ 2400 w 2460"/>
                  <a:gd name="T17" fmla="*/ 15 h 870"/>
                  <a:gd name="T18" fmla="*/ 2460 w 2460"/>
                  <a:gd name="T19" fmla="*/ 0 h 870"/>
                  <a:gd name="T20" fmla="*/ 2430 w 2460"/>
                  <a:gd name="T21" fmla="*/ 60 h 870"/>
                  <a:gd name="T22" fmla="*/ 2430 w 2460"/>
                  <a:gd name="T23" fmla="*/ 90 h 870"/>
                  <a:gd name="T24" fmla="*/ 1725 w 2460"/>
                  <a:gd name="T25" fmla="*/ 450 h 870"/>
                  <a:gd name="T26" fmla="*/ 1755 w 2460"/>
                  <a:gd name="T27" fmla="*/ 795 h 870"/>
                  <a:gd name="T28" fmla="*/ 825 w 2460"/>
                  <a:gd name="T29" fmla="*/ 870 h 870"/>
                  <a:gd name="T30" fmla="*/ 780 w 2460"/>
                  <a:gd name="T31" fmla="*/ 390 h 870"/>
                  <a:gd name="T32" fmla="*/ 555 w 2460"/>
                  <a:gd name="T33" fmla="*/ 405 h 870"/>
                  <a:gd name="T34" fmla="*/ 570 w 2460"/>
                  <a:gd name="T35" fmla="*/ 630 h 870"/>
                  <a:gd name="T36" fmla="*/ 45 w 2460"/>
                  <a:gd name="T37" fmla="*/ 690 h 8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60"/>
                  <a:gd name="T58" fmla="*/ 0 h 870"/>
                  <a:gd name="T59" fmla="*/ 2460 w 2460"/>
                  <a:gd name="T60" fmla="*/ 870 h 8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60" h="870">
                    <a:moveTo>
                      <a:pt x="45" y="690"/>
                    </a:moveTo>
                    <a:lnTo>
                      <a:pt x="0" y="150"/>
                    </a:lnTo>
                    <a:lnTo>
                      <a:pt x="525" y="120"/>
                    </a:lnTo>
                    <a:lnTo>
                      <a:pt x="555" y="315"/>
                    </a:lnTo>
                    <a:lnTo>
                      <a:pt x="780" y="300"/>
                    </a:lnTo>
                    <a:lnTo>
                      <a:pt x="765" y="90"/>
                    </a:lnTo>
                    <a:lnTo>
                      <a:pt x="1695" y="30"/>
                    </a:lnTo>
                    <a:lnTo>
                      <a:pt x="1710" y="345"/>
                    </a:lnTo>
                    <a:lnTo>
                      <a:pt x="2400" y="15"/>
                    </a:lnTo>
                    <a:lnTo>
                      <a:pt x="2460" y="0"/>
                    </a:lnTo>
                    <a:lnTo>
                      <a:pt x="2430" y="60"/>
                    </a:lnTo>
                    <a:lnTo>
                      <a:pt x="2430" y="90"/>
                    </a:lnTo>
                    <a:lnTo>
                      <a:pt x="1725" y="450"/>
                    </a:lnTo>
                    <a:lnTo>
                      <a:pt x="1755" y="795"/>
                    </a:lnTo>
                    <a:lnTo>
                      <a:pt x="825" y="870"/>
                    </a:lnTo>
                    <a:lnTo>
                      <a:pt x="780" y="390"/>
                    </a:lnTo>
                    <a:lnTo>
                      <a:pt x="555" y="405"/>
                    </a:lnTo>
                    <a:lnTo>
                      <a:pt x="570" y="630"/>
                    </a:lnTo>
                    <a:lnTo>
                      <a:pt x="45" y="690"/>
                    </a:lnTo>
                  </a:path>
                </a:pathLst>
              </a:custGeom>
              <a:noFill/>
              <a:ln w="0">
                <a:solidFill>
                  <a:srgbClr val="000000"/>
                </a:solidFill>
                <a:round/>
                <a:headEnd/>
                <a:tailEnd/>
              </a:ln>
            </p:spPr>
            <p:txBody>
              <a:bodyPr/>
              <a:lstStyle/>
              <a:p>
                <a:endParaRPr lang="tr-TR"/>
              </a:p>
            </p:txBody>
          </p:sp>
          <p:sp>
            <p:nvSpPr>
              <p:cNvPr id="108" name="Freeform 637"/>
              <p:cNvSpPr>
                <a:spLocks/>
              </p:cNvSpPr>
              <p:nvPr/>
            </p:nvSpPr>
            <p:spPr bwMode="auto">
              <a:xfrm>
                <a:off x="3210" y="705"/>
                <a:ext cx="420" cy="420"/>
              </a:xfrm>
              <a:custGeom>
                <a:avLst/>
                <a:gdLst>
                  <a:gd name="T0" fmla="*/ 30 w 420"/>
                  <a:gd name="T1" fmla="*/ 420 h 420"/>
                  <a:gd name="T2" fmla="*/ 0 w 420"/>
                  <a:gd name="T3" fmla="*/ 15 h 420"/>
                  <a:gd name="T4" fmla="*/ 390 w 420"/>
                  <a:gd name="T5" fmla="*/ 0 h 420"/>
                  <a:gd name="T6" fmla="*/ 420 w 420"/>
                  <a:gd name="T7" fmla="*/ 345 h 420"/>
                  <a:gd name="T8" fmla="*/ 30 w 420"/>
                  <a:gd name="T9" fmla="*/ 420 h 420"/>
                  <a:gd name="T10" fmla="*/ 0 60000 65536"/>
                  <a:gd name="T11" fmla="*/ 0 60000 65536"/>
                  <a:gd name="T12" fmla="*/ 0 60000 65536"/>
                  <a:gd name="T13" fmla="*/ 0 60000 65536"/>
                  <a:gd name="T14" fmla="*/ 0 60000 65536"/>
                  <a:gd name="T15" fmla="*/ 0 w 420"/>
                  <a:gd name="T16" fmla="*/ 0 h 420"/>
                  <a:gd name="T17" fmla="*/ 420 w 420"/>
                  <a:gd name="T18" fmla="*/ 420 h 420"/>
                </a:gdLst>
                <a:ahLst/>
                <a:cxnLst>
                  <a:cxn ang="T10">
                    <a:pos x="T0" y="T1"/>
                  </a:cxn>
                  <a:cxn ang="T11">
                    <a:pos x="T2" y="T3"/>
                  </a:cxn>
                  <a:cxn ang="T12">
                    <a:pos x="T4" y="T5"/>
                  </a:cxn>
                  <a:cxn ang="T13">
                    <a:pos x="T6" y="T7"/>
                  </a:cxn>
                  <a:cxn ang="T14">
                    <a:pos x="T8" y="T9"/>
                  </a:cxn>
                </a:cxnLst>
                <a:rect l="T15" t="T16" r="T17" b="T18"/>
                <a:pathLst>
                  <a:path w="420" h="420">
                    <a:moveTo>
                      <a:pt x="30" y="420"/>
                    </a:moveTo>
                    <a:lnTo>
                      <a:pt x="0" y="15"/>
                    </a:lnTo>
                    <a:lnTo>
                      <a:pt x="390" y="0"/>
                    </a:lnTo>
                    <a:lnTo>
                      <a:pt x="420" y="345"/>
                    </a:lnTo>
                    <a:lnTo>
                      <a:pt x="30" y="420"/>
                    </a:lnTo>
                    <a:close/>
                  </a:path>
                </a:pathLst>
              </a:custGeom>
              <a:solidFill>
                <a:srgbClr val="D1FFFF"/>
              </a:solidFill>
              <a:ln w="9525">
                <a:noFill/>
                <a:round/>
                <a:headEnd/>
                <a:tailEnd/>
              </a:ln>
            </p:spPr>
            <p:txBody>
              <a:bodyPr/>
              <a:lstStyle/>
              <a:p>
                <a:endParaRPr lang="tr-TR"/>
              </a:p>
            </p:txBody>
          </p:sp>
          <p:sp>
            <p:nvSpPr>
              <p:cNvPr id="109" name="Freeform 638"/>
              <p:cNvSpPr>
                <a:spLocks/>
              </p:cNvSpPr>
              <p:nvPr/>
            </p:nvSpPr>
            <p:spPr bwMode="auto">
              <a:xfrm>
                <a:off x="3210" y="705"/>
                <a:ext cx="420" cy="420"/>
              </a:xfrm>
              <a:custGeom>
                <a:avLst/>
                <a:gdLst>
                  <a:gd name="T0" fmla="*/ 30 w 420"/>
                  <a:gd name="T1" fmla="*/ 420 h 420"/>
                  <a:gd name="T2" fmla="*/ 0 w 420"/>
                  <a:gd name="T3" fmla="*/ 15 h 420"/>
                  <a:gd name="T4" fmla="*/ 390 w 420"/>
                  <a:gd name="T5" fmla="*/ 0 h 420"/>
                  <a:gd name="T6" fmla="*/ 420 w 420"/>
                  <a:gd name="T7" fmla="*/ 345 h 420"/>
                  <a:gd name="T8" fmla="*/ 30 w 420"/>
                  <a:gd name="T9" fmla="*/ 420 h 420"/>
                  <a:gd name="T10" fmla="*/ 0 60000 65536"/>
                  <a:gd name="T11" fmla="*/ 0 60000 65536"/>
                  <a:gd name="T12" fmla="*/ 0 60000 65536"/>
                  <a:gd name="T13" fmla="*/ 0 60000 65536"/>
                  <a:gd name="T14" fmla="*/ 0 60000 65536"/>
                  <a:gd name="T15" fmla="*/ 0 w 420"/>
                  <a:gd name="T16" fmla="*/ 0 h 420"/>
                  <a:gd name="T17" fmla="*/ 420 w 420"/>
                  <a:gd name="T18" fmla="*/ 420 h 420"/>
                </a:gdLst>
                <a:ahLst/>
                <a:cxnLst>
                  <a:cxn ang="T10">
                    <a:pos x="T0" y="T1"/>
                  </a:cxn>
                  <a:cxn ang="T11">
                    <a:pos x="T2" y="T3"/>
                  </a:cxn>
                  <a:cxn ang="T12">
                    <a:pos x="T4" y="T5"/>
                  </a:cxn>
                  <a:cxn ang="T13">
                    <a:pos x="T6" y="T7"/>
                  </a:cxn>
                  <a:cxn ang="T14">
                    <a:pos x="T8" y="T9"/>
                  </a:cxn>
                </a:cxnLst>
                <a:rect l="T15" t="T16" r="T17" b="T18"/>
                <a:pathLst>
                  <a:path w="420" h="420">
                    <a:moveTo>
                      <a:pt x="30" y="420"/>
                    </a:moveTo>
                    <a:lnTo>
                      <a:pt x="0" y="15"/>
                    </a:lnTo>
                    <a:lnTo>
                      <a:pt x="390" y="0"/>
                    </a:lnTo>
                    <a:lnTo>
                      <a:pt x="420" y="345"/>
                    </a:lnTo>
                    <a:lnTo>
                      <a:pt x="30" y="420"/>
                    </a:lnTo>
                  </a:path>
                </a:pathLst>
              </a:custGeom>
              <a:noFill/>
              <a:ln w="0">
                <a:solidFill>
                  <a:srgbClr val="000000"/>
                </a:solidFill>
                <a:round/>
                <a:headEnd/>
                <a:tailEnd/>
              </a:ln>
            </p:spPr>
            <p:txBody>
              <a:bodyPr/>
              <a:lstStyle/>
              <a:p>
                <a:endParaRPr lang="tr-TR"/>
              </a:p>
            </p:txBody>
          </p:sp>
          <p:sp>
            <p:nvSpPr>
              <p:cNvPr id="110" name="Freeform 639"/>
              <p:cNvSpPr>
                <a:spLocks/>
              </p:cNvSpPr>
              <p:nvPr/>
            </p:nvSpPr>
            <p:spPr bwMode="auto">
              <a:xfrm>
                <a:off x="3990" y="615"/>
                <a:ext cx="795" cy="660"/>
              </a:xfrm>
              <a:custGeom>
                <a:avLst/>
                <a:gdLst>
                  <a:gd name="T0" fmla="*/ 45 w 795"/>
                  <a:gd name="T1" fmla="*/ 660 h 660"/>
                  <a:gd name="T2" fmla="*/ 0 w 795"/>
                  <a:gd name="T3" fmla="*/ 60 h 660"/>
                  <a:gd name="T4" fmla="*/ 765 w 795"/>
                  <a:gd name="T5" fmla="*/ 0 h 660"/>
                  <a:gd name="T6" fmla="*/ 795 w 795"/>
                  <a:gd name="T7" fmla="*/ 600 h 660"/>
                  <a:gd name="T8" fmla="*/ 45 w 795"/>
                  <a:gd name="T9" fmla="*/ 660 h 660"/>
                  <a:gd name="T10" fmla="*/ 0 60000 65536"/>
                  <a:gd name="T11" fmla="*/ 0 60000 65536"/>
                  <a:gd name="T12" fmla="*/ 0 60000 65536"/>
                  <a:gd name="T13" fmla="*/ 0 60000 65536"/>
                  <a:gd name="T14" fmla="*/ 0 60000 65536"/>
                  <a:gd name="T15" fmla="*/ 0 w 795"/>
                  <a:gd name="T16" fmla="*/ 0 h 660"/>
                  <a:gd name="T17" fmla="*/ 795 w 795"/>
                  <a:gd name="T18" fmla="*/ 660 h 660"/>
                </a:gdLst>
                <a:ahLst/>
                <a:cxnLst>
                  <a:cxn ang="T10">
                    <a:pos x="T0" y="T1"/>
                  </a:cxn>
                  <a:cxn ang="T11">
                    <a:pos x="T2" y="T3"/>
                  </a:cxn>
                  <a:cxn ang="T12">
                    <a:pos x="T4" y="T5"/>
                  </a:cxn>
                  <a:cxn ang="T13">
                    <a:pos x="T6" y="T7"/>
                  </a:cxn>
                  <a:cxn ang="T14">
                    <a:pos x="T8" y="T9"/>
                  </a:cxn>
                </a:cxnLst>
                <a:rect l="T15" t="T16" r="T17" b="T18"/>
                <a:pathLst>
                  <a:path w="795" h="660">
                    <a:moveTo>
                      <a:pt x="45" y="660"/>
                    </a:moveTo>
                    <a:lnTo>
                      <a:pt x="0" y="60"/>
                    </a:lnTo>
                    <a:lnTo>
                      <a:pt x="765" y="0"/>
                    </a:lnTo>
                    <a:lnTo>
                      <a:pt x="795" y="600"/>
                    </a:lnTo>
                    <a:lnTo>
                      <a:pt x="45" y="660"/>
                    </a:lnTo>
                    <a:close/>
                  </a:path>
                </a:pathLst>
              </a:custGeom>
              <a:solidFill>
                <a:srgbClr val="D1FFFF"/>
              </a:solidFill>
              <a:ln w="9525">
                <a:noFill/>
                <a:round/>
                <a:headEnd/>
                <a:tailEnd/>
              </a:ln>
            </p:spPr>
            <p:txBody>
              <a:bodyPr/>
              <a:lstStyle/>
              <a:p>
                <a:endParaRPr lang="tr-TR"/>
              </a:p>
            </p:txBody>
          </p:sp>
          <p:sp>
            <p:nvSpPr>
              <p:cNvPr id="111" name="Freeform 640"/>
              <p:cNvSpPr>
                <a:spLocks/>
              </p:cNvSpPr>
              <p:nvPr/>
            </p:nvSpPr>
            <p:spPr bwMode="auto">
              <a:xfrm>
                <a:off x="3990" y="615"/>
                <a:ext cx="795" cy="660"/>
              </a:xfrm>
              <a:custGeom>
                <a:avLst/>
                <a:gdLst>
                  <a:gd name="T0" fmla="*/ 45 w 795"/>
                  <a:gd name="T1" fmla="*/ 660 h 660"/>
                  <a:gd name="T2" fmla="*/ 0 w 795"/>
                  <a:gd name="T3" fmla="*/ 60 h 660"/>
                  <a:gd name="T4" fmla="*/ 765 w 795"/>
                  <a:gd name="T5" fmla="*/ 0 h 660"/>
                  <a:gd name="T6" fmla="*/ 795 w 795"/>
                  <a:gd name="T7" fmla="*/ 600 h 660"/>
                  <a:gd name="T8" fmla="*/ 45 w 795"/>
                  <a:gd name="T9" fmla="*/ 660 h 660"/>
                  <a:gd name="T10" fmla="*/ 0 60000 65536"/>
                  <a:gd name="T11" fmla="*/ 0 60000 65536"/>
                  <a:gd name="T12" fmla="*/ 0 60000 65536"/>
                  <a:gd name="T13" fmla="*/ 0 60000 65536"/>
                  <a:gd name="T14" fmla="*/ 0 60000 65536"/>
                  <a:gd name="T15" fmla="*/ 0 w 795"/>
                  <a:gd name="T16" fmla="*/ 0 h 660"/>
                  <a:gd name="T17" fmla="*/ 795 w 795"/>
                  <a:gd name="T18" fmla="*/ 660 h 660"/>
                </a:gdLst>
                <a:ahLst/>
                <a:cxnLst>
                  <a:cxn ang="T10">
                    <a:pos x="T0" y="T1"/>
                  </a:cxn>
                  <a:cxn ang="T11">
                    <a:pos x="T2" y="T3"/>
                  </a:cxn>
                  <a:cxn ang="T12">
                    <a:pos x="T4" y="T5"/>
                  </a:cxn>
                  <a:cxn ang="T13">
                    <a:pos x="T6" y="T7"/>
                  </a:cxn>
                  <a:cxn ang="T14">
                    <a:pos x="T8" y="T9"/>
                  </a:cxn>
                </a:cxnLst>
                <a:rect l="T15" t="T16" r="T17" b="T18"/>
                <a:pathLst>
                  <a:path w="795" h="660">
                    <a:moveTo>
                      <a:pt x="45" y="660"/>
                    </a:moveTo>
                    <a:lnTo>
                      <a:pt x="0" y="60"/>
                    </a:lnTo>
                    <a:lnTo>
                      <a:pt x="765" y="0"/>
                    </a:lnTo>
                    <a:lnTo>
                      <a:pt x="795" y="600"/>
                    </a:lnTo>
                    <a:lnTo>
                      <a:pt x="45" y="660"/>
                    </a:lnTo>
                  </a:path>
                </a:pathLst>
              </a:custGeom>
              <a:noFill/>
              <a:ln w="0">
                <a:solidFill>
                  <a:srgbClr val="000000"/>
                </a:solidFill>
                <a:round/>
                <a:headEnd/>
                <a:tailEnd/>
              </a:ln>
            </p:spPr>
            <p:txBody>
              <a:bodyPr/>
              <a:lstStyle/>
              <a:p>
                <a:endParaRPr lang="tr-TR"/>
              </a:p>
            </p:txBody>
          </p:sp>
          <p:sp>
            <p:nvSpPr>
              <p:cNvPr id="112" name="Freeform 641"/>
              <p:cNvSpPr>
                <a:spLocks/>
              </p:cNvSpPr>
              <p:nvPr/>
            </p:nvSpPr>
            <p:spPr bwMode="auto">
              <a:xfrm>
                <a:off x="3525" y="30"/>
                <a:ext cx="1785" cy="420"/>
              </a:xfrm>
              <a:custGeom>
                <a:avLst/>
                <a:gdLst>
                  <a:gd name="T0" fmla="*/ 165 w 1785"/>
                  <a:gd name="T1" fmla="*/ 345 h 420"/>
                  <a:gd name="T2" fmla="*/ 330 w 1785"/>
                  <a:gd name="T3" fmla="*/ 330 h 420"/>
                  <a:gd name="T4" fmla="*/ 495 w 1785"/>
                  <a:gd name="T5" fmla="*/ 285 h 420"/>
                  <a:gd name="T6" fmla="*/ 675 w 1785"/>
                  <a:gd name="T7" fmla="*/ 255 h 420"/>
                  <a:gd name="T8" fmla="*/ 600 w 1785"/>
                  <a:gd name="T9" fmla="*/ 300 h 420"/>
                  <a:gd name="T10" fmla="*/ 540 w 1785"/>
                  <a:gd name="T11" fmla="*/ 345 h 420"/>
                  <a:gd name="T12" fmla="*/ 540 w 1785"/>
                  <a:gd name="T13" fmla="*/ 405 h 420"/>
                  <a:gd name="T14" fmla="*/ 570 w 1785"/>
                  <a:gd name="T15" fmla="*/ 420 h 420"/>
                  <a:gd name="T16" fmla="*/ 690 w 1785"/>
                  <a:gd name="T17" fmla="*/ 390 h 420"/>
                  <a:gd name="T18" fmla="*/ 855 w 1785"/>
                  <a:gd name="T19" fmla="*/ 360 h 420"/>
                  <a:gd name="T20" fmla="*/ 975 w 1785"/>
                  <a:gd name="T21" fmla="*/ 300 h 420"/>
                  <a:gd name="T22" fmla="*/ 1020 w 1785"/>
                  <a:gd name="T23" fmla="*/ 300 h 420"/>
                  <a:gd name="T24" fmla="*/ 1050 w 1785"/>
                  <a:gd name="T25" fmla="*/ 300 h 420"/>
                  <a:gd name="T26" fmla="*/ 1020 w 1785"/>
                  <a:gd name="T27" fmla="*/ 345 h 420"/>
                  <a:gd name="T28" fmla="*/ 1080 w 1785"/>
                  <a:gd name="T29" fmla="*/ 330 h 420"/>
                  <a:gd name="T30" fmla="*/ 1185 w 1785"/>
                  <a:gd name="T31" fmla="*/ 300 h 420"/>
                  <a:gd name="T32" fmla="*/ 1230 w 1785"/>
                  <a:gd name="T33" fmla="*/ 300 h 420"/>
                  <a:gd name="T34" fmla="*/ 1215 w 1785"/>
                  <a:gd name="T35" fmla="*/ 390 h 420"/>
                  <a:gd name="T36" fmla="*/ 1290 w 1785"/>
                  <a:gd name="T37" fmla="*/ 375 h 420"/>
                  <a:gd name="T38" fmla="*/ 1380 w 1785"/>
                  <a:gd name="T39" fmla="*/ 330 h 420"/>
                  <a:gd name="T40" fmla="*/ 1470 w 1785"/>
                  <a:gd name="T41" fmla="*/ 300 h 420"/>
                  <a:gd name="T42" fmla="*/ 1440 w 1785"/>
                  <a:gd name="T43" fmla="*/ 390 h 420"/>
                  <a:gd name="T44" fmla="*/ 1515 w 1785"/>
                  <a:gd name="T45" fmla="*/ 330 h 420"/>
                  <a:gd name="T46" fmla="*/ 1560 w 1785"/>
                  <a:gd name="T47" fmla="*/ 345 h 420"/>
                  <a:gd name="T48" fmla="*/ 1635 w 1785"/>
                  <a:gd name="T49" fmla="*/ 345 h 420"/>
                  <a:gd name="T50" fmla="*/ 1710 w 1785"/>
                  <a:gd name="T51" fmla="*/ 330 h 420"/>
                  <a:gd name="T52" fmla="*/ 1755 w 1785"/>
                  <a:gd name="T53" fmla="*/ 285 h 420"/>
                  <a:gd name="T54" fmla="*/ 1770 w 1785"/>
                  <a:gd name="T55" fmla="*/ 240 h 420"/>
                  <a:gd name="T56" fmla="*/ 1785 w 1785"/>
                  <a:gd name="T57" fmla="*/ 180 h 420"/>
                  <a:gd name="T58" fmla="*/ 1740 w 1785"/>
                  <a:gd name="T59" fmla="*/ 150 h 420"/>
                  <a:gd name="T60" fmla="*/ 1635 w 1785"/>
                  <a:gd name="T61" fmla="*/ 150 h 420"/>
                  <a:gd name="T62" fmla="*/ 1560 w 1785"/>
                  <a:gd name="T63" fmla="*/ 135 h 420"/>
                  <a:gd name="T64" fmla="*/ 1620 w 1785"/>
                  <a:gd name="T65" fmla="*/ 90 h 420"/>
                  <a:gd name="T66" fmla="*/ 1635 w 1785"/>
                  <a:gd name="T67" fmla="*/ 30 h 420"/>
                  <a:gd name="T68" fmla="*/ 1635 w 1785"/>
                  <a:gd name="T69" fmla="*/ 0 h 420"/>
                  <a:gd name="T70" fmla="*/ 1500 w 1785"/>
                  <a:gd name="T71" fmla="*/ 30 h 420"/>
                  <a:gd name="T72" fmla="*/ 1410 w 1785"/>
                  <a:gd name="T73" fmla="*/ 75 h 420"/>
                  <a:gd name="T74" fmla="*/ 1290 w 1785"/>
                  <a:gd name="T75" fmla="*/ 165 h 420"/>
                  <a:gd name="T76" fmla="*/ 1245 w 1785"/>
                  <a:gd name="T77" fmla="*/ 105 h 420"/>
                  <a:gd name="T78" fmla="*/ 1185 w 1785"/>
                  <a:gd name="T79" fmla="*/ 60 h 420"/>
                  <a:gd name="T80" fmla="*/ 1095 w 1785"/>
                  <a:gd name="T81" fmla="*/ 30 h 420"/>
                  <a:gd name="T82" fmla="*/ 1080 w 1785"/>
                  <a:gd name="T83" fmla="*/ 75 h 420"/>
                  <a:gd name="T84" fmla="*/ 1080 w 1785"/>
                  <a:gd name="T85" fmla="*/ 135 h 420"/>
                  <a:gd name="T86" fmla="*/ 1065 w 1785"/>
                  <a:gd name="T87" fmla="*/ 105 h 420"/>
                  <a:gd name="T88" fmla="*/ 1005 w 1785"/>
                  <a:gd name="T89" fmla="*/ 90 h 420"/>
                  <a:gd name="T90" fmla="*/ 885 w 1785"/>
                  <a:gd name="T91" fmla="*/ 90 h 420"/>
                  <a:gd name="T92" fmla="*/ 795 w 1785"/>
                  <a:gd name="T93" fmla="*/ 75 h 420"/>
                  <a:gd name="T94" fmla="*/ 720 w 1785"/>
                  <a:gd name="T95" fmla="*/ 105 h 420"/>
                  <a:gd name="T96" fmla="*/ 675 w 1785"/>
                  <a:gd name="T97" fmla="*/ 135 h 420"/>
                  <a:gd name="T98" fmla="*/ 615 w 1785"/>
                  <a:gd name="T99" fmla="*/ 105 h 420"/>
                  <a:gd name="T100" fmla="*/ 540 w 1785"/>
                  <a:gd name="T101" fmla="*/ 90 h 420"/>
                  <a:gd name="T102" fmla="*/ 375 w 1785"/>
                  <a:gd name="T103" fmla="*/ 90 h 420"/>
                  <a:gd name="T104" fmla="*/ 210 w 1785"/>
                  <a:gd name="T105" fmla="*/ 135 h 420"/>
                  <a:gd name="T106" fmla="*/ 120 w 1785"/>
                  <a:gd name="T107" fmla="*/ 180 h 420"/>
                  <a:gd name="T108" fmla="*/ 75 w 1785"/>
                  <a:gd name="T109" fmla="*/ 240 h 420"/>
                  <a:gd name="T110" fmla="*/ 0 w 1785"/>
                  <a:gd name="T111" fmla="*/ 330 h 4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85"/>
                  <a:gd name="T169" fmla="*/ 0 h 420"/>
                  <a:gd name="T170" fmla="*/ 1785 w 1785"/>
                  <a:gd name="T171" fmla="*/ 420 h 4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85" h="420">
                    <a:moveTo>
                      <a:pt x="165" y="345"/>
                    </a:moveTo>
                    <a:lnTo>
                      <a:pt x="330" y="330"/>
                    </a:lnTo>
                    <a:lnTo>
                      <a:pt x="495" y="285"/>
                    </a:lnTo>
                    <a:lnTo>
                      <a:pt x="675" y="255"/>
                    </a:lnTo>
                    <a:lnTo>
                      <a:pt x="600" y="300"/>
                    </a:lnTo>
                    <a:lnTo>
                      <a:pt x="540" y="345"/>
                    </a:lnTo>
                    <a:lnTo>
                      <a:pt x="540" y="405"/>
                    </a:lnTo>
                    <a:lnTo>
                      <a:pt x="570" y="420"/>
                    </a:lnTo>
                    <a:lnTo>
                      <a:pt x="690" y="390"/>
                    </a:lnTo>
                    <a:lnTo>
                      <a:pt x="855" y="360"/>
                    </a:lnTo>
                    <a:lnTo>
                      <a:pt x="975" y="300"/>
                    </a:lnTo>
                    <a:lnTo>
                      <a:pt x="1020" y="300"/>
                    </a:lnTo>
                    <a:lnTo>
                      <a:pt x="1050" y="300"/>
                    </a:lnTo>
                    <a:lnTo>
                      <a:pt x="1020" y="345"/>
                    </a:lnTo>
                    <a:lnTo>
                      <a:pt x="1080" y="330"/>
                    </a:lnTo>
                    <a:lnTo>
                      <a:pt x="1185" y="300"/>
                    </a:lnTo>
                    <a:lnTo>
                      <a:pt x="1230" y="300"/>
                    </a:lnTo>
                    <a:lnTo>
                      <a:pt x="1215" y="390"/>
                    </a:lnTo>
                    <a:lnTo>
                      <a:pt x="1290" y="375"/>
                    </a:lnTo>
                    <a:lnTo>
                      <a:pt x="1380" y="330"/>
                    </a:lnTo>
                    <a:lnTo>
                      <a:pt x="1470" y="300"/>
                    </a:lnTo>
                    <a:lnTo>
                      <a:pt x="1440" y="390"/>
                    </a:lnTo>
                    <a:lnTo>
                      <a:pt x="1515" y="330"/>
                    </a:lnTo>
                    <a:lnTo>
                      <a:pt x="1560" y="345"/>
                    </a:lnTo>
                    <a:lnTo>
                      <a:pt x="1635" y="345"/>
                    </a:lnTo>
                    <a:lnTo>
                      <a:pt x="1710" y="330"/>
                    </a:lnTo>
                    <a:lnTo>
                      <a:pt x="1755" y="285"/>
                    </a:lnTo>
                    <a:lnTo>
                      <a:pt x="1770" y="240"/>
                    </a:lnTo>
                    <a:lnTo>
                      <a:pt x="1785" y="180"/>
                    </a:lnTo>
                    <a:lnTo>
                      <a:pt x="1740" y="150"/>
                    </a:lnTo>
                    <a:lnTo>
                      <a:pt x="1635" y="150"/>
                    </a:lnTo>
                    <a:lnTo>
                      <a:pt x="1560" y="135"/>
                    </a:lnTo>
                    <a:lnTo>
                      <a:pt x="1620" y="90"/>
                    </a:lnTo>
                    <a:lnTo>
                      <a:pt x="1635" y="30"/>
                    </a:lnTo>
                    <a:lnTo>
                      <a:pt x="1635" y="0"/>
                    </a:lnTo>
                    <a:lnTo>
                      <a:pt x="1500" y="30"/>
                    </a:lnTo>
                    <a:lnTo>
                      <a:pt x="1410" y="75"/>
                    </a:lnTo>
                    <a:lnTo>
                      <a:pt x="1290" y="165"/>
                    </a:lnTo>
                    <a:lnTo>
                      <a:pt x="1245" y="105"/>
                    </a:lnTo>
                    <a:lnTo>
                      <a:pt x="1185" y="60"/>
                    </a:lnTo>
                    <a:lnTo>
                      <a:pt x="1095" y="30"/>
                    </a:lnTo>
                    <a:lnTo>
                      <a:pt x="1080" y="75"/>
                    </a:lnTo>
                    <a:lnTo>
                      <a:pt x="1080" y="135"/>
                    </a:lnTo>
                    <a:lnTo>
                      <a:pt x="1065" y="105"/>
                    </a:lnTo>
                    <a:lnTo>
                      <a:pt x="1005" y="90"/>
                    </a:lnTo>
                    <a:lnTo>
                      <a:pt x="885" y="90"/>
                    </a:lnTo>
                    <a:lnTo>
                      <a:pt x="795" y="75"/>
                    </a:lnTo>
                    <a:lnTo>
                      <a:pt x="720" y="105"/>
                    </a:lnTo>
                    <a:lnTo>
                      <a:pt x="675" y="135"/>
                    </a:lnTo>
                    <a:lnTo>
                      <a:pt x="615" y="105"/>
                    </a:lnTo>
                    <a:lnTo>
                      <a:pt x="540" y="90"/>
                    </a:lnTo>
                    <a:lnTo>
                      <a:pt x="375" y="90"/>
                    </a:lnTo>
                    <a:lnTo>
                      <a:pt x="210" y="135"/>
                    </a:lnTo>
                    <a:lnTo>
                      <a:pt x="120" y="180"/>
                    </a:lnTo>
                    <a:lnTo>
                      <a:pt x="75" y="240"/>
                    </a:lnTo>
                    <a:lnTo>
                      <a:pt x="0" y="330"/>
                    </a:lnTo>
                  </a:path>
                </a:pathLst>
              </a:custGeom>
              <a:noFill/>
              <a:ln w="0">
                <a:solidFill>
                  <a:srgbClr val="000000"/>
                </a:solidFill>
                <a:round/>
                <a:headEnd/>
                <a:tailEnd/>
              </a:ln>
            </p:spPr>
            <p:txBody>
              <a:bodyPr/>
              <a:lstStyle/>
              <a:p>
                <a:endParaRPr lang="tr-TR"/>
              </a:p>
            </p:txBody>
          </p:sp>
          <p:sp>
            <p:nvSpPr>
              <p:cNvPr id="113" name="Freeform 642"/>
              <p:cNvSpPr>
                <a:spLocks/>
              </p:cNvSpPr>
              <p:nvPr/>
            </p:nvSpPr>
            <p:spPr bwMode="auto">
              <a:xfrm>
                <a:off x="3690" y="555"/>
                <a:ext cx="1875" cy="810"/>
              </a:xfrm>
              <a:custGeom>
                <a:avLst/>
                <a:gdLst>
                  <a:gd name="T0" fmla="*/ 1875 w 1875"/>
                  <a:gd name="T1" fmla="*/ 0 h 810"/>
                  <a:gd name="T2" fmla="*/ 1875 w 1875"/>
                  <a:gd name="T3" fmla="*/ 30 h 810"/>
                  <a:gd name="T4" fmla="*/ 1170 w 1875"/>
                  <a:gd name="T5" fmla="*/ 390 h 810"/>
                  <a:gd name="T6" fmla="*/ 1200 w 1875"/>
                  <a:gd name="T7" fmla="*/ 735 h 810"/>
                  <a:gd name="T8" fmla="*/ 270 w 1875"/>
                  <a:gd name="T9" fmla="*/ 810 h 810"/>
                  <a:gd name="T10" fmla="*/ 225 w 1875"/>
                  <a:gd name="T11" fmla="*/ 330 h 810"/>
                  <a:gd name="T12" fmla="*/ 0 w 1875"/>
                  <a:gd name="T13" fmla="*/ 345 h 810"/>
                  <a:gd name="T14" fmla="*/ 0 60000 65536"/>
                  <a:gd name="T15" fmla="*/ 0 60000 65536"/>
                  <a:gd name="T16" fmla="*/ 0 60000 65536"/>
                  <a:gd name="T17" fmla="*/ 0 60000 65536"/>
                  <a:gd name="T18" fmla="*/ 0 60000 65536"/>
                  <a:gd name="T19" fmla="*/ 0 60000 65536"/>
                  <a:gd name="T20" fmla="*/ 0 60000 65536"/>
                  <a:gd name="T21" fmla="*/ 0 w 1875"/>
                  <a:gd name="T22" fmla="*/ 0 h 810"/>
                  <a:gd name="T23" fmla="*/ 1875 w 1875"/>
                  <a:gd name="T24" fmla="*/ 810 h 8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5" h="810">
                    <a:moveTo>
                      <a:pt x="1875" y="0"/>
                    </a:moveTo>
                    <a:lnTo>
                      <a:pt x="1875" y="30"/>
                    </a:lnTo>
                    <a:lnTo>
                      <a:pt x="1170" y="390"/>
                    </a:lnTo>
                    <a:lnTo>
                      <a:pt x="1200" y="735"/>
                    </a:lnTo>
                    <a:lnTo>
                      <a:pt x="270" y="810"/>
                    </a:lnTo>
                    <a:lnTo>
                      <a:pt x="225" y="330"/>
                    </a:lnTo>
                    <a:lnTo>
                      <a:pt x="0" y="345"/>
                    </a:lnTo>
                  </a:path>
                </a:pathLst>
              </a:custGeom>
              <a:noFill/>
              <a:ln w="0">
                <a:solidFill>
                  <a:srgbClr val="000000"/>
                </a:solidFill>
                <a:round/>
                <a:headEnd/>
                <a:tailEnd/>
              </a:ln>
            </p:spPr>
            <p:txBody>
              <a:bodyPr/>
              <a:lstStyle/>
              <a:p>
                <a:endParaRPr lang="tr-TR"/>
              </a:p>
            </p:txBody>
          </p:sp>
          <p:sp>
            <p:nvSpPr>
              <p:cNvPr id="114" name="Freeform 643"/>
              <p:cNvSpPr>
                <a:spLocks/>
              </p:cNvSpPr>
              <p:nvPr/>
            </p:nvSpPr>
            <p:spPr bwMode="auto">
              <a:xfrm>
                <a:off x="3135" y="495"/>
                <a:ext cx="2460" cy="690"/>
              </a:xfrm>
              <a:custGeom>
                <a:avLst/>
                <a:gdLst>
                  <a:gd name="T0" fmla="*/ 45 w 2460"/>
                  <a:gd name="T1" fmla="*/ 690 h 690"/>
                  <a:gd name="T2" fmla="*/ 0 w 2460"/>
                  <a:gd name="T3" fmla="*/ 165 h 690"/>
                  <a:gd name="T4" fmla="*/ 525 w 2460"/>
                  <a:gd name="T5" fmla="*/ 120 h 690"/>
                  <a:gd name="T6" fmla="*/ 555 w 2460"/>
                  <a:gd name="T7" fmla="*/ 315 h 690"/>
                  <a:gd name="T8" fmla="*/ 780 w 2460"/>
                  <a:gd name="T9" fmla="*/ 300 h 690"/>
                  <a:gd name="T10" fmla="*/ 765 w 2460"/>
                  <a:gd name="T11" fmla="*/ 90 h 690"/>
                  <a:gd name="T12" fmla="*/ 1695 w 2460"/>
                  <a:gd name="T13" fmla="*/ 30 h 690"/>
                  <a:gd name="T14" fmla="*/ 1710 w 2460"/>
                  <a:gd name="T15" fmla="*/ 345 h 690"/>
                  <a:gd name="T16" fmla="*/ 2400 w 2460"/>
                  <a:gd name="T17" fmla="*/ 15 h 690"/>
                  <a:gd name="T18" fmla="*/ 2460 w 2460"/>
                  <a:gd name="T19" fmla="*/ 0 h 6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60"/>
                  <a:gd name="T31" fmla="*/ 0 h 690"/>
                  <a:gd name="T32" fmla="*/ 2460 w 2460"/>
                  <a:gd name="T33" fmla="*/ 690 h 6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60" h="690">
                    <a:moveTo>
                      <a:pt x="45" y="690"/>
                    </a:moveTo>
                    <a:lnTo>
                      <a:pt x="0" y="165"/>
                    </a:lnTo>
                    <a:lnTo>
                      <a:pt x="525" y="120"/>
                    </a:lnTo>
                    <a:lnTo>
                      <a:pt x="555" y="315"/>
                    </a:lnTo>
                    <a:lnTo>
                      <a:pt x="780" y="300"/>
                    </a:lnTo>
                    <a:lnTo>
                      <a:pt x="765" y="90"/>
                    </a:lnTo>
                    <a:lnTo>
                      <a:pt x="1695" y="30"/>
                    </a:lnTo>
                    <a:lnTo>
                      <a:pt x="1710" y="345"/>
                    </a:lnTo>
                    <a:lnTo>
                      <a:pt x="2400" y="15"/>
                    </a:lnTo>
                    <a:lnTo>
                      <a:pt x="2460" y="0"/>
                    </a:lnTo>
                  </a:path>
                </a:pathLst>
              </a:custGeom>
              <a:noFill/>
              <a:ln w="0">
                <a:solidFill>
                  <a:srgbClr val="000000"/>
                </a:solidFill>
                <a:round/>
                <a:headEnd/>
                <a:tailEnd/>
              </a:ln>
            </p:spPr>
            <p:txBody>
              <a:bodyPr/>
              <a:lstStyle/>
              <a:p>
                <a:endParaRPr lang="tr-TR"/>
              </a:p>
            </p:txBody>
          </p:sp>
          <p:sp>
            <p:nvSpPr>
              <p:cNvPr id="115" name="Freeform 644"/>
              <p:cNvSpPr>
                <a:spLocks/>
              </p:cNvSpPr>
              <p:nvPr/>
            </p:nvSpPr>
            <p:spPr bwMode="auto">
              <a:xfrm>
                <a:off x="5340" y="360"/>
                <a:ext cx="135" cy="135"/>
              </a:xfrm>
              <a:custGeom>
                <a:avLst/>
                <a:gdLst>
                  <a:gd name="T0" fmla="*/ 0 w 135"/>
                  <a:gd name="T1" fmla="*/ 0 h 135"/>
                  <a:gd name="T2" fmla="*/ 45 w 135"/>
                  <a:gd name="T3" fmla="*/ 30 h 135"/>
                  <a:gd name="T4" fmla="*/ 75 w 135"/>
                  <a:gd name="T5" fmla="*/ 60 h 135"/>
                  <a:gd name="T6" fmla="*/ 105 w 135"/>
                  <a:gd name="T7" fmla="*/ 90 h 135"/>
                  <a:gd name="T8" fmla="*/ 135 w 135"/>
                  <a:gd name="T9" fmla="*/ 135 h 135"/>
                  <a:gd name="T10" fmla="*/ 0 60000 65536"/>
                  <a:gd name="T11" fmla="*/ 0 60000 65536"/>
                  <a:gd name="T12" fmla="*/ 0 60000 65536"/>
                  <a:gd name="T13" fmla="*/ 0 60000 65536"/>
                  <a:gd name="T14" fmla="*/ 0 60000 65536"/>
                  <a:gd name="T15" fmla="*/ 0 w 135"/>
                  <a:gd name="T16" fmla="*/ 0 h 135"/>
                  <a:gd name="T17" fmla="*/ 135 w 135"/>
                  <a:gd name="T18" fmla="*/ 135 h 135"/>
                </a:gdLst>
                <a:ahLst/>
                <a:cxnLst>
                  <a:cxn ang="T10">
                    <a:pos x="T0" y="T1"/>
                  </a:cxn>
                  <a:cxn ang="T11">
                    <a:pos x="T2" y="T3"/>
                  </a:cxn>
                  <a:cxn ang="T12">
                    <a:pos x="T4" y="T5"/>
                  </a:cxn>
                  <a:cxn ang="T13">
                    <a:pos x="T6" y="T7"/>
                  </a:cxn>
                  <a:cxn ang="T14">
                    <a:pos x="T8" y="T9"/>
                  </a:cxn>
                </a:cxnLst>
                <a:rect l="T15" t="T16" r="T17" b="T18"/>
                <a:pathLst>
                  <a:path w="135" h="135">
                    <a:moveTo>
                      <a:pt x="0" y="0"/>
                    </a:moveTo>
                    <a:lnTo>
                      <a:pt x="45" y="30"/>
                    </a:lnTo>
                    <a:lnTo>
                      <a:pt x="75" y="60"/>
                    </a:lnTo>
                    <a:lnTo>
                      <a:pt x="105" y="90"/>
                    </a:lnTo>
                    <a:lnTo>
                      <a:pt x="135" y="135"/>
                    </a:lnTo>
                  </a:path>
                </a:pathLst>
              </a:custGeom>
              <a:noFill/>
              <a:ln w="0">
                <a:solidFill>
                  <a:srgbClr val="000000"/>
                </a:solidFill>
                <a:round/>
                <a:headEnd/>
                <a:tailEnd/>
              </a:ln>
            </p:spPr>
            <p:txBody>
              <a:bodyPr/>
              <a:lstStyle/>
              <a:p>
                <a:endParaRPr lang="tr-TR"/>
              </a:p>
            </p:txBody>
          </p:sp>
          <p:sp>
            <p:nvSpPr>
              <p:cNvPr id="116" name="Freeform 645"/>
              <p:cNvSpPr>
                <a:spLocks/>
              </p:cNvSpPr>
              <p:nvPr/>
            </p:nvSpPr>
            <p:spPr bwMode="auto">
              <a:xfrm>
                <a:off x="3330" y="450"/>
                <a:ext cx="2730" cy="1695"/>
              </a:xfrm>
              <a:custGeom>
                <a:avLst/>
                <a:gdLst>
                  <a:gd name="T0" fmla="*/ 2400 w 2730"/>
                  <a:gd name="T1" fmla="*/ 0 h 1695"/>
                  <a:gd name="T2" fmla="*/ 2460 w 2730"/>
                  <a:gd name="T3" fmla="*/ 15 h 1695"/>
                  <a:gd name="T4" fmla="*/ 2505 w 2730"/>
                  <a:gd name="T5" fmla="*/ 45 h 1695"/>
                  <a:gd name="T6" fmla="*/ 2550 w 2730"/>
                  <a:gd name="T7" fmla="*/ 90 h 1695"/>
                  <a:gd name="T8" fmla="*/ 2565 w 2730"/>
                  <a:gd name="T9" fmla="*/ 135 h 1695"/>
                  <a:gd name="T10" fmla="*/ 2565 w 2730"/>
                  <a:gd name="T11" fmla="*/ 195 h 1695"/>
                  <a:gd name="T12" fmla="*/ 2550 w 2730"/>
                  <a:gd name="T13" fmla="*/ 255 h 1695"/>
                  <a:gd name="T14" fmla="*/ 2520 w 2730"/>
                  <a:gd name="T15" fmla="*/ 300 h 1695"/>
                  <a:gd name="T16" fmla="*/ 2475 w 2730"/>
                  <a:gd name="T17" fmla="*/ 345 h 1695"/>
                  <a:gd name="T18" fmla="*/ 2430 w 2730"/>
                  <a:gd name="T19" fmla="*/ 360 h 1695"/>
                  <a:gd name="T20" fmla="*/ 2490 w 2730"/>
                  <a:gd name="T21" fmla="*/ 390 h 1695"/>
                  <a:gd name="T22" fmla="*/ 2565 w 2730"/>
                  <a:gd name="T23" fmla="*/ 435 h 1695"/>
                  <a:gd name="T24" fmla="*/ 2625 w 2730"/>
                  <a:gd name="T25" fmla="*/ 495 h 1695"/>
                  <a:gd name="T26" fmla="*/ 2685 w 2730"/>
                  <a:gd name="T27" fmla="*/ 570 h 1695"/>
                  <a:gd name="T28" fmla="*/ 2715 w 2730"/>
                  <a:gd name="T29" fmla="*/ 660 h 1695"/>
                  <a:gd name="T30" fmla="*/ 2730 w 2730"/>
                  <a:gd name="T31" fmla="*/ 750 h 1695"/>
                  <a:gd name="T32" fmla="*/ 2730 w 2730"/>
                  <a:gd name="T33" fmla="*/ 840 h 1695"/>
                  <a:gd name="T34" fmla="*/ 2700 w 2730"/>
                  <a:gd name="T35" fmla="*/ 930 h 1695"/>
                  <a:gd name="T36" fmla="*/ 2670 w 2730"/>
                  <a:gd name="T37" fmla="*/ 1005 h 1695"/>
                  <a:gd name="T38" fmla="*/ 2610 w 2730"/>
                  <a:gd name="T39" fmla="*/ 1080 h 1695"/>
                  <a:gd name="T40" fmla="*/ 2550 w 2730"/>
                  <a:gd name="T41" fmla="*/ 1140 h 1695"/>
                  <a:gd name="T42" fmla="*/ 2505 w 2730"/>
                  <a:gd name="T43" fmla="*/ 1155 h 1695"/>
                  <a:gd name="T44" fmla="*/ 2295 w 2730"/>
                  <a:gd name="T45" fmla="*/ 1290 h 1695"/>
                  <a:gd name="T46" fmla="*/ 2085 w 2730"/>
                  <a:gd name="T47" fmla="*/ 1395 h 1695"/>
                  <a:gd name="T48" fmla="*/ 1860 w 2730"/>
                  <a:gd name="T49" fmla="*/ 1500 h 1695"/>
                  <a:gd name="T50" fmla="*/ 1635 w 2730"/>
                  <a:gd name="T51" fmla="*/ 1575 h 1695"/>
                  <a:gd name="T52" fmla="*/ 1410 w 2730"/>
                  <a:gd name="T53" fmla="*/ 1635 h 1695"/>
                  <a:gd name="T54" fmla="*/ 1170 w 2730"/>
                  <a:gd name="T55" fmla="*/ 1680 h 1695"/>
                  <a:gd name="T56" fmla="*/ 930 w 2730"/>
                  <a:gd name="T57" fmla="*/ 1695 h 1695"/>
                  <a:gd name="T58" fmla="*/ 690 w 2730"/>
                  <a:gd name="T59" fmla="*/ 1695 h 1695"/>
                  <a:gd name="T60" fmla="*/ 555 w 2730"/>
                  <a:gd name="T61" fmla="*/ 1695 h 1695"/>
                  <a:gd name="T62" fmla="*/ 450 w 2730"/>
                  <a:gd name="T63" fmla="*/ 1680 h 1695"/>
                  <a:gd name="T64" fmla="*/ 360 w 2730"/>
                  <a:gd name="T65" fmla="*/ 1665 h 1695"/>
                  <a:gd name="T66" fmla="*/ 270 w 2730"/>
                  <a:gd name="T67" fmla="*/ 1620 h 1695"/>
                  <a:gd name="T68" fmla="*/ 180 w 2730"/>
                  <a:gd name="T69" fmla="*/ 1560 h 1695"/>
                  <a:gd name="T70" fmla="*/ 120 w 2730"/>
                  <a:gd name="T71" fmla="*/ 1485 h 1695"/>
                  <a:gd name="T72" fmla="*/ 60 w 2730"/>
                  <a:gd name="T73" fmla="*/ 1395 h 1695"/>
                  <a:gd name="T74" fmla="*/ 30 w 2730"/>
                  <a:gd name="T75" fmla="*/ 1305 h 1695"/>
                  <a:gd name="T76" fmla="*/ 0 w 2730"/>
                  <a:gd name="T77" fmla="*/ 1200 h 16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30"/>
                  <a:gd name="T118" fmla="*/ 0 h 1695"/>
                  <a:gd name="T119" fmla="*/ 2730 w 2730"/>
                  <a:gd name="T120" fmla="*/ 1695 h 169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30" h="1695">
                    <a:moveTo>
                      <a:pt x="2370" y="0"/>
                    </a:moveTo>
                    <a:lnTo>
                      <a:pt x="2400" y="0"/>
                    </a:lnTo>
                    <a:lnTo>
                      <a:pt x="2430" y="0"/>
                    </a:lnTo>
                    <a:lnTo>
                      <a:pt x="2460" y="15"/>
                    </a:lnTo>
                    <a:lnTo>
                      <a:pt x="2490" y="30"/>
                    </a:lnTo>
                    <a:lnTo>
                      <a:pt x="2505" y="45"/>
                    </a:lnTo>
                    <a:lnTo>
                      <a:pt x="2535" y="60"/>
                    </a:lnTo>
                    <a:lnTo>
                      <a:pt x="2550" y="90"/>
                    </a:lnTo>
                    <a:lnTo>
                      <a:pt x="2565" y="120"/>
                    </a:lnTo>
                    <a:lnTo>
                      <a:pt x="2565" y="135"/>
                    </a:lnTo>
                    <a:lnTo>
                      <a:pt x="2580" y="165"/>
                    </a:lnTo>
                    <a:lnTo>
                      <a:pt x="2565" y="195"/>
                    </a:lnTo>
                    <a:lnTo>
                      <a:pt x="2565" y="225"/>
                    </a:lnTo>
                    <a:lnTo>
                      <a:pt x="2550" y="255"/>
                    </a:lnTo>
                    <a:lnTo>
                      <a:pt x="2535" y="285"/>
                    </a:lnTo>
                    <a:lnTo>
                      <a:pt x="2520" y="300"/>
                    </a:lnTo>
                    <a:lnTo>
                      <a:pt x="2505" y="330"/>
                    </a:lnTo>
                    <a:lnTo>
                      <a:pt x="2475" y="345"/>
                    </a:lnTo>
                    <a:lnTo>
                      <a:pt x="2445" y="345"/>
                    </a:lnTo>
                    <a:lnTo>
                      <a:pt x="2430" y="360"/>
                    </a:lnTo>
                    <a:lnTo>
                      <a:pt x="2445" y="360"/>
                    </a:lnTo>
                    <a:lnTo>
                      <a:pt x="2490" y="390"/>
                    </a:lnTo>
                    <a:lnTo>
                      <a:pt x="2535" y="405"/>
                    </a:lnTo>
                    <a:lnTo>
                      <a:pt x="2565" y="435"/>
                    </a:lnTo>
                    <a:lnTo>
                      <a:pt x="2595" y="465"/>
                    </a:lnTo>
                    <a:lnTo>
                      <a:pt x="2625" y="495"/>
                    </a:lnTo>
                    <a:lnTo>
                      <a:pt x="2655" y="540"/>
                    </a:lnTo>
                    <a:lnTo>
                      <a:pt x="2685" y="570"/>
                    </a:lnTo>
                    <a:lnTo>
                      <a:pt x="2700" y="615"/>
                    </a:lnTo>
                    <a:lnTo>
                      <a:pt x="2715" y="660"/>
                    </a:lnTo>
                    <a:lnTo>
                      <a:pt x="2715" y="705"/>
                    </a:lnTo>
                    <a:lnTo>
                      <a:pt x="2730" y="750"/>
                    </a:lnTo>
                    <a:lnTo>
                      <a:pt x="2730" y="795"/>
                    </a:lnTo>
                    <a:lnTo>
                      <a:pt x="2730" y="840"/>
                    </a:lnTo>
                    <a:lnTo>
                      <a:pt x="2715" y="885"/>
                    </a:lnTo>
                    <a:lnTo>
                      <a:pt x="2700" y="930"/>
                    </a:lnTo>
                    <a:lnTo>
                      <a:pt x="2685" y="960"/>
                    </a:lnTo>
                    <a:lnTo>
                      <a:pt x="2670" y="1005"/>
                    </a:lnTo>
                    <a:lnTo>
                      <a:pt x="2640" y="1035"/>
                    </a:lnTo>
                    <a:lnTo>
                      <a:pt x="2610" y="1080"/>
                    </a:lnTo>
                    <a:lnTo>
                      <a:pt x="2580" y="1110"/>
                    </a:lnTo>
                    <a:lnTo>
                      <a:pt x="2550" y="1140"/>
                    </a:lnTo>
                    <a:lnTo>
                      <a:pt x="2505" y="1155"/>
                    </a:lnTo>
                    <a:lnTo>
                      <a:pt x="2400" y="1230"/>
                    </a:lnTo>
                    <a:lnTo>
                      <a:pt x="2295" y="1290"/>
                    </a:lnTo>
                    <a:lnTo>
                      <a:pt x="2190" y="1350"/>
                    </a:lnTo>
                    <a:lnTo>
                      <a:pt x="2085" y="1395"/>
                    </a:lnTo>
                    <a:lnTo>
                      <a:pt x="1980" y="1455"/>
                    </a:lnTo>
                    <a:lnTo>
                      <a:pt x="1860" y="1500"/>
                    </a:lnTo>
                    <a:lnTo>
                      <a:pt x="1755" y="1530"/>
                    </a:lnTo>
                    <a:lnTo>
                      <a:pt x="1635" y="1575"/>
                    </a:lnTo>
                    <a:lnTo>
                      <a:pt x="1530" y="1605"/>
                    </a:lnTo>
                    <a:lnTo>
                      <a:pt x="1410" y="1635"/>
                    </a:lnTo>
                    <a:lnTo>
                      <a:pt x="1290" y="1650"/>
                    </a:lnTo>
                    <a:lnTo>
                      <a:pt x="1170" y="1680"/>
                    </a:lnTo>
                    <a:lnTo>
                      <a:pt x="1050" y="1680"/>
                    </a:lnTo>
                    <a:lnTo>
                      <a:pt x="930" y="1695"/>
                    </a:lnTo>
                    <a:lnTo>
                      <a:pt x="810" y="1695"/>
                    </a:lnTo>
                    <a:lnTo>
                      <a:pt x="690" y="1695"/>
                    </a:lnTo>
                    <a:lnTo>
                      <a:pt x="570" y="1695"/>
                    </a:lnTo>
                    <a:lnTo>
                      <a:pt x="555" y="1695"/>
                    </a:lnTo>
                    <a:lnTo>
                      <a:pt x="510" y="1695"/>
                    </a:lnTo>
                    <a:lnTo>
                      <a:pt x="450" y="1680"/>
                    </a:lnTo>
                    <a:lnTo>
                      <a:pt x="405" y="1680"/>
                    </a:lnTo>
                    <a:lnTo>
                      <a:pt x="360" y="1665"/>
                    </a:lnTo>
                    <a:lnTo>
                      <a:pt x="315" y="1635"/>
                    </a:lnTo>
                    <a:lnTo>
                      <a:pt x="270" y="1620"/>
                    </a:lnTo>
                    <a:lnTo>
                      <a:pt x="225" y="1590"/>
                    </a:lnTo>
                    <a:lnTo>
                      <a:pt x="180" y="1560"/>
                    </a:lnTo>
                    <a:lnTo>
                      <a:pt x="150" y="1515"/>
                    </a:lnTo>
                    <a:lnTo>
                      <a:pt x="120" y="1485"/>
                    </a:lnTo>
                    <a:lnTo>
                      <a:pt x="90" y="1440"/>
                    </a:lnTo>
                    <a:lnTo>
                      <a:pt x="60" y="1395"/>
                    </a:lnTo>
                    <a:lnTo>
                      <a:pt x="45" y="1350"/>
                    </a:lnTo>
                    <a:lnTo>
                      <a:pt x="30" y="1305"/>
                    </a:lnTo>
                    <a:lnTo>
                      <a:pt x="15" y="1260"/>
                    </a:lnTo>
                    <a:lnTo>
                      <a:pt x="0" y="1200"/>
                    </a:lnTo>
                  </a:path>
                </a:pathLst>
              </a:custGeom>
              <a:noFill/>
              <a:ln w="0">
                <a:solidFill>
                  <a:srgbClr val="000000"/>
                </a:solidFill>
                <a:round/>
                <a:headEnd/>
                <a:tailEnd/>
              </a:ln>
            </p:spPr>
            <p:txBody>
              <a:bodyPr/>
              <a:lstStyle/>
              <a:p>
                <a:endParaRPr lang="tr-TR"/>
              </a:p>
            </p:txBody>
          </p:sp>
          <p:sp>
            <p:nvSpPr>
              <p:cNvPr id="117" name="Freeform 646"/>
              <p:cNvSpPr>
                <a:spLocks/>
              </p:cNvSpPr>
              <p:nvPr/>
            </p:nvSpPr>
            <p:spPr bwMode="auto">
              <a:xfrm>
                <a:off x="3960" y="1455"/>
                <a:ext cx="480" cy="195"/>
              </a:xfrm>
              <a:custGeom>
                <a:avLst/>
                <a:gdLst>
                  <a:gd name="T0" fmla="*/ 0 w 480"/>
                  <a:gd name="T1" fmla="*/ 180 h 195"/>
                  <a:gd name="T2" fmla="*/ 45 w 480"/>
                  <a:gd name="T3" fmla="*/ 195 h 195"/>
                  <a:gd name="T4" fmla="*/ 90 w 480"/>
                  <a:gd name="T5" fmla="*/ 195 h 195"/>
                  <a:gd name="T6" fmla="*/ 135 w 480"/>
                  <a:gd name="T7" fmla="*/ 195 h 195"/>
                  <a:gd name="T8" fmla="*/ 180 w 480"/>
                  <a:gd name="T9" fmla="*/ 195 h 195"/>
                  <a:gd name="T10" fmla="*/ 225 w 480"/>
                  <a:gd name="T11" fmla="*/ 195 h 195"/>
                  <a:gd name="T12" fmla="*/ 270 w 480"/>
                  <a:gd name="T13" fmla="*/ 180 h 195"/>
                  <a:gd name="T14" fmla="*/ 300 w 480"/>
                  <a:gd name="T15" fmla="*/ 165 h 195"/>
                  <a:gd name="T16" fmla="*/ 345 w 480"/>
                  <a:gd name="T17" fmla="*/ 135 h 195"/>
                  <a:gd name="T18" fmla="*/ 375 w 480"/>
                  <a:gd name="T19" fmla="*/ 120 h 195"/>
                  <a:gd name="T20" fmla="*/ 420 w 480"/>
                  <a:gd name="T21" fmla="*/ 90 h 195"/>
                  <a:gd name="T22" fmla="*/ 450 w 480"/>
                  <a:gd name="T23" fmla="*/ 60 h 195"/>
                  <a:gd name="T24" fmla="*/ 480 w 480"/>
                  <a:gd name="T25" fmla="*/ 15 h 195"/>
                  <a:gd name="T26" fmla="*/ 480 w 480"/>
                  <a:gd name="T27" fmla="*/ 0 h 1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0"/>
                  <a:gd name="T43" fmla="*/ 0 h 195"/>
                  <a:gd name="T44" fmla="*/ 480 w 480"/>
                  <a:gd name="T45" fmla="*/ 195 h 1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0" h="195">
                    <a:moveTo>
                      <a:pt x="0" y="180"/>
                    </a:moveTo>
                    <a:lnTo>
                      <a:pt x="45" y="195"/>
                    </a:lnTo>
                    <a:lnTo>
                      <a:pt x="90" y="195"/>
                    </a:lnTo>
                    <a:lnTo>
                      <a:pt x="135" y="195"/>
                    </a:lnTo>
                    <a:lnTo>
                      <a:pt x="180" y="195"/>
                    </a:lnTo>
                    <a:lnTo>
                      <a:pt x="225" y="195"/>
                    </a:lnTo>
                    <a:lnTo>
                      <a:pt x="270" y="180"/>
                    </a:lnTo>
                    <a:lnTo>
                      <a:pt x="300" y="165"/>
                    </a:lnTo>
                    <a:lnTo>
                      <a:pt x="345" y="135"/>
                    </a:lnTo>
                    <a:lnTo>
                      <a:pt x="375" y="120"/>
                    </a:lnTo>
                    <a:lnTo>
                      <a:pt x="420" y="90"/>
                    </a:lnTo>
                    <a:lnTo>
                      <a:pt x="450" y="60"/>
                    </a:lnTo>
                    <a:lnTo>
                      <a:pt x="480" y="15"/>
                    </a:lnTo>
                    <a:lnTo>
                      <a:pt x="480" y="0"/>
                    </a:lnTo>
                  </a:path>
                </a:pathLst>
              </a:custGeom>
              <a:noFill/>
              <a:ln w="0">
                <a:solidFill>
                  <a:srgbClr val="000000"/>
                </a:solidFill>
                <a:round/>
                <a:headEnd/>
                <a:tailEnd/>
              </a:ln>
            </p:spPr>
            <p:txBody>
              <a:bodyPr/>
              <a:lstStyle/>
              <a:p>
                <a:endParaRPr lang="tr-TR"/>
              </a:p>
            </p:txBody>
          </p:sp>
          <p:sp>
            <p:nvSpPr>
              <p:cNvPr id="118" name="Freeform 647"/>
              <p:cNvSpPr>
                <a:spLocks/>
              </p:cNvSpPr>
              <p:nvPr/>
            </p:nvSpPr>
            <p:spPr bwMode="auto">
              <a:xfrm>
                <a:off x="3990" y="1665"/>
                <a:ext cx="195" cy="90"/>
              </a:xfrm>
              <a:custGeom>
                <a:avLst/>
                <a:gdLst>
                  <a:gd name="T0" fmla="*/ 195 w 195"/>
                  <a:gd name="T1" fmla="*/ 15 h 90"/>
                  <a:gd name="T2" fmla="*/ 165 w 195"/>
                  <a:gd name="T3" fmla="*/ 0 h 90"/>
                  <a:gd name="T4" fmla="*/ 135 w 195"/>
                  <a:gd name="T5" fmla="*/ 0 h 90"/>
                  <a:gd name="T6" fmla="*/ 105 w 195"/>
                  <a:gd name="T7" fmla="*/ 15 h 90"/>
                  <a:gd name="T8" fmla="*/ 90 w 195"/>
                  <a:gd name="T9" fmla="*/ 15 h 90"/>
                  <a:gd name="T10" fmla="*/ 60 w 195"/>
                  <a:gd name="T11" fmla="*/ 30 h 90"/>
                  <a:gd name="T12" fmla="*/ 30 w 195"/>
                  <a:gd name="T13" fmla="*/ 45 h 90"/>
                  <a:gd name="T14" fmla="*/ 15 w 195"/>
                  <a:gd name="T15" fmla="*/ 75 h 90"/>
                  <a:gd name="T16" fmla="*/ 0 w 195"/>
                  <a:gd name="T17" fmla="*/ 9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
                  <a:gd name="T28" fmla="*/ 0 h 90"/>
                  <a:gd name="T29" fmla="*/ 195 w 195"/>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 h="90">
                    <a:moveTo>
                      <a:pt x="195" y="15"/>
                    </a:moveTo>
                    <a:lnTo>
                      <a:pt x="165" y="0"/>
                    </a:lnTo>
                    <a:lnTo>
                      <a:pt x="135" y="0"/>
                    </a:lnTo>
                    <a:lnTo>
                      <a:pt x="105" y="15"/>
                    </a:lnTo>
                    <a:lnTo>
                      <a:pt x="90" y="15"/>
                    </a:lnTo>
                    <a:lnTo>
                      <a:pt x="60" y="30"/>
                    </a:lnTo>
                    <a:lnTo>
                      <a:pt x="30" y="45"/>
                    </a:lnTo>
                    <a:lnTo>
                      <a:pt x="15" y="75"/>
                    </a:lnTo>
                    <a:lnTo>
                      <a:pt x="0" y="90"/>
                    </a:lnTo>
                  </a:path>
                </a:pathLst>
              </a:custGeom>
              <a:noFill/>
              <a:ln w="0">
                <a:solidFill>
                  <a:srgbClr val="000000"/>
                </a:solidFill>
                <a:round/>
                <a:headEnd/>
                <a:tailEnd/>
              </a:ln>
            </p:spPr>
            <p:txBody>
              <a:bodyPr/>
              <a:lstStyle/>
              <a:p>
                <a:endParaRPr lang="tr-TR"/>
              </a:p>
            </p:txBody>
          </p:sp>
          <p:sp>
            <p:nvSpPr>
              <p:cNvPr id="119" name="Freeform 648"/>
              <p:cNvSpPr>
                <a:spLocks/>
              </p:cNvSpPr>
              <p:nvPr/>
            </p:nvSpPr>
            <p:spPr bwMode="auto">
              <a:xfrm>
                <a:off x="4095" y="870"/>
                <a:ext cx="135" cy="180"/>
              </a:xfrm>
              <a:custGeom>
                <a:avLst/>
                <a:gdLst>
                  <a:gd name="T0" fmla="*/ 75 w 135"/>
                  <a:gd name="T1" fmla="*/ 90 h 180"/>
                  <a:gd name="T2" fmla="*/ 75 w 135"/>
                  <a:gd name="T3" fmla="*/ 0 h 180"/>
                  <a:gd name="T4" fmla="*/ 75 w 135"/>
                  <a:gd name="T5" fmla="*/ 0 h 180"/>
                  <a:gd name="T6" fmla="*/ 60 w 135"/>
                  <a:gd name="T7" fmla="*/ 0 h 180"/>
                  <a:gd name="T8" fmla="*/ 45 w 135"/>
                  <a:gd name="T9" fmla="*/ 0 h 180"/>
                  <a:gd name="T10" fmla="*/ 30 w 135"/>
                  <a:gd name="T11" fmla="*/ 15 h 180"/>
                  <a:gd name="T12" fmla="*/ 15 w 135"/>
                  <a:gd name="T13" fmla="*/ 15 h 180"/>
                  <a:gd name="T14" fmla="*/ 15 w 135"/>
                  <a:gd name="T15" fmla="*/ 30 h 180"/>
                  <a:gd name="T16" fmla="*/ 0 w 135"/>
                  <a:gd name="T17" fmla="*/ 45 h 180"/>
                  <a:gd name="T18" fmla="*/ 0 w 135"/>
                  <a:gd name="T19" fmla="*/ 75 h 180"/>
                  <a:gd name="T20" fmla="*/ 0 w 135"/>
                  <a:gd name="T21" fmla="*/ 90 h 180"/>
                  <a:gd name="T22" fmla="*/ 0 w 135"/>
                  <a:gd name="T23" fmla="*/ 105 h 180"/>
                  <a:gd name="T24" fmla="*/ 15 w 135"/>
                  <a:gd name="T25" fmla="*/ 120 h 180"/>
                  <a:gd name="T26" fmla="*/ 15 w 135"/>
                  <a:gd name="T27" fmla="*/ 135 h 180"/>
                  <a:gd name="T28" fmla="*/ 30 w 135"/>
                  <a:gd name="T29" fmla="*/ 150 h 180"/>
                  <a:gd name="T30" fmla="*/ 30 w 135"/>
                  <a:gd name="T31" fmla="*/ 165 h 180"/>
                  <a:gd name="T32" fmla="*/ 45 w 135"/>
                  <a:gd name="T33" fmla="*/ 165 h 180"/>
                  <a:gd name="T34" fmla="*/ 60 w 135"/>
                  <a:gd name="T35" fmla="*/ 180 h 180"/>
                  <a:gd name="T36" fmla="*/ 75 w 135"/>
                  <a:gd name="T37" fmla="*/ 180 h 180"/>
                  <a:gd name="T38" fmla="*/ 90 w 135"/>
                  <a:gd name="T39" fmla="*/ 165 h 180"/>
                  <a:gd name="T40" fmla="*/ 105 w 135"/>
                  <a:gd name="T41" fmla="*/ 165 h 180"/>
                  <a:gd name="T42" fmla="*/ 105 w 135"/>
                  <a:gd name="T43" fmla="*/ 150 h 180"/>
                  <a:gd name="T44" fmla="*/ 120 w 135"/>
                  <a:gd name="T45" fmla="*/ 135 h 180"/>
                  <a:gd name="T46" fmla="*/ 120 w 135"/>
                  <a:gd name="T47" fmla="*/ 120 h 180"/>
                  <a:gd name="T48" fmla="*/ 135 w 135"/>
                  <a:gd name="T49" fmla="*/ 105 h 180"/>
                  <a:gd name="T50" fmla="*/ 135 w 135"/>
                  <a:gd name="T51" fmla="*/ 90 h 180"/>
                  <a:gd name="T52" fmla="*/ 135 w 135"/>
                  <a:gd name="T53" fmla="*/ 75 h 180"/>
                  <a:gd name="T54" fmla="*/ 75 w 135"/>
                  <a:gd name="T55" fmla="*/ 90 h 1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5"/>
                  <a:gd name="T85" fmla="*/ 0 h 180"/>
                  <a:gd name="T86" fmla="*/ 135 w 135"/>
                  <a:gd name="T87" fmla="*/ 180 h 1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5" h="180">
                    <a:moveTo>
                      <a:pt x="75" y="90"/>
                    </a:moveTo>
                    <a:lnTo>
                      <a:pt x="75" y="0"/>
                    </a:lnTo>
                    <a:lnTo>
                      <a:pt x="60" y="0"/>
                    </a:lnTo>
                    <a:lnTo>
                      <a:pt x="45" y="0"/>
                    </a:lnTo>
                    <a:lnTo>
                      <a:pt x="30" y="15"/>
                    </a:lnTo>
                    <a:lnTo>
                      <a:pt x="15" y="15"/>
                    </a:lnTo>
                    <a:lnTo>
                      <a:pt x="15" y="30"/>
                    </a:lnTo>
                    <a:lnTo>
                      <a:pt x="0" y="45"/>
                    </a:lnTo>
                    <a:lnTo>
                      <a:pt x="0" y="75"/>
                    </a:lnTo>
                    <a:lnTo>
                      <a:pt x="0" y="90"/>
                    </a:lnTo>
                    <a:lnTo>
                      <a:pt x="0" y="105"/>
                    </a:lnTo>
                    <a:lnTo>
                      <a:pt x="15" y="120"/>
                    </a:lnTo>
                    <a:lnTo>
                      <a:pt x="15" y="135"/>
                    </a:lnTo>
                    <a:lnTo>
                      <a:pt x="30" y="150"/>
                    </a:lnTo>
                    <a:lnTo>
                      <a:pt x="30" y="165"/>
                    </a:lnTo>
                    <a:lnTo>
                      <a:pt x="45" y="165"/>
                    </a:lnTo>
                    <a:lnTo>
                      <a:pt x="60" y="180"/>
                    </a:lnTo>
                    <a:lnTo>
                      <a:pt x="75" y="180"/>
                    </a:lnTo>
                    <a:lnTo>
                      <a:pt x="90" y="165"/>
                    </a:lnTo>
                    <a:lnTo>
                      <a:pt x="105" y="165"/>
                    </a:lnTo>
                    <a:lnTo>
                      <a:pt x="105" y="150"/>
                    </a:lnTo>
                    <a:lnTo>
                      <a:pt x="120" y="135"/>
                    </a:lnTo>
                    <a:lnTo>
                      <a:pt x="120" y="120"/>
                    </a:lnTo>
                    <a:lnTo>
                      <a:pt x="135" y="105"/>
                    </a:lnTo>
                    <a:lnTo>
                      <a:pt x="135" y="90"/>
                    </a:lnTo>
                    <a:lnTo>
                      <a:pt x="135" y="75"/>
                    </a:lnTo>
                    <a:lnTo>
                      <a:pt x="75" y="90"/>
                    </a:lnTo>
                    <a:close/>
                  </a:path>
                </a:pathLst>
              </a:custGeom>
              <a:solidFill>
                <a:srgbClr val="000000"/>
              </a:solidFill>
              <a:ln w="9525">
                <a:noFill/>
                <a:round/>
                <a:headEnd/>
                <a:tailEnd/>
              </a:ln>
            </p:spPr>
            <p:txBody>
              <a:bodyPr/>
              <a:lstStyle/>
              <a:p>
                <a:endParaRPr lang="tr-TR"/>
              </a:p>
            </p:txBody>
          </p:sp>
          <p:sp>
            <p:nvSpPr>
              <p:cNvPr id="120" name="Freeform 649"/>
              <p:cNvSpPr>
                <a:spLocks/>
              </p:cNvSpPr>
              <p:nvPr/>
            </p:nvSpPr>
            <p:spPr bwMode="auto">
              <a:xfrm>
                <a:off x="4095" y="870"/>
                <a:ext cx="135" cy="180"/>
              </a:xfrm>
              <a:custGeom>
                <a:avLst/>
                <a:gdLst>
                  <a:gd name="T0" fmla="*/ 75 w 135"/>
                  <a:gd name="T1" fmla="*/ 90 h 180"/>
                  <a:gd name="T2" fmla="*/ 75 w 135"/>
                  <a:gd name="T3" fmla="*/ 0 h 180"/>
                  <a:gd name="T4" fmla="*/ 75 w 135"/>
                  <a:gd name="T5" fmla="*/ 0 h 180"/>
                  <a:gd name="T6" fmla="*/ 60 w 135"/>
                  <a:gd name="T7" fmla="*/ 0 h 180"/>
                  <a:gd name="T8" fmla="*/ 45 w 135"/>
                  <a:gd name="T9" fmla="*/ 0 h 180"/>
                  <a:gd name="T10" fmla="*/ 30 w 135"/>
                  <a:gd name="T11" fmla="*/ 15 h 180"/>
                  <a:gd name="T12" fmla="*/ 15 w 135"/>
                  <a:gd name="T13" fmla="*/ 15 h 180"/>
                  <a:gd name="T14" fmla="*/ 15 w 135"/>
                  <a:gd name="T15" fmla="*/ 30 h 180"/>
                  <a:gd name="T16" fmla="*/ 0 w 135"/>
                  <a:gd name="T17" fmla="*/ 45 h 180"/>
                  <a:gd name="T18" fmla="*/ 0 w 135"/>
                  <a:gd name="T19" fmla="*/ 75 h 180"/>
                  <a:gd name="T20" fmla="*/ 0 w 135"/>
                  <a:gd name="T21" fmla="*/ 90 h 180"/>
                  <a:gd name="T22" fmla="*/ 0 w 135"/>
                  <a:gd name="T23" fmla="*/ 105 h 180"/>
                  <a:gd name="T24" fmla="*/ 15 w 135"/>
                  <a:gd name="T25" fmla="*/ 120 h 180"/>
                  <a:gd name="T26" fmla="*/ 15 w 135"/>
                  <a:gd name="T27" fmla="*/ 135 h 180"/>
                  <a:gd name="T28" fmla="*/ 30 w 135"/>
                  <a:gd name="T29" fmla="*/ 150 h 180"/>
                  <a:gd name="T30" fmla="*/ 30 w 135"/>
                  <a:gd name="T31" fmla="*/ 165 h 180"/>
                  <a:gd name="T32" fmla="*/ 45 w 135"/>
                  <a:gd name="T33" fmla="*/ 165 h 180"/>
                  <a:gd name="T34" fmla="*/ 60 w 135"/>
                  <a:gd name="T35" fmla="*/ 180 h 180"/>
                  <a:gd name="T36" fmla="*/ 75 w 135"/>
                  <a:gd name="T37" fmla="*/ 180 h 180"/>
                  <a:gd name="T38" fmla="*/ 90 w 135"/>
                  <a:gd name="T39" fmla="*/ 165 h 180"/>
                  <a:gd name="T40" fmla="*/ 105 w 135"/>
                  <a:gd name="T41" fmla="*/ 165 h 180"/>
                  <a:gd name="T42" fmla="*/ 105 w 135"/>
                  <a:gd name="T43" fmla="*/ 150 h 180"/>
                  <a:gd name="T44" fmla="*/ 120 w 135"/>
                  <a:gd name="T45" fmla="*/ 135 h 180"/>
                  <a:gd name="T46" fmla="*/ 120 w 135"/>
                  <a:gd name="T47" fmla="*/ 120 h 180"/>
                  <a:gd name="T48" fmla="*/ 135 w 135"/>
                  <a:gd name="T49" fmla="*/ 105 h 180"/>
                  <a:gd name="T50" fmla="*/ 135 w 135"/>
                  <a:gd name="T51" fmla="*/ 90 h 180"/>
                  <a:gd name="T52" fmla="*/ 135 w 135"/>
                  <a:gd name="T53" fmla="*/ 75 h 180"/>
                  <a:gd name="T54" fmla="*/ 75 w 135"/>
                  <a:gd name="T55" fmla="*/ 90 h 1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5"/>
                  <a:gd name="T85" fmla="*/ 0 h 180"/>
                  <a:gd name="T86" fmla="*/ 135 w 135"/>
                  <a:gd name="T87" fmla="*/ 180 h 1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5" h="180">
                    <a:moveTo>
                      <a:pt x="75" y="90"/>
                    </a:moveTo>
                    <a:lnTo>
                      <a:pt x="75" y="0"/>
                    </a:lnTo>
                    <a:lnTo>
                      <a:pt x="60" y="0"/>
                    </a:lnTo>
                    <a:lnTo>
                      <a:pt x="45" y="0"/>
                    </a:lnTo>
                    <a:lnTo>
                      <a:pt x="30" y="15"/>
                    </a:lnTo>
                    <a:lnTo>
                      <a:pt x="15" y="15"/>
                    </a:lnTo>
                    <a:lnTo>
                      <a:pt x="15" y="30"/>
                    </a:lnTo>
                    <a:lnTo>
                      <a:pt x="0" y="45"/>
                    </a:lnTo>
                    <a:lnTo>
                      <a:pt x="0" y="75"/>
                    </a:lnTo>
                    <a:lnTo>
                      <a:pt x="0" y="90"/>
                    </a:lnTo>
                    <a:lnTo>
                      <a:pt x="0" y="105"/>
                    </a:lnTo>
                    <a:lnTo>
                      <a:pt x="15" y="120"/>
                    </a:lnTo>
                    <a:lnTo>
                      <a:pt x="15" y="135"/>
                    </a:lnTo>
                    <a:lnTo>
                      <a:pt x="30" y="150"/>
                    </a:lnTo>
                    <a:lnTo>
                      <a:pt x="30" y="165"/>
                    </a:lnTo>
                    <a:lnTo>
                      <a:pt x="45" y="165"/>
                    </a:lnTo>
                    <a:lnTo>
                      <a:pt x="60" y="180"/>
                    </a:lnTo>
                    <a:lnTo>
                      <a:pt x="75" y="180"/>
                    </a:lnTo>
                    <a:lnTo>
                      <a:pt x="90" y="165"/>
                    </a:lnTo>
                    <a:lnTo>
                      <a:pt x="105" y="165"/>
                    </a:lnTo>
                    <a:lnTo>
                      <a:pt x="105" y="150"/>
                    </a:lnTo>
                    <a:lnTo>
                      <a:pt x="120" y="135"/>
                    </a:lnTo>
                    <a:lnTo>
                      <a:pt x="120" y="120"/>
                    </a:lnTo>
                    <a:lnTo>
                      <a:pt x="135" y="105"/>
                    </a:lnTo>
                    <a:lnTo>
                      <a:pt x="135" y="90"/>
                    </a:lnTo>
                    <a:lnTo>
                      <a:pt x="135" y="75"/>
                    </a:lnTo>
                    <a:lnTo>
                      <a:pt x="75" y="90"/>
                    </a:lnTo>
                  </a:path>
                </a:pathLst>
              </a:custGeom>
              <a:noFill/>
              <a:ln w="0">
                <a:solidFill>
                  <a:srgbClr val="000000"/>
                </a:solidFill>
                <a:round/>
                <a:headEnd/>
                <a:tailEnd/>
              </a:ln>
            </p:spPr>
            <p:txBody>
              <a:bodyPr/>
              <a:lstStyle/>
              <a:p>
                <a:endParaRPr lang="tr-TR"/>
              </a:p>
            </p:txBody>
          </p:sp>
          <p:sp>
            <p:nvSpPr>
              <p:cNvPr id="121" name="Freeform 650"/>
              <p:cNvSpPr>
                <a:spLocks/>
              </p:cNvSpPr>
              <p:nvPr/>
            </p:nvSpPr>
            <p:spPr bwMode="auto">
              <a:xfrm>
                <a:off x="3420" y="885"/>
                <a:ext cx="135" cy="180"/>
              </a:xfrm>
              <a:custGeom>
                <a:avLst/>
                <a:gdLst>
                  <a:gd name="T0" fmla="*/ 90 w 135"/>
                  <a:gd name="T1" fmla="*/ 90 h 180"/>
                  <a:gd name="T2" fmla="*/ 90 w 135"/>
                  <a:gd name="T3" fmla="*/ 0 h 180"/>
                  <a:gd name="T4" fmla="*/ 75 w 135"/>
                  <a:gd name="T5" fmla="*/ 0 h 180"/>
                  <a:gd name="T6" fmla="*/ 60 w 135"/>
                  <a:gd name="T7" fmla="*/ 0 h 180"/>
                  <a:gd name="T8" fmla="*/ 45 w 135"/>
                  <a:gd name="T9" fmla="*/ 0 h 180"/>
                  <a:gd name="T10" fmla="*/ 30 w 135"/>
                  <a:gd name="T11" fmla="*/ 15 h 180"/>
                  <a:gd name="T12" fmla="*/ 15 w 135"/>
                  <a:gd name="T13" fmla="*/ 30 h 180"/>
                  <a:gd name="T14" fmla="*/ 15 w 135"/>
                  <a:gd name="T15" fmla="*/ 45 h 180"/>
                  <a:gd name="T16" fmla="*/ 15 w 135"/>
                  <a:gd name="T17" fmla="*/ 60 h 180"/>
                  <a:gd name="T18" fmla="*/ 0 w 135"/>
                  <a:gd name="T19" fmla="*/ 75 h 180"/>
                  <a:gd name="T20" fmla="*/ 0 w 135"/>
                  <a:gd name="T21" fmla="*/ 90 h 180"/>
                  <a:gd name="T22" fmla="*/ 0 w 135"/>
                  <a:gd name="T23" fmla="*/ 105 h 180"/>
                  <a:gd name="T24" fmla="*/ 15 w 135"/>
                  <a:gd name="T25" fmla="*/ 120 h 180"/>
                  <a:gd name="T26" fmla="*/ 15 w 135"/>
                  <a:gd name="T27" fmla="*/ 135 h 180"/>
                  <a:gd name="T28" fmla="*/ 30 w 135"/>
                  <a:gd name="T29" fmla="*/ 150 h 180"/>
                  <a:gd name="T30" fmla="*/ 45 w 135"/>
                  <a:gd name="T31" fmla="*/ 165 h 180"/>
                  <a:gd name="T32" fmla="*/ 45 w 135"/>
                  <a:gd name="T33" fmla="*/ 180 h 180"/>
                  <a:gd name="T34" fmla="*/ 60 w 135"/>
                  <a:gd name="T35" fmla="*/ 180 h 180"/>
                  <a:gd name="T36" fmla="*/ 75 w 135"/>
                  <a:gd name="T37" fmla="*/ 180 h 180"/>
                  <a:gd name="T38" fmla="*/ 90 w 135"/>
                  <a:gd name="T39" fmla="*/ 180 h 180"/>
                  <a:gd name="T40" fmla="*/ 105 w 135"/>
                  <a:gd name="T41" fmla="*/ 165 h 180"/>
                  <a:gd name="T42" fmla="*/ 120 w 135"/>
                  <a:gd name="T43" fmla="*/ 150 h 180"/>
                  <a:gd name="T44" fmla="*/ 120 w 135"/>
                  <a:gd name="T45" fmla="*/ 150 h 180"/>
                  <a:gd name="T46" fmla="*/ 135 w 135"/>
                  <a:gd name="T47" fmla="*/ 135 h 180"/>
                  <a:gd name="T48" fmla="*/ 135 w 135"/>
                  <a:gd name="T49" fmla="*/ 105 h 180"/>
                  <a:gd name="T50" fmla="*/ 135 w 135"/>
                  <a:gd name="T51" fmla="*/ 90 h 180"/>
                  <a:gd name="T52" fmla="*/ 135 w 135"/>
                  <a:gd name="T53" fmla="*/ 90 h 180"/>
                  <a:gd name="T54" fmla="*/ 90 w 135"/>
                  <a:gd name="T55" fmla="*/ 90 h 1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5"/>
                  <a:gd name="T85" fmla="*/ 0 h 180"/>
                  <a:gd name="T86" fmla="*/ 135 w 135"/>
                  <a:gd name="T87" fmla="*/ 180 h 1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5" h="180">
                    <a:moveTo>
                      <a:pt x="90" y="90"/>
                    </a:moveTo>
                    <a:lnTo>
                      <a:pt x="90" y="0"/>
                    </a:lnTo>
                    <a:lnTo>
                      <a:pt x="75" y="0"/>
                    </a:lnTo>
                    <a:lnTo>
                      <a:pt x="60" y="0"/>
                    </a:lnTo>
                    <a:lnTo>
                      <a:pt x="45" y="0"/>
                    </a:lnTo>
                    <a:lnTo>
                      <a:pt x="30" y="15"/>
                    </a:lnTo>
                    <a:lnTo>
                      <a:pt x="15" y="30"/>
                    </a:lnTo>
                    <a:lnTo>
                      <a:pt x="15" y="45"/>
                    </a:lnTo>
                    <a:lnTo>
                      <a:pt x="15" y="60"/>
                    </a:lnTo>
                    <a:lnTo>
                      <a:pt x="0" y="75"/>
                    </a:lnTo>
                    <a:lnTo>
                      <a:pt x="0" y="90"/>
                    </a:lnTo>
                    <a:lnTo>
                      <a:pt x="0" y="105"/>
                    </a:lnTo>
                    <a:lnTo>
                      <a:pt x="15" y="120"/>
                    </a:lnTo>
                    <a:lnTo>
                      <a:pt x="15" y="135"/>
                    </a:lnTo>
                    <a:lnTo>
                      <a:pt x="30" y="150"/>
                    </a:lnTo>
                    <a:lnTo>
                      <a:pt x="45" y="165"/>
                    </a:lnTo>
                    <a:lnTo>
                      <a:pt x="45" y="180"/>
                    </a:lnTo>
                    <a:lnTo>
                      <a:pt x="60" y="180"/>
                    </a:lnTo>
                    <a:lnTo>
                      <a:pt x="75" y="180"/>
                    </a:lnTo>
                    <a:lnTo>
                      <a:pt x="90" y="180"/>
                    </a:lnTo>
                    <a:lnTo>
                      <a:pt x="105" y="165"/>
                    </a:lnTo>
                    <a:lnTo>
                      <a:pt x="120" y="150"/>
                    </a:lnTo>
                    <a:lnTo>
                      <a:pt x="135" y="135"/>
                    </a:lnTo>
                    <a:lnTo>
                      <a:pt x="135" y="105"/>
                    </a:lnTo>
                    <a:lnTo>
                      <a:pt x="135" y="90"/>
                    </a:lnTo>
                    <a:lnTo>
                      <a:pt x="90" y="90"/>
                    </a:lnTo>
                    <a:close/>
                  </a:path>
                </a:pathLst>
              </a:custGeom>
              <a:solidFill>
                <a:srgbClr val="000000"/>
              </a:solidFill>
              <a:ln w="9525">
                <a:noFill/>
                <a:round/>
                <a:headEnd/>
                <a:tailEnd/>
              </a:ln>
            </p:spPr>
            <p:txBody>
              <a:bodyPr/>
              <a:lstStyle/>
              <a:p>
                <a:endParaRPr lang="tr-TR"/>
              </a:p>
            </p:txBody>
          </p:sp>
          <p:sp>
            <p:nvSpPr>
              <p:cNvPr id="122" name="Freeform 651"/>
              <p:cNvSpPr>
                <a:spLocks/>
              </p:cNvSpPr>
              <p:nvPr/>
            </p:nvSpPr>
            <p:spPr bwMode="auto">
              <a:xfrm>
                <a:off x="3420" y="885"/>
                <a:ext cx="135" cy="180"/>
              </a:xfrm>
              <a:custGeom>
                <a:avLst/>
                <a:gdLst>
                  <a:gd name="T0" fmla="*/ 90 w 135"/>
                  <a:gd name="T1" fmla="*/ 90 h 180"/>
                  <a:gd name="T2" fmla="*/ 90 w 135"/>
                  <a:gd name="T3" fmla="*/ 0 h 180"/>
                  <a:gd name="T4" fmla="*/ 75 w 135"/>
                  <a:gd name="T5" fmla="*/ 0 h 180"/>
                  <a:gd name="T6" fmla="*/ 60 w 135"/>
                  <a:gd name="T7" fmla="*/ 0 h 180"/>
                  <a:gd name="T8" fmla="*/ 45 w 135"/>
                  <a:gd name="T9" fmla="*/ 0 h 180"/>
                  <a:gd name="T10" fmla="*/ 30 w 135"/>
                  <a:gd name="T11" fmla="*/ 15 h 180"/>
                  <a:gd name="T12" fmla="*/ 15 w 135"/>
                  <a:gd name="T13" fmla="*/ 30 h 180"/>
                  <a:gd name="T14" fmla="*/ 15 w 135"/>
                  <a:gd name="T15" fmla="*/ 45 h 180"/>
                  <a:gd name="T16" fmla="*/ 15 w 135"/>
                  <a:gd name="T17" fmla="*/ 60 h 180"/>
                  <a:gd name="T18" fmla="*/ 0 w 135"/>
                  <a:gd name="T19" fmla="*/ 75 h 180"/>
                  <a:gd name="T20" fmla="*/ 0 w 135"/>
                  <a:gd name="T21" fmla="*/ 90 h 180"/>
                  <a:gd name="T22" fmla="*/ 0 w 135"/>
                  <a:gd name="T23" fmla="*/ 105 h 180"/>
                  <a:gd name="T24" fmla="*/ 15 w 135"/>
                  <a:gd name="T25" fmla="*/ 120 h 180"/>
                  <a:gd name="T26" fmla="*/ 15 w 135"/>
                  <a:gd name="T27" fmla="*/ 135 h 180"/>
                  <a:gd name="T28" fmla="*/ 30 w 135"/>
                  <a:gd name="T29" fmla="*/ 150 h 180"/>
                  <a:gd name="T30" fmla="*/ 45 w 135"/>
                  <a:gd name="T31" fmla="*/ 165 h 180"/>
                  <a:gd name="T32" fmla="*/ 45 w 135"/>
                  <a:gd name="T33" fmla="*/ 180 h 180"/>
                  <a:gd name="T34" fmla="*/ 60 w 135"/>
                  <a:gd name="T35" fmla="*/ 180 h 180"/>
                  <a:gd name="T36" fmla="*/ 75 w 135"/>
                  <a:gd name="T37" fmla="*/ 180 h 180"/>
                  <a:gd name="T38" fmla="*/ 90 w 135"/>
                  <a:gd name="T39" fmla="*/ 180 h 180"/>
                  <a:gd name="T40" fmla="*/ 105 w 135"/>
                  <a:gd name="T41" fmla="*/ 165 h 180"/>
                  <a:gd name="T42" fmla="*/ 120 w 135"/>
                  <a:gd name="T43" fmla="*/ 150 h 180"/>
                  <a:gd name="T44" fmla="*/ 120 w 135"/>
                  <a:gd name="T45" fmla="*/ 150 h 180"/>
                  <a:gd name="T46" fmla="*/ 135 w 135"/>
                  <a:gd name="T47" fmla="*/ 135 h 180"/>
                  <a:gd name="T48" fmla="*/ 135 w 135"/>
                  <a:gd name="T49" fmla="*/ 105 h 180"/>
                  <a:gd name="T50" fmla="*/ 135 w 135"/>
                  <a:gd name="T51" fmla="*/ 90 h 180"/>
                  <a:gd name="T52" fmla="*/ 135 w 135"/>
                  <a:gd name="T53" fmla="*/ 90 h 180"/>
                  <a:gd name="T54" fmla="*/ 90 w 135"/>
                  <a:gd name="T55" fmla="*/ 90 h 1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5"/>
                  <a:gd name="T85" fmla="*/ 0 h 180"/>
                  <a:gd name="T86" fmla="*/ 135 w 135"/>
                  <a:gd name="T87" fmla="*/ 180 h 1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5" h="180">
                    <a:moveTo>
                      <a:pt x="90" y="90"/>
                    </a:moveTo>
                    <a:lnTo>
                      <a:pt x="90" y="0"/>
                    </a:lnTo>
                    <a:lnTo>
                      <a:pt x="75" y="0"/>
                    </a:lnTo>
                    <a:lnTo>
                      <a:pt x="60" y="0"/>
                    </a:lnTo>
                    <a:lnTo>
                      <a:pt x="45" y="0"/>
                    </a:lnTo>
                    <a:lnTo>
                      <a:pt x="30" y="15"/>
                    </a:lnTo>
                    <a:lnTo>
                      <a:pt x="15" y="30"/>
                    </a:lnTo>
                    <a:lnTo>
                      <a:pt x="15" y="45"/>
                    </a:lnTo>
                    <a:lnTo>
                      <a:pt x="15" y="60"/>
                    </a:lnTo>
                    <a:lnTo>
                      <a:pt x="0" y="75"/>
                    </a:lnTo>
                    <a:lnTo>
                      <a:pt x="0" y="90"/>
                    </a:lnTo>
                    <a:lnTo>
                      <a:pt x="0" y="105"/>
                    </a:lnTo>
                    <a:lnTo>
                      <a:pt x="15" y="120"/>
                    </a:lnTo>
                    <a:lnTo>
                      <a:pt x="15" y="135"/>
                    </a:lnTo>
                    <a:lnTo>
                      <a:pt x="30" y="150"/>
                    </a:lnTo>
                    <a:lnTo>
                      <a:pt x="45" y="165"/>
                    </a:lnTo>
                    <a:lnTo>
                      <a:pt x="45" y="180"/>
                    </a:lnTo>
                    <a:lnTo>
                      <a:pt x="60" y="180"/>
                    </a:lnTo>
                    <a:lnTo>
                      <a:pt x="75" y="180"/>
                    </a:lnTo>
                    <a:lnTo>
                      <a:pt x="90" y="180"/>
                    </a:lnTo>
                    <a:lnTo>
                      <a:pt x="105" y="165"/>
                    </a:lnTo>
                    <a:lnTo>
                      <a:pt x="120" y="150"/>
                    </a:lnTo>
                    <a:lnTo>
                      <a:pt x="135" y="135"/>
                    </a:lnTo>
                    <a:lnTo>
                      <a:pt x="135" y="105"/>
                    </a:lnTo>
                    <a:lnTo>
                      <a:pt x="135" y="90"/>
                    </a:lnTo>
                    <a:lnTo>
                      <a:pt x="90" y="90"/>
                    </a:lnTo>
                  </a:path>
                </a:pathLst>
              </a:custGeom>
              <a:noFill/>
              <a:ln w="0">
                <a:solidFill>
                  <a:srgbClr val="000000"/>
                </a:solidFill>
                <a:round/>
                <a:headEnd/>
                <a:tailEnd/>
              </a:ln>
            </p:spPr>
            <p:txBody>
              <a:bodyPr/>
              <a:lstStyle/>
              <a:p>
                <a:endParaRPr lang="tr-TR"/>
              </a:p>
            </p:txBody>
          </p:sp>
          <p:sp>
            <p:nvSpPr>
              <p:cNvPr id="123" name="Freeform 652"/>
              <p:cNvSpPr>
                <a:spLocks/>
              </p:cNvSpPr>
              <p:nvPr/>
            </p:nvSpPr>
            <p:spPr bwMode="auto">
              <a:xfrm>
                <a:off x="3150" y="990"/>
                <a:ext cx="825" cy="675"/>
              </a:xfrm>
              <a:custGeom>
                <a:avLst/>
                <a:gdLst>
                  <a:gd name="T0" fmla="*/ 675 w 825"/>
                  <a:gd name="T1" fmla="*/ 60 h 675"/>
                  <a:gd name="T2" fmla="*/ 630 w 825"/>
                  <a:gd name="T3" fmla="*/ 45 h 675"/>
                  <a:gd name="T4" fmla="*/ 600 w 825"/>
                  <a:gd name="T5" fmla="*/ 30 h 675"/>
                  <a:gd name="T6" fmla="*/ 555 w 825"/>
                  <a:gd name="T7" fmla="*/ 15 h 675"/>
                  <a:gd name="T8" fmla="*/ 510 w 825"/>
                  <a:gd name="T9" fmla="*/ 15 h 675"/>
                  <a:gd name="T10" fmla="*/ 465 w 825"/>
                  <a:gd name="T11" fmla="*/ 0 h 675"/>
                  <a:gd name="T12" fmla="*/ 420 w 825"/>
                  <a:gd name="T13" fmla="*/ 0 h 675"/>
                  <a:gd name="T14" fmla="*/ 375 w 825"/>
                  <a:gd name="T15" fmla="*/ 15 h 675"/>
                  <a:gd name="T16" fmla="*/ 330 w 825"/>
                  <a:gd name="T17" fmla="*/ 15 h 675"/>
                  <a:gd name="T18" fmla="*/ 285 w 825"/>
                  <a:gd name="T19" fmla="*/ 30 h 675"/>
                  <a:gd name="T20" fmla="*/ 255 w 825"/>
                  <a:gd name="T21" fmla="*/ 45 h 675"/>
                  <a:gd name="T22" fmla="*/ 210 w 825"/>
                  <a:gd name="T23" fmla="*/ 60 h 675"/>
                  <a:gd name="T24" fmla="*/ 165 w 825"/>
                  <a:gd name="T25" fmla="*/ 75 h 675"/>
                  <a:gd name="T26" fmla="*/ 135 w 825"/>
                  <a:gd name="T27" fmla="*/ 90 h 675"/>
                  <a:gd name="T28" fmla="*/ 105 w 825"/>
                  <a:gd name="T29" fmla="*/ 120 h 675"/>
                  <a:gd name="T30" fmla="*/ 75 w 825"/>
                  <a:gd name="T31" fmla="*/ 150 h 675"/>
                  <a:gd name="T32" fmla="*/ 60 w 825"/>
                  <a:gd name="T33" fmla="*/ 180 h 675"/>
                  <a:gd name="T34" fmla="*/ 30 w 825"/>
                  <a:gd name="T35" fmla="*/ 210 h 675"/>
                  <a:gd name="T36" fmla="*/ 15 w 825"/>
                  <a:gd name="T37" fmla="*/ 240 h 675"/>
                  <a:gd name="T38" fmla="*/ 15 w 825"/>
                  <a:gd name="T39" fmla="*/ 270 h 675"/>
                  <a:gd name="T40" fmla="*/ 0 w 825"/>
                  <a:gd name="T41" fmla="*/ 315 h 675"/>
                  <a:gd name="T42" fmla="*/ 0 w 825"/>
                  <a:gd name="T43" fmla="*/ 345 h 675"/>
                  <a:gd name="T44" fmla="*/ 0 w 825"/>
                  <a:gd name="T45" fmla="*/ 375 h 675"/>
                  <a:gd name="T46" fmla="*/ 15 w 825"/>
                  <a:gd name="T47" fmla="*/ 420 h 675"/>
                  <a:gd name="T48" fmla="*/ 30 w 825"/>
                  <a:gd name="T49" fmla="*/ 450 h 675"/>
                  <a:gd name="T50" fmla="*/ 45 w 825"/>
                  <a:gd name="T51" fmla="*/ 480 h 675"/>
                  <a:gd name="T52" fmla="*/ 60 w 825"/>
                  <a:gd name="T53" fmla="*/ 510 h 675"/>
                  <a:gd name="T54" fmla="*/ 90 w 825"/>
                  <a:gd name="T55" fmla="*/ 540 h 675"/>
                  <a:gd name="T56" fmla="*/ 120 w 825"/>
                  <a:gd name="T57" fmla="*/ 570 h 675"/>
                  <a:gd name="T58" fmla="*/ 150 w 825"/>
                  <a:gd name="T59" fmla="*/ 585 h 675"/>
                  <a:gd name="T60" fmla="*/ 180 w 825"/>
                  <a:gd name="T61" fmla="*/ 615 h 675"/>
                  <a:gd name="T62" fmla="*/ 225 w 825"/>
                  <a:gd name="T63" fmla="*/ 630 h 675"/>
                  <a:gd name="T64" fmla="*/ 255 w 825"/>
                  <a:gd name="T65" fmla="*/ 645 h 675"/>
                  <a:gd name="T66" fmla="*/ 300 w 825"/>
                  <a:gd name="T67" fmla="*/ 660 h 675"/>
                  <a:gd name="T68" fmla="*/ 345 w 825"/>
                  <a:gd name="T69" fmla="*/ 660 h 675"/>
                  <a:gd name="T70" fmla="*/ 390 w 825"/>
                  <a:gd name="T71" fmla="*/ 675 h 675"/>
                  <a:gd name="T72" fmla="*/ 435 w 825"/>
                  <a:gd name="T73" fmla="*/ 675 h 675"/>
                  <a:gd name="T74" fmla="*/ 480 w 825"/>
                  <a:gd name="T75" fmla="*/ 675 h 675"/>
                  <a:gd name="T76" fmla="*/ 525 w 825"/>
                  <a:gd name="T77" fmla="*/ 660 h 675"/>
                  <a:gd name="T78" fmla="*/ 570 w 825"/>
                  <a:gd name="T79" fmla="*/ 660 h 675"/>
                  <a:gd name="T80" fmla="*/ 615 w 825"/>
                  <a:gd name="T81" fmla="*/ 645 h 675"/>
                  <a:gd name="T82" fmla="*/ 645 w 825"/>
                  <a:gd name="T83" fmla="*/ 630 h 675"/>
                  <a:gd name="T84" fmla="*/ 690 w 825"/>
                  <a:gd name="T85" fmla="*/ 615 h 675"/>
                  <a:gd name="T86" fmla="*/ 720 w 825"/>
                  <a:gd name="T87" fmla="*/ 585 h 675"/>
                  <a:gd name="T88" fmla="*/ 750 w 825"/>
                  <a:gd name="T89" fmla="*/ 555 h 675"/>
                  <a:gd name="T90" fmla="*/ 780 w 825"/>
                  <a:gd name="T91" fmla="*/ 540 h 675"/>
                  <a:gd name="T92" fmla="*/ 810 w 825"/>
                  <a:gd name="T93" fmla="*/ 510 h 675"/>
                  <a:gd name="T94" fmla="*/ 825 w 825"/>
                  <a:gd name="T95" fmla="*/ 480 h 675"/>
                  <a:gd name="T96" fmla="*/ 675 w 825"/>
                  <a:gd name="T97" fmla="*/ 300 h 675"/>
                  <a:gd name="T98" fmla="*/ 675 w 825"/>
                  <a:gd name="T99" fmla="*/ 60 h 6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5"/>
                  <a:gd name="T151" fmla="*/ 0 h 675"/>
                  <a:gd name="T152" fmla="*/ 825 w 825"/>
                  <a:gd name="T153" fmla="*/ 675 h 6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5" h="675">
                    <a:moveTo>
                      <a:pt x="675" y="60"/>
                    </a:moveTo>
                    <a:lnTo>
                      <a:pt x="630" y="45"/>
                    </a:lnTo>
                    <a:lnTo>
                      <a:pt x="600" y="30"/>
                    </a:lnTo>
                    <a:lnTo>
                      <a:pt x="555" y="15"/>
                    </a:lnTo>
                    <a:lnTo>
                      <a:pt x="510" y="15"/>
                    </a:lnTo>
                    <a:lnTo>
                      <a:pt x="465" y="0"/>
                    </a:lnTo>
                    <a:lnTo>
                      <a:pt x="420" y="0"/>
                    </a:lnTo>
                    <a:lnTo>
                      <a:pt x="375" y="15"/>
                    </a:lnTo>
                    <a:lnTo>
                      <a:pt x="330" y="15"/>
                    </a:lnTo>
                    <a:lnTo>
                      <a:pt x="285" y="30"/>
                    </a:lnTo>
                    <a:lnTo>
                      <a:pt x="255" y="45"/>
                    </a:lnTo>
                    <a:lnTo>
                      <a:pt x="210" y="60"/>
                    </a:lnTo>
                    <a:lnTo>
                      <a:pt x="165" y="75"/>
                    </a:lnTo>
                    <a:lnTo>
                      <a:pt x="135" y="90"/>
                    </a:lnTo>
                    <a:lnTo>
                      <a:pt x="105" y="120"/>
                    </a:lnTo>
                    <a:lnTo>
                      <a:pt x="75" y="150"/>
                    </a:lnTo>
                    <a:lnTo>
                      <a:pt x="60" y="180"/>
                    </a:lnTo>
                    <a:lnTo>
                      <a:pt x="30" y="210"/>
                    </a:lnTo>
                    <a:lnTo>
                      <a:pt x="15" y="240"/>
                    </a:lnTo>
                    <a:lnTo>
                      <a:pt x="15" y="270"/>
                    </a:lnTo>
                    <a:lnTo>
                      <a:pt x="0" y="315"/>
                    </a:lnTo>
                    <a:lnTo>
                      <a:pt x="0" y="345"/>
                    </a:lnTo>
                    <a:lnTo>
                      <a:pt x="0" y="375"/>
                    </a:lnTo>
                    <a:lnTo>
                      <a:pt x="15" y="420"/>
                    </a:lnTo>
                    <a:lnTo>
                      <a:pt x="30" y="450"/>
                    </a:lnTo>
                    <a:lnTo>
                      <a:pt x="45" y="480"/>
                    </a:lnTo>
                    <a:lnTo>
                      <a:pt x="60" y="510"/>
                    </a:lnTo>
                    <a:lnTo>
                      <a:pt x="90" y="540"/>
                    </a:lnTo>
                    <a:lnTo>
                      <a:pt x="120" y="570"/>
                    </a:lnTo>
                    <a:lnTo>
                      <a:pt x="150" y="585"/>
                    </a:lnTo>
                    <a:lnTo>
                      <a:pt x="180" y="615"/>
                    </a:lnTo>
                    <a:lnTo>
                      <a:pt x="225" y="630"/>
                    </a:lnTo>
                    <a:lnTo>
                      <a:pt x="255" y="645"/>
                    </a:lnTo>
                    <a:lnTo>
                      <a:pt x="300" y="660"/>
                    </a:lnTo>
                    <a:lnTo>
                      <a:pt x="345" y="660"/>
                    </a:lnTo>
                    <a:lnTo>
                      <a:pt x="390" y="675"/>
                    </a:lnTo>
                    <a:lnTo>
                      <a:pt x="435" y="675"/>
                    </a:lnTo>
                    <a:lnTo>
                      <a:pt x="480" y="675"/>
                    </a:lnTo>
                    <a:lnTo>
                      <a:pt x="525" y="660"/>
                    </a:lnTo>
                    <a:lnTo>
                      <a:pt x="570" y="660"/>
                    </a:lnTo>
                    <a:lnTo>
                      <a:pt x="615" y="645"/>
                    </a:lnTo>
                    <a:lnTo>
                      <a:pt x="645" y="630"/>
                    </a:lnTo>
                    <a:lnTo>
                      <a:pt x="690" y="615"/>
                    </a:lnTo>
                    <a:lnTo>
                      <a:pt x="720" y="585"/>
                    </a:lnTo>
                    <a:lnTo>
                      <a:pt x="750" y="555"/>
                    </a:lnTo>
                    <a:lnTo>
                      <a:pt x="780" y="540"/>
                    </a:lnTo>
                    <a:lnTo>
                      <a:pt x="810" y="510"/>
                    </a:lnTo>
                    <a:lnTo>
                      <a:pt x="825" y="480"/>
                    </a:lnTo>
                    <a:lnTo>
                      <a:pt x="675" y="300"/>
                    </a:lnTo>
                    <a:lnTo>
                      <a:pt x="675" y="60"/>
                    </a:lnTo>
                    <a:close/>
                  </a:path>
                </a:pathLst>
              </a:custGeom>
              <a:solidFill>
                <a:srgbClr val="FF9975"/>
              </a:solidFill>
              <a:ln w="9525">
                <a:noFill/>
                <a:round/>
                <a:headEnd/>
                <a:tailEnd/>
              </a:ln>
            </p:spPr>
            <p:txBody>
              <a:bodyPr/>
              <a:lstStyle/>
              <a:p>
                <a:endParaRPr lang="tr-TR"/>
              </a:p>
            </p:txBody>
          </p:sp>
          <p:sp>
            <p:nvSpPr>
              <p:cNvPr id="124" name="Freeform 653"/>
              <p:cNvSpPr>
                <a:spLocks/>
              </p:cNvSpPr>
              <p:nvPr/>
            </p:nvSpPr>
            <p:spPr bwMode="auto">
              <a:xfrm>
                <a:off x="3150" y="990"/>
                <a:ext cx="825" cy="675"/>
              </a:xfrm>
              <a:custGeom>
                <a:avLst/>
                <a:gdLst>
                  <a:gd name="T0" fmla="*/ 675 w 825"/>
                  <a:gd name="T1" fmla="*/ 60 h 675"/>
                  <a:gd name="T2" fmla="*/ 630 w 825"/>
                  <a:gd name="T3" fmla="*/ 45 h 675"/>
                  <a:gd name="T4" fmla="*/ 600 w 825"/>
                  <a:gd name="T5" fmla="*/ 30 h 675"/>
                  <a:gd name="T6" fmla="*/ 555 w 825"/>
                  <a:gd name="T7" fmla="*/ 15 h 675"/>
                  <a:gd name="T8" fmla="*/ 510 w 825"/>
                  <a:gd name="T9" fmla="*/ 15 h 675"/>
                  <a:gd name="T10" fmla="*/ 465 w 825"/>
                  <a:gd name="T11" fmla="*/ 0 h 675"/>
                  <a:gd name="T12" fmla="*/ 420 w 825"/>
                  <a:gd name="T13" fmla="*/ 0 h 675"/>
                  <a:gd name="T14" fmla="*/ 375 w 825"/>
                  <a:gd name="T15" fmla="*/ 15 h 675"/>
                  <a:gd name="T16" fmla="*/ 330 w 825"/>
                  <a:gd name="T17" fmla="*/ 15 h 675"/>
                  <a:gd name="T18" fmla="*/ 285 w 825"/>
                  <a:gd name="T19" fmla="*/ 30 h 675"/>
                  <a:gd name="T20" fmla="*/ 255 w 825"/>
                  <a:gd name="T21" fmla="*/ 45 h 675"/>
                  <a:gd name="T22" fmla="*/ 210 w 825"/>
                  <a:gd name="T23" fmla="*/ 60 h 675"/>
                  <a:gd name="T24" fmla="*/ 165 w 825"/>
                  <a:gd name="T25" fmla="*/ 75 h 675"/>
                  <a:gd name="T26" fmla="*/ 135 w 825"/>
                  <a:gd name="T27" fmla="*/ 90 h 675"/>
                  <a:gd name="T28" fmla="*/ 105 w 825"/>
                  <a:gd name="T29" fmla="*/ 120 h 675"/>
                  <a:gd name="T30" fmla="*/ 75 w 825"/>
                  <a:gd name="T31" fmla="*/ 150 h 675"/>
                  <a:gd name="T32" fmla="*/ 60 w 825"/>
                  <a:gd name="T33" fmla="*/ 180 h 675"/>
                  <a:gd name="T34" fmla="*/ 30 w 825"/>
                  <a:gd name="T35" fmla="*/ 210 h 675"/>
                  <a:gd name="T36" fmla="*/ 15 w 825"/>
                  <a:gd name="T37" fmla="*/ 240 h 675"/>
                  <a:gd name="T38" fmla="*/ 15 w 825"/>
                  <a:gd name="T39" fmla="*/ 270 h 675"/>
                  <a:gd name="T40" fmla="*/ 0 w 825"/>
                  <a:gd name="T41" fmla="*/ 315 h 675"/>
                  <a:gd name="T42" fmla="*/ 0 w 825"/>
                  <a:gd name="T43" fmla="*/ 345 h 675"/>
                  <a:gd name="T44" fmla="*/ 0 w 825"/>
                  <a:gd name="T45" fmla="*/ 375 h 675"/>
                  <a:gd name="T46" fmla="*/ 15 w 825"/>
                  <a:gd name="T47" fmla="*/ 420 h 675"/>
                  <a:gd name="T48" fmla="*/ 30 w 825"/>
                  <a:gd name="T49" fmla="*/ 450 h 675"/>
                  <a:gd name="T50" fmla="*/ 45 w 825"/>
                  <a:gd name="T51" fmla="*/ 480 h 675"/>
                  <a:gd name="T52" fmla="*/ 60 w 825"/>
                  <a:gd name="T53" fmla="*/ 510 h 675"/>
                  <a:gd name="T54" fmla="*/ 90 w 825"/>
                  <a:gd name="T55" fmla="*/ 540 h 675"/>
                  <a:gd name="T56" fmla="*/ 120 w 825"/>
                  <a:gd name="T57" fmla="*/ 570 h 675"/>
                  <a:gd name="T58" fmla="*/ 150 w 825"/>
                  <a:gd name="T59" fmla="*/ 585 h 675"/>
                  <a:gd name="T60" fmla="*/ 180 w 825"/>
                  <a:gd name="T61" fmla="*/ 615 h 675"/>
                  <a:gd name="T62" fmla="*/ 225 w 825"/>
                  <a:gd name="T63" fmla="*/ 630 h 675"/>
                  <a:gd name="T64" fmla="*/ 255 w 825"/>
                  <a:gd name="T65" fmla="*/ 645 h 675"/>
                  <a:gd name="T66" fmla="*/ 300 w 825"/>
                  <a:gd name="T67" fmla="*/ 660 h 675"/>
                  <a:gd name="T68" fmla="*/ 345 w 825"/>
                  <a:gd name="T69" fmla="*/ 660 h 675"/>
                  <a:gd name="T70" fmla="*/ 390 w 825"/>
                  <a:gd name="T71" fmla="*/ 675 h 675"/>
                  <a:gd name="T72" fmla="*/ 435 w 825"/>
                  <a:gd name="T73" fmla="*/ 675 h 675"/>
                  <a:gd name="T74" fmla="*/ 480 w 825"/>
                  <a:gd name="T75" fmla="*/ 675 h 675"/>
                  <a:gd name="T76" fmla="*/ 525 w 825"/>
                  <a:gd name="T77" fmla="*/ 660 h 675"/>
                  <a:gd name="T78" fmla="*/ 570 w 825"/>
                  <a:gd name="T79" fmla="*/ 660 h 675"/>
                  <a:gd name="T80" fmla="*/ 615 w 825"/>
                  <a:gd name="T81" fmla="*/ 645 h 675"/>
                  <a:gd name="T82" fmla="*/ 645 w 825"/>
                  <a:gd name="T83" fmla="*/ 630 h 675"/>
                  <a:gd name="T84" fmla="*/ 690 w 825"/>
                  <a:gd name="T85" fmla="*/ 615 h 675"/>
                  <a:gd name="T86" fmla="*/ 720 w 825"/>
                  <a:gd name="T87" fmla="*/ 585 h 675"/>
                  <a:gd name="T88" fmla="*/ 750 w 825"/>
                  <a:gd name="T89" fmla="*/ 555 h 675"/>
                  <a:gd name="T90" fmla="*/ 780 w 825"/>
                  <a:gd name="T91" fmla="*/ 540 h 675"/>
                  <a:gd name="T92" fmla="*/ 810 w 825"/>
                  <a:gd name="T93" fmla="*/ 510 h 675"/>
                  <a:gd name="T94" fmla="*/ 825 w 825"/>
                  <a:gd name="T95" fmla="*/ 480 h 675"/>
                  <a:gd name="T96" fmla="*/ 675 w 825"/>
                  <a:gd name="T97" fmla="*/ 300 h 675"/>
                  <a:gd name="T98" fmla="*/ 675 w 825"/>
                  <a:gd name="T99" fmla="*/ 60 h 6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5"/>
                  <a:gd name="T151" fmla="*/ 0 h 675"/>
                  <a:gd name="T152" fmla="*/ 825 w 825"/>
                  <a:gd name="T153" fmla="*/ 675 h 6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5" h="675">
                    <a:moveTo>
                      <a:pt x="675" y="60"/>
                    </a:moveTo>
                    <a:lnTo>
                      <a:pt x="630" y="45"/>
                    </a:lnTo>
                    <a:lnTo>
                      <a:pt x="600" y="30"/>
                    </a:lnTo>
                    <a:lnTo>
                      <a:pt x="555" y="15"/>
                    </a:lnTo>
                    <a:lnTo>
                      <a:pt x="510" y="15"/>
                    </a:lnTo>
                    <a:lnTo>
                      <a:pt x="465" y="0"/>
                    </a:lnTo>
                    <a:lnTo>
                      <a:pt x="420" y="0"/>
                    </a:lnTo>
                    <a:lnTo>
                      <a:pt x="375" y="15"/>
                    </a:lnTo>
                    <a:lnTo>
                      <a:pt x="330" y="15"/>
                    </a:lnTo>
                    <a:lnTo>
                      <a:pt x="285" y="30"/>
                    </a:lnTo>
                    <a:lnTo>
                      <a:pt x="255" y="45"/>
                    </a:lnTo>
                    <a:lnTo>
                      <a:pt x="210" y="60"/>
                    </a:lnTo>
                    <a:lnTo>
                      <a:pt x="165" y="75"/>
                    </a:lnTo>
                    <a:lnTo>
                      <a:pt x="135" y="90"/>
                    </a:lnTo>
                    <a:lnTo>
                      <a:pt x="105" y="120"/>
                    </a:lnTo>
                    <a:lnTo>
                      <a:pt x="75" y="150"/>
                    </a:lnTo>
                    <a:lnTo>
                      <a:pt x="60" y="180"/>
                    </a:lnTo>
                    <a:lnTo>
                      <a:pt x="30" y="210"/>
                    </a:lnTo>
                    <a:lnTo>
                      <a:pt x="15" y="240"/>
                    </a:lnTo>
                    <a:lnTo>
                      <a:pt x="15" y="270"/>
                    </a:lnTo>
                    <a:lnTo>
                      <a:pt x="0" y="315"/>
                    </a:lnTo>
                    <a:lnTo>
                      <a:pt x="0" y="345"/>
                    </a:lnTo>
                    <a:lnTo>
                      <a:pt x="0" y="375"/>
                    </a:lnTo>
                    <a:lnTo>
                      <a:pt x="15" y="420"/>
                    </a:lnTo>
                    <a:lnTo>
                      <a:pt x="30" y="450"/>
                    </a:lnTo>
                    <a:lnTo>
                      <a:pt x="45" y="480"/>
                    </a:lnTo>
                    <a:lnTo>
                      <a:pt x="60" y="510"/>
                    </a:lnTo>
                    <a:lnTo>
                      <a:pt x="90" y="540"/>
                    </a:lnTo>
                    <a:lnTo>
                      <a:pt x="120" y="570"/>
                    </a:lnTo>
                    <a:lnTo>
                      <a:pt x="150" y="585"/>
                    </a:lnTo>
                    <a:lnTo>
                      <a:pt x="180" y="615"/>
                    </a:lnTo>
                    <a:lnTo>
                      <a:pt x="225" y="630"/>
                    </a:lnTo>
                    <a:lnTo>
                      <a:pt x="255" y="645"/>
                    </a:lnTo>
                    <a:lnTo>
                      <a:pt x="300" y="660"/>
                    </a:lnTo>
                    <a:lnTo>
                      <a:pt x="345" y="660"/>
                    </a:lnTo>
                    <a:lnTo>
                      <a:pt x="390" y="675"/>
                    </a:lnTo>
                    <a:lnTo>
                      <a:pt x="435" y="675"/>
                    </a:lnTo>
                    <a:lnTo>
                      <a:pt x="480" y="675"/>
                    </a:lnTo>
                    <a:lnTo>
                      <a:pt x="525" y="660"/>
                    </a:lnTo>
                    <a:lnTo>
                      <a:pt x="570" y="660"/>
                    </a:lnTo>
                    <a:lnTo>
                      <a:pt x="615" y="645"/>
                    </a:lnTo>
                    <a:lnTo>
                      <a:pt x="645" y="630"/>
                    </a:lnTo>
                    <a:lnTo>
                      <a:pt x="690" y="615"/>
                    </a:lnTo>
                    <a:lnTo>
                      <a:pt x="720" y="585"/>
                    </a:lnTo>
                    <a:lnTo>
                      <a:pt x="750" y="555"/>
                    </a:lnTo>
                    <a:lnTo>
                      <a:pt x="780" y="540"/>
                    </a:lnTo>
                    <a:lnTo>
                      <a:pt x="810" y="510"/>
                    </a:lnTo>
                    <a:lnTo>
                      <a:pt x="825" y="480"/>
                    </a:lnTo>
                    <a:lnTo>
                      <a:pt x="675" y="300"/>
                    </a:lnTo>
                    <a:lnTo>
                      <a:pt x="675" y="60"/>
                    </a:lnTo>
                  </a:path>
                </a:pathLst>
              </a:custGeom>
              <a:noFill/>
              <a:ln w="0">
                <a:solidFill>
                  <a:srgbClr val="000000"/>
                </a:solidFill>
                <a:round/>
                <a:headEnd/>
                <a:tailEnd/>
              </a:ln>
            </p:spPr>
            <p:txBody>
              <a:bodyPr/>
              <a:lstStyle/>
              <a:p>
                <a:endParaRPr lang="tr-TR"/>
              </a:p>
            </p:txBody>
          </p:sp>
          <p:sp>
            <p:nvSpPr>
              <p:cNvPr id="125" name="Freeform 654"/>
              <p:cNvSpPr>
                <a:spLocks/>
              </p:cNvSpPr>
              <p:nvPr/>
            </p:nvSpPr>
            <p:spPr bwMode="auto">
              <a:xfrm>
                <a:off x="3150" y="990"/>
                <a:ext cx="825" cy="675"/>
              </a:xfrm>
              <a:custGeom>
                <a:avLst/>
                <a:gdLst>
                  <a:gd name="T0" fmla="*/ 675 w 825"/>
                  <a:gd name="T1" fmla="*/ 60 h 675"/>
                  <a:gd name="T2" fmla="*/ 630 w 825"/>
                  <a:gd name="T3" fmla="*/ 45 h 675"/>
                  <a:gd name="T4" fmla="*/ 600 w 825"/>
                  <a:gd name="T5" fmla="*/ 30 h 675"/>
                  <a:gd name="T6" fmla="*/ 555 w 825"/>
                  <a:gd name="T7" fmla="*/ 15 h 675"/>
                  <a:gd name="T8" fmla="*/ 510 w 825"/>
                  <a:gd name="T9" fmla="*/ 15 h 675"/>
                  <a:gd name="T10" fmla="*/ 465 w 825"/>
                  <a:gd name="T11" fmla="*/ 0 h 675"/>
                  <a:gd name="T12" fmla="*/ 420 w 825"/>
                  <a:gd name="T13" fmla="*/ 0 h 675"/>
                  <a:gd name="T14" fmla="*/ 375 w 825"/>
                  <a:gd name="T15" fmla="*/ 15 h 675"/>
                  <a:gd name="T16" fmla="*/ 330 w 825"/>
                  <a:gd name="T17" fmla="*/ 15 h 675"/>
                  <a:gd name="T18" fmla="*/ 285 w 825"/>
                  <a:gd name="T19" fmla="*/ 30 h 675"/>
                  <a:gd name="T20" fmla="*/ 255 w 825"/>
                  <a:gd name="T21" fmla="*/ 45 h 675"/>
                  <a:gd name="T22" fmla="*/ 210 w 825"/>
                  <a:gd name="T23" fmla="*/ 60 h 675"/>
                  <a:gd name="T24" fmla="*/ 165 w 825"/>
                  <a:gd name="T25" fmla="*/ 75 h 675"/>
                  <a:gd name="T26" fmla="*/ 135 w 825"/>
                  <a:gd name="T27" fmla="*/ 90 h 675"/>
                  <a:gd name="T28" fmla="*/ 105 w 825"/>
                  <a:gd name="T29" fmla="*/ 120 h 675"/>
                  <a:gd name="T30" fmla="*/ 75 w 825"/>
                  <a:gd name="T31" fmla="*/ 150 h 675"/>
                  <a:gd name="T32" fmla="*/ 60 w 825"/>
                  <a:gd name="T33" fmla="*/ 180 h 675"/>
                  <a:gd name="T34" fmla="*/ 30 w 825"/>
                  <a:gd name="T35" fmla="*/ 210 h 675"/>
                  <a:gd name="T36" fmla="*/ 15 w 825"/>
                  <a:gd name="T37" fmla="*/ 240 h 675"/>
                  <a:gd name="T38" fmla="*/ 15 w 825"/>
                  <a:gd name="T39" fmla="*/ 270 h 675"/>
                  <a:gd name="T40" fmla="*/ 0 w 825"/>
                  <a:gd name="T41" fmla="*/ 315 h 675"/>
                  <a:gd name="T42" fmla="*/ 0 w 825"/>
                  <a:gd name="T43" fmla="*/ 345 h 675"/>
                  <a:gd name="T44" fmla="*/ 0 w 825"/>
                  <a:gd name="T45" fmla="*/ 375 h 675"/>
                  <a:gd name="T46" fmla="*/ 15 w 825"/>
                  <a:gd name="T47" fmla="*/ 420 h 675"/>
                  <a:gd name="T48" fmla="*/ 30 w 825"/>
                  <a:gd name="T49" fmla="*/ 450 h 675"/>
                  <a:gd name="T50" fmla="*/ 45 w 825"/>
                  <a:gd name="T51" fmla="*/ 480 h 675"/>
                  <a:gd name="T52" fmla="*/ 60 w 825"/>
                  <a:gd name="T53" fmla="*/ 510 h 675"/>
                  <a:gd name="T54" fmla="*/ 90 w 825"/>
                  <a:gd name="T55" fmla="*/ 540 h 675"/>
                  <a:gd name="T56" fmla="*/ 120 w 825"/>
                  <a:gd name="T57" fmla="*/ 570 h 675"/>
                  <a:gd name="T58" fmla="*/ 150 w 825"/>
                  <a:gd name="T59" fmla="*/ 585 h 675"/>
                  <a:gd name="T60" fmla="*/ 180 w 825"/>
                  <a:gd name="T61" fmla="*/ 615 h 675"/>
                  <a:gd name="T62" fmla="*/ 225 w 825"/>
                  <a:gd name="T63" fmla="*/ 630 h 675"/>
                  <a:gd name="T64" fmla="*/ 255 w 825"/>
                  <a:gd name="T65" fmla="*/ 645 h 675"/>
                  <a:gd name="T66" fmla="*/ 300 w 825"/>
                  <a:gd name="T67" fmla="*/ 660 h 675"/>
                  <a:gd name="T68" fmla="*/ 345 w 825"/>
                  <a:gd name="T69" fmla="*/ 660 h 675"/>
                  <a:gd name="T70" fmla="*/ 390 w 825"/>
                  <a:gd name="T71" fmla="*/ 675 h 675"/>
                  <a:gd name="T72" fmla="*/ 435 w 825"/>
                  <a:gd name="T73" fmla="*/ 675 h 675"/>
                  <a:gd name="T74" fmla="*/ 480 w 825"/>
                  <a:gd name="T75" fmla="*/ 675 h 675"/>
                  <a:gd name="T76" fmla="*/ 525 w 825"/>
                  <a:gd name="T77" fmla="*/ 660 h 675"/>
                  <a:gd name="T78" fmla="*/ 570 w 825"/>
                  <a:gd name="T79" fmla="*/ 660 h 675"/>
                  <a:gd name="T80" fmla="*/ 615 w 825"/>
                  <a:gd name="T81" fmla="*/ 645 h 675"/>
                  <a:gd name="T82" fmla="*/ 645 w 825"/>
                  <a:gd name="T83" fmla="*/ 630 h 675"/>
                  <a:gd name="T84" fmla="*/ 690 w 825"/>
                  <a:gd name="T85" fmla="*/ 615 h 675"/>
                  <a:gd name="T86" fmla="*/ 720 w 825"/>
                  <a:gd name="T87" fmla="*/ 585 h 675"/>
                  <a:gd name="T88" fmla="*/ 750 w 825"/>
                  <a:gd name="T89" fmla="*/ 555 h 675"/>
                  <a:gd name="T90" fmla="*/ 780 w 825"/>
                  <a:gd name="T91" fmla="*/ 540 h 675"/>
                  <a:gd name="T92" fmla="*/ 810 w 825"/>
                  <a:gd name="T93" fmla="*/ 510 h 675"/>
                  <a:gd name="T94" fmla="*/ 825 w 825"/>
                  <a:gd name="T95" fmla="*/ 480 h 6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5"/>
                  <a:gd name="T145" fmla="*/ 0 h 675"/>
                  <a:gd name="T146" fmla="*/ 825 w 825"/>
                  <a:gd name="T147" fmla="*/ 675 h 6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5" h="675">
                    <a:moveTo>
                      <a:pt x="675" y="60"/>
                    </a:moveTo>
                    <a:lnTo>
                      <a:pt x="630" y="45"/>
                    </a:lnTo>
                    <a:lnTo>
                      <a:pt x="600" y="30"/>
                    </a:lnTo>
                    <a:lnTo>
                      <a:pt x="555" y="15"/>
                    </a:lnTo>
                    <a:lnTo>
                      <a:pt x="510" y="15"/>
                    </a:lnTo>
                    <a:lnTo>
                      <a:pt x="465" y="0"/>
                    </a:lnTo>
                    <a:lnTo>
                      <a:pt x="420" y="0"/>
                    </a:lnTo>
                    <a:lnTo>
                      <a:pt x="375" y="15"/>
                    </a:lnTo>
                    <a:lnTo>
                      <a:pt x="330" y="15"/>
                    </a:lnTo>
                    <a:lnTo>
                      <a:pt x="285" y="30"/>
                    </a:lnTo>
                    <a:lnTo>
                      <a:pt x="255" y="45"/>
                    </a:lnTo>
                    <a:lnTo>
                      <a:pt x="210" y="60"/>
                    </a:lnTo>
                    <a:lnTo>
                      <a:pt x="165" y="75"/>
                    </a:lnTo>
                    <a:lnTo>
                      <a:pt x="135" y="90"/>
                    </a:lnTo>
                    <a:lnTo>
                      <a:pt x="105" y="120"/>
                    </a:lnTo>
                    <a:lnTo>
                      <a:pt x="75" y="150"/>
                    </a:lnTo>
                    <a:lnTo>
                      <a:pt x="60" y="180"/>
                    </a:lnTo>
                    <a:lnTo>
                      <a:pt x="30" y="210"/>
                    </a:lnTo>
                    <a:lnTo>
                      <a:pt x="15" y="240"/>
                    </a:lnTo>
                    <a:lnTo>
                      <a:pt x="15" y="270"/>
                    </a:lnTo>
                    <a:lnTo>
                      <a:pt x="0" y="315"/>
                    </a:lnTo>
                    <a:lnTo>
                      <a:pt x="0" y="345"/>
                    </a:lnTo>
                    <a:lnTo>
                      <a:pt x="0" y="375"/>
                    </a:lnTo>
                    <a:lnTo>
                      <a:pt x="15" y="420"/>
                    </a:lnTo>
                    <a:lnTo>
                      <a:pt x="30" y="450"/>
                    </a:lnTo>
                    <a:lnTo>
                      <a:pt x="45" y="480"/>
                    </a:lnTo>
                    <a:lnTo>
                      <a:pt x="60" y="510"/>
                    </a:lnTo>
                    <a:lnTo>
                      <a:pt x="90" y="540"/>
                    </a:lnTo>
                    <a:lnTo>
                      <a:pt x="120" y="570"/>
                    </a:lnTo>
                    <a:lnTo>
                      <a:pt x="150" y="585"/>
                    </a:lnTo>
                    <a:lnTo>
                      <a:pt x="180" y="615"/>
                    </a:lnTo>
                    <a:lnTo>
                      <a:pt x="225" y="630"/>
                    </a:lnTo>
                    <a:lnTo>
                      <a:pt x="255" y="645"/>
                    </a:lnTo>
                    <a:lnTo>
                      <a:pt x="300" y="660"/>
                    </a:lnTo>
                    <a:lnTo>
                      <a:pt x="345" y="660"/>
                    </a:lnTo>
                    <a:lnTo>
                      <a:pt x="390" y="675"/>
                    </a:lnTo>
                    <a:lnTo>
                      <a:pt x="435" y="675"/>
                    </a:lnTo>
                    <a:lnTo>
                      <a:pt x="480" y="675"/>
                    </a:lnTo>
                    <a:lnTo>
                      <a:pt x="525" y="660"/>
                    </a:lnTo>
                    <a:lnTo>
                      <a:pt x="570" y="660"/>
                    </a:lnTo>
                    <a:lnTo>
                      <a:pt x="615" y="645"/>
                    </a:lnTo>
                    <a:lnTo>
                      <a:pt x="645" y="630"/>
                    </a:lnTo>
                    <a:lnTo>
                      <a:pt x="690" y="615"/>
                    </a:lnTo>
                    <a:lnTo>
                      <a:pt x="720" y="585"/>
                    </a:lnTo>
                    <a:lnTo>
                      <a:pt x="750" y="555"/>
                    </a:lnTo>
                    <a:lnTo>
                      <a:pt x="780" y="540"/>
                    </a:lnTo>
                    <a:lnTo>
                      <a:pt x="810" y="510"/>
                    </a:lnTo>
                    <a:lnTo>
                      <a:pt x="825" y="480"/>
                    </a:lnTo>
                  </a:path>
                </a:pathLst>
              </a:custGeom>
              <a:noFill/>
              <a:ln w="0">
                <a:solidFill>
                  <a:srgbClr val="000000"/>
                </a:solidFill>
                <a:round/>
                <a:headEnd/>
                <a:tailEnd/>
              </a:ln>
            </p:spPr>
            <p:txBody>
              <a:bodyPr/>
              <a:lstStyle/>
              <a:p>
                <a:endParaRPr lang="tr-TR"/>
              </a:p>
            </p:txBody>
          </p:sp>
          <p:sp>
            <p:nvSpPr>
              <p:cNvPr id="126" name="Freeform 655"/>
              <p:cNvSpPr>
                <a:spLocks/>
              </p:cNvSpPr>
              <p:nvPr/>
            </p:nvSpPr>
            <p:spPr bwMode="auto">
              <a:xfrm>
                <a:off x="3855" y="2145"/>
                <a:ext cx="315" cy="285"/>
              </a:xfrm>
              <a:custGeom>
                <a:avLst/>
                <a:gdLst>
                  <a:gd name="T0" fmla="*/ 315 w 315"/>
                  <a:gd name="T1" fmla="*/ 0 h 285"/>
                  <a:gd name="T2" fmla="*/ 15 w 315"/>
                  <a:gd name="T3" fmla="*/ 285 h 285"/>
                  <a:gd name="T4" fmla="*/ 0 w 315"/>
                  <a:gd name="T5" fmla="*/ 195 h 285"/>
                  <a:gd name="T6" fmla="*/ 15 w 315"/>
                  <a:gd name="T7" fmla="*/ 120 h 285"/>
                  <a:gd name="T8" fmla="*/ 30 w 315"/>
                  <a:gd name="T9" fmla="*/ 45 h 285"/>
                  <a:gd name="T10" fmla="*/ 0 60000 65536"/>
                  <a:gd name="T11" fmla="*/ 0 60000 65536"/>
                  <a:gd name="T12" fmla="*/ 0 60000 65536"/>
                  <a:gd name="T13" fmla="*/ 0 60000 65536"/>
                  <a:gd name="T14" fmla="*/ 0 60000 65536"/>
                  <a:gd name="T15" fmla="*/ 0 w 315"/>
                  <a:gd name="T16" fmla="*/ 0 h 285"/>
                  <a:gd name="T17" fmla="*/ 315 w 315"/>
                  <a:gd name="T18" fmla="*/ 285 h 285"/>
                </a:gdLst>
                <a:ahLst/>
                <a:cxnLst>
                  <a:cxn ang="T10">
                    <a:pos x="T0" y="T1"/>
                  </a:cxn>
                  <a:cxn ang="T11">
                    <a:pos x="T2" y="T3"/>
                  </a:cxn>
                  <a:cxn ang="T12">
                    <a:pos x="T4" y="T5"/>
                  </a:cxn>
                  <a:cxn ang="T13">
                    <a:pos x="T6" y="T7"/>
                  </a:cxn>
                  <a:cxn ang="T14">
                    <a:pos x="T8" y="T9"/>
                  </a:cxn>
                </a:cxnLst>
                <a:rect l="T15" t="T16" r="T17" b="T18"/>
                <a:pathLst>
                  <a:path w="315" h="285">
                    <a:moveTo>
                      <a:pt x="315" y="0"/>
                    </a:moveTo>
                    <a:lnTo>
                      <a:pt x="15" y="285"/>
                    </a:lnTo>
                    <a:lnTo>
                      <a:pt x="0" y="195"/>
                    </a:lnTo>
                    <a:lnTo>
                      <a:pt x="15" y="120"/>
                    </a:lnTo>
                    <a:lnTo>
                      <a:pt x="30" y="45"/>
                    </a:lnTo>
                  </a:path>
                </a:pathLst>
              </a:custGeom>
              <a:noFill/>
              <a:ln w="0">
                <a:solidFill>
                  <a:srgbClr val="000000"/>
                </a:solidFill>
                <a:round/>
                <a:headEnd/>
                <a:tailEnd/>
              </a:ln>
            </p:spPr>
            <p:txBody>
              <a:bodyPr/>
              <a:lstStyle/>
              <a:p>
                <a:endParaRPr lang="tr-TR"/>
              </a:p>
            </p:txBody>
          </p:sp>
          <p:sp>
            <p:nvSpPr>
              <p:cNvPr id="127" name="Line 656"/>
              <p:cNvSpPr>
                <a:spLocks noChangeShapeType="1"/>
              </p:cNvSpPr>
              <p:nvPr/>
            </p:nvSpPr>
            <p:spPr bwMode="auto">
              <a:xfrm>
                <a:off x="4290" y="2205"/>
                <a:ext cx="60" cy="90"/>
              </a:xfrm>
              <a:prstGeom prst="line">
                <a:avLst/>
              </a:prstGeom>
              <a:noFill/>
              <a:ln w="0">
                <a:solidFill>
                  <a:srgbClr val="000000"/>
                </a:solidFill>
                <a:round/>
                <a:headEnd/>
                <a:tailEnd/>
              </a:ln>
            </p:spPr>
            <p:txBody>
              <a:bodyPr/>
              <a:lstStyle/>
              <a:p>
                <a:endParaRPr lang="tr-TR"/>
              </a:p>
            </p:txBody>
          </p:sp>
          <p:sp>
            <p:nvSpPr>
              <p:cNvPr id="128" name="Freeform 657"/>
              <p:cNvSpPr>
                <a:spLocks/>
              </p:cNvSpPr>
              <p:nvPr/>
            </p:nvSpPr>
            <p:spPr bwMode="auto">
              <a:xfrm>
                <a:off x="3915" y="2445"/>
                <a:ext cx="60" cy="240"/>
              </a:xfrm>
              <a:custGeom>
                <a:avLst/>
                <a:gdLst>
                  <a:gd name="T0" fmla="*/ 0 w 60"/>
                  <a:gd name="T1" fmla="*/ 0 h 240"/>
                  <a:gd name="T2" fmla="*/ 15 w 60"/>
                  <a:gd name="T3" fmla="*/ 195 h 240"/>
                  <a:gd name="T4" fmla="*/ 60 w 60"/>
                  <a:gd name="T5" fmla="*/ 240 h 240"/>
                  <a:gd name="T6" fmla="*/ 0 60000 65536"/>
                  <a:gd name="T7" fmla="*/ 0 60000 65536"/>
                  <a:gd name="T8" fmla="*/ 0 60000 65536"/>
                  <a:gd name="T9" fmla="*/ 0 w 60"/>
                  <a:gd name="T10" fmla="*/ 0 h 240"/>
                  <a:gd name="T11" fmla="*/ 60 w 60"/>
                  <a:gd name="T12" fmla="*/ 240 h 240"/>
                </a:gdLst>
                <a:ahLst/>
                <a:cxnLst>
                  <a:cxn ang="T6">
                    <a:pos x="T0" y="T1"/>
                  </a:cxn>
                  <a:cxn ang="T7">
                    <a:pos x="T2" y="T3"/>
                  </a:cxn>
                  <a:cxn ang="T8">
                    <a:pos x="T4" y="T5"/>
                  </a:cxn>
                </a:cxnLst>
                <a:rect l="T9" t="T10" r="T11" b="T12"/>
                <a:pathLst>
                  <a:path w="60" h="240">
                    <a:moveTo>
                      <a:pt x="0" y="0"/>
                    </a:moveTo>
                    <a:lnTo>
                      <a:pt x="15" y="195"/>
                    </a:lnTo>
                    <a:lnTo>
                      <a:pt x="60" y="240"/>
                    </a:lnTo>
                  </a:path>
                </a:pathLst>
              </a:custGeom>
              <a:noFill/>
              <a:ln w="0">
                <a:solidFill>
                  <a:srgbClr val="000000"/>
                </a:solidFill>
                <a:round/>
                <a:headEnd/>
                <a:tailEnd/>
              </a:ln>
            </p:spPr>
            <p:txBody>
              <a:bodyPr/>
              <a:lstStyle/>
              <a:p>
                <a:endParaRPr lang="tr-TR"/>
              </a:p>
            </p:txBody>
          </p:sp>
          <p:sp>
            <p:nvSpPr>
              <p:cNvPr id="129" name="Freeform 658"/>
              <p:cNvSpPr>
                <a:spLocks/>
              </p:cNvSpPr>
              <p:nvPr/>
            </p:nvSpPr>
            <p:spPr bwMode="auto">
              <a:xfrm>
                <a:off x="3870" y="2115"/>
                <a:ext cx="1620" cy="2100"/>
              </a:xfrm>
              <a:custGeom>
                <a:avLst/>
                <a:gdLst>
                  <a:gd name="T0" fmla="*/ 705 w 1620"/>
                  <a:gd name="T1" fmla="*/ 0 h 2100"/>
                  <a:gd name="T2" fmla="*/ 495 w 1620"/>
                  <a:gd name="T3" fmla="*/ 180 h 2100"/>
                  <a:gd name="T4" fmla="*/ 420 w 1620"/>
                  <a:gd name="T5" fmla="*/ 255 h 2100"/>
                  <a:gd name="T6" fmla="*/ 330 w 1620"/>
                  <a:gd name="T7" fmla="*/ 345 h 2100"/>
                  <a:gd name="T8" fmla="*/ 225 w 1620"/>
                  <a:gd name="T9" fmla="*/ 450 h 2100"/>
                  <a:gd name="T10" fmla="*/ 135 w 1620"/>
                  <a:gd name="T11" fmla="*/ 555 h 2100"/>
                  <a:gd name="T12" fmla="*/ 90 w 1620"/>
                  <a:gd name="T13" fmla="*/ 630 h 2100"/>
                  <a:gd name="T14" fmla="*/ 60 w 1620"/>
                  <a:gd name="T15" fmla="*/ 690 h 2100"/>
                  <a:gd name="T16" fmla="*/ 30 w 1620"/>
                  <a:gd name="T17" fmla="*/ 825 h 2100"/>
                  <a:gd name="T18" fmla="*/ 0 w 1620"/>
                  <a:gd name="T19" fmla="*/ 1065 h 2100"/>
                  <a:gd name="T20" fmla="*/ 0 w 1620"/>
                  <a:gd name="T21" fmla="*/ 1455 h 2100"/>
                  <a:gd name="T22" fmla="*/ 0 w 1620"/>
                  <a:gd name="T23" fmla="*/ 1725 h 2100"/>
                  <a:gd name="T24" fmla="*/ 45 w 1620"/>
                  <a:gd name="T25" fmla="*/ 1920 h 2100"/>
                  <a:gd name="T26" fmla="*/ 75 w 1620"/>
                  <a:gd name="T27" fmla="*/ 2025 h 2100"/>
                  <a:gd name="T28" fmla="*/ 105 w 1620"/>
                  <a:gd name="T29" fmla="*/ 2100 h 2100"/>
                  <a:gd name="T30" fmla="*/ 180 w 1620"/>
                  <a:gd name="T31" fmla="*/ 2100 h 2100"/>
                  <a:gd name="T32" fmla="*/ 390 w 1620"/>
                  <a:gd name="T33" fmla="*/ 2055 h 2100"/>
                  <a:gd name="T34" fmla="*/ 600 w 1620"/>
                  <a:gd name="T35" fmla="*/ 1980 h 2100"/>
                  <a:gd name="T36" fmla="*/ 750 w 1620"/>
                  <a:gd name="T37" fmla="*/ 1920 h 2100"/>
                  <a:gd name="T38" fmla="*/ 975 w 1620"/>
                  <a:gd name="T39" fmla="*/ 1830 h 2100"/>
                  <a:gd name="T40" fmla="*/ 1110 w 1620"/>
                  <a:gd name="T41" fmla="*/ 1785 h 2100"/>
                  <a:gd name="T42" fmla="*/ 1215 w 1620"/>
                  <a:gd name="T43" fmla="*/ 1755 h 2100"/>
                  <a:gd name="T44" fmla="*/ 1395 w 1620"/>
                  <a:gd name="T45" fmla="*/ 1725 h 2100"/>
                  <a:gd name="T46" fmla="*/ 1620 w 1620"/>
                  <a:gd name="T47" fmla="*/ 1710 h 21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0"/>
                  <a:gd name="T73" fmla="*/ 0 h 2100"/>
                  <a:gd name="T74" fmla="*/ 1620 w 1620"/>
                  <a:gd name="T75" fmla="*/ 2100 h 21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0" h="2100">
                    <a:moveTo>
                      <a:pt x="705" y="0"/>
                    </a:moveTo>
                    <a:lnTo>
                      <a:pt x="495" y="180"/>
                    </a:lnTo>
                    <a:lnTo>
                      <a:pt x="420" y="255"/>
                    </a:lnTo>
                    <a:lnTo>
                      <a:pt x="330" y="345"/>
                    </a:lnTo>
                    <a:lnTo>
                      <a:pt x="225" y="450"/>
                    </a:lnTo>
                    <a:lnTo>
                      <a:pt x="135" y="555"/>
                    </a:lnTo>
                    <a:lnTo>
                      <a:pt x="90" y="630"/>
                    </a:lnTo>
                    <a:lnTo>
                      <a:pt x="60" y="690"/>
                    </a:lnTo>
                    <a:lnTo>
                      <a:pt x="30" y="825"/>
                    </a:lnTo>
                    <a:lnTo>
                      <a:pt x="0" y="1065"/>
                    </a:lnTo>
                    <a:lnTo>
                      <a:pt x="0" y="1455"/>
                    </a:lnTo>
                    <a:lnTo>
                      <a:pt x="0" y="1725"/>
                    </a:lnTo>
                    <a:lnTo>
                      <a:pt x="45" y="1920"/>
                    </a:lnTo>
                    <a:lnTo>
                      <a:pt x="75" y="2025"/>
                    </a:lnTo>
                    <a:lnTo>
                      <a:pt x="105" y="2100"/>
                    </a:lnTo>
                    <a:lnTo>
                      <a:pt x="180" y="2100"/>
                    </a:lnTo>
                    <a:lnTo>
                      <a:pt x="390" y="2055"/>
                    </a:lnTo>
                    <a:lnTo>
                      <a:pt x="600" y="1980"/>
                    </a:lnTo>
                    <a:lnTo>
                      <a:pt x="750" y="1920"/>
                    </a:lnTo>
                    <a:lnTo>
                      <a:pt x="975" y="1830"/>
                    </a:lnTo>
                    <a:lnTo>
                      <a:pt x="1110" y="1785"/>
                    </a:lnTo>
                    <a:lnTo>
                      <a:pt x="1215" y="1755"/>
                    </a:lnTo>
                    <a:lnTo>
                      <a:pt x="1395" y="1725"/>
                    </a:lnTo>
                    <a:lnTo>
                      <a:pt x="1620" y="1710"/>
                    </a:lnTo>
                  </a:path>
                </a:pathLst>
              </a:custGeom>
              <a:noFill/>
              <a:ln w="0">
                <a:solidFill>
                  <a:srgbClr val="000000"/>
                </a:solidFill>
                <a:round/>
                <a:headEnd/>
                <a:tailEnd/>
              </a:ln>
            </p:spPr>
            <p:txBody>
              <a:bodyPr/>
              <a:lstStyle/>
              <a:p>
                <a:endParaRPr lang="tr-TR"/>
              </a:p>
            </p:txBody>
          </p:sp>
          <p:sp>
            <p:nvSpPr>
              <p:cNvPr id="130" name="Freeform 659"/>
              <p:cNvSpPr>
                <a:spLocks/>
              </p:cNvSpPr>
              <p:nvPr/>
            </p:nvSpPr>
            <p:spPr bwMode="auto">
              <a:xfrm>
                <a:off x="5625" y="1740"/>
                <a:ext cx="810" cy="1890"/>
              </a:xfrm>
              <a:custGeom>
                <a:avLst/>
                <a:gdLst>
                  <a:gd name="T0" fmla="*/ 15 w 810"/>
                  <a:gd name="T1" fmla="*/ 1890 h 1890"/>
                  <a:gd name="T2" fmla="*/ 0 w 810"/>
                  <a:gd name="T3" fmla="*/ 1680 h 1890"/>
                  <a:gd name="T4" fmla="*/ 0 w 810"/>
                  <a:gd name="T5" fmla="*/ 1575 h 1890"/>
                  <a:gd name="T6" fmla="*/ 0 w 810"/>
                  <a:gd name="T7" fmla="*/ 1440 h 1890"/>
                  <a:gd name="T8" fmla="*/ 15 w 810"/>
                  <a:gd name="T9" fmla="*/ 1275 h 1890"/>
                  <a:gd name="T10" fmla="*/ 75 w 810"/>
                  <a:gd name="T11" fmla="*/ 1140 h 1890"/>
                  <a:gd name="T12" fmla="*/ 105 w 810"/>
                  <a:gd name="T13" fmla="*/ 1110 h 1890"/>
                  <a:gd name="T14" fmla="*/ 105 w 810"/>
                  <a:gd name="T15" fmla="*/ 1200 h 1890"/>
                  <a:gd name="T16" fmla="*/ 180 w 810"/>
                  <a:gd name="T17" fmla="*/ 1290 h 1890"/>
                  <a:gd name="T18" fmla="*/ 210 w 810"/>
                  <a:gd name="T19" fmla="*/ 1410 h 1890"/>
                  <a:gd name="T20" fmla="*/ 240 w 810"/>
                  <a:gd name="T21" fmla="*/ 1575 h 1890"/>
                  <a:gd name="T22" fmla="*/ 255 w 810"/>
                  <a:gd name="T23" fmla="*/ 1590 h 1890"/>
                  <a:gd name="T24" fmla="*/ 285 w 810"/>
                  <a:gd name="T25" fmla="*/ 1620 h 1890"/>
                  <a:gd name="T26" fmla="*/ 420 w 810"/>
                  <a:gd name="T27" fmla="*/ 1635 h 1890"/>
                  <a:gd name="T28" fmla="*/ 555 w 810"/>
                  <a:gd name="T29" fmla="*/ 1620 h 1890"/>
                  <a:gd name="T30" fmla="*/ 645 w 810"/>
                  <a:gd name="T31" fmla="*/ 1590 h 1890"/>
                  <a:gd name="T32" fmla="*/ 735 w 810"/>
                  <a:gd name="T33" fmla="*/ 1575 h 1890"/>
                  <a:gd name="T34" fmla="*/ 765 w 810"/>
                  <a:gd name="T35" fmla="*/ 1575 h 1890"/>
                  <a:gd name="T36" fmla="*/ 795 w 810"/>
                  <a:gd name="T37" fmla="*/ 1545 h 1890"/>
                  <a:gd name="T38" fmla="*/ 810 w 810"/>
                  <a:gd name="T39" fmla="*/ 1470 h 1890"/>
                  <a:gd name="T40" fmla="*/ 765 w 810"/>
                  <a:gd name="T41" fmla="*/ 990 h 1890"/>
                  <a:gd name="T42" fmla="*/ 735 w 810"/>
                  <a:gd name="T43" fmla="*/ 765 h 1890"/>
                  <a:gd name="T44" fmla="*/ 690 w 810"/>
                  <a:gd name="T45" fmla="*/ 615 h 1890"/>
                  <a:gd name="T46" fmla="*/ 630 w 810"/>
                  <a:gd name="T47" fmla="*/ 480 h 1890"/>
                  <a:gd name="T48" fmla="*/ 585 w 810"/>
                  <a:gd name="T49" fmla="*/ 405 h 1890"/>
                  <a:gd name="T50" fmla="*/ 540 w 810"/>
                  <a:gd name="T51" fmla="*/ 315 h 1890"/>
                  <a:gd name="T52" fmla="*/ 450 w 810"/>
                  <a:gd name="T53" fmla="*/ 210 h 1890"/>
                  <a:gd name="T54" fmla="*/ 360 w 810"/>
                  <a:gd name="T55" fmla="*/ 135 h 1890"/>
                  <a:gd name="T56" fmla="*/ 240 w 810"/>
                  <a:gd name="T57" fmla="*/ 45 h 1890"/>
                  <a:gd name="T58" fmla="*/ 120 w 810"/>
                  <a:gd name="T59" fmla="*/ 0 h 18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0"/>
                  <a:gd name="T91" fmla="*/ 0 h 1890"/>
                  <a:gd name="T92" fmla="*/ 810 w 810"/>
                  <a:gd name="T93" fmla="*/ 1890 h 189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0" h="1890">
                    <a:moveTo>
                      <a:pt x="15" y="1890"/>
                    </a:moveTo>
                    <a:lnTo>
                      <a:pt x="0" y="1680"/>
                    </a:lnTo>
                    <a:lnTo>
                      <a:pt x="0" y="1575"/>
                    </a:lnTo>
                    <a:lnTo>
                      <a:pt x="0" y="1440"/>
                    </a:lnTo>
                    <a:lnTo>
                      <a:pt x="15" y="1275"/>
                    </a:lnTo>
                    <a:lnTo>
                      <a:pt x="75" y="1140"/>
                    </a:lnTo>
                    <a:lnTo>
                      <a:pt x="105" y="1110"/>
                    </a:lnTo>
                    <a:lnTo>
                      <a:pt x="105" y="1200"/>
                    </a:lnTo>
                    <a:lnTo>
                      <a:pt x="180" y="1290"/>
                    </a:lnTo>
                    <a:lnTo>
                      <a:pt x="210" y="1410"/>
                    </a:lnTo>
                    <a:lnTo>
                      <a:pt x="240" y="1575"/>
                    </a:lnTo>
                    <a:lnTo>
                      <a:pt x="255" y="1590"/>
                    </a:lnTo>
                    <a:lnTo>
                      <a:pt x="285" y="1620"/>
                    </a:lnTo>
                    <a:lnTo>
                      <a:pt x="420" y="1635"/>
                    </a:lnTo>
                    <a:lnTo>
                      <a:pt x="555" y="1620"/>
                    </a:lnTo>
                    <a:lnTo>
                      <a:pt x="645" y="1590"/>
                    </a:lnTo>
                    <a:lnTo>
                      <a:pt x="735" y="1575"/>
                    </a:lnTo>
                    <a:lnTo>
                      <a:pt x="765" y="1575"/>
                    </a:lnTo>
                    <a:lnTo>
                      <a:pt x="795" y="1545"/>
                    </a:lnTo>
                    <a:lnTo>
                      <a:pt x="810" y="1470"/>
                    </a:lnTo>
                    <a:lnTo>
                      <a:pt x="765" y="990"/>
                    </a:lnTo>
                    <a:lnTo>
                      <a:pt x="735" y="765"/>
                    </a:lnTo>
                    <a:lnTo>
                      <a:pt x="690" y="615"/>
                    </a:lnTo>
                    <a:lnTo>
                      <a:pt x="630" y="480"/>
                    </a:lnTo>
                    <a:lnTo>
                      <a:pt x="585" y="405"/>
                    </a:lnTo>
                    <a:lnTo>
                      <a:pt x="540" y="315"/>
                    </a:lnTo>
                    <a:lnTo>
                      <a:pt x="450" y="210"/>
                    </a:lnTo>
                    <a:lnTo>
                      <a:pt x="360" y="135"/>
                    </a:lnTo>
                    <a:lnTo>
                      <a:pt x="240" y="45"/>
                    </a:lnTo>
                    <a:lnTo>
                      <a:pt x="120" y="0"/>
                    </a:lnTo>
                  </a:path>
                </a:pathLst>
              </a:custGeom>
              <a:noFill/>
              <a:ln w="0">
                <a:solidFill>
                  <a:srgbClr val="000000"/>
                </a:solidFill>
                <a:round/>
                <a:headEnd/>
                <a:tailEnd/>
              </a:ln>
            </p:spPr>
            <p:txBody>
              <a:bodyPr/>
              <a:lstStyle/>
              <a:p>
                <a:endParaRPr lang="tr-TR"/>
              </a:p>
            </p:txBody>
          </p:sp>
          <p:sp>
            <p:nvSpPr>
              <p:cNvPr id="131" name="Freeform 660"/>
              <p:cNvSpPr>
                <a:spLocks/>
              </p:cNvSpPr>
              <p:nvPr/>
            </p:nvSpPr>
            <p:spPr bwMode="auto">
              <a:xfrm>
                <a:off x="4050" y="2325"/>
                <a:ext cx="660" cy="840"/>
              </a:xfrm>
              <a:custGeom>
                <a:avLst/>
                <a:gdLst>
                  <a:gd name="T0" fmla="*/ 0 w 660"/>
                  <a:gd name="T1" fmla="*/ 840 h 840"/>
                  <a:gd name="T2" fmla="*/ 15 w 660"/>
                  <a:gd name="T3" fmla="*/ 795 h 840"/>
                  <a:gd name="T4" fmla="*/ 45 w 660"/>
                  <a:gd name="T5" fmla="*/ 750 h 840"/>
                  <a:gd name="T6" fmla="*/ 75 w 660"/>
                  <a:gd name="T7" fmla="*/ 705 h 840"/>
                  <a:gd name="T8" fmla="*/ 105 w 660"/>
                  <a:gd name="T9" fmla="*/ 660 h 840"/>
                  <a:gd name="T10" fmla="*/ 135 w 660"/>
                  <a:gd name="T11" fmla="*/ 615 h 840"/>
                  <a:gd name="T12" fmla="*/ 180 w 660"/>
                  <a:gd name="T13" fmla="*/ 585 h 840"/>
                  <a:gd name="T14" fmla="*/ 225 w 660"/>
                  <a:gd name="T15" fmla="*/ 540 h 840"/>
                  <a:gd name="T16" fmla="*/ 270 w 660"/>
                  <a:gd name="T17" fmla="*/ 510 h 840"/>
                  <a:gd name="T18" fmla="*/ 315 w 660"/>
                  <a:gd name="T19" fmla="*/ 480 h 840"/>
                  <a:gd name="T20" fmla="*/ 360 w 660"/>
                  <a:gd name="T21" fmla="*/ 465 h 840"/>
                  <a:gd name="T22" fmla="*/ 420 w 660"/>
                  <a:gd name="T23" fmla="*/ 450 h 840"/>
                  <a:gd name="T24" fmla="*/ 465 w 660"/>
                  <a:gd name="T25" fmla="*/ 435 h 840"/>
                  <a:gd name="T26" fmla="*/ 525 w 660"/>
                  <a:gd name="T27" fmla="*/ 420 h 840"/>
                  <a:gd name="T28" fmla="*/ 585 w 660"/>
                  <a:gd name="T29" fmla="*/ 420 h 840"/>
                  <a:gd name="T30" fmla="*/ 540 w 660"/>
                  <a:gd name="T31" fmla="*/ 390 h 840"/>
                  <a:gd name="T32" fmla="*/ 495 w 660"/>
                  <a:gd name="T33" fmla="*/ 375 h 840"/>
                  <a:gd name="T34" fmla="*/ 450 w 660"/>
                  <a:gd name="T35" fmla="*/ 360 h 840"/>
                  <a:gd name="T36" fmla="*/ 405 w 660"/>
                  <a:gd name="T37" fmla="*/ 345 h 840"/>
                  <a:gd name="T38" fmla="*/ 345 w 660"/>
                  <a:gd name="T39" fmla="*/ 345 h 840"/>
                  <a:gd name="T40" fmla="*/ 300 w 660"/>
                  <a:gd name="T41" fmla="*/ 345 h 840"/>
                  <a:gd name="T42" fmla="*/ 255 w 660"/>
                  <a:gd name="T43" fmla="*/ 345 h 840"/>
                  <a:gd name="T44" fmla="*/ 210 w 660"/>
                  <a:gd name="T45" fmla="*/ 345 h 840"/>
                  <a:gd name="T46" fmla="*/ 270 w 660"/>
                  <a:gd name="T47" fmla="*/ 300 h 840"/>
                  <a:gd name="T48" fmla="*/ 315 w 660"/>
                  <a:gd name="T49" fmla="*/ 240 h 840"/>
                  <a:gd name="T50" fmla="*/ 390 w 660"/>
                  <a:gd name="T51" fmla="*/ 180 h 840"/>
                  <a:gd name="T52" fmla="*/ 450 w 660"/>
                  <a:gd name="T53" fmla="*/ 135 h 840"/>
                  <a:gd name="T54" fmla="*/ 510 w 660"/>
                  <a:gd name="T55" fmla="*/ 75 h 840"/>
                  <a:gd name="T56" fmla="*/ 585 w 660"/>
                  <a:gd name="T57" fmla="*/ 30 h 840"/>
                  <a:gd name="T58" fmla="*/ 660 w 660"/>
                  <a:gd name="T59" fmla="*/ 0 h 8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0"/>
                  <a:gd name="T91" fmla="*/ 0 h 840"/>
                  <a:gd name="T92" fmla="*/ 660 w 660"/>
                  <a:gd name="T93" fmla="*/ 840 h 8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0" h="840">
                    <a:moveTo>
                      <a:pt x="0" y="840"/>
                    </a:moveTo>
                    <a:lnTo>
                      <a:pt x="15" y="795"/>
                    </a:lnTo>
                    <a:lnTo>
                      <a:pt x="45" y="750"/>
                    </a:lnTo>
                    <a:lnTo>
                      <a:pt x="75" y="705"/>
                    </a:lnTo>
                    <a:lnTo>
                      <a:pt x="105" y="660"/>
                    </a:lnTo>
                    <a:lnTo>
                      <a:pt x="135" y="615"/>
                    </a:lnTo>
                    <a:lnTo>
                      <a:pt x="180" y="585"/>
                    </a:lnTo>
                    <a:lnTo>
                      <a:pt x="225" y="540"/>
                    </a:lnTo>
                    <a:lnTo>
                      <a:pt x="270" y="510"/>
                    </a:lnTo>
                    <a:lnTo>
                      <a:pt x="315" y="480"/>
                    </a:lnTo>
                    <a:lnTo>
                      <a:pt x="360" y="465"/>
                    </a:lnTo>
                    <a:lnTo>
                      <a:pt x="420" y="450"/>
                    </a:lnTo>
                    <a:lnTo>
                      <a:pt x="465" y="435"/>
                    </a:lnTo>
                    <a:lnTo>
                      <a:pt x="525" y="420"/>
                    </a:lnTo>
                    <a:lnTo>
                      <a:pt x="585" y="420"/>
                    </a:lnTo>
                    <a:lnTo>
                      <a:pt x="540" y="390"/>
                    </a:lnTo>
                    <a:lnTo>
                      <a:pt x="495" y="375"/>
                    </a:lnTo>
                    <a:lnTo>
                      <a:pt x="450" y="360"/>
                    </a:lnTo>
                    <a:lnTo>
                      <a:pt x="405" y="345"/>
                    </a:lnTo>
                    <a:lnTo>
                      <a:pt x="345" y="345"/>
                    </a:lnTo>
                    <a:lnTo>
                      <a:pt x="300" y="345"/>
                    </a:lnTo>
                    <a:lnTo>
                      <a:pt x="255" y="345"/>
                    </a:lnTo>
                    <a:lnTo>
                      <a:pt x="210" y="345"/>
                    </a:lnTo>
                    <a:lnTo>
                      <a:pt x="270" y="300"/>
                    </a:lnTo>
                    <a:lnTo>
                      <a:pt x="315" y="240"/>
                    </a:lnTo>
                    <a:lnTo>
                      <a:pt x="390" y="180"/>
                    </a:lnTo>
                    <a:lnTo>
                      <a:pt x="450" y="135"/>
                    </a:lnTo>
                    <a:lnTo>
                      <a:pt x="510" y="75"/>
                    </a:lnTo>
                    <a:lnTo>
                      <a:pt x="585" y="30"/>
                    </a:lnTo>
                    <a:lnTo>
                      <a:pt x="660" y="0"/>
                    </a:lnTo>
                  </a:path>
                </a:pathLst>
              </a:custGeom>
              <a:noFill/>
              <a:ln w="0">
                <a:solidFill>
                  <a:srgbClr val="000000"/>
                </a:solidFill>
                <a:round/>
                <a:headEnd/>
                <a:tailEnd/>
              </a:ln>
            </p:spPr>
            <p:txBody>
              <a:bodyPr/>
              <a:lstStyle/>
              <a:p>
                <a:endParaRPr lang="tr-TR"/>
              </a:p>
            </p:txBody>
          </p:sp>
          <p:sp>
            <p:nvSpPr>
              <p:cNvPr id="132" name="Freeform 661"/>
              <p:cNvSpPr>
                <a:spLocks/>
              </p:cNvSpPr>
              <p:nvPr/>
            </p:nvSpPr>
            <p:spPr bwMode="auto">
              <a:xfrm>
                <a:off x="5115" y="2565"/>
                <a:ext cx="615" cy="300"/>
              </a:xfrm>
              <a:custGeom>
                <a:avLst/>
                <a:gdLst>
                  <a:gd name="T0" fmla="*/ 615 w 615"/>
                  <a:gd name="T1" fmla="*/ 300 h 300"/>
                  <a:gd name="T2" fmla="*/ 585 w 615"/>
                  <a:gd name="T3" fmla="*/ 240 h 300"/>
                  <a:gd name="T4" fmla="*/ 570 w 615"/>
                  <a:gd name="T5" fmla="*/ 180 h 300"/>
                  <a:gd name="T6" fmla="*/ 570 w 615"/>
                  <a:gd name="T7" fmla="*/ 150 h 300"/>
                  <a:gd name="T8" fmla="*/ 540 w 615"/>
                  <a:gd name="T9" fmla="*/ 135 h 300"/>
                  <a:gd name="T10" fmla="*/ 495 w 615"/>
                  <a:gd name="T11" fmla="*/ 135 h 300"/>
                  <a:gd name="T12" fmla="*/ 465 w 615"/>
                  <a:gd name="T13" fmla="*/ 135 h 300"/>
                  <a:gd name="T14" fmla="*/ 405 w 615"/>
                  <a:gd name="T15" fmla="*/ 120 h 300"/>
                  <a:gd name="T16" fmla="*/ 345 w 615"/>
                  <a:gd name="T17" fmla="*/ 105 h 300"/>
                  <a:gd name="T18" fmla="*/ 315 w 615"/>
                  <a:gd name="T19" fmla="*/ 90 h 300"/>
                  <a:gd name="T20" fmla="*/ 270 w 615"/>
                  <a:gd name="T21" fmla="*/ 75 h 300"/>
                  <a:gd name="T22" fmla="*/ 195 w 615"/>
                  <a:gd name="T23" fmla="*/ 45 h 300"/>
                  <a:gd name="T24" fmla="*/ 150 w 615"/>
                  <a:gd name="T25" fmla="*/ 45 h 300"/>
                  <a:gd name="T26" fmla="*/ 75 w 615"/>
                  <a:gd name="T27" fmla="*/ 30 h 300"/>
                  <a:gd name="T28" fmla="*/ 45 w 615"/>
                  <a:gd name="T29" fmla="*/ 15 h 300"/>
                  <a:gd name="T30" fmla="*/ 0 w 615"/>
                  <a:gd name="T31" fmla="*/ 0 h 3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5"/>
                  <a:gd name="T49" fmla="*/ 0 h 300"/>
                  <a:gd name="T50" fmla="*/ 615 w 615"/>
                  <a:gd name="T51" fmla="*/ 300 h 3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5" h="300">
                    <a:moveTo>
                      <a:pt x="615" y="300"/>
                    </a:moveTo>
                    <a:lnTo>
                      <a:pt x="585" y="240"/>
                    </a:lnTo>
                    <a:lnTo>
                      <a:pt x="570" y="180"/>
                    </a:lnTo>
                    <a:lnTo>
                      <a:pt x="570" y="150"/>
                    </a:lnTo>
                    <a:lnTo>
                      <a:pt x="540" y="135"/>
                    </a:lnTo>
                    <a:lnTo>
                      <a:pt x="495" y="135"/>
                    </a:lnTo>
                    <a:lnTo>
                      <a:pt x="465" y="135"/>
                    </a:lnTo>
                    <a:lnTo>
                      <a:pt x="405" y="120"/>
                    </a:lnTo>
                    <a:lnTo>
                      <a:pt x="345" y="105"/>
                    </a:lnTo>
                    <a:lnTo>
                      <a:pt x="315" y="90"/>
                    </a:lnTo>
                    <a:lnTo>
                      <a:pt x="270" y="75"/>
                    </a:lnTo>
                    <a:lnTo>
                      <a:pt x="195" y="45"/>
                    </a:lnTo>
                    <a:lnTo>
                      <a:pt x="150" y="45"/>
                    </a:lnTo>
                    <a:lnTo>
                      <a:pt x="75" y="30"/>
                    </a:lnTo>
                    <a:lnTo>
                      <a:pt x="45" y="15"/>
                    </a:lnTo>
                    <a:lnTo>
                      <a:pt x="0" y="0"/>
                    </a:lnTo>
                  </a:path>
                </a:pathLst>
              </a:custGeom>
              <a:noFill/>
              <a:ln w="0">
                <a:solidFill>
                  <a:srgbClr val="000000"/>
                </a:solidFill>
                <a:round/>
                <a:headEnd/>
                <a:tailEnd/>
              </a:ln>
            </p:spPr>
            <p:txBody>
              <a:bodyPr/>
              <a:lstStyle/>
              <a:p>
                <a:endParaRPr lang="tr-TR"/>
              </a:p>
            </p:txBody>
          </p:sp>
          <p:sp>
            <p:nvSpPr>
              <p:cNvPr id="133" name="Freeform 662"/>
              <p:cNvSpPr>
                <a:spLocks/>
              </p:cNvSpPr>
              <p:nvPr/>
            </p:nvSpPr>
            <p:spPr bwMode="auto">
              <a:xfrm>
                <a:off x="4980" y="3300"/>
                <a:ext cx="390" cy="105"/>
              </a:xfrm>
              <a:custGeom>
                <a:avLst/>
                <a:gdLst>
                  <a:gd name="T0" fmla="*/ 0 w 390"/>
                  <a:gd name="T1" fmla="*/ 105 h 105"/>
                  <a:gd name="T2" fmla="*/ 60 w 390"/>
                  <a:gd name="T3" fmla="*/ 105 h 105"/>
                  <a:gd name="T4" fmla="*/ 105 w 390"/>
                  <a:gd name="T5" fmla="*/ 90 h 105"/>
                  <a:gd name="T6" fmla="*/ 165 w 390"/>
                  <a:gd name="T7" fmla="*/ 90 h 105"/>
                  <a:gd name="T8" fmla="*/ 225 w 390"/>
                  <a:gd name="T9" fmla="*/ 75 h 105"/>
                  <a:gd name="T10" fmla="*/ 270 w 390"/>
                  <a:gd name="T11" fmla="*/ 60 h 105"/>
                  <a:gd name="T12" fmla="*/ 330 w 390"/>
                  <a:gd name="T13" fmla="*/ 30 h 105"/>
                  <a:gd name="T14" fmla="*/ 375 w 390"/>
                  <a:gd name="T15" fmla="*/ 0 h 105"/>
                  <a:gd name="T16" fmla="*/ 390 w 390"/>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0"/>
                  <a:gd name="T28" fmla="*/ 0 h 105"/>
                  <a:gd name="T29" fmla="*/ 390 w 390"/>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0" h="105">
                    <a:moveTo>
                      <a:pt x="0" y="105"/>
                    </a:moveTo>
                    <a:lnTo>
                      <a:pt x="60" y="105"/>
                    </a:lnTo>
                    <a:lnTo>
                      <a:pt x="105" y="90"/>
                    </a:lnTo>
                    <a:lnTo>
                      <a:pt x="165" y="90"/>
                    </a:lnTo>
                    <a:lnTo>
                      <a:pt x="225" y="75"/>
                    </a:lnTo>
                    <a:lnTo>
                      <a:pt x="270" y="60"/>
                    </a:lnTo>
                    <a:lnTo>
                      <a:pt x="330" y="30"/>
                    </a:lnTo>
                    <a:lnTo>
                      <a:pt x="375" y="0"/>
                    </a:lnTo>
                    <a:lnTo>
                      <a:pt x="390" y="0"/>
                    </a:lnTo>
                  </a:path>
                </a:pathLst>
              </a:custGeom>
              <a:noFill/>
              <a:ln w="0">
                <a:solidFill>
                  <a:srgbClr val="000000"/>
                </a:solidFill>
                <a:round/>
                <a:headEnd/>
                <a:tailEnd/>
              </a:ln>
            </p:spPr>
            <p:txBody>
              <a:bodyPr/>
              <a:lstStyle/>
              <a:p>
                <a:endParaRPr lang="tr-TR"/>
              </a:p>
            </p:txBody>
          </p:sp>
          <p:sp>
            <p:nvSpPr>
              <p:cNvPr id="134" name="Freeform 663"/>
              <p:cNvSpPr>
                <a:spLocks/>
              </p:cNvSpPr>
              <p:nvPr/>
            </p:nvSpPr>
            <p:spPr bwMode="auto">
              <a:xfrm>
                <a:off x="4815" y="3450"/>
                <a:ext cx="495" cy="270"/>
              </a:xfrm>
              <a:custGeom>
                <a:avLst/>
                <a:gdLst>
                  <a:gd name="T0" fmla="*/ 0 w 495"/>
                  <a:gd name="T1" fmla="*/ 0 h 270"/>
                  <a:gd name="T2" fmla="*/ 0 w 495"/>
                  <a:gd name="T3" fmla="*/ 30 h 270"/>
                  <a:gd name="T4" fmla="*/ 15 w 495"/>
                  <a:gd name="T5" fmla="*/ 75 h 270"/>
                  <a:gd name="T6" fmla="*/ 30 w 495"/>
                  <a:gd name="T7" fmla="*/ 135 h 270"/>
                  <a:gd name="T8" fmla="*/ 30 w 495"/>
                  <a:gd name="T9" fmla="*/ 180 h 270"/>
                  <a:gd name="T10" fmla="*/ 15 w 495"/>
                  <a:gd name="T11" fmla="*/ 225 h 270"/>
                  <a:gd name="T12" fmla="*/ 15 w 495"/>
                  <a:gd name="T13" fmla="*/ 270 h 270"/>
                  <a:gd name="T14" fmla="*/ 45 w 495"/>
                  <a:gd name="T15" fmla="*/ 255 h 270"/>
                  <a:gd name="T16" fmla="*/ 150 w 495"/>
                  <a:gd name="T17" fmla="*/ 225 h 270"/>
                  <a:gd name="T18" fmla="*/ 270 w 495"/>
                  <a:gd name="T19" fmla="*/ 195 h 270"/>
                  <a:gd name="T20" fmla="*/ 390 w 495"/>
                  <a:gd name="T21" fmla="*/ 180 h 270"/>
                  <a:gd name="T22" fmla="*/ 495 w 495"/>
                  <a:gd name="T23" fmla="*/ 165 h 2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5"/>
                  <a:gd name="T37" fmla="*/ 0 h 270"/>
                  <a:gd name="T38" fmla="*/ 495 w 495"/>
                  <a:gd name="T39" fmla="*/ 270 h 2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5" h="270">
                    <a:moveTo>
                      <a:pt x="0" y="0"/>
                    </a:moveTo>
                    <a:lnTo>
                      <a:pt x="0" y="30"/>
                    </a:lnTo>
                    <a:lnTo>
                      <a:pt x="15" y="75"/>
                    </a:lnTo>
                    <a:lnTo>
                      <a:pt x="30" y="135"/>
                    </a:lnTo>
                    <a:lnTo>
                      <a:pt x="30" y="180"/>
                    </a:lnTo>
                    <a:lnTo>
                      <a:pt x="15" y="225"/>
                    </a:lnTo>
                    <a:lnTo>
                      <a:pt x="15" y="270"/>
                    </a:lnTo>
                    <a:lnTo>
                      <a:pt x="45" y="255"/>
                    </a:lnTo>
                    <a:lnTo>
                      <a:pt x="150" y="225"/>
                    </a:lnTo>
                    <a:lnTo>
                      <a:pt x="270" y="195"/>
                    </a:lnTo>
                    <a:lnTo>
                      <a:pt x="390" y="180"/>
                    </a:lnTo>
                    <a:lnTo>
                      <a:pt x="495" y="165"/>
                    </a:lnTo>
                  </a:path>
                </a:pathLst>
              </a:custGeom>
              <a:noFill/>
              <a:ln w="0">
                <a:solidFill>
                  <a:srgbClr val="000000"/>
                </a:solidFill>
                <a:round/>
                <a:headEnd/>
                <a:tailEnd/>
              </a:ln>
            </p:spPr>
            <p:txBody>
              <a:bodyPr/>
              <a:lstStyle/>
              <a:p>
                <a:endParaRPr lang="tr-TR"/>
              </a:p>
            </p:txBody>
          </p:sp>
          <p:sp>
            <p:nvSpPr>
              <p:cNvPr id="135" name="Freeform 664"/>
              <p:cNvSpPr>
                <a:spLocks/>
              </p:cNvSpPr>
              <p:nvPr/>
            </p:nvSpPr>
            <p:spPr bwMode="auto">
              <a:xfrm>
                <a:off x="4020" y="3390"/>
                <a:ext cx="90" cy="135"/>
              </a:xfrm>
              <a:custGeom>
                <a:avLst/>
                <a:gdLst>
                  <a:gd name="T0" fmla="*/ 90 w 90"/>
                  <a:gd name="T1" fmla="*/ 0 h 135"/>
                  <a:gd name="T2" fmla="*/ 75 w 90"/>
                  <a:gd name="T3" fmla="*/ 0 h 135"/>
                  <a:gd name="T4" fmla="*/ 75 w 90"/>
                  <a:gd name="T5" fmla="*/ 0 h 135"/>
                  <a:gd name="T6" fmla="*/ 60 w 90"/>
                  <a:gd name="T7" fmla="*/ 0 h 135"/>
                  <a:gd name="T8" fmla="*/ 45 w 90"/>
                  <a:gd name="T9" fmla="*/ 0 h 135"/>
                  <a:gd name="T10" fmla="*/ 30 w 90"/>
                  <a:gd name="T11" fmla="*/ 15 h 135"/>
                  <a:gd name="T12" fmla="*/ 30 w 90"/>
                  <a:gd name="T13" fmla="*/ 30 h 135"/>
                  <a:gd name="T14" fmla="*/ 15 w 90"/>
                  <a:gd name="T15" fmla="*/ 45 h 135"/>
                  <a:gd name="T16" fmla="*/ 0 w 90"/>
                  <a:gd name="T17" fmla="*/ 60 h 135"/>
                  <a:gd name="T18" fmla="*/ 0 w 90"/>
                  <a:gd name="T19" fmla="*/ 75 h 135"/>
                  <a:gd name="T20" fmla="*/ 0 w 90"/>
                  <a:gd name="T21" fmla="*/ 90 h 135"/>
                  <a:gd name="T22" fmla="*/ 0 w 90"/>
                  <a:gd name="T23" fmla="*/ 105 h 135"/>
                  <a:gd name="T24" fmla="*/ 15 w 90"/>
                  <a:gd name="T25" fmla="*/ 120 h 135"/>
                  <a:gd name="T26" fmla="*/ 15 w 90"/>
                  <a:gd name="T27" fmla="*/ 120 h 135"/>
                  <a:gd name="T28" fmla="*/ 30 w 90"/>
                  <a:gd name="T29" fmla="*/ 120 h 135"/>
                  <a:gd name="T30" fmla="*/ 45 w 90"/>
                  <a:gd name="T31" fmla="*/ 135 h 135"/>
                  <a:gd name="T32" fmla="*/ 60 w 90"/>
                  <a:gd name="T33" fmla="*/ 120 h 135"/>
                  <a:gd name="T34" fmla="*/ 60 w 90"/>
                  <a:gd name="T35" fmla="*/ 120 h 135"/>
                  <a:gd name="T36" fmla="*/ 75 w 90"/>
                  <a:gd name="T37" fmla="*/ 105 h 135"/>
                  <a:gd name="T38" fmla="*/ 90 w 90"/>
                  <a:gd name="T39" fmla="*/ 90 h 135"/>
                  <a:gd name="T40" fmla="*/ 90 w 90"/>
                  <a:gd name="T41" fmla="*/ 75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135"/>
                  <a:gd name="T65" fmla="*/ 90 w 9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135">
                    <a:moveTo>
                      <a:pt x="90" y="0"/>
                    </a:moveTo>
                    <a:lnTo>
                      <a:pt x="75" y="0"/>
                    </a:lnTo>
                    <a:lnTo>
                      <a:pt x="60" y="0"/>
                    </a:lnTo>
                    <a:lnTo>
                      <a:pt x="45" y="0"/>
                    </a:lnTo>
                    <a:lnTo>
                      <a:pt x="30" y="15"/>
                    </a:lnTo>
                    <a:lnTo>
                      <a:pt x="30" y="30"/>
                    </a:lnTo>
                    <a:lnTo>
                      <a:pt x="15" y="45"/>
                    </a:lnTo>
                    <a:lnTo>
                      <a:pt x="0" y="60"/>
                    </a:lnTo>
                    <a:lnTo>
                      <a:pt x="0" y="75"/>
                    </a:lnTo>
                    <a:lnTo>
                      <a:pt x="0" y="90"/>
                    </a:lnTo>
                    <a:lnTo>
                      <a:pt x="0" y="105"/>
                    </a:lnTo>
                    <a:lnTo>
                      <a:pt x="15" y="120"/>
                    </a:lnTo>
                    <a:lnTo>
                      <a:pt x="30" y="120"/>
                    </a:lnTo>
                    <a:lnTo>
                      <a:pt x="45" y="135"/>
                    </a:lnTo>
                    <a:lnTo>
                      <a:pt x="60" y="120"/>
                    </a:lnTo>
                    <a:lnTo>
                      <a:pt x="75" y="105"/>
                    </a:lnTo>
                    <a:lnTo>
                      <a:pt x="90" y="90"/>
                    </a:lnTo>
                    <a:lnTo>
                      <a:pt x="90" y="75"/>
                    </a:lnTo>
                  </a:path>
                </a:pathLst>
              </a:custGeom>
              <a:noFill/>
              <a:ln w="0">
                <a:solidFill>
                  <a:srgbClr val="000000"/>
                </a:solidFill>
                <a:round/>
                <a:headEnd/>
                <a:tailEnd/>
              </a:ln>
            </p:spPr>
            <p:txBody>
              <a:bodyPr/>
              <a:lstStyle/>
              <a:p>
                <a:endParaRPr lang="tr-TR"/>
              </a:p>
            </p:txBody>
          </p:sp>
          <p:sp>
            <p:nvSpPr>
              <p:cNvPr id="136" name="Freeform 665"/>
              <p:cNvSpPr>
                <a:spLocks/>
              </p:cNvSpPr>
              <p:nvPr/>
            </p:nvSpPr>
            <p:spPr bwMode="auto">
              <a:xfrm>
                <a:off x="4065" y="3750"/>
                <a:ext cx="90" cy="135"/>
              </a:xfrm>
              <a:custGeom>
                <a:avLst/>
                <a:gdLst>
                  <a:gd name="T0" fmla="*/ 90 w 90"/>
                  <a:gd name="T1" fmla="*/ 0 h 135"/>
                  <a:gd name="T2" fmla="*/ 75 w 90"/>
                  <a:gd name="T3" fmla="*/ 0 h 135"/>
                  <a:gd name="T4" fmla="*/ 75 w 90"/>
                  <a:gd name="T5" fmla="*/ 0 h 135"/>
                  <a:gd name="T6" fmla="*/ 60 w 90"/>
                  <a:gd name="T7" fmla="*/ 0 h 135"/>
                  <a:gd name="T8" fmla="*/ 45 w 90"/>
                  <a:gd name="T9" fmla="*/ 0 h 135"/>
                  <a:gd name="T10" fmla="*/ 30 w 90"/>
                  <a:gd name="T11" fmla="*/ 15 h 135"/>
                  <a:gd name="T12" fmla="*/ 30 w 90"/>
                  <a:gd name="T13" fmla="*/ 15 h 135"/>
                  <a:gd name="T14" fmla="*/ 15 w 90"/>
                  <a:gd name="T15" fmla="*/ 30 h 135"/>
                  <a:gd name="T16" fmla="*/ 0 w 90"/>
                  <a:gd name="T17" fmla="*/ 60 h 135"/>
                  <a:gd name="T18" fmla="*/ 0 w 90"/>
                  <a:gd name="T19" fmla="*/ 75 h 135"/>
                  <a:gd name="T20" fmla="*/ 0 w 90"/>
                  <a:gd name="T21" fmla="*/ 90 h 135"/>
                  <a:gd name="T22" fmla="*/ 0 w 90"/>
                  <a:gd name="T23" fmla="*/ 105 h 135"/>
                  <a:gd name="T24" fmla="*/ 15 w 90"/>
                  <a:gd name="T25" fmla="*/ 120 h 135"/>
                  <a:gd name="T26" fmla="*/ 15 w 90"/>
                  <a:gd name="T27" fmla="*/ 120 h 135"/>
                  <a:gd name="T28" fmla="*/ 30 w 90"/>
                  <a:gd name="T29" fmla="*/ 120 h 135"/>
                  <a:gd name="T30" fmla="*/ 45 w 90"/>
                  <a:gd name="T31" fmla="*/ 135 h 135"/>
                  <a:gd name="T32" fmla="*/ 60 w 90"/>
                  <a:gd name="T33" fmla="*/ 120 h 135"/>
                  <a:gd name="T34" fmla="*/ 60 w 90"/>
                  <a:gd name="T35" fmla="*/ 120 h 135"/>
                  <a:gd name="T36" fmla="*/ 75 w 90"/>
                  <a:gd name="T37" fmla="*/ 105 h 135"/>
                  <a:gd name="T38" fmla="*/ 90 w 90"/>
                  <a:gd name="T39" fmla="*/ 90 h 135"/>
                  <a:gd name="T40" fmla="*/ 90 w 90"/>
                  <a:gd name="T41" fmla="*/ 75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135"/>
                  <a:gd name="T65" fmla="*/ 90 w 9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135">
                    <a:moveTo>
                      <a:pt x="90" y="0"/>
                    </a:moveTo>
                    <a:lnTo>
                      <a:pt x="75" y="0"/>
                    </a:lnTo>
                    <a:lnTo>
                      <a:pt x="60" y="0"/>
                    </a:lnTo>
                    <a:lnTo>
                      <a:pt x="45" y="0"/>
                    </a:lnTo>
                    <a:lnTo>
                      <a:pt x="30" y="15"/>
                    </a:lnTo>
                    <a:lnTo>
                      <a:pt x="15" y="30"/>
                    </a:lnTo>
                    <a:lnTo>
                      <a:pt x="0" y="60"/>
                    </a:lnTo>
                    <a:lnTo>
                      <a:pt x="0" y="75"/>
                    </a:lnTo>
                    <a:lnTo>
                      <a:pt x="0" y="90"/>
                    </a:lnTo>
                    <a:lnTo>
                      <a:pt x="0" y="105"/>
                    </a:lnTo>
                    <a:lnTo>
                      <a:pt x="15" y="120"/>
                    </a:lnTo>
                    <a:lnTo>
                      <a:pt x="30" y="120"/>
                    </a:lnTo>
                    <a:lnTo>
                      <a:pt x="45" y="135"/>
                    </a:lnTo>
                    <a:lnTo>
                      <a:pt x="60" y="120"/>
                    </a:lnTo>
                    <a:lnTo>
                      <a:pt x="75" y="105"/>
                    </a:lnTo>
                    <a:lnTo>
                      <a:pt x="90" y="90"/>
                    </a:lnTo>
                    <a:lnTo>
                      <a:pt x="90" y="75"/>
                    </a:lnTo>
                  </a:path>
                </a:pathLst>
              </a:custGeom>
              <a:noFill/>
              <a:ln w="0">
                <a:solidFill>
                  <a:srgbClr val="000000"/>
                </a:solidFill>
                <a:round/>
                <a:headEnd/>
                <a:tailEnd/>
              </a:ln>
            </p:spPr>
            <p:txBody>
              <a:bodyPr/>
              <a:lstStyle/>
              <a:p>
                <a:endParaRPr lang="tr-TR"/>
              </a:p>
            </p:txBody>
          </p:sp>
          <p:sp>
            <p:nvSpPr>
              <p:cNvPr id="137" name="Freeform 666"/>
              <p:cNvSpPr>
                <a:spLocks/>
              </p:cNvSpPr>
              <p:nvPr/>
            </p:nvSpPr>
            <p:spPr bwMode="auto">
              <a:xfrm>
                <a:off x="5700" y="3330"/>
                <a:ext cx="810" cy="465"/>
              </a:xfrm>
              <a:custGeom>
                <a:avLst/>
                <a:gdLst>
                  <a:gd name="T0" fmla="*/ 195 w 810"/>
                  <a:gd name="T1" fmla="*/ 45 h 465"/>
                  <a:gd name="T2" fmla="*/ 135 w 810"/>
                  <a:gd name="T3" fmla="*/ 45 h 465"/>
                  <a:gd name="T4" fmla="*/ 45 w 810"/>
                  <a:gd name="T5" fmla="*/ 60 h 465"/>
                  <a:gd name="T6" fmla="*/ 15 w 810"/>
                  <a:gd name="T7" fmla="*/ 120 h 465"/>
                  <a:gd name="T8" fmla="*/ 0 w 810"/>
                  <a:gd name="T9" fmla="*/ 180 h 465"/>
                  <a:gd name="T10" fmla="*/ 15 w 810"/>
                  <a:gd name="T11" fmla="*/ 210 h 465"/>
                  <a:gd name="T12" fmla="*/ 45 w 810"/>
                  <a:gd name="T13" fmla="*/ 240 h 465"/>
                  <a:gd name="T14" fmla="*/ 75 w 810"/>
                  <a:gd name="T15" fmla="*/ 255 h 465"/>
                  <a:gd name="T16" fmla="*/ 135 w 810"/>
                  <a:gd name="T17" fmla="*/ 255 h 465"/>
                  <a:gd name="T18" fmla="*/ 165 w 810"/>
                  <a:gd name="T19" fmla="*/ 255 h 465"/>
                  <a:gd name="T20" fmla="*/ 180 w 810"/>
                  <a:gd name="T21" fmla="*/ 255 h 465"/>
                  <a:gd name="T22" fmla="*/ 210 w 810"/>
                  <a:gd name="T23" fmla="*/ 315 h 465"/>
                  <a:gd name="T24" fmla="*/ 210 w 810"/>
                  <a:gd name="T25" fmla="*/ 390 h 465"/>
                  <a:gd name="T26" fmla="*/ 210 w 810"/>
                  <a:gd name="T27" fmla="*/ 450 h 465"/>
                  <a:gd name="T28" fmla="*/ 255 w 810"/>
                  <a:gd name="T29" fmla="*/ 465 h 465"/>
                  <a:gd name="T30" fmla="*/ 300 w 810"/>
                  <a:gd name="T31" fmla="*/ 465 h 465"/>
                  <a:gd name="T32" fmla="*/ 345 w 810"/>
                  <a:gd name="T33" fmla="*/ 420 h 465"/>
                  <a:gd name="T34" fmla="*/ 375 w 810"/>
                  <a:gd name="T35" fmla="*/ 390 h 465"/>
                  <a:gd name="T36" fmla="*/ 450 w 810"/>
                  <a:gd name="T37" fmla="*/ 390 h 465"/>
                  <a:gd name="T38" fmla="*/ 510 w 810"/>
                  <a:gd name="T39" fmla="*/ 375 h 465"/>
                  <a:gd name="T40" fmla="*/ 570 w 810"/>
                  <a:gd name="T41" fmla="*/ 315 h 465"/>
                  <a:gd name="T42" fmla="*/ 585 w 810"/>
                  <a:gd name="T43" fmla="*/ 285 h 465"/>
                  <a:gd name="T44" fmla="*/ 615 w 810"/>
                  <a:gd name="T45" fmla="*/ 270 h 465"/>
                  <a:gd name="T46" fmla="*/ 690 w 810"/>
                  <a:gd name="T47" fmla="*/ 270 h 465"/>
                  <a:gd name="T48" fmla="*/ 750 w 810"/>
                  <a:gd name="T49" fmla="*/ 225 h 465"/>
                  <a:gd name="T50" fmla="*/ 780 w 810"/>
                  <a:gd name="T51" fmla="*/ 180 h 465"/>
                  <a:gd name="T52" fmla="*/ 810 w 810"/>
                  <a:gd name="T53" fmla="*/ 120 h 465"/>
                  <a:gd name="T54" fmla="*/ 810 w 810"/>
                  <a:gd name="T55" fmla="*/ 90 h 465"/>
                  <a:gd name="T56" fmla="*/ 780 w 810"/>
                  <a:gd name="T57" fmla="*/ 30 h 465"/>
                  <a:gd name="T58" fmla="*/ 750 w 810"/>
                  <a:gd name="T59" fmla="*/ 0 h 4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0"/>
                  <a:gd name="T91" fmla="*/ 0 h 465"/>
                  <a:gd name="T92" fmla="*/ 810 w 810"/>
                  <a:gd name="T93" fmla="*/ 465 h 4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0" h="465">
                    <a:moveTo>
                      <a:pt x="195" y="45"/>
                    </a:moveTo>
                    <a:lnTo>
                      <a:pt x="135" y="45"/>
                    </a:lnTo>
                    <a:lnTo>
                      <a:pt x="45" y="60"/>
                    </a:lnTo>
                    <a:lnTo>
                      <a:pt x="15" y="120"/>
                    </a:lnTo>
                    <a:lnTo>
                      <a:pt x="0" y="180"/>
                    </a:lnTo>
                    <a:lnTo>
                      <a:pt x="15" y="210"/>
                    </a:lnTo>
                    <a:lnTo>
                      <a:pt x="45" y="240"/>
                    </a:lnTo>
                    <a:lnTo>
                      <a:pt x="75" y="255"/>
                    </a:lnTo>
                    <a:lnTo>
                      <a:pt x="135" y="255"/>
                    </a:lnTo>
                    <a:lnTo>
                      <a:pt x="165" y="255"/>
                    </a:lnTo>
                    <a:lnTo>
                      <a:pt x="180" y="255"/>
                    </a:lnTo>
                    <a:lnTo>
                      <a:pt x="210" y="315"/>
                    </a:lnTo>
                    <a:lnTo>
                      <a:pt x="210" y="390"/>
                    </a:lnTo>
                    <a:lnTo>
                      <a:pt x="210" y="450"/>
                    </a:lnTo>
                    <a:lnTo>
                      <a:pt x="255" y="465"/>
                    </a:lnTo>
                    <a:lnTo>
                      <a:pt x="300" y="465"/>
                    </a:lnTo>
                    <a:lnTo>
                      <a:pt x="345" y="420"/>
                    </a:lnTo>
                    <a:lnTo>
                      <a:pt x="375" y="390"/>
                    </a:lnTo>
                    <a:lnTo>
                      <a:pt x="450" y="390"/>
                    </a:lnTo>
                    <a:lnTo>
                      <a:pt x="510" y="375"/>
                    </a:lnTo>
                    <a:lnTo>
                      <a:pt x="570" y="315"/>
                    </a:lnTo>
                    <a:lnTo>
                      <a:pt x="585" y="285"/>
                    </a:lnTo>
                    <a:lnTo>
                      <a:pt x="615" y="270"/>
                    </a:lnTo>
                    <a:lnTo>
                      <a:pt x="690" y="270"/>
                    </a:lnTo>
                    <a:lnTo>
                      <a:pt x="750" y="225"/>
                    </a:lnTo>
                    <a:lnTo>
                      <a:pt x="780" y="180"/>
                    </a:lnTo>
                    <a:lnTo>
                      <a:pt x="810" y="120"/>
                    </a:lnTo>
                    <a:lnTo>
                      <a:pt x="810" y="90"/>
                    </a:lnTo>
                    <a:lnTo>
                      <a:pt x="780" y="30"/>
                    </a:lnTo>
                    <a:lnTo>
                      <a:pt x="750" y="0"/>
                    </a:lnTo>
                  </a:path>
                </a:pathLst>
              </a:custGeom>
              <a:noFill/>
              <a:ln w="0">
                <a:solidFill>
                  <a:srgbClr val="000000"/>
                </a:solidFill>
                <a:round/>
                <a:headEnd/>
                <a:tailEnd/>
              </a:ln>
            </p:spPr>
            <p:txBody>
              <a:bodyPr/>
              <a:lstStyle/>
              <a:p>
                <a:endParaRPr lang="tr-TR"/>
              </a:p>
            </p:txBody>
          </p:sp>
          <p:sp>
            <p:nvSpPr>
              <p:cNvPr id="138" name="Freeform 667"/>
              <p:cNvSpPr>
                <a:spLocks/>
              </p:cNvSpPr>
              <p:nvPr/>
            </p:nvSpPr>
            <p:spPr bwMode="auto">
              <a:xfrm>
                <a:off x="5670" y="3615"/>
                <a:ext cx="240" cy="270"/>
              </a:xfrm>
              <a:custGeom>
                <a:avLst/>
                <a:gdLst>
                  <a:gd name="T0" fmla="*/ 240 w 240"/>
                  <a:gd name="T1" fmla="*/ 105 h 270"/>
                  <a:gd name="T2" fmla="*/ 195 w 240"/>
                  <a:gd name="T3" fmla="*/ 180 h 270"/>
                  <a:gd name="T4" fmla="*/ 165 w 240"/>
                  <a:gd name="T5" fmla="*/ 270 h 270"/>
                  <a:gd name="T6" fmla="*/ 0 w 240"/>
                  <a:gd name="T7" fmla="*/ 240 h 270"/>
                  <a:gd name="T8" fmla="*/ 60 w 240"/>
                  <a:gd name="T9" fmla="*/ 135 h 270"/>
                  <a:gd name="T10" fmla="*/ 75 w 240"/>
                  <a:gd name="T11" fmla="*/ 75 h 270"/>
                  <a:gd name="T12" fmla="*/ 135 w 240"/>
                  <a:gd name="T13" fmla="*/ 0 h 270"/>
                  <a:gd name="T14" fmla="*/ 0 60000 65536"/>
                  <a:gd name="T15" fmla="*/ 0 60000 65536"/>
                  <a:gd name="T16" fmla="*/ 0 60000 65536"/>
                  <a:gd name="T17" fmla="*/ 0 60000 65536"/>
                  <a:gd name="T18" fmla="*/ 0 60000 65536"/>
                  <a:gd name="T19" fmla="*/ 0 60000 65536"/>
                  <a:gd name="T20" fmla="*/ 0 60000 65536"/>
                  <a:gd name="T21" fmla="*/ 0 w 240"/>
                  <a:gd name="T22" fmla="*/ 0 h 270"/>
                  <a:gd name="T23" fmla="*/ 240 w 240"/>
                  <a:gd name="T24" fmla="*/ 270 h 2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270">
                    <a:moveTo>
                      <a:pt x="240" y="105"/>
                    </a:moveTo>
                    <a:lnTo>
                      <a:pt x="195" y="180"/>
                    </a:lnTo>
                    <a:lnTo>
                      <a:pt x="165" y="270"/>
                    </a:lnTo>
                    <a:lnTo>
                      <a:pt x="0" y="240"/>
                    </a:lnTo>
                    <a:lnTo>
                      <a:pt x="60" y="135"/>
                    </a:lnTo>
                    <a:lnTo>
                      <a:pt x="75" y="75"/>
                    </a:lnTo>
                    <a:lnTo>
                      <a:pt x="135" y="0"/>
                    </a:lnTo>
                  </a:path>
                </a:pathLst>
              </a:custGeom>
              <a:noFill/>
              <a:ln w="0">
                <a:solidFill>
                  <a:srgbClr val="000000"/>
                </a:solidFill>
                <a:round/>
                <a:headEnd/>
                <a:tailEnd/>
              </a:ln>
            </p:spPr>
            <p:txBody>
              <a:bodyPr/>
              <a:lstStyle/>
              <a:p>
                <a:endParaRPr lang="tr-TR"/>
              </a:p>
            </p:txBody>
          </p:sp>
          <p:sp>
            <p:nvSpPr>
              <p:cNvPr id="139" name="Freeform 668"/>
              <p:cNvSpPr>
                <a:spLocks/>
              </p:cNvSpPr>
              <p:nvPr/>
            </p:nvSpPr>
            <p:spPr bwMode="auto">
              <a:xfrm>
                <a:off x="6510" y="3195"/>
                <a:ext cx="555" cy="90"/>
              </a:xfrm>
              <a:custGeom>
                <a:avLst/>
                <a:gdLst>
                  <a:gd name="T0" fmla="*/ 555 w 555"/>
                  <a:gd name="T1" fmla="*/ 90 h 90"/>
                  <a:gd name="T2" fmla="*/ 180 w 555"/>
                  <a:gd name="T3" fmla="*/ 0 h 90"/>
                  <a:gd name="T4" fmla="*/ 0 w 555"/>
                  <a:gd name="T5" fmla="*/ 90 h 90"/>
                  <a:gd name="T6" fmla="*/ 0 60000 65536"/>
                  <a:gd name="T7" fmla="*/ 0 60000 65536"/>
                  <a:gd name="T8" fmla="*/ 0 60000 65536"/>
                  <a:gd name="T9" fmla="*/ 0 w 555"/>
                  <a:gd name="T10" fmla="*/ 0 h 90"/>
                  <a:gd name="T11" fmla="*/ 555 w 555"/>
                  <a:gd name="T12" fmla="*/ 90 h 90"/>
                </a:gdLst>
                <a:ahLst/>
                <a:cxnLst>
                  <a:cxn ang="T6">
                    <a:pos x="T0" y="T1"/>
                  </a:cxn>
                  <a:cxn ang="T7">
                    <a:pos x="T2" y="T3"/>
                  </a:cxn>
                  <a:cxn ang="T8">
                    <a:pos x="T4" y="T5"/>
                  </a:cxn>
                </a:cxnLst>
                <a:rect l="T9" t="T10" r="T11" b="T12"/>
                <a:pathLst>
                  <a:path w="555" h="90">
                    <a:moveTo>
                      <a:pt x="555" y="90"/>
                    </a:moveTo>
                    <a:lnTo>
                      <a:pt x="180" y="0"/>
                    </a:lnTo>
                    <a:lnTo>
                      <a:pt x="0" y="90"/>
                    </a:lnTo>
                  </a:path>
                </a:pathLst>
              </a:custGeom>
              <a:noFill/>
              <a:ln w="0">
                <a:solidFill>
                  <a:srgbClr val="000000"/>
                </a:solidFill>
                <a:round/>
                <a:headEnd/>
                <a:tailEnd/>
              </a:ln>
            </p:spPr>
            <p:txBody>
              <a:bodyPr/>
              <a:lstStyle/>
              <a:p>
                <a:endParaRPr lang="tr-TR"/>
              </a:p>
            </p:txBody>
          </p:sp>
          <p:sp>
            <p:nvSpPr>
              <p:cNvPr id="140" name="Freeform 669"/>
              <p:cNvSpPr>
                <a:spLocks/>
              </p:cNvSpPr>
              <p:nvPr/>
            </p:nvSpPr>
            <p:spPr bwMode="auto">
              <a:xfrm>
                <a:off x="5160" y="3825"/>
                <a:ext cx="675" cy="1260"/>
              </a:xfrm>
              <a:custGeom>
                <a:avLst/>
                <a:gdLst>
                  <a:gd name="T0" fmla="*/ 390 w 675"/>
                  <a:gd name="T1" fmla="*/ 0 h 1260"/>
                  <a:gd name="T2" fmla="*/ 0 w 675"/>
                  <a:gd name="T3" fmla="*/ 225 h 1260"/>
                  <a:gd name="T4" fmla="*/ 195 w 675"/>
                  <a:gd name="T5" fmla="*/ 1050 h 1260"/>
                  <a:gd name="T6" fmla="*/ 675 w 675"/>
                  <a:gd name="T7" fmla="*/ 1260 h 1260"/>
                  <a:gd name="T8" fmla="*/ 0 60000 65536"/>
                  <a:gd name="T9" fmla="*/ 0 60000 65536"/>
                  <a:gd name="T10" fmla="*/ 0 60000 65536"/>
                  <a:gd name="T11" fmla="*/ 0 60000 65536"/>
                  <a:gd name="T12" fmla="*/ 0 w 675"/>
                  <a:gd name="T13" fmla="*/ 0 h 1260"/>
                  <a:gd name="T14" fmla="*/ 675 w 675"/>
                  <a:gd name="T15" fmla="*/ 1260 h 1260"/>
                </a:gdLst>
                <a:ahLst/>
                <a:cxnLst>
                  <a:cxn ang="T8">
                    <a:pos x="T0" y="T1"/>
                  </a:cxn>
                  <a:cxn ang="T9">
                    <a:pos x="T2" y="T3"/>
                  </a:cxn>
                  <a:cxn ang="T10">
                    <a:pos x="T4" y="T5"/>
                  </a:cxn>
                  <a:cxn ang="T11">
                    <a:pos x="T6" y="T7"/>
                  </a:cxn>
                </a:cxnLst>
                <a:rect l="T12" t="T13" r="T14" b="T15"/>
                <a:pathLst>
                  <a:path w="675" h="1260">
                    <a:moveTo>
                      <a:pt x="390" y="0"/>
                    </a:moveTo>
                    <a:lnTo>
                      <a:pt x="0" y="225"/>
                    </a:lnTo>
                    <a:lnTo>
                      <a:pt x="195" y="1050"/>
                    </a:lnTo>
                    <a:lnTo>
                      <a:pt x="675" y="1260"/>
                    </a:lnTo>
                  </a:path>
                </a:pathLst>
              </a:custGeom>
              <a:noFill/>
              <a:ln w="0">
                <a:solidFill>
                  <a:srgbClr val="000000"/>
                </a:solidFill>
                <a:round/>
                <a:headEnd/>
                <a:tailEnd/>
              </a:ln>
            </p:spPr>
            <p:txBody>
              <a:bodyPr/>
              <a:lstStyle/>
              <a:p>
                <a:endParaRPr lang="tr-TR"/>
              </a:p>
            </p:txBody>
          </p:sp>
          <p:sp>
            <p:nvSpPr>
              <p:cNvPr id="141" name="Freeform 670"/>
              <p:cNvSpPr>
                <a:spLocks/>
              </p:cNvSpPr>
              <p:nvPr/>
            </p:nvSpPr>
            <p:spPr bwMode="auto">
              <a:xfrm>
                <a:off x="5655" y="3285"/>
                <a:ext cx="1575" cy="1800"/>
              </a:xfrm>
              <a:custGeom>
                <a:avLst/>
                <a:gdLst>
                  <a:gd name="T0" fmla="*/ 1410 w 1575"/>
                  <a:gd name="T1" fmla="*/ 0 h 1800"/>
                  <a:gd name="T2" fmla="*/ 1545 w 1575"/>
                  <a:gd name="T3" fmla="*/ 810 h 1800"/>
                  <a:gd name="T4" fmla="*/ 1575 w 1575"/>
                  <a:gd name="T5" fmla="*/ 855 h 1800"/>
                  <a:gd name="T6" fmla="*/ 180 w 1575"/>
                  <a:gd name="T7" fmla="*/ 1800 h 1800"/>
                  <a:gd name="T8" fmla="*/ 0 w 1575"/>
                  <a:gd name="T9" fmla="*/ 885 h 1800"/>
                  <a:gd name="T10" fmla="*/ 1410 w 1575"/>
                  <a:gd name="T11" fmla="*/ 0 h 1800"/>
                  <a:gd name="T12" fmla="*/ 0 60000 65536"/>
                  <a:gd name="T13" fmla="*/ 0 60000 65536"/>
                  <a:gd name="T14" fmla="*/ 0 60000 65536"/>
                  <a:gd name="T15" fmla="*/ 0 60000 65536"/>
                  <a:gd name="T16" fmla="*/ 0 60000 65536"/>
                  <a:gd name="T17" fmla="*/ 0 60000 65536"/>
                  <a:gd name="T18" fmla="*/ 0 w 1575"/>
                  <a:gd name="T19" fmla="*/ 0 h 1800"/>
                  <a:gd name="T20" fmla="*/ 1575 w 1575"/>
                  <a:gd name="T21" fmla="*/ 1800 h 1800"/>
                </a:gdLst>
                <a:ahLst/>
                <a:cxnLst>
                  <a:cxn ang="T12">
                    <a:pos x="T0" y="T1"/>
                  </a:cxn>
                  <a:cxn ang="T13">
                    <a:pos x="T2" y="T3"/>
                  </a:cxn>
                  <a:cxn ang="T14">
                    <a:pos x="T4" y="T5"/>
                  </a:cxn>
                  <a:cxn ang="T15">
                    <a:pos x="T6" y="T7"/>
                  </a:cxn>
                  <a:cxn ang="T16">
                    <a:pos x="T8" y="T9"/>
                  </a:cxn>
                  <a:cxn ang="T17">
                    <a:pos x="T10" y="T11"/>
                  </a:cxn>
                </a:cxnLst>
                <a:rect l="T18" t="T19" r="T20" b="T21"/>
                <a:pathLst>
                  <a:path w="1575" h="1800">
                    <a:moveTo>
                      <a:pt x="1410" y="0"/>
                    </a:moveTo>
                    <a:lnTo>
                      <a:pt x="1545" y="810"/>
                    </a:lnTo>
                    <a:lnTo>
                      <a:pt x="1575" y="855"/>
                    </a:lnTo>
                    <a:lnTo>
                      <a:pt x="180" y="1800"/>
                    </a:lnTo>
                    <a:lnTo>
                      <a:pt x="0" y="885"/>
                    </a:lnTo>
                    <a:lnTo>
                      <a:pt x="1410" y="0"/>
                    </a:lnTo>
                    <a:close/>
                  </a:path>
                </a:pathLst>
              </a:custGeom>
              <a:solidFill>
                <a:srgbClr val="C96623"/>
              </a:solidFill>
              <a:ln w="9525">
                <a:noFill/>
                <a:round/>
                <a:headEnd/>
                <a:tailEnd/>
              </a:ln>
            </p:spPr>
            <p:txBody>
              <a:bodyPr/>
              <a:lstStyle/>
              <a:p>
                <a:endParaRPr lang="tr-TR"/>
              </a:p>
            </p:txBody>
          </p:sp>
          <p:sp>
            <p:nvSpPr>
              <p:cNvPr id="142" name="Freeform 671"/>
              <p:cNvSpPr>
                <a:spLocks/>
              </p:cNvSpPr>
              <p:nvPr/>
            </p:nvSpPr>
            <p:spPr bwMode="auto">
              <a:xfrm>
                <a:off x="5655" y="3285"/>
                <a:ext cx="1575" cy="1800"/>
              </a:xfrm>
              <a:custGeom>
                <a:avLst/>
                <a:gdLst>
                  <a:gd name="T0" fmla="*/ 1410 w 1575"/>
                  <a:gd name="T1" fmla="*/ 0 h 1800"/>
                  <a:gd name="T2" fmla="*/ 1545 w 1575"/>
                  <a:gd name="T3" fmla="*/ 810 h 1800"/>
                  <a:gd name="T4" fmla="*/ 1575 w 1575"/>
                  <a:gd name="T5" fmla="*/ 855 h 1800"/>
                  <a:gd name="T6" fmla="*/ 180 w 1575"/>
                  <a:gd name="T7" fmla="*/ 1800 h 1800"/>
                  <a:gd name="T8" fmla="*/ 0 w 1575"/>
                  <a:gd name="T9" fmla="*/ 885 h 1800"/>
                  <a:gd name="T10" fmla="*/ 1410 w 1575"/>
                  <a:gd name="T11" fmla="*/ 0 h 1800"/>
                  <a:gd name="T12" fmla="*/ 0 60000 65536"/>
                  <a:gd name="T13" fmla="*/ 0 60000 65536"/>
                  <a:gd name="T14" fmla="*/ 0 60000 65536"/>
                  <a:gd name="T15" fmla="*/ 0 60000 65536"/>
                  <a:gd name="T16" fmla="*/ 0 60000 65536"/>
                  <a:gd name="T17" fmla="*/ 0 60000 65536"/>
                  <a:gd name="T18" fmla="*/ 0 w 1575"/>
                  <a:gd name="T19" fmla="*/ 0 h 1800"/>
                  <a:gd name="T20" fmla="*/ 1575 w 1575"/>
                  <a:gd name="T21" fmla="*/ 1800 h 1800"/>
                </a:gdLst>
                <a:ahLst/>
                <a:cxnLst>
                  <a:cxn ang="T12">
                    <a:pos x="T0" y="T1"/>
                  </a:cxn>
                  <a:cxn ang="T13">
                    <a:pos x="T2" y="T3"/>
                  </a:cxn>
                  <a:cxn ang="T14">
                    <a:pos x="T4" y="T5"/>
                  </a:cxn>
                  <a:cxn ang="T15">
                    <a:pos x="T6" y="T7"/>
                  </a:cxn>
                  <a:cxn ang="T16">
                    <a:pos x="T8" y="T9"/>
                  </a:cxn>
                  <a:cxn ang="T17">
                    <a:pos x="T10" y="T11"/>
                  </a:cxn>
                </a:cxnLst>
                <a:rect l="T18" t="T19" r="T20" b="T21"/>
                <a:pathLst>
                  <a:path w="1575" h="1800">
                    <a:moveTo>
                      <a:pt x="1410" y="0"/>
                    </a:moveTo>
                    <a:lnTo>
                      <a:pt x="1545" y="810"/>
                    </a:lnTo>
                    <a:lnTo>
                      <a:pt x="1575" y="855"/>
                    </a:lnTo>
                    <a:lnTo>
                      <a:pt x="180" y="1800"/>
                    </a:lnTo>
                    <a:lnTo>
                      <a:pt x="0" y="885"/>
                    </a:lnTo>
                    <a:lnTo>
                      <a:pt x="1410" y="0"/>
                    </a:lnTo>
                  </a:path>
                </a:pathLst>
              </a:custGeom>
              <a:noFill/>
              <a:ln w="0">
                <a:solidFill>
                  <a:srgbClr val="000000"/>
                </a:solidFill>
                <a:round/>
                <a:headEnd/>
                <a:tailEnd/>
              </a:ln>
            </p:spPr>
            <p:txBody>
              <a:bodyPr/>
              <a:lstStyle/>
              <a:p>
                <a:endParaRPr lang="tr-TR"/>
              </a:p>
            </p:txBody>
          </p:sp>
          <p:sp>
            <p:nvSpPr>
              <p:cNvPr id="143" name="Freeform 672"/>
              <p:cNvSpPr>
                <a:spLocks/>
              </p:cNvSpPr>
              <p:nvPr/>
            </p:nvSpPr>
            <p:spPr bwMode="auto">
              <a:xfrm>
                <a:off x="5655" y="3285"/>
                <a:ext cx="1575" cy="1800"/>
              </a:xfrm>
              <a:custGeom>
                <a:avLst/>
                <a:gdLst>
                  <a:gd name="T0" fmla="*/ 30 w 1575"/>
                  <a:gd name="T1" fmla="*/ 855 h 1800"/>
                  <a:gd name="T2" fmla="*/ 1410 w 1575"/>
                  <a:gd name="T3" fmla="*/ 0 h 1800"/>
                  <a:gd name="T4" fmla="*/ 1545 w 1575"/>
                  <a:gd name="T5" fmla="*/ 810 h 1800"/>
                  <a:gd name="T6" fmla="*/ 1575 w 1575"/>
                  <a:gd name="T7" fmla="*/ 855 h 1800"/>
                  <a:gd name="T8" fmla="*/ 180 w 1575"/>
                  <a:gd name="T9" fmla="*/ 1800 h 1800"/>
                  <a:gd name="T10" fmla="*/ 0 w 1575"/>
                  <a:gd name="T11" fmla="*/ 885 h 1800"/>
                  <a:gd name="T12" fmla="*/ 0 60000 65536"/>
                  <a:gd name="T13" fmla="*/ 0 60000 65536"/>
                  <a:gd name="T14" fmla="*/ 0 60000 65536"/>
                  <a:gd name="T15" fmla="*/ 0 60000 65536"/>
                  <a:gd name="T16" fmla="*/ 0 60000 65536"/>
                  <a:gd name="T17" fmla="*/ 0 60000 65536"/>
                  <a:gd name="T18" fmla="*/ 0 w 1575"/>
                  <a:gd name="T19" fmla="*/ 0 h 1800"/>
                  <a:gd name="T20" fmla="*/ 1575 w 1575"/>
                  <a:gd name="T21" fmla="*/ 1800 h 1800"/>
                </a:gdLst>
                <a:ahLst/>
                <a:cxnLst>
                  <a:cxn ang="T12">
                    <a:pos x="T0" y="T1"/>
                  </a:cxn>
                  <a:cxn ang="T13">
                    <a:pos x="T2" y="T3"/>
                  </a:cxn>
                  <a:cxn ang="T14">
                    <a:pos x="T4" y="T5"/>
                  </a:cxn>
                  <a:cxn ang="T15">
                    <a:pos x="T6" y="T7"/>
                  </a:cxn>
                  <a:cxn ang="T16">
                    <a:pos x="T8" y="T9"/>
                  </a:cxn>
                  <a:cxn ang="T17">
                    <a:pos x="T10" y="T11"/>
                  </a:cxn>
                </a:cxnLst>
                <a:rect l="T18" t="T19" r="T20" b="T21"/>
                <a:pathLst>
                  <a:path w="1575" h="1800">
                    <a:moveTo>
                      <a:pt x="30" y="855"/>
                    </a:moveTo>
                    <a:lnTo>
                      <a:pt x="1410" y="0"/>
                    </a:lnTo>
                    <a:lnTo>
                      <a:pt x="1545" y="810"/>
                    </a:lnTo>
                    <a:lnTo>
                      <a:pt x="1575" y="855"/>
                    </a:lnTo>
                    <a:lnTo>
                      <a:pt x="180" y="1800"/>
                    </a:lnTo>
                    <a:lnTo>
                      <a:pt x="0" y="885"/>
                    </a:lnTo>
                  </a:path>
                </a:pathLst>
              </a:custGeom>
              <a:noFill/>
              <a:ln w="0">
                <a:solidFill>
                  <a:srgbClr val="000000"/>
                </a:solidFill>
                <a:round/>
                <a:headEnd/>
                <a:tailEnd/>
              </a:ln>
            </p:spPr>
            <p:txBody>
              <a:bodyPr/>
              <a:lstStyle/>
              <a:p>
                <a:endParaRPr lang="tr-TR"/>
              </a:p>
            </p:txBody>
          </p:sp>
          <p:sp>
            <p:nvSpPr>
              <p:cNvPr id="144" name="Freeform 673"/>
              <p:cNvSpPr>
                <a:spLocks/>
              </p:cNvSpPr>
              <p:nvPr/>
            </p:nvSpPr>
            <p:spPr bwMode="auto">
              <a:xfrm>
                <a:off x="4875" y="4140"/>
                <a:ext cx="795" cy="1080"/>
              </a:xfrm>
              <a:custGeom>
                <a:avLst/>
                <a:gdLst>
                  <a:gd name="T0" fmla="*/ 795 w 795"/>
                  <a:gd name="T1" fmla="*/ 900 h 1080"/>
                  <a:gd name="T2" fmla="*/ 795 w 795"/>
                  <a:gd name="T3" fmla="*/ 945 h 1080"/>
                  <a:gd name="T4" fmla="*/ 795 w 795"/>
                  <a:gd name="T5" fmla="*/ 990 h 1080"/>
                  <a:gd name="T6" fmla="*/ 795 w 795"/>
                  <a:gd name="T7" fmla="*/ 1035 h 1080"/>
                  <a:gd name="T8" fmla="*/ 735 w 795"/>
                  <a:gd name="T9" fmla="*/ 1020 h 1080"/>
                  <a:gd name="T10" fmla="*/ 675 w 795"/>
                  <a:gd name="T11" fmla="*/ 990 h 1080"/>
                  <a:gd name="T12" fmla="*/ 630 w 795"/>
                  <a:gd name="T13" fmla="*/ 975 h 1080"/>
                  <a:gd name="T14" fmla="*/ 570 w 795"/>
                  <a:gd name="T15" fmla="*/ 975 h 1080"/>
                  <a:gd name="T16" fmla="*/ 510 w 795"/>
                  <a:gd name="T17" fmla="*/ 960 h 1080"/>
                  <a:gd name="T18" fmla="*/ 450 w 795"/>
                  <a:gd name="T19" fmla="*/ 975 h 1080"/>
                  <a:gd name="T20" fmla="*/ 390 w 795"/>
                  <a:gd name="T21" fmla="*/ 975 h 1080"/>
                  <a:gd name="T22" fmla="*/ 330 w 795"/>
                  <a:gd name="T23" fmla="*/ 990 h 1080"/>
                  <a:gd name="T24" fmla="*/ 270 w 795"/>
                  <a:gd name="T25" fmla="*/ 1005 h 1080"/>
                  <a:gd name="T26" fmla="*/ 210 w 795"/>
                  <a:gd name="T27" fmla="*/ 1020 h 1080"/>
                  <a:gd name="T28" fmla="*/ 150 w 795"/>
                  <a:gd name="T29" fmla="*/ 1050 h 1080"/>
                  <a:gd name="T30" fmla="*/ 105 w 795"/>
                  <a:gd name="T31" fmla="*/ 1080 h 1080"/>
                  <a:gd name="T32" fmla="*/ 120 w 795"/>
                  <a:gd name="T33" fmla="*/ 1005 h 1080"/>
                  <a:gd name="T34" fmla="*/ 135 w 795"/>
                  <a:gd name="T35" fmla="*/ 915 h 1080"/>
                  <a:gd name="T36" fmla="*/ 150 w 795"/>
                  <a:gd name="T37" fmla="*/ 840 h 1080"/>
                  <a:gd name="T38" fmla="*/ 165 w 795"/>
                  <a:gd name="T39" fmla="*/ 765 h 1080"/>
                  <a:gd name="T40" fmla="*/ 165 w 795"/>
                  <a:gd name="T41" fmla="*/ 690 h 1080"/>
                  <a:gd name="T42" fmla="*/ 165 w 795"/>
                  <a:gd name="T43" fmla="*/ 600 h 1080"/>
                  <a:gd name="T44" fmla="*/ 165 w 795"/>
                  <a:gd name="T45" fmla="*/ 525 h 1080"/>
                  <a:gd name="T46" fmla="*/ 150 w 795"/>
                  <a:gd name="T47" fmla="*/ 450 h 1080"/>
                  <a:gd name="T48" fmla="*/ 135 w 795"/>
                  <a:gd name="T49" fmla="*/ 375 h 1080"/>
                  <a:gd name="T50" fmla="*/ 120 w 795"/>
                  <a:gd name="T51" fmla="*/ 300 h 1080"/>
                  <a:gd name="T52" fmla="*/ 90 w 795"/>
                  <a:gd name="T53" fmla="*/ 210 h 1080"/>
                  <a:gd name="T54" fmla="*/ 60 w 795"/>
                  <a:gd name="T55" fmla="*/ 135 h 1080"/>
                  <a:gd name="T56" fmla="*/ 30 w 795"/>
                  <a:gd name="T57" fmla="*/ 75 h 1080"/>
                  <a:gd name="T58" fmla="*/ 0 w 795"/>
                  <a:gd name="T59" fmla="*/ 0 h 10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95"/>
                  <a:gd name="T91" fmla="*/ 0 h 1080"/>
                  <a:gd name="T92" fmla="*/ 795 w 795"/>
                  <a:gd name="T93" fmla="*/ 1080 h 10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95" h="1080">
                    <a:moveTo>
                      <a:pt x="795" y="900"/>
                    </a:moveTo>
                    <a:lnTo>
                      <a:pt x="795" y="945"/>
                    </a:lnTo>
                    <a:lnTo>
                      <a:pt x="795" y="990"/>
                    </a:lnTo>
                    <a:lnTo>
                      <a:pt x="795" y="1035"/>
                    </a:lnTo>
                    <a:lnTo>
                      <a:pt x="735" y="1020"/>
                    </a:lnTo>
                    <a:lnTo>
                      <a:pt x="675" y="990"/>
                    </a:lnTo>
                    <a:lnTo>
                      <a:pt x="630" y="975"/>
                    </a:lnTo>
                    <a:lnTo>
                      <a:pt x="570" y="975"/>
                    </a:lnTo>
                    <a:lnTo>
                      <a:pt x="510" y="960"/>
                    </a:lnTo>
                    <a:lnTo>
                      <a:pt x="450" y="975"/>
                    </a:lnTo>
                    <a:lnTo>
                      <a:pt x="390" y="975"/>
                    </a:lnTo>
                    <a:lnTo>
                      <a:pt x="330" y="990"/>
                    </a:lnTo>
                    <a:lnTo>
                      <a:pt x="270" y="1005"/>
                    </a:lnTo>
                    <a:lnTo>
                      <a:pt x="210" y="1020"/>
                    </a:lnTo>
                    <a:lnTo>
                      <a:pt x="150" y="1050"/>
                    </a:lnTo>
                    <a:lnTo>
                      <a:pt x="105" y="1080"/>
                    </a:lnTo>
                    <a:lnTo>
                      <a:pt x="120" y="1005"/>
                    </a:lnTo>
                    <a:lnTo>
                      <a:pt x="135" y="915"/>
                    </a:lnTo>
                    <a:lnTo>
                      <a:pt x="150" y="840"/>
                    </a:lnTo>
                    <a:lnTo>
                      <a:pt x="165" y="765"/>
                    </a:lnTo>
                    <a:lnTo>
                      <a:pt x="165" y="690"/>
                    </a:lnTo>
                    <a:lnTo>
                      <a:pt x="165" y="600"/>
                    </a:lnTo>
                    <a:lnTo>
                      <a:pt x="165" y="525"/>
                    </a:lnTo>
                    <a:lnTo>
                      <a:pt x="150" y="450"/>
                    </a:lnTo>
                    <a:lnTo>
                      <a:pt x="135" y="375"/>
                    </a:lnTo>
                    <a:lnTo>
                      <a:pt x="120" y="300"/>
                    </a:lnTo>
                    <a:lnTo>
                      <a:pt x="90" y="210"/>
                    </a:lnTo>
                    <a:lnTo>
                      <a:pt x="60" y="135"/>
                    </a:lnTo>
                    <a:lnTo>
                      <a:pt x="30" y="75"/>
                    </a:lnTo>
                    <a:lnTo>
                      <a:pt x="0" y="0"/>
                    </a:lnTo>
                  </a:path>
                </a:pathLst>
              </a:custGeom>
              <a:noFill/>
              <a:ln w="0">
                <a:solidFill>
                  <a:srgbClr val="000000"/>
                </a:solidFill>
                <a:round/>
                <a:headEnd/>
                <a:tailEnd/>
              </a:ln>
            </p:spPr>
            <p:txBody>
              <a:bodyPr/>
              <a:lstStyle/>
              <a:p>
                <a:endParaRPr lang="tr-TR"/>
              </a:p>
            </p:txBody>
          </p:sp>
          <p:sp>
            <p:nvSpPr>
              <p:cNvPr id="145" name="Freeform 674"/>
              <p:cNvSpPr>
                <a:spLocks/>
              </p:cNvSpPr>
              <p:nvPr/>
            </p:nvSpPr>
            <p:spPr bwMode="auto">
              <a:xfrm>
                <a:off x="4305" y="4200"/>
                <a:ext cx="600" cy="945"/>
              </a:xfrm>
              <a:custGeom>
                <a:avLst/>
                <a:gdLst>
                  <a:gd name="T0" fmla="*/ 600 w 600"/>
                  <a:gd name="T1" fmla="*/ 945 h 945"/>
                  <a:gd name="T2" fmla="*/ 540 w 600"/>
                  <a:gd name="T3" fmla="*/ 930 h 945"/>
                  <a:gd name="T4" fmla="*/ 480 w 600"/>
                  <a:gd name="T5" fmla="*/ 915 h 945"/>
                  <a:gd name="T6" fmla="*/ 420 w 600"/>
                  <a:gd name="T7" fmla="*/ 900 h 945"/>
                  <a:gd name="T8" fmla="*/ 360 w 600"/>
                  <a:gd name="T9" fmla="*/ 900 h 945"/>
                  <a:gd name="T10" fmla="*/ 315 w 600"/>
                  <a:gd name="T11" fmla="*/ 900 h 945"/>
                  <a:gd name="T12" fmla="*/ 255 w 600"/>
                  <a:gd name="T13" fmla="*/ 915 h 945"/>
                  <a:gd name="T14" fmla="*/ 195 w 600"/>
                  <a:gd name="T15" fmla="*/ 915 h 945"/>
                  <a:gd name="T16" fmla="*/ 135 w 600"/>
                  <a:gd name="T17" fmla="*/ 930 h 945"/>
                  <a:gd name="T18" fmla="*/ 135 w 600"/>
                  <a:gd name="T19" fmla="*/ 930 h 945"/>
                  <a:gd name="T20" fmla="*/ 165 w 600"/>
                  <a:gd name="T21" fmla="*/ 870 h 945"/>
                  <a:gd name="T22" fmla="*/ 180 w 600"/>
                  <a:gd name="T23" fmla="*/ 810 h 945"/>
                  <a:gd name="T24" fmla="*/ 195 w 600"/>
                  <a:gd name="T25" fmla="*/ 750 h 945"/>
                  <a:gd name="T26" fmla="*/ 195 w 600"/>
                  <a:gd name="T27" fmla="*/ 675 h 945"/>
                  <a:gd name="T28" fmla="*/ 195 w 600"/>
                  <a:gd name="T29" fmla="*/ 615 h 945"/>
                  <a:gd name="T30" fmla="*/ 195 w 600"/>
                  <a:gd name="T31" fmla="*/ 555 h 945"/>
                  <a:gd name="T32" fmla="*/ 195 w 600"/>
                  <a:gd name="T33" fmla="*/ 480 h 945"/>
                  <a:gd name="T34" fmla="*/ 195 w 600"/>
                  <a:gd name="T35" fmla="*/ 420 h 945"/>
                  <a:gd name="T36" fmla="*/ 165 w 600"/>
                  <a:gd name="T37" fmla="*/ 345 h 945"/>
                  <a:gd name="T38" fmla="*/ 150 w 600"/>
                  <a:gd name="T39" fmla="*/ 285 h 945"/>
                  <a:gd name="T40" fmla="*/ 135 w 600"/>
                  <a:gd name="T41" fmla="*/ 225 h 945"/>
                  <a:gd name="T42" fmla="*/ 105 w 600"/>
                  <a:gd name="T43" fmla="*/ 165 h 945"/>
                  <a:gd name="T44" fmla="*/ 75 w 600"/>
                  <a:gd name="T45" fmla="*/ 105 h 945"/>
                  <a:gd name="T46" fmla="*/ 30 w 600"/>
                  <a:gd name="T47" fmla="*/ 60 h 945"/>
                  <a:gd name="T48" fmla="*/ 0 w 600"/>
                  <a:gd name="T49" fmla="*/ 0 h 9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0"/>
                  <a:gd name="T76" fmla="*/ 0 h 945"/>
                  <a:gd name="T77" fmla="*/ 600 w 600"/>
                  <a:gd name="T78" fmla="*/ 945 h 9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0" h="945">
                    <a:moveTo>
                      <a:pt x="600" y="945"/>
                    </a:moveTo>
                    <a:lnTo>
                      <a:pt x="540" y="930"/>
                    </a:lnTo>
                    <a:lnTo>
                      <a:pt x="480" y="915"/>
                    </a:lnTo>
                    <a:lnTo>
                      <a:pt x="420" y="900"/>
                    </a:lnTo>
                    <a:lnTo>
                      <a:pt x="360" y="900"/>
                    </a:lnTo>
                    <a:lnTo>
                      <a:pt x="315" y="900"/>
                    </a:lnTo>
                    <a:lnTo>
                      <a:pt x="255" y="915"/>
                    </a:lnTo>
                    <a:lnTo>
                      <a:pt x="195" y="915"/>
                    </a:lnTo>
                    <a:lnTo>
                      <a:pt x="135" y="930"/>
                    </a:lnTo>
                    <a:lnTo>
                      <a:pt x="165" y="870"/>
                    </a:lnTo>
                    <a:lnTo>
                      <a:pt x="180" y="810"/>
                    </a:lnTo>
                    <a:lnTo>
                      <a:pt x="195" y="750"/>
                    </a:lnTo>
                    <a:lnTo>
                      <a:pt x="195" y="675"/>
                    </a:lnTo>
                    <a:lnTo>
                      <a:pt x="195" y="615"/>
                    </a:lnTo>
                    <a:lnTo>
                      <a:pt x="195" y="555"/>
                    </a:lnTo>
                    <a:lnTo>
                      <a:pt x="195" y="480"/>
                    </a:lnTo>
                    <a:lnTo>
                      <a:pt x="195" y="420"/>
                    </a:lnTo>
                    <a:lnTo>
                      <a:pt x="165" y="345"/>
                    </a:lnTo>
                    <a:lnTo>
                      <a:pt x="150" y="285"/>
                    </a:lnTo>
                    <a:lnTo>
                      <a:pt x="135" y="225"/>
                    </a:lnTo>
                    <a:lnTo>
                      <a:pt x="105" y="165"/>
                    </a:lnTo>
                    <a:lnTo>
                      <a:pt x="75" y="105"/>
                    </a:lnTo>
                    <a:lnTo>
                      <a:pt x="30" y="60"/>
                    </a:lnTo>
                    <a:lnTo>
                      <a:pt x="0" y="0"/>
                    </a:lnTo>
                  </a:path>
                </a:pathLst>
              </a:custGeom>
              <a:noFill/>
              <a:ln w="0">
                <a:solidFill>
                  <a:srgbClr val="000000"/>
                </a:solidFill>
                <a:round/>
                <a:headEnd/>
                <a:tailEnd/>
              </a:ln>
            </p:spPr>
            <p:txBody>
              <a:bodyPr/>
              <a:lstStyle/>
              <a:p>
                <a:endParaRPr lang="tr-TR"/>
              </a:p>
            </p:txBody>
          </p:sp>
          <p:sp>
            <p:nvSpPr>
              <p:cNvPr id="146" name="Freeform 675"/>
              <p:cNvSpPr>
                <a:spLocks/>
              </p:cNvSpPr>
              <p:nvPr/>
            </p:nvSpPr>
            <p:spPr bwMode="auto">
              <a:xfrm>
                <a:off x="3600" y="5175"/>
                <a:ext cx="1290" cy="450"/>
              </a:xfrm>
              <a:custGeom>
                <a:avLst/>
                <a:gdLst>
                  <a:gd name="T0" fmla="*/ 765 w 1290"/>
                  <a:gd name="T1" fmla="*/ 30 h 450"/>
                  <a:gd name="T2" fmla="*/ 630 w 1290"/>
                  <a:gd name="T3" fmla="*/ 15 h 450"/>
                  <a:gd name="T4" fmla="*/ 525 w 1290"/>
                  <a:gd name="T5" fmla="*/ 0 h 450"/>
                  <a:gd name="T6" fmla="*/ 465 w 1290"/>
                  <a:gd name="T7" fmla="*/ 0 h 450"/>
                  <a:gd name="T8" fmla="*/ 360 w 1290"/>
                  <a:gd name="T9" fmla="*/ 15 h 450"/>
                  <a:gd name="T10" fmla="*/ 300 w 1290"/>
                  <a:gd name="T11" fmla="*/ 30 h 450"/>
                  <a:gd name="T12" fmla="*/ 225 w 1290"/>
                  <a:gd name="T13" fmla="*/ 60 h 450"/>
                  <a:gd name="T14" fmla="*/ 150 w 1290"/>
                  <a:gd name="T15" fmla="*/ 90 h 450"/>
                  <a:gd name="T16" fmla="*/ 90 w 1290"/>
                  <a:gd name="T17" fmla="*/ 120 h 450"/>
                  <a:gd name="T18" fmla="*/ 30 w 1290"/>
                  <a:gd name="T19" fmla="*/ 165 h 450"/>
                  <a:gd name="T20" fmla="*/ 15 w 1290"/>
                  <a:gd name="T21" fmla="*/ 210 h 450"/>
                  <a:gd name="T22" fmla="*/ 0 w 1290"/>
                  <a:gd name="T23" fmla="*/ 285 h 450"/>
                  <a:gd name="T24" fmla="*/ 15 w 1290"/>
                  <a:gd name="T25" fmla="*/ 345 h 450"/>
                  <a:gd name="T26" fmla="*/ 45 w 1290"/>
                  <a:gd name="T27" fmla="*/ 390 h 450"/>
                  <a:gd name="T28" fmla="*/ 105 w 1290"/>
                  <a:gd name="T29" fmla="*/ 435 h 450"/>
                  <a:gd name="T30" fmla="*/ 255 w 1290"/>
                  <a:gd name="T31" fmla="*/ 450 h 450"/>
                  <a:gd name="T32" fmla="*/ 390 w 1290"/>
                  <a:gd name="T33" fmla="*/ 450 h 450"/>
                  <a:gd name="T34" fmla="*/ 525 w 1290"/>
                  <a:gd name="T35" fmla="*/ 420 h 450"/>
                  <a:gd name="T36" fmla="*/ 660 w 1290"/>
                  <a:gd name="T37" fmla="*/ 390 h 450"/>
                  <a:gd name="T38" fmla="*/ 735 w 1290"/>
                  <a:gd name="T39" fmla="*/ 375 h 450"/>
                  <a:gd name="T40" fmla="*/ 900 w 1290"/>
                  <a:gd name="T41" fmla="*/ 315 h 450"/>
                  <a:gd name="T42" fmla="*/ 1020 w 1290"/>
                  <a:gd name="T43" fmla="*/ 300 h 450"/>
                  <a:gd name="T44" fmla="*/ 1140 w 1290"/>
                  <a:gd name="T45" fmla="*/ 270 h 450"/>
                  <a:gd name="T46" fmla="*/ 1215 w 1290"/>
                  <a:gd name="T47" fmla="*/ 240 h 450"/>
                  <a:gd name="T48" fmla="*/ 1290 w 1290"/>
                  <a:gd name="T49" fmla="*/ 210 h 4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0"/>
                  <a:gd name="T76" fmla="*/ 0 h 450"/>
                  <a:gd name="T77" fmla="*/ 1290 w 1290"/>
                  <a:gd name="T78" fmla="*/ 450 h 4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0" h="450">
                    <a:moveTo>
                      <a:pt x="765" y="30"/>
                    </a:moveTo>
                    <a:lnTo>
                      <a:pt x="630" y="15"/>
                    </a:lnTo>
                    <a:lnTo>
                      <a:pt x="525" y="0"/>
                    </a:lnTo>
                    <a:lnTo>
                      <a:pt x="465" y="0"/>
                    </a:lnTo>
                    <a:lnTo>
                      <a:pt x="360" y="15"/>
                    </a:lnTo>
                    <a:lnTo>
                      <a:pt x="300" y="30"/>
                    </a:lnTo>
                    <a:lnTo>
                      <a:pt x="225" y="60"/>
                    </a:lnTo>
                    <a:lnTo>
                      <a:pt x="150" y="90"/>
                    </a:lnTo>
                    <a:lnTo>
                      <a:pt x="90" y="120"/>
                    </a:lnTo>
                    <a:lnTo>
                      <a:pt x="30" y="165"/>
                    </a:lnTo>
                    <a:lnTo>
                      <a:pt x="15" y="210"/>
                    </a:lnTo>
                    <a:lnTo>
                      <a:pt x="0" y="285"/>
                    </a:lnTo>
                    <a:lnTo>
                      <a:pt x="15" y="345"/>
                    </a:lnTo>
                    <a:lnTo>
                      <a:pt x="45" y="390"/>
                    </a:lnTo>
                    <a:lnTo>
                      <a:pt x="105" y="435"/>
                    </a:lnTo>
                    <a:lnTo>
                      <a:pt x="255" y="450"/>
                    </a:lnTo>
                    <a:lnTo>
                      <a:pt x="390" y="450"/>
                    </a:lnTo>
                    <a:lnTo>
                      <a:pt x="525" y="420"/>
                    </a:lnTo>
                    <a:lnTo>
                      <a:pt x="660" y="390"/>
                    </a:lnTo>
                    <a:lnTo>
                      <a:pt x="735" y="375"/>
                    </a:lnTo>
                    <a:lnTo>
                      <a:pt x="900" y="315"/>
                    </a:lnTo>
                    <a:lnTo>
                      <a:pt x="1020" y="300"/>
                    </a:lnTo>
                    <a:lnTo>
                      <a:pt x="1140" y="270"/>
                    </a:lnTo>
                    <a:lnTo>
                      <a:pt x="1215" y="240"/>
                    </a:lnTo>
                    <a:lnTo>
                      <a:pt x="1290" y="210"/>
                    </a:lnTo>
                  </a:path>
                </a:pathLst>
              </a:custGeom>
              <a:noFill/>
              <a:ln w="0">
                <a:solidFill>
                  <a:srgbClr val="000000"/>
                </a:solidFill>
                <a:round/>
                <a:headEnd/>
                <a:tailEnd/>
              </a:ln>
            </p:spPr>
            <p:txBody>
              <a:bodyPr/>
              <a:lstStyle/>
              <a:p>
                <a:endParaRPr lang="tr-TR"/>
              </a:p>
            </p:txBody>
          </p:sp>
          <p:sp>
            <p:nvSpPr>
              <p:cNvPr id="147" name="Freeform 676"/>
              <p:cNvSpPr>
                <a:spLocks/>
              </p:cNvSpPr>
              <p:nvPr/>
            </p:nvSpPr>
            <p:spPr bwMode="auto">
              <a:xfrm>
                <a:off x="5025" y="5220"/>
                <a:ext cx="900" cy="735"/>
              </a:xfrm>
              <a:custGeom>
                <a:avLst/>
                <a:gdLst>
                  <a:gd name="T0" fmla="*/ 15 w 900"/>
                  <a:gd name="T1" fmla="*/ 45 h 735"/>
                  <a:gd name="T2" fmla="*/ 0 w 900"/>
                  <a:gd name="T3" fmla="*/ 150 h 735"/>
                  <a:gd name="T4" fmla="*/ 0 w 900"/>
                  <a:gd name="T5" fmla="*/ 225 h 735"/>
                  <a:gd name="T6" fmla="*/ 30 w 900"/>
                  <a:gd name="T7" fmla="*/ 255 h 735"/>
                  <a:gd name="T8" fmla="*/ 60 w 900"/>
                  <a:gd name="T9" fmla="*/ 240 h 735"/>
                  <a:gd name="T10" fmla="*/ 60 w 900"/>
                  <a:gd name="T11" fmla="*/ 345 h 735"/>
                  <a:gd name="T12" fmla="*/ 90 w 900"/>
                  <a:gd name="T13" fmla="*/ 420 h 735"/>
                  <a:gd name="T14" fmla="*/ 105 w 900"/>
                  <a:gd name="T15" fmla="*/ 480 h 735"/>
                  <a:gd name="T16" fmla="*/ 165 w 900"/>
                  <a:gd name="T17" fmla="*/ 555 h 735"/>
                  <a:gd name="T18" fmla="*/ 210 w 900"/>
                  <a:gd name="T19" fmla="*/ 615 h 735"/>
                  <a:gd name="T20" fmla="*/ 270 w 900"/>
                  <a:gd name="T21" fmla="*/ 645 h 735"/>
                  <a:gd name="T22" fmla="*/ 345 w 900"/>
                  <a:gd name="T23" fmla="*/ 705 h 735"/>
                  <a:gd name="T24" fmla="*/ 405 w 900"/>
                  <a:gd name="T25" fmla="*/ 720 h 735"/>
                  <a:gd name="T26" fmla="*/ 495 w 900"/>
                  <a:gd name="T27" fmla="*/ 735 h 735"/>
                  <a:gd name="T28" fmla="*/ 600 w 900"/>
                  <a:gd name="T29" fmla="*/ 735 h 735"/>
                  <a:gd name="T30" fmla="*/ 660 w 900"/>
                  <a:gd name="T31" fmla="*/ 735 h 735"/>
                  <a:gd name="T32" fmla="*/ 750 w 900"/>
                  <a:gd name="T33" fmla="*/ 705 h 735"/>
                  <a:gd name="T34" fmla="*/ 795 w 900"/>
                  <a:gd name="T35" fmla="*/ 675 h 735"/>
                  <a:gd name="T36" fmla="*/ 840 w 900"/>
                  <a:gd name="T37" fmla="*/ 630 h 735"/>
                  <a:gd name="T38" fmla="*/ 870 w 900"/>
                  <a:gd name="T39" fmla="*/ 555 h 735"/>
                  <a:gd name="T40" fmla="*/ 900 w 900"/>
                  <a:gd name="T41" fmla="*/ 465 h 735"/>
                  <a:gd name="T42" fmla="*/ 900 w 900"/>
                  <a:gd name="T43" fmla="*/ 390 h 735"/>
                  <a:gd name="T44" fmla="*/ 900 w 900"/>
                  <a:gd name="T45" fmla="*/ 300 h 735"/>
                  <a:gd name="T46" fmla="*/ 870 w 900"/>
                  <a:gd name="T47" fmla="*/ 210 h 735"/>
                  <a:gd name="T48" fmla="*/ 840 w 900"/>
                  <a:gd name="T49" fmla="*/ 135 h 735"/>
                  <a:gd name="T50" fmla="*/ 810 w 900"/>
                  <a:gd name="T51" fmla="*/ 75 h 735"/>
                  <a:gd name="T52" fmla="*/ 765 w 900"/>
                  <a:gd name="T53" fmla="*/ 45 h 735"/>
                  <a:gd name="T54" fmla="*/ 720 w 900"/>
                  <a:gd name="T55" fmla="*/ 0 h 7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0"/>
                  <a:gd name="T85" fmla="*/ 0 h 735"/>
                  <a:gd name="T86" fmla="*/ 900 w 900"/>
                  <a:gd name="T87" fmla="*/ 735 h 7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0" h="735">
                    <a:moveTo>
                      <a:pt x="15" y="45"/>
                    </a:moveTo>
                    <a:lnTo>
                      <a:pt x="0" y="150"/>
                    </a:lnTo>
                    <a:lnTo>
                      <a:pt x="0" y="225"/>
                    </a:lnTo>
                    <a:lnTo>
                      <a:pt x="30" y="255"/>
                    </a:lnTo>
                    <a:lnTo>
                      <a:pt x="60" y="240"/>
                    </a:lnTo>
                    <a:lnTo>
                      <a:pt x="60" y="345"/>
                    </a:lnTo>
                    <a:lnTo>
                      <a:pt x="90" y="420"/>
                    </a:lnTo>
                    <a:lnTo>
                      <a:pt x="105" y="480"/>
                    </a:lnTo>
                    <a:lnTo>
                      <a:pt x="165" y="555"/>
                    </a:lnTo>
                    <a:lnTo>
                      <a:pt x="210" y="615"/>
                    </a:lnTo>
                    <a:lnTo>
                      <a:pt x="270" y="645"/>
                    </a:lnTo>
                    <a:lnTo>
                      <a:pt x="345" y="705"/>
                    </a:lnTo>
                    <a:lnTo>
                      <a:pt x="405" y="720"/>
                    </a:lnTo>
                    <a:lnTo>
                      <a:pt x="495" y="735"/>
                    </a:lnTo>
                    <a:lnTo>
                      <a:pt x="600" y="735"/>
                    </a:lnTo>
                    <a:lnTo>
                      <a:pt x="660" y="735"/>
                    </a:lnTo>
                    <a:lnTo>
                      <a:pt x="750" y="705"/>
                    </a:lnTo>
                    <a:lnTo>
                      <a:pt x="795" y="675"/>
                    </a:lnTo>
                    <a:lnTo>
                      <a:pt x="840" y="630"/>
                    </a:lnTo>
                    <a:lnTo>
                      <a:pt x="870" y="555"/>
                    </a:lnTo>
                    <a:lnTo>
                      <a:pt x="900" y="465"/>
                    </a:lnTo>
                    <a:lnTo>
                      <a:pt x="900" y="390"/>
                    </a:lnTo>
                    <a:lnTo>
                      <a:pt x="900" y="300"/>
                    </a:lnTo>
                    <a:lnTo>
                      <a:pt x="870" y="210"/>
                    </a:lnTo>
                    <a:lnTo>
                      <a:pt x="840" y="135"/>
                    </a:lnTo>
                    <a:lnTo>
                      <a:pt x="810" y="75"/>
                    </a:lnTo>
                    <a:lnTo>
                      <a:pt x="765" y="45"/>
                    </a:lnTo>
                    <a:lnTo>
                      <a:pt x="720" y="0"/>
                    </a:lnTo>
                  </a:path>
                </a:pathLst>
              </a:custGeom>
              <a:noFill/>
              <a:ln w="0">
                <a:solidFill>
                  <a:srgbClr val="000000"/>
                </a:solidFill>
                <a:round/>
                <a:headEnd/>
                <a:tailEnd/>
              </a:ln>
            </p:spPr>
            <p:txBody>
              <a:bodyPr/>
              <a:lstStyle/>
              <a:p>
                <a:endParaRPr lang="tr-TR"/>
              </a:p>
            </p:txBody>
          </p:sp>
          <p:sp>
            <p:nvSpPr>
              <p:cNvPr id="148" name="Freeform 677"/>
              <p:cNvSpPr>
                <a:spLocks/>
              </p:cNvSpPr>
              <p:nvPr/>
            </p:nvSpPr>
            <p:spPr bwMode="auto">
              <a:xfrm>
                <a:off x="4410" y="5175"/>
                <a:ext cx="180" cy="165"/>
              </a:xfrm>
              <a:custGeom>
                <a:avLst/>
                <a:gdLst>
                  <a:gd name="T0" fmla="*/ 180 w 180"/>
                  <a:gd name="T1" fmla="*/ 165 h 165"/>
                  <a:gd name="T2" fmla="*/ 165 w 180"/>
                  <a:gd name="T3" fmla="*/ 135 h 165"/>
                  <a:gd name="T4" fmla="*/ 150 w 180"/>
                  <a:gd name="T5" fmla="*/ 105 h 165"/>
                  <a:gd name="T6" fmla="*/ 135 w 180"/>
                  <a:gd name="T7" fmla="*/ 75 h 165"/>
                  <a:gd name="T8" fmla="*/ 105 w 180"/>
                  <a:gd name="T9" fmla="*/ 60 h 165"/>
                  <a:gd name="T10" fmla="*/ 75 w 180"/>
                  <a:gd name="T11" fmla="*/ 45 h 165"/>
                  <a:gd name="T12" fmla="*/ 60 w 180"/>
                  <a:gd name="T13" fmla="*/ 30 h 165"/>
                  <a:gd name="T14" fmla="*/ 15 w 180"/>
                  <a:gd name="T15" fmla="*/ 15 h 165"/>
                  <a:gd name="T16" fmla="*/ 0 w 180"/>
                  <a:gd name="T17" fmla="*/ 0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
                  <a:gd name="T28" fmla="*/ 0 h 165"/>
                  <a:gd name="T29" fmla="*/ 180 w 180"/>
                  <a:gd name="T30" fmla="*/ 165 h 1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 h="165">
                    <a:moveTo>
                      <a:pt x="180" y="165"/>
                    </a:moveTo>
                    <a:lnTo>
                      <a:pt x="165" y="135"/>
                    </a:lnTo>
                    <a:lnTo>
                      <a:pt x="150" y="105"/>
                    </a:lnTo>
                    <a:lnTo>
                      <a:pt x="135" y="75"/>
                    </a:lnTo>
                    <a:lnTo>
                      <a:pt x="105" y="60"/>
                    </a:lnTo>
                    <a:lnTo>
                      <a:pt x="75" y="45"/>
                    </a:lnTo>
                    <a:lnTo>
                      <a:pt x="60" y="30"/>
                    </a:lnTo>
                    <a:lnTo>
                      <a:pt x="15" y="15"/>
                    </a:lnTo>
                    <a:lnTo>
                      <a:pt x="0" y="0"/>
                    </a:lnTo>
                  </a:path>
                </a:pathLst>
              </a:custGeom>
              <a:noFill/>
              <a:ln w="0">
                <a:solidFill>
                  <a:srgbClr val="000000"/>
                </a:solidFill>
                <a:round/>
                <a:headEnd/>
                <a:tailEnd/>
              </a:ln>
            </p:spPr>
            <p:txBody>
              <a:bodyPr/>
              <a:lstStyle/>
              <a:p>
                <a:endParaRPr lang="tr-TR"/>
              </a:p>
            </p:txBody>
          </p:sp>
          <p:sp>
            <p:nvSpPr>
              <p:cNvPr id="149" name="Freeform 678"/>
              <p:cNvSpPr>
                <a:spLocks/>
              </p:cNvSpPr>
              <p:nvPr/>
            </p:nvSpPr>
            <p:spPr bwMode="auto">
              <a:xfrm>
                <a:off x="4485" y="5145"/>
                <a:ext cx="210" cy="120"/>
              </a:xfrm>
              <a:custGeom>
                <a:avLst/>
                <a:gdLst>
                  <a:gd name="T0" fmla="*/ 210 w 210"/>
                  <a:gd name="T1" fmla="*/ 120 h 120"/>
                  <a:gd name="T2" fmla="*/ 195 w 210"/>
                  <a:gd name="T3" fmla="*/ 90 h 120"/>
                  <a:gd name="T4" fmla="*/ 180 w 210"/>
                  <a:gd name="T5" fmla="*/ 60 h 120"/>
                  <a:gd name="T6" fmla="*/ 150 w 210"/>
                  <a:gd name="T7" fmla="*/ 45 h 120"/>
                  <a:gd name="T8" fmla="*/ 120 w 210"/>
                  <a:gd name="T9" fmla="*/ 30 h 120"/>
                  <a:gd name="T10" fmla="*/ 90 w 210"/>
                  <a:gd name="T11" fmla="*/ 15 h 120"/>
                  <a:gd name="T12" fmla="*/ 60 w 210"/>
                  <a:gd name="T13" fmla="*/ 0 h 120"/>
                  <a:gd name="T14" fmla="*/ 30 w 210"/>
                  <a:gd name="T15" fmla="*/ 0 h 120"/>
                  <a:gd name="T16" fmla="*/ 0 w 210"/>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0"/>
                  <a:gd name="T28" fmla="*/ 0 h 120"/>
                  <a:gd name="T29" fmla="*/ 210 w 210"/>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0" h="120">
                    <a:moveTo>
                      <a:pt x="210" y="120"/>
                    </a:moveTo>
                    <a:lnTo>
                      <a:pt x="195" y="90"/>
                    </a:lnTo>
                    <a:lnTo>
                      <a:pt x="180" y="60"/>
                    </a:lnTo>
                    <a:lnTo>
                      <a:pt x="150" y="45"/>
                    </a:lnTo>
                    <a:lnTo>
                      <a:pt x="120" y="30"/>
                    </a:lnTo>
                    <a:lnTo>
                      <a:pt x="90" y="15"/>
                    </a:lnTo>
                    <a:lnTo>
                      <a:pt x="60" y="0"/>
                    </a:lnTo>
                    <a:lnTo>
                      <a:pt x="30" y="0"/>
                    </a:lnTo>
                    <a:lnTo>
                      <a:pt x="0" y="0"/>
                    </a:lnTo>
                  </a:path>
                </a:pathLst>
              </a:custGeom>
              <a:noFill/>
              <a:ln w="0">
                <a:solidFill>
                  <a:srgbClr val="000000"/>
                </a:solidFill>
                <a:round/>
                <a:headEnd/>
                <a:tailEnd/>
              </a:ln>
            </p:spPr>
            <p:txBody>
              <a:bodyPr/>
              <a:lstStyle/>
              <a:p>
                <a:endParaRPr lang="tr-TR"/>
              </a:p>
            </p:txBody>
          </p:sp>
          <p:sp>
            <p:nvSpPr>
              <p:cNvPr id="150" name="Freeform 679"/>
              <p:cNvSpPr>
                <a:spLocks/>
              </p:cNvSpPr>
              <p:nvPr/>
            </p:nvSpPr>
            <p:spPr bwMode="auto">
              <a:xfrm>
                <a:off x="5220" y="5265"/>
                <a:ext cx="435" cy="105"/>
              </a:xfrm>
              <a:custGeom>
                <a:avLst/>
                <a:gdLst>
                  <a:gd name="T0" fmla="*/ 435 w 435"/>
                  <a:gd name="T1" fmla="*/ 0 h 105"/>
                  <a:gd name="T2" fmla="*/ 375 w 435"/>
                  <a:gd name="T3" fmla="*/ 0 h 105"/>
                  <a:gd name="T4" fmla="*/ 330 w 435"/>
                  <a:gd name="T5" fmla="*/ 0 h 105"/>
                  <a:gd name="T6" fmla="*/ 270 w 435"/>
                  <a:gd name="T7" fmla="*/ 0 h 105"/>
                  <a:gd name="T8" fmla="*/ 225 w 435"/>
                  <a:gd name="T9" fmla="*/ 0 h 105"/>
                  <a:gd name="T10" fmla="*/ 180 w 435"/>
                  <a:gd name="T11" fmla="*/ 15 h 105"/>
                  <a:gd name="T12" fmla="*/ 120 w 435"/>
                  <a:gd name="T13" fmla="*/ 30 h 105"/>
                  <a:gd name="T14" fmla="*/ 75 w 435"/>
                  <a:gd name="T15" fmla="*/ 60 h 105"/>
                  <a:gd name="T16" fmla="*/ 30 w 435"/>
                  <a:gd name="T17" fmla="*/ 90 h 105"/>
                  <a:gd name="T18" fmla="*/ 0 w 435"/>
                  <a:gd name="T19" fmla="*/ 105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105"/>
                  <a:gd name="T32" fmla="*/ 435 w 435"/>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105">
                    <a:moveTo>
                      <a:pt x="435" y="0"/>
                    </a:moveTo>
                    <a:lnTo>
                      <a:pt x="375" y="0"/>
                    </a:lnTo>
                    <a:lnTo>
                      <a:pt x="330" y="0"/>
                    </a:lnTo>
                    <a:lnTo>
                      <a:pt x="270" y="0"/>
                    </a:lnTo>
                    <a:lnTo>
                      <a:pt x="225" y="0"/>
                    </a:lnTo>
                    <a:lnTo>
                      <a:pt x="180" y="15"/>
                    </a:lnTo>
                    <a:lnTo>
                      <a:pt x="120" y="30"/>
                    </a:lnTo>
                    <a:lnTo>
                      <a:pt x="75" y="60"/>
                    </a:lnTo>
                    <a:lnTo>
                      <a:pt x="30" y="90"/>
                    </a:lnTo>
                    <a:lnTo>
                      <a:pt x="0" y="105"/>
                    </a:lnTo>
                  </a:path>
                </a:pathLst>
              </a:custGeom>
              <a:noFill/>
              <a:ln w="0">
                <a:solidFill>
                  <a:srgbClr val="000000"/>
                </a:solidFill>
                <a:round/>
                <a:headEnd/>
                <a:tailEnd/>
              </a:ln>
            </p:spPr>
            <p:txBody>
              <a:bodyPr/>
              <a:lstStyle/>
              <a:p>
                <a:endParaRPr lang="tr-TR"/>
              </a:p>
            </p:txBody>
          </p:sp>
          <p:sp>
            <p:nvSpPr>
              <p:cNvPr id="151" name="Freeform 680"/>
              <p:cNvSpPr>
                <a:spLocks/>
              </p:cNvSpPr>
              <p:nvPr/>
            </p:nvSpPr>
            <p:spPr bwMode="auto">
              <a:xfrm>
                <a:off x="5175" y="5175"/>
                <a:ext cx="435" cy="105"/>
              </a:xfrm>
              <a:custGeom>
                <a:avLst/>
                <a:gdLst>
                  <a:gd name="T0" fmla="*/ 435 w 435"/>
                  <a:gd name="T1" fmla="*/ 45 h 105"/>
                  <a:gd name="T2" fmla="*/ 405 w 435"/>
                  <a:gd name="T3" fmla="*/ 30 h 105"/>
                  <a:gd name="T4" fmla="*/ 360 w 435"/>
                  <a:gd name="T5" fmla="*/ 15 h 105"/>
                  <a:gd name="T6" fmla="*/ 315 w 435"/>
                  <a:gd name="T7" fmla="*/ 15 h 105"/>
                  <a:gd name="T8" fmla="*/ 270 w 435"/>
                  <a:gd name="T9" fmla="*/ 0 h 105"/>
                  <a:gd name="T10" fmla="*/ 225 w 435"/>
                  <a:gd name="T11" fmla="*/ 15 h 105"/>
                  <a:gd name="T12" fmla="*/ 180 w 435"/>
                  <a:gd name="T13" fmla="*/ 15 h 105"/>
                  <a:gd name="T14" fmla="*/ 150 w 435"/>
                  <a:gd name="T15" fmla="*/ 30 h 105"/>
                  <a:gd name="T16" fmla="*/ 105 w 435"/>
                  <a:gd name="T17" fmla="*/ 45 h 105"/>
                  <a:gd name="T18" fmla="*/ 60 w 435"/>
                  <a:gd name="T19" fmla="*/ 60 h 105"/>
                  <a:gd name="T20" fmla="*/ 30 w 435"/>
                  <a:gd name="T21" fmla="*/ 90 h 105"/>
                  <a:gd name="T22" fmla="*/ 0 w 435"/>
                  <a:gd name="T23" fmla="*/ 105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5"/>
                  <a:gd name="T37" fmla="*/ 0 h 105"/>
                  <a:gd name="T38" fmla="*/ 435 w 435"/>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5" h="105">
                    <a:moveTo>
                      <a:pt x="435" y="45"/>
                    </a:moveTo>
                    <a:lnTo>
                      <a:pt x="405" y="30"/>
                    </a:lnTo>
                    <a:lnTo>
                      <a:pt x="360" y="15"/>
                    </a:lnTo>
                    <a:lnTo>
                      <a:pt x="315" y="15"/>
                    </a:lnTo>
                    <a:lnTo>
                      <a:pt x="270" y="0"/>
                    </a:lnTo>
                    <a:lnTo>
                      <a:pt x="225" y="15"/>
                    </a:lnTo>
                    <a:lnTo>
                      <a:pt x="180" y="15"/>
                    </a:lnTo>
                    <a:lnTo>
                      <a:pt x="150" y="30"/>
                    </a:lnTo>
                    <a:lnTo>
                      <a:pt x="105" y="45"/>
                    </a:lnTo>
                    <a:lnTo>
                      <a:pt x="60" y="60"/>
                    </a:lnTo>
                    <a:lnTo>
                      <a:pt x="30" y="90"/>
                    </a:lnTo>
                    <a:lnTo>
                      <a:pt x="0" y="105"/>
                    </a:lnTo>
                  </a:path>
                </a:pathLst>
              </a:custGeom>
              <a:noFill/>
              <a:ln w="0">
                <a:solidFill>
                  <a:srgbClr val="000000"/>
                </a:solidFill>
                <a:round/>
                <a:headEnd/>
                <a:tailEnd/>
              </a:ln>
            </p:spPr>
            <p:txBody>
              <a:bodyPr/>
              <a:lstStyle/>
              <a:p>
                <a:endParaRPr lang="tr-TR"/>
              </a:p>
            </p:txBody>
          </p:sp>
        </p:grpSp>
      </p:grpSp>
      <p:sp>
        <p:nvSpPr>
          <p:cNvPr id="681" name="680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withEffect">
                                  <p:stCondLst>
                                    <p:cond delay="0"/>
                                  </p:stCondLst>
                                  <p:iterate type="lt">
                                    <p:tmPct val="4000"/>
                                  </p:iterate>
                                  <p:childTnLst>
                                    <p:set>
                                      <p:cBhvr override="childStyle">
                                        <p:cTn id="6" dur="1000" fill="hold"/>
                                        <p:tgtEl>
                                          <p:spTgt spid="3">
                                            <p:txEl>
                                              <p:pRg st="2" end="2"/>
                                            </p:txEl>
                                          </p:spTgt>
                                        </p:tgtEl>
                                        <p:attrNameLst>
                                          <p:attrName>style.color</p:attrName>
                                        </p:attrNameLst>
                                      </p:cBhvr>
                                      <p:to>
                                        <p:clrVal>
                                          <a:srgbClr val="FC0000"/>
                                        </p:clrVal>
                                      </p:to>
                                    </p:set>
                                    <p:set>
                                      <p:cBhvr>
                                        <p:cTn id="7" dur="1000" fill="hold"/>
                                        <p:tgtEl>
                                          <p:spTgt spid="3">
                                            <p:txEl>
                                              <p:pRg st="2" end="2"/>
                                            </p:txEl>
                                          </p:spTgt>
                                        </p:tgtEl>
                                        <p:attrNameLst>
                                          <p:attrName>fillcolor</p:attrName>
                                        </p:attrNameLst>
                                      </p:cBhvr>
                                      <p:to>
                                        <p:clrVal>
                                          <a:srgbClr val="FC0000"/>
                                        </p:clrVal>
                                      </p:to>
                                    </p:set>
                                    <p:set>
                                      <p:cBhvr>
                                        <p:cTn id="8" dur="10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332656"/>
            <a:ext cx="7931224" cy="3960440"/>
          </a:xfrm>
        </p:spPr>
        <p:txBody>
          <a:bodyPr>
            <a:normAutofit lnSpcReduction="10000"/>
          </a:bodyPr>
          <a:lstStyle/>
          <a:p>
            <a:pPr>
              <a:lnSpc>
                <a:spcPct val="150000"/>
              </a:lnSpc>
              <a:buFont typeface="Wingdings" pitchFamily="2" charset="2"/>
              <a:buChar char="v"/>
            </a:pPr>
            <a:r>
              <a:rPr lang="tr-TR" dirty="0" smtClean="0">
                <a:solidFill>
                  <a:schemeClr val="accent2"/>
                </a:solidFill>
                <a:latin typeface="Comic Sans MS" pitchFamily="66" charset="0"/>
              </a:rPr>
              <a:t>İşyeri Hekimi ile İş Güvenliği Uzmanının;</a:t>
            </a:r>
          </a:p>
          <a:p>
            <a:pPr>
              <a:lnSpc>
                <a:spcPct val="150000"/>
              </a:lnSpc>
              <a:buNone/>
            </a:pPr>
            <a:r>
              <a:rPr lang="tr-TR" dirty="0" smtClean="0">
                <a:latin typeface="Comic Sans MS" pitchFamily="66" charset="0"/>
              </a:rPr>
              <a:t>      </a:t>
            </a:r>
          </a:p>
          <a:p>
            <a:pPr>
              <a:lnSpc>
                <a:spcPct val="150000"/>
              </a:lnSpc>
              <a:buNone/>
            </a:pPr>
            <a:r>
              <a:rPr lang="tr-TR" dirty="0" smtClean="0">
                <a:latin typeface="Comic Sans MS" pitchFamily="66" charset="0"/>
              </a:rPr>
              <a:t>        Noter tarafından onaylanmış İş Sağlığı ve Güvenliğine İlişkin Tespit ve Öneri Defterine yazdıkları iş sağlığı ve güvenliği ile alakalı tedbir ve tavsiyelerin yerine getirilmemesinin sonuçlarından </a:t>
            </a:r>
            <a:r>
              <a:rPr lang="tr-TR" u="sng" dirty="0" smtClean="0">
                <a:solidFill>
                  <a:srgbClr val="FF0000"/>
                </a:solidFill>
                <a:latin typeface="Comic Sans MS" pitchFamily="66" charset="0"/>
              </a:rPr>
              <a:t>işveren </a:t>
            </a:r>
            <a:r>
              <a:rPr lang="tr-TR" dirty="0" smtClean="0">
                <a:latin typeface="Comic Sans MS" pitchFamily="66" charset="0"/>
              </a:rPr>
              <a:t>sorumludur.</a:t>
            </a:r>
            <a:endParaRPr lang="tr-TR" dirty="0">
              <a:latin typeface="Comic Sans MS" pitchFamily="66" charset="0"/>
            </a:endParaRPr>
          </a:p>
        </p:txBody>
      </p:sp>
      <p:pic>
        <p:nvPicPr>
          <p:cNvPr id="5" name="4 Resim" descr="untitled.png"/>
          <p:cNvPicPr>
            <a:picLocks noChangeAspect="1"/>
          </p:cNvPicPr>
          <p:nvPr/>
        </p:nvPicPr>
        <p:blipFill>
          <a:blip r:embed="rId2" cstate="print"/>
          <a:stretch>
            <a:fillRect/>
          </a:stretch>
        </p:blipFill>
        <p:spPr>
          <a:xfrm>
            <a:off x="5004048" y="3717032"/>
            <a:ext cx="3043039" cy="2880320"/>
          </a:xfrm>
          <a:prstGeom prst="rect">
            <a:avLst/>
          </a:prstGeom>
        </p:spPr>
      </p:pic>
      <p:sp>
        <p:nvSpPr>
          <p:cNvPr id="4" name="3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sz="quarter" idx="1"/>
          </p:nvPr>
        </p:nvGraphicFramePr>
        <p:xfrm>
          <a:off x="395536" y="1268760"/>
          <a:ext cx="7920879" cy="4464496"/>
        </p:xfrm>
        <a:graphic>
          <a:graphicData uri="http://schemas.openxmlformats.org/drawingml/2006/table">
            <a:tbl>
              <a:tblPr firstRow="1" bandRow="1">
                <a:tableStyleId>{5C22544A-7EE6-4342-B048-85BDC9FD1C3A}</a:tableStyleId>
              </a:tblPr>
              <a:tblGrid>
                <a:gridCol w="560770"/>
                <a:gridCol w="3785199"/>
                <a:gridCol w="3574910"/>
              </a:tblGrid>
              <a:tr h="419986">
                <a:tc>
                  <a:txBody>
                    <a:bodyPr/>
                    <a:lstStyle/>
                    <a:p>
                      <a:pPr algn="l"/>
                      <a:endParaRPr lang="tr-TR" sz="2000" dirty="0">
                        <a:latin typeface="Comic Sans MS" pitchFamily="66" charset="0"/>
                      </a:endParaRPr>
                    </a:p>
                  </a:txBody>
                  <a:tcPr>
                    <a:noFill/>
                  </a:tcPr>
                </a:tc>
                <a:tc>
                  <a:txBody>
                    <a:bodyPr/>
                    <a:lstStyle/>
                    <a:p>
                      <a:pPr algn="ctr"/>
                      <a:r>
                        <a:rPr lang="tr-TR" sz="2000" dirty="0" smtClean="0">
                          <a:latin typeface="Comic Sans MS" pitchFamily="66" charset="0"/>
                        </a:rPr>
                        <a:t>ESKİ UYGULAMA</a:t>
                      </a:r>
                      <a:endParaRPr lang="tr-TR" sz="2000" dirty="0">
                        <a:latin typeface="Comic Sans MS" pitchFamily="66" charset="0"/>
                      </a:endParaRPr>
                    </a:p>
                  </a:txBody>
                  <a:tcPr>
                    <a:solidFill>
                      <a:schemeClr val="accent2"/>
                    </a:solidFill>
                  </a:tcPr>
                </a:tc>
                <a:tc>
                  <a:txBody>
                    <a:bodyPr/>
                    <a:lstStyle/>
                    <a:p>
                      <a:pPr algn="ctr"/>
                      <a:r>
                        <a:rPr lang="tr-TR" sz="2000" dirty="0" smtClean="0">
                          <a:latin typeface="Comic Sans MS" pitchFamily="66" charset="0"/>
                        </a:rPr>
                        <a:t>YENİ</a:t>
                      </a:r>
                      <a:r>
                        <a:rPr lang="tr-TR" sz="2000" baseline="0" dirty="0" smtClean="0">
                          <a:latin typeface="Comic Sans MS" pitchFamily="66" charset="0"/>
                        </a:rPr>
                        <a:t> ANLAYIŞ</a:t>
                      </a:r>
                      <a:endParaRPr lang="tr-TR" sz="2000" dirty="0">
                        <a:latin typeface="Comic Sans MS" pitchFamily="66" charset="0"/>
                      </a:endParaRPr>
                    </a:p>
                  </a:txBody>
                  <a:tcPr>
                    <a:solidFill>
                      <a:schemeClr val="accent2"/>
                    </a:solidFill>
                  </a:tcPr>
                </a:tc>
              </a:tr>
              <a:tr h="419985">
                <a:tc>
                  <a:txBody>
                    <a:bodyPr/>
                    <a:lstStyle/>
                    <a:p>
                      <a:pPr algn="l"/>
                      <a:r>
                        <a:rPr lang="tr-TR" sz="2000" dirty="0" smtClean="0">
                          <a:latin typeface="Comic Sans MS" pitchFamily="66" charset="0"/>
                        </a:rPr>
                        <a:t>1</a:t>
                      </a:r>
                      <a:endParaRPr lang="tr-TR" sz="2000" dirty="0">
                        <a:latin typeface="Comic Sans MS" pitchFamily="66" charset="0"/>
                      </a:endParaRPr>
                    </a:p>
                  </a:txBody>
                  <a:tcPr>
                    <a:solidFill>
                      <a:srgbClr val="FF0000"/>
                    </a:solidFill>
                  </a:tcPr>
                </a:tc>
                <a:tc>
                  <a:txBody>
                    <a:bodyPr/>
                    <a:lstStyle/>
                    <a:p>
                      <a:pPr algn="ctr"/>
                      <a:r>
                        <a:rPr lang="tr-TR" sz="2000" dirty="0" smtClean="0">
                          <a:latin typeface="Comic Sans MS" pitchFamily="66" charset="0"/>
                        </a:rPr>
                        <a:t>Tespit</a:t>
                      </a:r>
                      <a:r>
                        <a:rPr lang="tr-TR" sz="2000" baseline="0" dirty="0" smtClean="0">
                          <a:latin typeface="Comic Sans MS" pitchFamily="66" charset="0"/>
                        </a:rPr>
                        <a:t> bazlı (Reaktif)</a:t>
                      </a:r>
                      <a:endParaRPr lang="tr-TR" sz="2000" dirty="0">
                        <a:latin typeface="Comic Sans MS" pitchFamily="66" charset="0"/>
                      </a:endParaRPr>
                    </a:p>
                  </a:txBody>
                  <a:tcPr>
                    <a:solidFill>
                      <a:srgbClr val="FF0000"/>
                    </a:solidFill>
                  </a:tcPr>
                </a:tc>
                <a:tc>
                  <a:txBody>
                    <a:bodyPr/>
                    <a:lstStyle/>
                    <a:p>
                      <a:pPr algn="ctr"/>
                      <a:r>
                        <a:rPr lang="tr-TR" sz="2000" dirty="0" smtClean="0">
                          <a:latin typeface="Comic Sans MS" pitchFamily="66" charset="0"/>
                        </a:rPr>
                        <a:t>Risk bazlı (</a:t>
                      </a:r>
                      <a:r>
                        <a:rPr lang="tr-TR" sz="2000" dirty="0" err="1" smtClean="0">
                          <a:latin typeface="Comic Sans MS" pitchFamily="66" charset="0"/>
                        </a:rPr>
                        <a:t>Proaktif</a:t>
                      </a:r>
                      <a:r>
                        <a:rPr lang="tr-TR" sz="2000" dirty="0" smtClean="0">
                          <a:latin typeface="Comic Sans MS" pitchFamily="66" charset="0"/>
                        </a:rPr>
                        <a:t>)</a:t>
                      </a:r>
                      <a:endParaRPr lang="tr-TR" sz="2000" dirty="0">
                        <a:latin typeface="Comic Sans MS" pitchFamily="66" charset="0"/>
                      </a:endParaRPr>
                    </a:p>
                  </a:txBody>
                  <a:tcPr>
                    <a:solidFill>
                      <a:srgbClr val="FF0000"/>
                    </a:solidFill>
                  </a:tcPr>
                </a:tc>
              </a:tr>
              <a:tr h="724905">
                <a:tc>
                  <a:txBody>
                    <a:bodyPr/>
                    <a:lstStyle/>
                    <a:p>
                      <a:pPr algn="l"/>
                      <a:r>
                        <a:rPr lang="tr-TR" sz="2000" dirty="0" smtClean="0">
                          <a:latin typeface="Comic Sans MS" pitchFamily="66" charset="0"/>
                        </a:rPr>
                        <a:t>2</a:t>
                      </a:r>
                      <a:endParaRPr lang="tr-TR" sz="2000" dirty="0">
                        <a:latin typeface="Comic Sans MS" pitchFamily="66" charset="0"/>
                      </a:endParaRPr>
                    </a:p>
                  </a:txBody>
                  <a:tcPr/>
                </a:tc>
                <a:tc>
                  <a:txBody>
                    <a:bodyPr/>
                    <a:lstStyle/>
                    <a:p>
                      <a:pPr algn="ctr"/>
                      <a:r>
                        <a:rPr lang="tr-TR" sz="2000" dirty="0" smtClean="0">
                          <a:latin typeface="Comic Sans MS" pitchFamily="66" charset="0"/>
                        </a:rPr>
                        <a:t>Sınırlı çalışan katılımı</a:t>
                      </a:r>
                      <a:endParaRPr lang="tr-TR" sz="2000" dirty="0">
                        <a:latin typeface="Comic Sans MS" pitchFamily="66" charset="0"/>
                      </a:endParaRPr>
                    </a:p>
                  </a:txBody>
                  <a:tcPr/>
                </a:tc>
                <a:tc>
                  <a:txBody>
                    <a:bodyPr/>
                    <a:lstStyle/>
                    <a:p>
                      <a:pPr algn="ctr"/>
                      <a:r>
                        <a:rPr lang="tr-TR" sz="2000" dirty="0" smtClean="0">
                          <a:latin typeface="Comic Sans MS" pitchFamily="66" charset="0"/>
                        </a:rPr>
                        <a:t>Her konuda geniş çaplı çalışan katılımı</a:t>
                      </a:r>
                      <a:endParaRPr lang="tr-TR" sz="2000" dirty="0">
                        <a:latin typeface="Comic Sans MS" pitchFamily="66" charset="0"/>
                      </a:endParaRPr>
                    </a:p>
                  </a:txBody>
                  <a:tcPr/>
                </a:tc>
              </a:tr>
              <a:tr h="724905">
                <a:tc>
                  <a:txBody>
                    <a:bodyPr/>
                    <a:lstStyle/>
                    <a:p>
                      <a:pPr algn="l"/>
                      <a:r>
                        <a:rPr lang="tr-TR" sz="2000" dirty="0" smtClean="0">
                          <a:latin typeface="Comic Sans MS" pitchFamily="66" charset="0"/>
                        </a:rPr>
                        <a:t>3</a:t>
                      </a:r>
                      <a:endParaRPr lang="tr-TR" sz="2000" dirty="0">
                        <a:latin typeface="Comic Sans MS" pitchFamily="66" charset="0"/>
                      </a:endParaRPr>
                    </a:p>
                  </a:txBody>
                  <a:tcPr>
                    <a:solidFill>
                      <a:srgbClr val="FF0000"/>
                    </a:solidFill>
                  </a:tcPr>
                </a:tc>
                <a:tc>
                  <a:txBody>
                    <a:bodyPr/>
                    <a:lstStyle/>
                    <a:p>
                      <a:pPr algn="ctr"/>
                      <a:r>
                        <a:rPr lang="tr-TR" sz="2000" dirty="0" smtClean="0">
                          <a:latin typeface="Comic Sans MS" pitchFamily="66" charset="0"/>
                        </a:rPr>
                        <a:t>Sertifikasız uzmanlık ve yetersiz</a:t>
                      </a:r>
                      <a:r>
                        <a:rPr lang="tr-TR" sz="2000" baseline="0" dirty="0" smtClean="0">
                          <a:latin typeface="Comic Sans MS" pitchFamily="66" charset="0"/>
                        </a:rPr>
                        <a:t> uzman desteği </a:t>
                      </a:r>
                      <a:endParaRPr lang="tr-TR" sz="2000" dirty="0">
                        <a:latin typeface="Comic Sans MS" pitchFamily="66" charset="0"/>
                      </a:endParaRPr>
                    </a:p>
                  </a:txBody>
                  <a:tcPr>
                    <a:solidFill>
                      <a:srgbClr val="FF0000"/>
                    </a:solidFill>
                  </a:tcPr>
                </a:tc>
                <a:tc>
                  <a:txBody>
                    <a:bodyPr/>
                    <a:lstStyle/>
                    <a:p>
                      <a:pPr algn="ctr"/>
                      <a:r>
                        <a:rPr lang="tr-TR" sz="2000" dirty="0" smtClean="0">
                          <a:latin typeface="Comic Sans MS" pitchFamily="66" charset="0"/>
                        </a:rPr>
                        <a:t>Yaygın sertifikasyon ve geniş uzman desteği</a:t>
                      </a:r>
                      <a:endParaRPr lang="tr-TR" sz="2000" dirty="0">
                        <a:latin typeface="Comic Sans MS" pitchFamily="66" charset="0"/>
                      </a:endParaRPr>
                    </a:p>
                  </a:txBody>
                  <a:tcPr>
                    <a:solidFill>
                      <a:srgbClr val="FF0000"/>
                    </a:solidFill>
                  </a:tcPr>
                </a:tc>
              </a:tr>
              <a:tr h="724905">
                <a:tc>
                  <a:txBody>
                    <a:bodyPr/>
                    <a:lstStyle/>
                    <a:p>
                      <a:pPr algn="l"/>
                      <a:r>
                        <a:rPr lang="tr-TR" sz="2000" dirty="0" smtClean="0">
                          <a:latin typeface="Comic Sans MS" pitchFamily="66" charset="0"/>
                        </a:rPr>
                        <a:t>4</a:t>
                      </a:r>
                      <a:endParaRPr lang="tr-TR" sz="2000" dirty="0">
                        <a:latin typeface="Comic Sans MS" pitchFamily="66" charset="0"/>
                      </a:endParaRPr>
                    </a:p>
                  </a:txBody>
                  <a:tcPr/>
                </a:tc>
                <a:tc>
                  <a:txBody>
                    <a:bodyPr/>
                    <a:lstStyle/>
                    <a:p>
                      <a:pPr algn="ctr"/>
                      <a:r>
                        <a:rPr lang="tr-TR" sz="2000" dirty="0" smtClean="0">
                          <a:latin typeface="Comic Sans MS" pitchFamily="66" charset="0"/>
                        </a:rPr>
                        <a:t>Sınırlı bilgilendirme </a:t>
                      </a:r>
                      <a:endParaRPr lang="tr-TR" sz="2000" dirty="0">
                        <a:latin typeface="Comic Sans MS" pitchFamily="66" charset="0"/>
                      </a:endParaRPr>
                    </a:p>
                  </a:txBody>
                  <a:tcPr/>
                </a:tc>
                <a:tc>
                  <a:txBody>
                    <a:bodyPr/>
                    <a:lstStyle/>
                    <a:p>
                      <a:pPr algn="ctr"/>
                      <a:r>
                        <a:rPr lang="tr-TR" sz="2000" dirty="0" smtClean="0">
                          <a:latin typeface="Comic Sans MS" pitchFamily="66" charset="0"/>
                        </a:rPr>
                        <a:t>Haberdar etme ve diğer kişileri bilgilendirme</a:t>
                      </a:r>
                      <a:endParaRPr lang="tr-TR" sz="2000" dirty="0">
                        <a:latin typeface="Comic Sans MS" pitchFamily="66" charset="0"/>
                      </a:endParaRPr>
                    </a:p>
                  </a:txBody>
                  <a:tcPr/>
                </a:tc>
              </a:tr>
              <a:tr h="724905">
                <a:tc>
                  <a:txBody>
                    <a:bodyPr/>
                    <a:lstStyle/>
                    <a:p>
                      <a:pPr algn="l"/>
                      <a:r>
                        <a:rPr lang="tr-TR" sz="2000" dirty="0" smtClean="0">
                          <a:latin typeface="Comic Sans MS" pitchFamily="66" charset="0"/>
                        </a:rPr>
                        <a:t>5</a:t>
                      </a:r>
                      <a:endParaRPr lang="tr-TR" sz="2000" dirty="0">
                        <a:latin typeface="Comic Sans MS" pitchFamily="66" charset="0"/>
                      </a:endParaRPr>
                    </a:p>
                  </a:txBody>
                  <a:tcPr>
                    <a:solidFill>
                      <a:srgbClr val="FF0000"/>
                    </a:solidFill>
                  </a:tcPr>
                </a:tc>
                <a:tc>
                  <a:txBody>
                    <a:bodyPr/>
                    <a:lstStyle/>
                    <a:p>
                      <a:pPr algn="ctr"/>
                      <a:r>
                        <a:rPr lang="tr-TR" sz="2000" dirty="0" smtClean="0">
                          <a:latin typeface="Comic Sans MS" pitchFamily="66" charset="0"/>
                        </a:rPr>
                        <a:t>Yetersiz eğitim</a:t>
                      </a:r>
                      <a:endParaRPr lang="tr-TR" sz="2000" dirty="0">
                        <a:latin typeface="Comic Sans MS" pitchFamily="66" charset="0"/>
                      </a:endParaRPr>
                    </a:p>
                  </a:txBody>
                  <a:tcPr>
                    <a:solidFill>
                      <a:srgbClr val="FF0000"/>
                    </a:solidFill>
                  </a:tcPr>
                </a:tc>
                <a:tc>
                  <a:txBody>
                    <a:bodyPr/>
                    <a:lstStyle/>
                    <a:p>
                      <a:pPr algn="ctr"/>
                      <a:r>
                        <a:rPr lang="tr-TR" sz="2000" dirty="0" smtClean="0">
                          <a:latin typeface="Comic Sans MS" pitchFamily="66" charset="0"/>
                        </a:rPr>
                        <a:t>Programlı ve nitelikli eğitim ve belgelendirme</a:t>
                      </a:r>
                      <a:endParaRPr lang="tr-TR" sz="2000" dirty="0">
                        <a:latin typeface="Comic Sans MS" pitchFamily="66" charset="0"/>
                      </a:endParaRPr>
                    </a:p>
                  </a:txBody>
                  <a:tcPr>
                    <a:solidFill>
                      <a:srgbClr val="FF0000"/>
                    </a:solidFill>
                  </a:tcPr>
                </a:tc>
              </a:tr>
              <a:tr h="724905">
                <a:tc>
                  <a:txBody>
                    <a:bodyPr/>
                    <a:lstStyle/>
                    <a:p>
                      <a:pPr algn="l"/>
                      <a:r>
                        <a:rPr lang="tr-TR" sz="2000" dirty="0" smtClean="0">
                          <a:latin typeface="Comic Sans MS" pitchFamily="66" charset="0"/>
                        </a:rPr>
                        <a:t>6</a:t>
                      </a:r>
                      <a:endParaRPr lang="tr-TR" sz="2000" dirty="0">
                        <a:latin typeface="Comic Sans MS" pitchFamily="66" charset="0"/>
                      </a:endParaRPr>
                    </a:p>
                  </a:txBody>
                  <a:tcPr/>
                </a:tc>
                <a:tc>
                  <a:txBody>
                    <a:bodyPr/>
                    <a:lstStyle/>
                    <a:p>
                      <a:pPr algn="ctr"/>
                      <a:r>
                        <a:rPr lang="tr-TR" sz="2000" dirty="0" smtClean="0">
                          <a:latin typeface="Comic Sans MS" pitchFamily="66" charset="0"/>
                        </a:rPr>
                        <a:t>Sadece koruma anlayışlı</a:t>
                      </a:r>
                      <a:endParaRPr lang="tr-TR" sz="2000" dirty="0">
                        <a:latin typeface="Comic Sans MS" pitchFamily="66" charset="0"/>
                      </a:endParaRPr>
                    </a:p>
                  </a:txBody>
                  <a:tcPr/>
                </a:tc>
                <a:tc>
                  <a:txBody>
                    <a:bodyPr/>
                    <a:lstStyle/>
                    <a:p>
                      <a:pPr algn="ctr"/>
                      <a:r>
                        <a:rPr lang="tr-TR" sz="2000" dirty="0" smtClean="0">
                          <a:latin typeface="Comic Sans MS" pitchFamily="66" charset="0"/>
                        </a:rPr>
                        <a:t>Önleme ve korumaya dayalı anlayış</a:t>
                      </a:r>
                      <a:endParaRPr lang="tr-TR" sz="2000" dirty="0">
                        <a:latin typeface="Comic Sans MS" pitchFamily="66" charset="0"/>
                      </a:endParaRPr>
                    </a:p>
                  </a:txBody>
                  <a:tcPr/>
                </a:tc>
              </a:tr>
            </a:tbl>
          </a:graphicData>
        </a:graphic>
      </p:graphicFrame>
      <p:sp>
        <p:nvSpPr>
          <p:cNvPr id="5" name="4 Metin kutusu"/>
          <p:cNvSpPr txBox="1"/>
          <p:nvPr/>
        </p:nvSpPr>
        <p:spPr>
          <a:xfrm>
            <a:off x="323528" y="404664"/>
            <a:ext cx="7344816" cy="646331"/>
          </a:xfrm>
          <a:prstGeom prst="rect">
            <a:avLst/>
          </a:prstGeom>
          <a:noFill/>
        </p:spPr>
        <p:txBody>
          <a:bodyPr wrap="square" rtlCol="0">
            <a:spAutoFit/>
          </a:bodyPr>
          <a:lstStyle/>
          <a:p>
            <a:r>
              <a:rPr lang="tr-TR" sz="3600" dirty="0" smtClean="0">
                <a:solidFill>
                  <a:schemeClr val="accent2"/>
                </a:solidFill>
                <a:latin typeface="Comic Sans MS" pitchFamily="66" charset="0"/>
              </a:rPr>
              <a:t>İş Sağlığı ve Güvenliğinde;</a:t>
            </a:r>
            <a:endParaRPr lang="tr-TR" sz="3600" dirty="0">
              <a:solidFill>
                <a:schemeClr val="accent2"/>
              </a:solidFill>
              <a:latin typeface="Comic Sans MS" pitchFamily="66" charset="0"/>
            </a:endParaRPr>
          </a:p>
        </p:txBody>
      </p:sp>
      <p:sp>
        <p:nvSpPr>
          <p:cNvPr id="4" name="3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2 İçerik Yer Tutucusu"/>
          <p:cNvSpPr>
            <a:spLocks noGrp="1"/>
          </p:cNvSpPr>
          <p:nvPr>
            <p:ph idx="4294967295"/>
          </p:nvPr>
        </p:nvSpPr>
        <p:spPr>
          <a:xfrm>
            <a:off x="323528" y="2276872"/>
            <a:ext cx="5184576" cy="3168352"/>
          </a:xfrm>
        </p:spPr>
        <p:txBody>
          <a:bodyPr>
            <a:normAutofit/>
          </a:bodyPr>
          <a:lstStyle/>
          <a:p>
            <a:pPr marL="341313" indent="-341313" eaLnBrk="1" hangingPunct="1">
              <a:buFont typeface="Wingdings" pitchFamily="2" charset="2"/>
              <a:buChar char="v"/>
            </a:pPr>
            <a:r>
              <a:rPr lang="tr-TR" dirty="0" smtClean="0">
                <a:latin typeface="Comic Sans MS" pitchFamily="66" charset="0"/>
              </a:rPr>
              <a:t>Önleyici yaklaşım</a:t>
            </a:r>
          </a:p>
          <a:p>
            <a:pPr marL="341313" indent="-341313" eaLnBrk="1" hangingPunct="1">
              <a:buFont typeface="Wingdings" pitchFamily="2" charset="2"/>
              <a:buChar char="v"/>
            </a:pPr>
            <a:r>
              <a:rPr lang="tr-TR" dirty="0" smtClean="0">
                <a:latin typeface="Comic Sans MS" pitchFamily="66" charset="0"/>
              </a:rPr>
              <a:t>Güvenlik kültürü</a:t>
            </a:r>
          </a:p>
          <a:p>
            <a:pPr marL="341313" indent="-341313" eaLnBrk="1" hangingPunct="1">
              <a:buFont typeface="Wingdings" pitchFamily="2" charset="2"/>
              <a:buChar char="v"/>
            </a:pPr>
            <a:r>
              <a:rPr lang="tr-TR" dirty="0" smtClean="0">
                <a:latin typeface="Comic Sans MS" pitchFamily="66" charset="0"/>
              </a:rPr>
              <a:t>Risk değerlendirmesi </a:t>
            </a:r>
          </a:p>
          <a:p>
            <a:pPr marL="341313" indent="-341313" eaLnBrk="1" hangingPunct="1">
              <a:buFont typeface="Wingdings" pitchFamily="2" charset="2"/>
              <a:buChar char="v"/>
            </a:pPr>
            <a:r>
              <a:rPr lang="tr-TR" dirty="0" smtClean="0">
                <a:latin typeface="Comic Sans MS" pitchFamily="66" charset="0"/>
              </a:rPr>
              <a:t>Geri bildirim</a:t>
            </a:r>
          </a:p>
          <a:p>
            <a:pPr marL="341313" indent="-341313" eaLnBrk="1" hangingPunct="1">
              <a:buFont typeface="Wingdings" pitchFamily="2" charset="2"/>
              <a:buChar char="v"/>
            </a:pPr>
            <a:r>
              <a:rPr lang="tr-TR" dirty="0" smtClean="0">
                <a:latin typeface="Comic Sans MS" pitchFamily="66" charset="0"/>
              </a:rPr>
              <a:t>Koordinasyon</a:t>
            </a:r>
          </a:p>
          <a:p>
            <a:pPr marL="341313" indent="-341313" eaLnBrk="1" hangingPunct="1">
              <a:buFont typeface="Wingdings" pitchFamily="2" charset="2"/>
              <a:buChar char="v"/>
            </a:pPr>
            <a:r>
              <a:rPr lang="tr-TR" dirty="0" smtClean="0">
                <a:latin typeface="Comic Sans MS" pitchFamily="66" charset="0"/>
              </a:rPr>
              <a:t>İşyerleri için özel düzenleme</a:t>
            </a:r>
          </a:p>
        </p:txBody>
      </p:sp>
      <p:sp>
        <p:nvSpPr>
          <p:cNvPr id="54276" name="1 Başlık"/>
          <p:cNvSpPr>
            <a:spLocks/>
          </p:cNvSpPr>
          <p:nvPr/>
        </p:nvSpPr>
        <p:spPr bwMode="auto">
          <a:xfrm>
            <a:off x="395536" y="629816"/>
            <a:ext cx="8229600" cy="1143000"/>
          </a:xfrm>
          <a:prstGeom prst="rect">
            <a:avLst/>
          </a:prstGeom>
          <a:noFill/>
          <a:ln w="9525">
            <a:noFill/>
            <a:miter lim="800000"/>
            <a:headEnd/>
            <a:tailEnd/>
          </a:ln>
        </p:spPr>
        <p:txBody>
          <a:bodyPr anchor="ctr"/>
          <a:lstStyle/>
          <a:p>
            <a:pPr eaLnBrk="0" hangingPunct="0"/>
            <a:r>
              <a:rPr lang="tr-TR" sz="3600" b="1" dirty="0">
                <a:solidFill>
                  <a:schemeClr val="accent2"/>
                </a:solidFill>
                <a:latin typeface="Comic Sans MS" pitchFamily="66" charset="0"/>
                <a:cs typeface="Arial" pitchFamily="34" charset="0"/>
              </a:rPr>
              <a:t>Yeni İçerik</a:t>
            </a:r>
          </a:p>
        </p:txBody>
      </p:sp>
      <p:graphicFrame>
        <p:nvGraphicFramePr>
          <p:cNvPr id="1855492" name="Object 4"/>
          <p:cNvGraphicFramePr>
            <a:graphicFrameLocks noChangeAspect="1"/>
          </p:cNvGraphicFramePr>
          <p:nvPr/>
        </p:nvGraphicFramePr>
        <p:xfrm>
          <a:off x="4133562" y="908720"/>
          <a:ext cx="4465479" cy="3312368"/>
        </p:xfrm>
        <a:graphic>
          <a:graphicData uri="http://schemas.openxmlformats.org/presentationml/2006/ole">
            <mc:AlternateContent xmlns:mc="http://schemas.openxmlformats.org/markup-compatibility/2006">
              <mc:Choice xmlns:v="urn:schemas-microsoft-com:vml" Requires="v">
                <p:oleObj spid="_x0000_s41987" name="CorelDRAW" r:id="rId4" imgW="7357872" imgH="4831080" progId="">
                  <p:embed/>
                </p:oleObj>
              </mc:Choice>
              <mc:Fallback>
                <p:oleObj name="CorelDRAW" r:id="rId4" imgW="7357872" imgH="483108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562" y="908720"/>
                        <a:ext cx="4465479"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4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18554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4274">
                                            <p:txEl>
                                              <p:pRg st="0" end="0"/>
                                            </p:txEl>
                                          </p:spTgt>
                                        </p:tgtEl>
                                        <p:attrNameLst>
                                          <p:attrName>style.visibility</p:attrName>
                                        </p:attrNameLst>
                                      </p:cBhvr>
                                      <p:to>
                                        <p:strVal val="visible"/>
                                      </p:to>
                                    </p:set>
                                    <p:anim calcmode="lin" valueType="num">
                                      <p:cBhvr additive="base">
                                        <p:cTn id="11" dur="500" fill="hold"/>
                                        <p:tgtEl>
                                          <p:spTgt spid="5427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427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4274">
                                            <p:txEl>
                                              <p:pRg st="1" end="1"/>
                                            </p:txEl>
                                          </p:spTgt>
                                        </p:tgtEl>
                                        <p:attrNameLst>
                                          <p:attrName>style.visibility</p:attrName>
                                        </p:attrNameLst>
                                      </p:cBhvr>
                                      <p:to>
                                        <p:strVal val="visible"/>
                                      </p:to>
                                    </p:set>
                                    <p:anim calcmode="lin" valueType="num">
                                      <p:cBhvr additive="base">
                                        <p:cTn id="15" dur="500" fill="hold"/>
                                        <p:tgtEl>
                                          <p:spTgt spid="5427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427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4274">
                                            <p:txEl>
                                              <p:pRg st="2" end="2"/>
                                            </p:txEl>
                                          </p:spTgt>
                                        </p:tgtEl>
                                        <p:attrNameLst>
                                          <p:attrName>style.visibility</p:attrName>
                                        </p:attrNameLst>
                                      </p:cBhvr>
                                      <p:to>
                                        <p:strVal val="visible"/>
                                      </p:to>
                                    </p:set>
                                    <p:anim calcmode="lin" valueType="num">
                                      <p:cBhvr additive="base">
                                        <p:cTn id="19" dur="500" fill="hold"/>
                                        <p:tgtEl>
                                          <p:spTgt spid="542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4274">
                                            <p:txEl>
                                              <p:pRg st="3" end="3"/>
                                            </p:txEl>
                                          </p:spTgt>
                                        </p:tgtEl>
                                        <p:attrNameLst>
                                          <p:attrName>style.visibility</p:attrName>
                                        </p:attrNameLst>
                                      </p:cBhvr>
                                      <p:to>
                                        <p:strVal val="visible"/>
                                      </p:to>
                                    </p:set>
                                    <p:anim calcmode="lin" valueType="num">
                                      <p:cBhvr additive="base">
                                        <p:cTn id="23" dur="500" fill="hold"/>
                                        <p:tgtEl>
                                          <p:spTgt spid="5427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427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4274">
                                            <p:txEl>
                                              <p:pRg st="4" end="4"/>
                                            </p:txEl>
                                          </p:spTgt>
                                        </p:tgtEl>
                                        <p:attrNameLst>
                                          <p:attrName>style.visibility</p:attrName>
                                        </p:attrNameLst>
                                      </p:cBhvr>
                                      <p:to>
                                        <p:strVal val="visible"/>
                                      </p:to>
                                    </p:set>
                                    <p:anim calcmode="lin" valueType="num">
                                      <p:cBhvr additive="base">
                                        <p:cTn id="27" dur="500" fill="hold"/>
                                        <p:tgtEl>
                                          <p:spTgt spid="5427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427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4274">
                                            <p:txEl>
                                              <p:pRg st="5" end="5"/>
                                            </p:txEl>
                                          </p:spTgt>
                                        </p:tgtEl>
                                        <p:attrNameLst>
                                          <p:attrName>style.visibility</p:attrName>
                                        </p:attrNameLst>
                                      </p:cBhvr>
                                      <p:to>
                                        <p:strVal val="visible"/>
                                      </p:to>
                                    </p:set>
                                    <p:anim calcmode="lin" valueType="num">
                                      <p:cBhvr additive="base">
                                        <p:cTn id="31" dur="500" fill="hold"/>
                                        <p:tgtEl>
                                          <p:spTgt spid="5427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427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3140968"/>
            <a:ext cx="7859216" cy="3384376"/>
          </a:xfrm>
        </p:spPr>
        <p:txBody>
          <a:bodyPr>
            <a:normAutofit/>
          </a:bodyPr>
          <a:lstStyle/>
          <a:p>
            <a:pPr algn="ctr"/>
            <a:r>
              <a:rPr lang="tr-TR" b="1" i="1" dirty="0" smtClean="0">
                <a:solidFill>
                  <a:schemeClr val="accent2"/>
                </a:solidFill>
                <a:latin typeface="Comic Sans MS" pitchFamily="66" charset="0"/>
              </a:rPr>
              <a:t>ArdahanİL </a:t>
            </a:r>
            <a:r>
              <a:rPr lang="tr-TR" b="1" i="1" dirty="0" smtClean="0">
                <a:solidFill>
                  <a:schemeClr val="accent2"/>
                </a:solidFill>
                <a:latin typeface="Comic Sans MS" pitchFamily="66" charset="0"/>
              </a:rPr>
              <a:t>MİLLİ EĞİTİM MÜDÜRLÜĞÜ</a:t>
            </a:r>
            <a:br>
              <a:rPr lang="tr-TR" b="1" i="1" dirty="0" smtClean="0">
                <a:solidFill>
                  <a:schemeClr val="accent2"/>
                </a:solidFill>
                <a:latin typeface="Comic Sans MS" pitchFamily="66" charset="0"/>
              </a:rPr>
            </a:br>
            <a:r>
              <a:rPr lang="tr-TR" b="1" i="1" dirty="0" smtClean="0">
                <a:solidFill>
                  <a:schemeClr val="accent2"/>
                </a:solidFill>
                <a:latin typeface="Comic Sans MS" pitchFamily="66" charset="0"/>
              </a:rPr>
              <a:t/>
            </a:r>
            <a:br>
              <a:rPr lang="tr-TR" b="1" i="1" dirty="0" smtClean="0">
                <a:solidFill>
                  <a:schemeClr val="accent2"/>
                </a:solidFill>
                <a:latin typeface="Comic Sans MS" pitchFamily="66" charset="0"/>
              </a:rPr>
            </a:br>
            <a:r>
              <a:rPr lang="tr-TR" b="1" i="1" dirty="0" smtClean="0">
                <a:solidFill>
                  <a:schemeClr val="accent2"/>
                </a:solidFill>
                <a:latin typeface="Comic Sans MS" pitchFamily="66" charset="0"/>
              </a:rPr>
              <a:t>İŞ SAĞLIĞI VE GÜVENLİĞİ KURULU</a:t>
            </a:r>
            <a:r>
              <a:rPr lang="tr-TR" b="1" i="1" dirty="0" smtClean="0">
                <a:solidFill>
                  <a:schemeClr val="accent2"/>
                </a:solidFill>
              </a:rPr>
              <a:t/>
            </a:r>
            <a:br>
              <a:rPr lang="tr-TR" b="1" i="1" dirty="0" smtClean="0">
                <a:solidFill>
                  <a:schemeClr val="accent2"/>
                </a:solidFill>
              </a:rPr>
            </a:br>
            <a:r>
              <a:rPr lang="tr-TR" i="1" dirty="0" smtClean="0">
                <a:solidFill>
                  <a:schemeClr val="accent2"/>
                </a:solidFill>
              </a:rPr>
              <a:t/>
            </a:r>
            <a:br>
              <a:rPr lang="tr-TR" i="1" dirty="0" smtClean="0">
                <a:solidFill>
                  <a:schemeClr val="accent2"/>
                </a:solidFill>
              </a:rPr>
            </a:br>
            <a:endParaRPr lang="tr-TR" i="1" dirty="0">
              <a:solidFill>
                <a:schemeClr val="accent2"/>
              </a:solidFill>
            </a:endParaRPr>
          </a:p>
        </p:txBody>
      </p:sp>
      <p:pic>
        <p:nvPicPr>
          <p:cNvPr id="43009" name="Picture 1" descr="C:\Users\süleyman\Desktop\LOGOLAR\imagesCAROMRQ7.jpg"/>
          <p:cNvPicPr>
            <a:picLocks noChangeAspect="1" noChangeArrowheads="1"/>
          </p:cNvPicPr>
          <p:nvPr/>
        </p:nvPicPr>
        <p:blipFill>
          <a:blip r:embed="rId2" cstate="print"/>
          <a:srcRect/>
          <a:stretch>
            <a:fillRect/>
          </a:stretch>
        </p:blipFill>
        <p:spPr bwMode="auto">
          <a:xfrm>
            <a:off x="3275856" y="476672"/>
            <a:ext cx="2057400" cy="1790700"/>
          </a:xfrm>
          <a:prstGeom prst="rect">
            <a:avLst/>
          </a:prstGeom>
          <a:noFill/>
        </p:spPr>
      </p:pic>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p:cNvSpPr>
            <a:spLocks noGrp="1"/>
          </p:cNvSpPr>
          <p:nvPr>
            <p:ph type="title" idx="4294967295"/>
          </p:nvPr>
        </p:nvSpPr>
        <p:spPr>
          <a:xfrm>
            <a:off x="914400" y="188640"/>
            <a:ext cx="7041976" cy="573360"/>
          </a:xfrm>
        </p:spPr>
        <p:txBody>
          <a:bodyPr>
            <a:noAutofit/>
          </a:bodyPr>
          <a:lstStyle/>
          <a:p>
            <a:pPr eaLnBrk="1" hangingPunct="1"/>
            <a:r>
              <a:rPr lang="tr-TR" sz="3200" dirty="0" smtClean="0">
                <a:solidFill>
                  <a:schemeClr val="accent2"/>
                </a:solidFill>
                <a:latin typeface="Comic Sans MS" pitchFamily="66" charset="0"/>
              </a:rPr>
              <a:t>İŞVERENİN SORUMLULUKLARI</a:t>
            </a:r>
          </a:p>
        </p:txBody>
      </p:sp>
      <p:sp>
        <p:nvSpPr>
          <p:cNvPr id="198658" name="Rectangle 2"/>
          <p:cNvSpPr>
            <a:spLocks noChangeArrowheads="1"/>
          </p:cNvSpPr>
          <p:nvPr/>
        </p:nvSpPr>
        <p:spPr bwMode="auto">
          <a:xfrm>
            <a:off x="1115616" y="914400"/>
            <a:ext cx="6861572" cy="5486400"/>
          </a:xfrm>
          <a:prstGeom prst="rect">
            <a:avLst/>
          </a:prstGeom>
          <a:noFill/>
          <a:ln w="9525">
            <a:noFill/>
            <a:miter lim="800000"/>
            <a:headEnd/>
            <a:tailEnd/>
          </a:ln>
        </p:spPr>
        <p:txBody>
          <a:bodyPr/>
          <a:lstStyle/>
          <a:p>
            <a:pPr marL="342900" indent="-342900" algn="just">
              <a:lnSpc>
                <a:spcPct val="80000"/>
              </a:lnSpc>
              <a:spcBef>
                <a:spcPct val="20000"/>
              </a:spcBef>
              <a:buClr>
                <a:srgbClr val="CC3300"/>
              </a:buClr>
              <a:buSzPct val="90000"/>
              <a:buFont typeface="Wingdings" pitchFamily="2" charset="2"/>
              <a:buNone/>
            </a:pPr>
            <a:r>
              <a:rPr lang="tr-TR" sz="2400" dirty="0">
                <a:solidFill>
                  <a:srgbClr val="A50021"/>
                </a:solidFill>
                <a:latin typeface="Arial" pitchFamily="34" charset="0"/>
              </a:rPr>
              <a:t>	</a:t>
            </a:r>
            <a:r>
              <a:rPr lang="tr-TR" sz="2400" dirty="0">
                <a:solidFill>
                  <a:srgbClr val="FF0000"/>
                </a:solidFill>
                <a:latin typeface="Comic Sans MS" pitchFamily="66" charset="0"/>
              </a:rPr>
              <a:t>6331  İŞ KANUNU Madde 10</a:t>
            </a:r>
            <a:r>
              <a:rPr lang="tr-TR" sz="2400" dirty="0">
                <a:solidFill>
                  <a:srgbClr val="A50021"/>
                </a:solidFill>
                <a:latin typeface="Comic Sans MS" pitchFamily="66" charset="0"/>
              </a:rPr>
              <a:t>:</a:t>
            </a:r>
          </a:p>
          <a:p>
            <a:pPr marL="342900" indent="-342900" algn="just">
              <a:lnSpc>
                <a:spcPct val="80000"/>
              </a:lnSpc>
              <a:spcBef>
                <a:spcPct val="20000"/>
              </a:spcBef>
              <a:buClr>
                <a:srgbClr val="CC3300"/>
              </a:buClr>
              <a:buSzPct val="90000"/>
              <a:buFont typeface="Wingdings" pitchFamily="2" charset="2"/>
              <a:buNone/>
            </a:pPr>
            <a:endParaRPr lang="tr-TR" sz="2400" dirty="0">
              <a:latin typeface="Arial" pitchFamily="34" charset="0"/>
            </a:endParaRPr>
          </a:p>
          <a:p>
            <a:pPr marL="342900" indent="-342900" algn="just">
              <a:lnSpc>
                <a:spcPct val="150000"/>
              </a:lnSpc>
              <a:spcBef>
                <a:spcPct val="20000"/>
              </a:spcBef>
              <a:buClr>
                <a:schemeClr val="accent1"/>
              </a:buClr>
              <a:buSzPct val="90000"/>
              <a:buFont typeface="Wingdings" pitchFamily="2" charset="2"/>
              <a:buChar char="v"/>
            </a:pPr>
            <a:r>
              <a:rPr lang="tr-TR" sz="2400" dirty="0">
                <a:solidFill>
                  <a:srgbClr val="0E2A7C"/>
                </a:solidFill>
                <a:latin typeface="Comic Sans MS" pitchFamily="66" charset="0"/>
              </a:rPr>
              <a:t>İşveren ;İş sağlığı ve </a:t>
            </a:r>
            <a:r>
              <a:rPr lang="tr-TR" sz="2400" dirty="0" smtClean="0">
                <a:solidFill>
                  <a:srgbClr val="0E2A7C"/>
                </a:solidFill>
                <a:latin typeface="Comic Sans MS" pitchFamily="66" charset="0"/>
              </a:rPr>
              <a:t>güvenliği </a:t>
            </a:r>
            <a:r>
              <a:rPr lang="tr-TR" sz="2400" dirty="0">
                <a:solidFill>
                  <a:srgbClr val="0E2A7C"/>
                </a:solidFill>
                <a:latin typeface="Comic Sans MS" pitchFamily="66" charset="0"/>
              </a:rPr>
              <a:t>yönünden risk değerlendirmesi yapmak ve yaptırmakla yükümlüdür.</a:t>
            </a:r>
            <a:endParaRPr lang="tr-TR" sz="2400" dirty="0">
              <a:latin typeface="Comic Sans MS" pitchFamily="66" charset="0"/>
            </a:endParaRPr>
          </a:p>
          <a:p>
            <a:pPr marL="342900" indent="-342900">
              <a:lnSpc>
                <a:spcPct val="150000"/>
              </a:lnSpc>
              <a:spcBef>
                <a:spcPct val="20000"/>
              </a:spcBef>
              <a:buClr>
                <a:schemeClr val="folHlink"/>
              </a:buClr>
              <a:buSzPct val="90000"/>
              <a:buFont typeface="Wingdings" pitchFamily="2" charset="2"/>
              <a:buNone/>
            </a:pPr>
            <a:r>
              <a:rPr lang="tr-TR" sz="2400" dirty="0">
                <a:latin typeface="Arial" pitchFamily="34" charset="0"/>
              </a:rPr>
              <a:t>               </a:t>
            </a:r>
          </a:p>
          <a:p>
            <a:pPr marL="342900" indent="-342900">
              <a:lnSpc>
                <a:spcPct val="90000"/>
              </a:lnSpc>
              <a:spcBef>
                <a:spcPct val="20000"/>
              </a:spcBef>
              <a:buClr>
                <a:schemeClr val="folHlink"/>
              </a:buClr>
              <a:buSzPct val="90000"/>
              <a:buFont typeface="Wingdings" pitchFamily="2" charset="2"/>
              <a:buNone/>
            </a:pPr>
            <a:endParaRPr lang="tr-TR" sz="2400" dirty="0">
              <a:solidFill>
                <a:srgbClr val="FF0000"/>
              </a:solidFill>
              <a:latin typeface="Arial" pitchFamily="34" charset="0"/>
            </a:endParaRPr>
          </a:p>
        </p:txBody>
      </p:sp>
      <p:pic>
        <p:nvPicPr>
          <p:cNvPr id="57348" name="Picture 4"/>
          <p:cNvPicPr>
            <a:picLocks noChangeArrowheads="1"/>
          </p:cNvPicPr>
          <p:nvPr/>
        </p:nvPicPr>
        <p:blipFill>
          <a:blip r:embed="rId3" cstate="print"/>
          <a:srcRect/>
          <a:stretch>
            <a:fillRect/>
          </a:stretch>
        </p:blipFill>
        <p:spPr bwMode="auto">
          <a:xfrm rot="10800000" flipV="1">
            <a:off x="304800" y="3733800"/>
            <a:ext cx="3581400" cy="2743200"/>
          </a:xfrm>
          <a:prstGeom prst="rect">
            <a:avLst/>
          </a:prstGeom>
          <a:noFill/>
          <a:ln w="9525">
            <a:noFill/>
            <a:miter lim="800000"/>
            <a:headEnd/>
            <a:tailEnd/>
          </a:ln>
        </p:spPr>
      </p:pic>
      <p:pic>
        <p:nvPicPr>
          <p:cNvPr id="57349" name="Picture 5"/>
          <p:cNvPicPr>
            <a:picLocks noChangeArrowheads="1"/>
          </p:cNvPicPr>
          <p:nvPr/>
        </p:nvPicPr>
        <p:blipFill>
          <a:blip r:embed="rId4" cstate="print"/>
          <a:srcRect/>
          <a:stretch>
            <a:fillRect/>
          </a:stretch>
        </p:blipFill>
        <p:spPr bwMode="auto">
          <a:xfrm rot="8230296" flipH="1" flipV="1">
            <a:off x="3733800" y="4953000"/>
            <a:ext cx="1874838" cy="1371600"/>
          </a:xfrm>
          <a:prstGeom prst="rect">
            <a:avLst/>
          </a:prstGeom>
          <a:noFill/>
          <a:ln w="9525">
            <a:noFill/>
            <a:miter lim="800000"/>
            <a:headEnd/>
            <a:tailEnd/>
          </a:ln>
        </p:spPr>
      </p:pic>
      <p:sp>
        <p:nvSpPr>
          <p:cNvPr id="6" name="5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8658">
                                            <p:txEl>
                                              <p:pRg st="0" end="0"/>
                                            </p:txEl>
                                          </p:spTgt>
                                        </p:tgtEl>
                                        <p:attrNameLst>
                                          <p:attrName>style.visibility</p:attrName>
                                        </p:attrNameLst>
                                      </p:cBhvr>
                                      <p:to>
                                        <p:strVal val="visible"/>
                                      </p:to>
                                    </p:set>
                                    <p:anim calcmode="lin" valueType="num">
                                      <p:cBhvr additive="base">
                                        <p:cTn id="7" dur="500" fill="hold"/>
                                        <p:tgtEl>
                                          <p:spTgt spid="198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6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8658">
                                            <p:txEl>
                                              <p:pRg st="2" end="2"/>
                                            </p:txEl>
                                          </p:spTgt>
                                        </p:tgtEl>
                                        <p:attrNameLst>
                                          <p:attrName>style.visibility</p:attrName>
                                        </p:attrNameLst>
                                      </p:cBhvr>
                                      <p:to>
                                        <p:strVal val="visible"/>
                                      </p:to>
                                    </p:set>
                                    <p:anim calcmode="lin" valueType="num">
                                      <p:cBhvr additive="base">
                                        <p:cTn id="13" dur="500" fill="hold"/>
                                        <p:tgtEl>
                                          <p:spTgt spid="1986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86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8658">
                                            <p:txEl>
                                              <p:pRg st="3" end="3"/>
                                            </p:txEl>
                                          </p:spTgt>
                                        </p:tgtEl>
                                        <p:attrNameLst>
                                          <p:attrName>style.visibility</p:attrName>
                                        </p:attrNameLst>
                                      </p:cBhvr>
                                      <p:to>
                                        <p:strVal val="visible"/>
                                      </p:to>
                                    </p:set>
                                    <p:anim calcmode="lin" valueType="num">
                                      <p:cBhvr additive="base">
                                        <p:cTn id="19" dur="500" fill="hold"/>
                                        <p:tgtEl>
                                          <p:spTgt spid="1986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865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755576" y="914400"/>
            <a:ext cx="7221612" cy="5486400"/>
          </a:xfrm>
          <a:prstGeom prst="rect">
            <a:avLst/>
          </a:prstGeom>
          <a:noFill/>
          <a:ln w="9525">
            <a:noFill/>
            <a:miter lim="800000"/>
            <a:headEnd/>
            <a:tailEnd/>
          </a:ln>
        </p:spPr>
        <p:txBody>
          <a:bodyPr/>
          <a:lstStyle/>
          <a:p>
            <a:pPr marL="342900" indent="-342900" algn="just">
              <a:lnSpc>
                <a:spcPct val="80000"/>
              </a:lnSpc>
              <a:spcBef>
                <a:spcPct val="20000"/>
              </a:spcBef>
              <a:buClr>
                <a:srgbClr val="CC3300"/>
              </a:buClr>
              <a:buSzPct val="90000"/>
              <a:buFont typeface="Wingdings" pitchFamily="2" charset="2"/>
              <a:buNone/>
            </a:pPr>
            <a:r>
              <a:rPr lang="tr-TR" sz="2400" dirty="0">
                <a:solidFill>
                  <a:srgbClr val="A50021"/>
                </a:solidFill>
                <a:latin typeface="Comic Sans MS" pitchFamily="66" charset="0"/>
              </a:rPr>
              <a:t>	</a:t>
            </a:r>
            <a:r>
              <a:rPr lang="tr-TR" sz="2400" dirty="0">
                <a:solidFill>
                  <a:srgbClr val="FF0000"/>
                </a:solidFill>
                <a:latin typeface="Comic Sans MS" pitchFamily="66" charset="0"/>
              </a:rPr>
              <a:t>6331  İŞ KANUNU Madde 11</a:t>
            </a:r>
            <a:r>
              <a:rPr lang="tr-TR" sz="2400" dirty="0">
                <a:solidFill>
                  <a:srgbClr val="A50021"/>
                </a:solidFill>
                <a:latin typeface="Comic Sans MS" pitchFamily="66" charset="0"/>
              </a:rPr>
              <a:t>:</a:t>
            </a:r>
          </a:p>
          <a:p>
            <a:pPr marL="342900" indent="-342900" algn="just">
              <a:lnSpc>
                <a:spcPct val="80000"/>
              </a:lnSpc>
              <a:spcBef>
                <a:spcPct val="20000"/>
              </a:spcBef>
              <a:buClr>
                <a:srgbClr val="CC3300"/>
              </a:buClr>
              <a:buSzPct val="90000"/>
              <a:buFont typeface="Wingdings" pitchFamily="2" charset="2"/>
              <a:buNone/>
            </a:pPr>
            <a:endParaRPr lang="tr-TR" sz="2400" dirty="0">
              <a:latin typeface="Comic Sans MS" pitchFamily="66" charset="0"/>
            </a:endParaRPr>
          </a:p>
          <a:p>
            <a:pPr marL="342900" indent="-342900" algn="just">
              <a:lnSpc>
                <a:spcPct val="150000"/>
              </a:lnSpc>
              <a:spcBef>
                <a:spcPct val="20000"/>
              </a:spcBef>
              <a:buClr>
                <a:srgbClr val="CC3300"/>
              </a:buClr>
              <a:buSzPct val="90000"/>
              <a:buFont typeface="Wingdings" pitchFamily="2" charset="2"/>
              <a:buChar char="v"/>
            </a:pPr>
            <a:r>
              <a:rPr lang="tr-TR" sz="2400" dirty="0">
                <a:solidFill>
                  <a:srgbClr val="0E2A7C"/>
                </a:solidFill>
                <a:latin typeface="Comic Sans MS" pitchFamily="66" charset="0"/>
              </a:rPr>
              <a:t>İşveren ;acil durumların </a:t>
            </a:r>
            <a:r>
              <a:rPr lang="tr-TR" sz="2400" dirty="0" smtClean="0">
                <a:solidFill>
                  <a:srgbClr val="0E2A7C"/>
                </a:solidFill>
                <a:latin typeface="Comic Sans MS" pitchFamily="66" charset="0"/>
              </a:rPr>
              <a:t>olumsuz  </a:t>
            </a:r>
            <a:r>
              <a:rPr lang="tr-TR" sz="2400" dirty="0">
                <a:solidFill>
                  <a:srgbClr val="0E2A7C"/>
                </a:solidFill>
                <a:latin typeface="Comic Sans MS" pitchFamily="66" charset="0"/>
              </a:rPr>
              <a:t>etkilerinden korunmak üzere gerekli ölçüm ve </a:t>
            </a:r>
            <a:r>
              <a:rPr lang="tr-TR" sz="2400" dirty="0" smtClean="0">
                <a:solidFill>
                  <a:srgbClr val="0E2A7C"/>
                </a:solidFill>
                <a:latin typeface="Comic Sans MS" pitchFamily="66" charset="0"/>
              </a:rPr>
              <a:t>değerlendirmeleri </a:t>
            </a:r>
            <a:r>
              <a:rPr lang="tr-TR" sz="2400" dirty="0">
                <a:solidFill>
                  <a:srgbClr val="0E2A7C"/>
                </a:solidFill>
                <a:latin typeface="Comic Sans MS" pitchFamily="66" charset="0"/>
              </a:rPr>
              <a:t>yapar,acil durum planlarını hazırlar.</a:t>
            </a:r>
            <a:endParaRPr lang="tr-TR" sz="2400" dirty="0">
              <a:latin typeface="Comic Sans MS" pitchFamily="66" charset="0"/>
            </a:endParaRPr>
          </a:p>
          <a:p>
            <a:pPr marL="342900" indent="-342900">
              <a:lnSpc>
                <a:spcPct val="90000"/>
              </a:lnSpc>
              <a:spcBef>
                <a:spcPct val="20000"/>
              </a:spcBef>
              <a:buClr>
                <a:schemeClr val="folHlink"/>
              </a:buClr>
              <a:buSzPct val="90000"/>
              <a:buFont typeface="Wingdings" pitchFamily="2" charset="2"/>
              <a:buNone/>
            </a:pPr>
            <a:r>
              <a:rPr lang="tr-TR" sz="2400" dirty="0">
                <a:latin typeface="Comic Sans MS" pitchFamily="66" charset="0"/>
              </a:rPr>
              <a:t>               </a:t>
            </a:r>
          </a:p>
          <a:p>
            <a:pPr marL="342900" indent="-342900">
              <a:lnSpc>
                <a:spcPct val="90000"/>
              </a:lnSpc>
              <a:spcBef>
                <a:spcPct val="20000"/>
              </a:spcBef>
              <a:buClr>
                <a:schemeClr val="folHlink"/>
              </a:buClr>
              <a:buSzPct val="90000"/>
              <a:buFont typeface="Wingdings" pitchFamily="2" charset="2"/>
              <a:buNone/>
            </a:pPr>
            <a:endParaRPr lang="tr-TR" sz="2400" dirty="0">
              <a:solidFill>
                <a:srgbClr val="FF0000"/>
              </a:solidFill>
              <a:latin typeface="Comic Sans MS" pitchFamily="66" charset="0"/>
            </a:endParaRPr>
          </a:p>
        </p:txBody>
      </p:sp>
      <p:grpSp>
        <p:nvGrpSpPr>
          <p:cNvPr id="2" name="Group 4"/>
          <p:cNvGrpSpPr>
            <a:grpSpLocks/>
          </p:cNvGrpSpPr>
          <p:nvPr/>
        </p:nvGrpSpPr>
        <p:grpSpPr bwMode="auto">
          <a:xfrm>
            <a:off x="4860032" y="3861048"/>
            <a:ext cx="1430338" cy="2716212"/>
            <a:chOff x="268" y="1293"/>
            <a:chExt cx="1189" cy="1711"/>
          </a:xfrm>
        </p:grpSpPr>
        <p:pic>
          <p:nvPicPr>
            <p:cNvPr id="61447" name="Picture 5"/>
            <p:cNvPicPr>
              <a:picLocks noChangeArrowheads="1"/>
            </p:cNvPicPr>
            <p:nvPr/>
          </p:nvPicPr>
          <p:blipFill>
            <a:blip r:embed="rId3" cstate="print"/>
            <a:srcRect/>
            <a:stretch>
              <a:fillRect/>
            </a:stretch>
          </p:blipFill>
          <p:spPr bwMode="auto">
            <a:xfrm>
              <a:off x="268" y="1293"/>
              <a:ext cx="1189" cy="1711"/>
            </a:xfrm>
            <a:prstGeom prst="rect">
              <a:avLst/>
            </a:prstGeom>
            <a:noFill/>
            <a:ln w="9525">
              <a:noFill/>
              <a:miter lim="800000"/>
              <a:headEnd/>
              <a:tailEnd/>
            </a:ln>
          </p:spPr>
        </p:pic>
        <p:sp>
          <p:nvSpPr>
            <p:cNvPr id="61448" name="Rectangle 6"/>
            <p:cNvSpPr>
              <a:spLocks noChangeArrowheads="1"/>
            </p:cNvSpPr>
            <p:nvPr/>
          </p:nvSpPr>
          <p:spPr bwMode="auto">
            <a:xfrm>
              <a:off x="326" y="1322"/>
              <a:ext cx="1065" cy="1645"/>
            </a:xfrm>
            <a:prstGeom prst="rect">
              <a:avLst/>
            </a:prstGeom>
            <a:noFill/>
            <a:ln w="9525">
              <a:noFill/>
              <a:miter lim="800000"/>
              <a:headEnd/>
              <a:tailEnd/>
            </a:ln>
          </p:spPr>
          <p:txBody>
            <a:bodyPr lIns="0" tIns="0" rIns="0" bIns="0"/>
            <a:lstStyle/>
            <a:p>
              <a:pPr eaLnBrk="0" hangingPunct="0"/>
              <a:endParaRPr lang="tr-TR" sz="2400">
                <a:latin typeface="Times New Roman" pitchFamily="18" charset="0"/>
              </a:endParaRPr>
            </a:p>
          </p:txBody>
        </p:sp>
      </p:grpSp>
      <p:pic>
        <p:nvPicPr>
          <p:cNvPr id="61445" name="Picture 7"/>
          <p:cNvPicPr>
            <a:picLocks noChangeArrowheads="1"/>
          </p:cNvPicPr>
          <p:nvPr/>
        </p:nvPicPr>
        <p:blipFill>
          <a:blip r:embed="rId4" cstate="print"/>
          <a:srcRect/>
          <a:stretch>
            <a:fillRect/>
          </a:stretch>
        </p:blipFill>
        <p:spPr bwMode="auto">
          <a:xfrm>
            <a:off x="6300192" y="3429000"/>
            <a:ext cx="2057400" cy="1951038"/>
          </a:xfrm>
          <a:prstGeom prst="rect">
            <a:avLst/>
          </a:prstGeom>
          <a:noFill/>
          <a:ln w="9525">
            <a:noFill/>
            <a:miter lim="800000"/>
            <a:headEnd/>
            <a:tailEnd/>
          </a:ln>
        </p:spPr>
      </p:pic>
      <p:pic>
        <p:nvPicPr>
          <p:cNvPr id="61446" name="Picture 4"/>
          <p:cNvPicPr>
            <a:picLocks noChangeArrowheads="1"/>
          </p:cNvPicPr>
          <p:nvPr/>
        </p:nvPicPr>
        <p:blipFill>
          <a:blip r:embed="rId5" cstate="print"/>
          <a:srcRect/>
          <a:stretch>
            <a:fillRect/>
          </a:stretch>
        </p:blipFill>
        <p:spPr bwMode="auto">
          <a:xfrm>
            <a:off x="179512" y="4221088"/>
            <a:ext cx="4724400" cy="2286000"/>
          </a:xfrm>
          <a:prstGeom prst="rect">
            <a:avLst/>
          </a:prstGeom>
          <a:noFill/>
          <a:ln w="9525">
            <a:noFill/>
            <a:miter lim="800000"/>
            <a:headEnd/>
            <a:tailEnd/>
          </a:ln>
        </p:spPr>
      </p:pic>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8658">
                                            <p:txEl>
                                              <p:pRg st="0" end="0"/>
                                            </p:txEl>
                                          </p:spTgt>
                                        </p:tgtEl>
                                        <p:attrNameLst>
                                          <p:attrName>style.visibility</p:attrName>
                                        </p:attrNameLst>
                                      </p:cBhvr>
                                      <p:to>
                                        <p:strVal val="visible"/>
                                      </p:to>
                                    </p:set>
                                    <p:anim calcmode="lin" valueType="num">
                                      <p:cBhvr additive="base">
                                        <p:cTn id="7" dur="500" fill="hold"/>
                                        <p:tgtEl>
                                          <p:spTgt spid="198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6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8658">
                                            <p:txEl>
                                              <p:pRg st="2" end="2"/>
                                            </p:txEl>
                                          </p:spTgt>
                                        </p:tgtEl>
                                        <p:attrNameLst>
                                          <p:attrName>style.visibility</p:attrName>
                                        </p:attrNameLst>
                                      </p:cBhvr>
                                      <p:to>
                                        <p:strVal val="visible"/>
                                      </p:to>
                                    </p:set>
                                    <p:anim calcmode="lin" valueType="num">
                                      <p:cBhvr additive="base">
                                        <p:cTn id="13" dur="500" fill="hold"/>
                                        <p:tgtEl>
                                          <p:spTgt spid="1986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86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8658">
                                            <p:txEl>
                                              <p:pRg st="3" end="3"/>
                                            </p:txEl>
                                          </p:spTgt>
                                        </p:tgtEl>
                                        <p:attrNameLst>
                                          <p:attrName>style.visibility</p:attrName>
                                        </p:attrNameLst>
                                      </p:cBhvr>
                                      <p:to>
                                        <p:strVal val="visible"/>
                                      </p:to>
                                    </p:set>
                                    <p:anim calcmode="lin" valueType="num">
                                      <p:cBhvr additive="base">
                                        <p:cTn id="19" dur="500" fill="hold"/>
                                        <p:tgtEl>
                                          <p:spTgt spid="1986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865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539552" y="914400"/>
            <a:ext cx="7848872" cy="5486400"/>
          </a:xfrm>
          <a:prstGeom prst="rect">
            <a:avLst/>
          </a:prstGeom>
          <a:noFill/>
          <a:ln w="9525">
            <a:noFill/>
            <a:miter lim="800000"/>
            <a:headEnd/>
            <a:tailEnd/>
          </a:ln>
        </p:spPr>
        <p:txBody>
          <a:bodyPr/>
          <a:lstStyle/>
          <a:p>
            <a:pPr marL="342900" indent="-342900" algn="just">
              <a:lnSpc>
                <a:spcPct val="80000"/>
              </a:lnSpc>
              <a:spcBef>
                <a:spcPct val="20000"/>
              </a:spcBef>
              <a:buClr>
                <a:srgbClr val="CC3300"/>
              </a:buClr>
              <a:buSzPct val="90000"/>
              <a:buFont typeface="Wingdings" pitchFamily="2" charset="2"/>
              <a:buNone/>
            </a:pPr>
            <a:r>
              <a:rPr lang="tr-TR" sz="2000" dirty="0">
                <a:solidFill>
                  <a:srgbClr val="A50021"/>
                </a:solidFill>
                <a:latin typeface="Comic Sans MS" pitchFamily="66" charset="0"/>
              </a:rPr>
              <a:t>	</a:t>
            </a:r>
            <a:r>
              <a:rPr lang="tr-TR" sz="2000" dirty="0">
                <a:solidFill>
                  <a:srgbClr val="FF0000"/>
                </a:solidFill>
                <a:latin typeface="Comic Sans MS" pitchFamily="66" charset="0"/>
              </a:rPr>
              <a:t>6331  İŞ KANUNU Madde 12</a:t>
            </a:r>
            <a:r>
              <a:rPr lang="tr-TR" sz="2000" dirty="0">
                <a:solidFill>
                  <a:srgbClr val="A50021"/>
                </a:solidFill>
                <a:latin typeface="Comic Sans MS" pitchFamily="66" charset="0"/>
              </a:rPr>
              <a:t>:</a:t>
            </a:r>
          </a:p>
          <a:p>
            <a:pPr marL="342900" indent="-342900" algn="just">
              <a:lnSpc>
                <a:spcPct val="80000"/>
              </a:lnSpc>
              <a:spcBef>
                <a:spcPct val="20000"/>
              </a:spcBef>
              <a:buClr>
                <a:srgbClr val="CC3300"/>
              </a:buClr>
              <a:buSzPct val="90000"/>
              <a:buFont typeface="Wingdings" pitchFamily="2" charset="2"/>
              <a:buNone/>
            </a:pPr>
            <a:endParaRPr lang="tr-TR" sz="2000" dirty="0">
              <a:latin typeface="Comic Sans MS" pitchFamily="66" charset="0"/>
            </a:endParaRPr>
          </a:p>
          <a:p>
            <a:pPr marL="342900" indent="-342900" algn="just">
              <a:lnSpc>
                <a:spcPct val="150000"/>
              </a:lnSpc>
              <a:spcBef>
                <a:spcPct val="20000"/>
              </a:spcBef>
              <a:buClr>
                <a:srgbClr val="CC3300"/>
              </a:buClr>
              <a:buSzPct val="90000"/>
              <a:buFont typeface="Wingdings" pitchFamily="2" charset="2"/>
              <a:buChar char="Ø"/>
            </a:pPr>
            <a:r>
              <a:rPr lang="tr-TR" sz="2400" dirty="0">
                <a:solidFill>
                  <a:srgbClr val="0E2A7C"/>
                </a:solidFill>
                <a:latin typeface="Comic Sans MS" pitchFamily="66" charset="0"/>
              </a:rPr>
              <a:t>İşveren</a:t>
            </a:r>
            <a:r>
              <a:rPr lang="tr-TR" sz="2400" dirty="0" smtClean="0">
                <a:solidFill>
                  <a:srgbClr val="0E2A7C"/>
                </a:solidFill>
                <a:latin typeface="Comic Sans MS" pitchFamily="66" charset="0"/>
              </a:rPr>
              <a:t>; Ciddi, yakın </a:t>
            </a:r>
            <a:r>
              <a:rPr lang="tr-TR" sz="2400" dirty="0">
                <a:solidFill>
                  <a:srgbClr val="0E2A7C"/>
                </a:solidFill>
                <a:latin typeface="Comic Sans MS" pitchFamily="66" charset="0"/>
              </a:rPr>
              <a:t>ve önlenemeyen </a:t>
            </a:r>
            <a:r>
              <a:rPr lang="tr-TR" sz="2400" dirty="0" smtClean="0">
                <a:solidFill>
                  <a:srgbClr val="0E2A7C"/>
                </a:solidFill>
                <a:latin typeface="Comic Sans MS" pitchFamily="66" charset="0"/>
              </a:rPr>
              <a:t>tehlikenin meydana gelmesi </a:t>
            </a:r>
            <a:r>
              <a:rPr lang="tr-TR" sz="2400" dirty="0">
                <a:solidFill>
                  <a:srgbClr val="0E2A7C"/>
                </a:solidFill>
                <a:latin typeface="Comic Sans MS" pitchFamily="66" charset="0"/>
              </a:rPr>
              <a:t>durumunda</a:t>
            </a:r>
            <a:r>
              <a:rPr lang="tr-TR" sz="2400" dirty="0" smtClean="0">
                <a:solidFill>
                  <a:srgbClr val="0E2A7C"/>
                </a:solidFill>
                <a:latin typeface="Comic Sans MS" pitchFamily="66" charset="0"/>
              </a:rPr>
              <a:t>; çalışanların </a:t>
            </a:r>
            <a:r>
              <a:rPr lang="tr-TR" sz="2400" dirty="0">
                <a:solidFill>
                  <a:srgbClr val="0E2A7C"/>
                </a:solidFill>
                <a:latin typeface="Comic Sans MS" pitchFamily="66" charset="0"/>
              </a:rPr>
              <a:t>işi bırakarak güvenli bir yere gidebilmeleri için gerekli düzenlemeleri yapar ve çalışanlara talimat verir.</a:t>
            </a:r>
            <a:endParaRPr lang="tr-TR" sz="2400" dirty="0">
              <a:latin typeface="Comic Sans MS" pitchFamily="66" charset="0"/>
            </a:endParaRPr>
          </a:p>
          <a:p>
            <a:pPr marL="342900" indent="-342900">
              <a:lnSpc>
                <a:spcPct val="150000"/>
              </a:lnSpc>
              <a:spcBef>
                <a:spcPct val="20000"/>
              </a:spcBef>
              <a:buClr>
                <a:schemeClr val="folHlink"/>
              </a:buClr>
              <a:buSzPct val="90000"/>
              <a:buFont typeface="Wingdings" pitchFamily="2" charset="2"/>
              <a:buNone/>
            </a:pPr>
            <a:r>
              <a:rPr lang="tr-TR" sz="2400" dirty="0">
                <a:latin typeface="Comic Sans MS" pitchFamily="66" charset="0"/>
              </a:rPr>
              <a:t>               </a:t>
            </a:r>
          </a:p>
          <a:p>
            <a:pPr marL="342900" indent="-342900">
              <a:lnSpc>
                <a:spcPct val="90000"/>
              </a:lnSpc>
              <a:spcBef>
                <a:spcPct val="20000"/>
              </a:spcBef>
              <a:buClr>
                <a:schemeClr val="folHlink"/>
              </a:buClr>
              <a:buSzPct val="90000"/>
              <a:buFont typeface="Wingdings" pitchFamily="2" charset="2"/>
              <a:buNone/>
            </a:pPr>
            <a:endParaRPr lang="tr-TR" sz="2000" dirty="0">
              <a:solidFill>
                <a:srgbClr val="FF0000"/>
              </a:solidFill>
              <a:latin typeface="Comic Sans MS" pitchFamily="66" charset="0"/>
            </a:endParaRPr>
          </a:p>
        </p:txBody>
      </p:sp>
      <p:grpSp>
        <p:nvGrpSpPr>
          <p:cNvPr id="2" name="Group 3"/>
          <p:cNvGrpSpPr>
            <a:grpSpLocks/>
          </p:cNvGrpSpPr>
          <p:nvPr/>
        </p:nvGrpSpPr>
        <p:grpSpPr bwMode="auto">
          <a:xfrm>
            <a:off x="381000" y="4800600"/>
            <a:ext cx="8502650" cy="1617663"/>
            <a:chOff x="157" y="937"/>
            <a:chExt cx="5356" cy="1019"/>
          </a:xfrm>
        </p:grpSpPr>
        <p:graphicFrame>
          <p:nvGraphicFramePr>
            <p:cNvPr id="62469" name="Object 4"/>
            <p:cNvGraphicFramePr>
              <a:graphicFrameLocks/>
            </p:cNvGraphicFramePr>
            <p:nvPr/>
          </p:nvGraphicFramePr>
          <p:xfrm>
            <a:off x="1877" y="1114"/>
            <a:ext cx="671" cy="798"/>
          </p:xfrm>
          <a:graphic>
            <a:graphicData uri="http://schemas.openxmlformats.org/presentationml/2006/ole">
              <mc:AlternateContent xmlns:mc="http://schemas.openxmlformats.org/markup-compatibility/2006">
                <mc:Choice xmlns:v="urn:schemas-microsoft-com:vml" Requires="v">
                  <p:oleObj spid="_x0000_s3098" name="ClipArt" r:id="rId4" imgW="1065213" imgH="1266825" progId="">
                    <p:embed/>
                  </p:oleObj>
                </mc:Choice>
                <mc:Fallback>
                  <p:oleObj name="ClipArt" r:id="rId4" imgW="1065213" imgH="1266825" progId="">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7" y="1114"/>
                          <a:ext cx="671" cy="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0" name="Object 5"/>
            <p:cNvGraphicFramePr>
              <a:graphicFrameLocks/>
            </p:cNvGraphicFramePr>
            <p:nvPr/>
          </p:nvGraphicFramePr>
          <p:xfrm>
            <a:off x="2331" y="1151"/>
            <a:ext cx="632" cy="805"/>
          </p:xfrm>
          <a:graphic>
            <a:graphicData uri="http://schemas.openxmlformats.org/presentationml/2006/ole">
              <mc:AlternateContent xmlns:mc="http://schemas.openxmlformats.org/markup-compatibility/2006">
                <mc:Choice xmlns:v="urn:schemas-microsoft-com:vml" Requires="v">
                  <p:oleObj spid="_x0000_s3099" name="ClipArt" r:id="rId6" imgW="1003300" imgH="1277938" progId="">
                    <p:embed/>
                  </p:oleObj>
                </mc:Choice>
                <mc:Fallback>
                  <p:oleObj name="ClipArt" r:id="rId6" imgW="1003300" imgH="1277938" progId="">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1" y="1151"/>
                          <a:ext cx="632" cy="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1" name="Object 6"/>
            <p:cNvGraphicFramePr>
              <a:graphicFrameLocks/>
            </p:cNvGraphicFramePr>
            <p:nvPr/>
          </p:nvGraphicFramePr>
          <p:xfrm>
            <a:off x="1105" y="1030"/>
            <a:ext cx="632" cy="805"/>
          </p:xfrm>
          <a:graphic>
            <a:graphicData uri="http://schemas.openxmlformats.org/presentationml/2006/ole">
              <mc:AlternateContent xmlns:mc="http://schemas.openxmlformats.org/markup-compatibility/2006">
                <mc:Choice xmlns:v="urn:schemas-microsoft-com:vml" Requires="v">
                  <p:oleObj spid="_x0000_s3100" name="ClipArt" r:id="rId8" imgW="1003300" imgH="1277938" progId="">
                    <p:embed/>
                  </p:oleObj>
                </mc:Choice>
                <mc:Fallback>
                  <p:oleObj name="ClipArt" r:id="rId8" imgW="1003300" imgH="1277938" progId="">
                    <p:embed/>
                    <p:pic>
                      <p:nvPicPr>
                        <p:cNvPr id="0" name="Object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5" y="1030"/>
                          <a:ext cx="632" cy="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2" name="Object 7"/>
            <p:cNvGraphicFramePr>
              <a:graphicFrameLocks/>
            </p:cNvGraphicFramePr>
            <p:nvPr/>
          </p:nvGraphicFramePr>
          <p:xfrm>
            <a:off x="3239" y="1115"/>
            <a:ext cx="550" cy="805"/>
          </p:xfrm>
          <a:graphic>
            <a:graphicData uri="http://schemas.openxmlformats.org/presentationml/2006/ole">
              <mc:AlternateContent xmlns:mc="http://schemas.openxmlformats.org/markup-compatibility/2006">
                <mc:Choice xmlns:v="urn:schemas-microsoft-com:vml" Requires="v">
                  <p:oleObj spid="_x0000_s3101" name="ClipArt" r:id="rId10" imgW="873125" imgH="1277938" progId="">
                    <p:embed/>
                  </p:oleObj>
                </mc:Choice>
                <mc:Fallback>
                  <p:oleObj name="ClipArt" r:id="rId10" imgW="873125" imgH="1277938" progId="">
                    <p:embed/>
                    <p:pic>
                      <p:nvPicPr>
                        <p:cNvPr id="0" name="Object 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9" y="1115"/>
                          <a:ext cx="550" cy="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3" name="Object 8"/>
            <p:cNvGraphicFramePr>
              <a:graphicFrameLocks/>
            </p:cNvGraphicFramePr>
            <p:nvPr/>
          </p:nvGraphicFramePr>
          <p:xfrm>
            <a:off x="3588" y="1083"/>
            <a:ext cx="671" cy="798"/>
          </p:xfrm>
          <a:graphic>
            <a:graphicData uri="http://schemas.openxmlformats.org/presentationml/2006/ole">
              <mc:AlternateContent xmlns:mc="http://schemas.openxmlformats.org/markup-compatibility/2006">
                <mc:Choice xmlns:v="urn:schemas-microsoft-com:vml" Requires="v">
                  <p:oleObj spid="_x0000_s3102" name="ClipArt" r:id="rId12" imgW="1065213" imgH="1266825" progId="">
                    <p:embed/>
                  </p:oleObj>
                </mc:Choice>
                <mc:Fallback>
                  <p:oleObj name="ClipArt" r:id="rId12" imgW="1065213" imgH="1266825" progId="">
                    <p:embed/>
                    <p:pic>
                      <p:nvPicPr>
                        <p:cNvPr id="0" name="Object 8"/>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8" y="1083"/>
                          <a:ext cx="671" cy="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4" name="Object 9"/>
            <p:cNvGraphicFramePr>
              <a:graphicFrameLocks/>
            </p:cNvGraphicFramePr>
            <p:nvPr/>
          </p:nvGraphicFramePr>
          <p:xfrm>
            <a:off x="4067" y="1059"/>
            <a:ext cx="630" cy="804"/>
          </p:xfrm>
          <a:graphic>
            <a:graphicData uri="http://schemas.openxmlformats.org/presentationml/2006/ole">
              <mc:AlternateContent xmlns:mc="http://schemas.openxmlformats.org/markup-compatibility/2006">
                <mc:Choice xmlns:v="urn:schemas-microsoft-com:vml" Requires="v">
                  <p:oleObj spid="_x0000_s3103" name="ClipArt" r:id="rId14" imgW="1000125" imgH="1276350" progId="">
                    <p:embed/>
                  </p:oleObj>
                </mc:Choice>
                <mc:Fallback>
                  <p:oleObj name="ClipArt" r:id="rId14" imgW="1000125" imgH="1276350" progId="">
                    <p:embed/>
                    <p:pic>
                      <p:nvPicPr>
                        <p:cNvPr id="0" name="Object 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67" y="1059"/>
                          <a:ext cx="630" cy="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5" name="Object 10"/>
            <p:cNvGraphicFramePr>
              <a:graphicFrameLocks/>
            </p:cNvGraphicFramePr>
            <p:nvPr/>
          </p:nvGraphicFramePr>
          <p:xfrm>
            <a:off x="4485" y="1011"/>
            <a:ext cx="631" cy="804"/>
          </p:xfrm>
          <a:graphic>
            <a:graphicData uri="http://schemas.openxmlformats.org/presentationml/2006/ole">
              <mc:AlternateContent xmlns:mc="http://schemas.openxmlformats.org/markup-compatibility/2006">
                <mc:Choice xmlns:v="urn:schemas-microsoft-com:vml" Requires="v">
                  <p:oleObj spid="_x0000_s3104" name="ClipArt" r:id="rId16" imgW="1001713" imgH="1276350" progId="">
                    <p:embed/>
                  </p:oleObj>
                </mc:Choice>
                <mc:Fallback>
                  <p:oleObj name="ClipArt" r:id="rId16" imgW="1001713" imgH="1276350" progId="">
                    <p:embed/>
                    <p:pic>
                      <p:nvPicPr>
                        <p:cNvPr id="0" name="Object 10"/>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85" y="1011"/>
                          <a:ext cx="631" cy="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6" name="Object 11"/>
            <p:cNvGraphicFramePr>
              <a:graphicFrameLocks/>
            </p:cNvGraphicFramePr>
            <p:nvPr/>
          </p:nvGraphicFramePr>
          <p:xfrm>
            <a:off x="4961" y="987"/>
            <a:ext cx="552" cy="804"/>
          </p:xfrm>
          <a:graphic>
            <a:graphicData uri="http://schemas.openxmlformats.org/presentationml/2006/ole">
              <mc:AlternateContent xmlns:mc="http://schemas.openxmlformats.org/markup-compatibility/2006">
                <mc:Choice xmlns:v="urn:schemas-microsoft-com:vml" Requires="v">
                  <p:oleObj spid="_x0000_s3105" name="ClipArt" r:id="rId18" imgW="876300" imgH="1276350" progId="">
                    <p:embed/>
                  </p:oleObj>
                </mc:Choice>
                <mc:Fallback>
                  <p:oleObj name="ClipArt" r:id="rId18" imgW="876300" imgH="1276350" progId="">
                    <p:embed/>
                    <p:pic>
                      <p:nvPicPr>
                        <p:cNvPr id="0" name="Object 11"/>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61" y="987"/>
                          <a:ext cx="552" cy="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7" name="Object 12"/>
            <p:cNvGraphicFramePr>
              <a:graphicFrameLocks/>
            </p:cNvGraphicFramePr>
            <p:nvPr/>
          </p:nvGraphicFramePr>
          <p:xfrm>
            <a:off x="157" y="937"/>
            <a:ext cx="671" cy="798"/>
          </p:xfrm>
          <a:graphic>
            <a:graphicData uri="http://schemas.openxmlformats.org/presentationml/2006/ole">
              <mc:AlternateContent xmlns:mc="http://schemas.openxmlformats.org/markup-compatibility/2006">
                <mc:Choice xmlns:v="urn:schemas-microsoft-com:vml" Requires="v">
                  <p:oleObj spid="_x0000_s3106" name="ClipArt" r:id="rId20" imgW="1065213" imgH="1266825" progId="">
                    <p:embed/>
                  </p:oleObj>
                </mc:Choice>
                <mc:Fallback>
                  <p:oleObj name="ClipArt" r:id="rId20" imgW="1065213" imgH="1266825" progId="">
                    <p:embed/>
                    <p:pic>
                      <p:nvPicPr>
                        <p:cNvPr id="0" name="Object 12"/>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7" y="937"/>
                          <a:ext cx="671" cy="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8" name="Object 13"/>
            <p:cNvGraphicFramePr>
              <a:graphicFrameLocks/>
            </p:cNvGraphicFramePr>
            <p:nvPr/>
          </p:nvGraphicFramePr>
          <p:xfrm>
            <a:off x="656" y="986"/>
            <a:ext cx="631" cy="804"/>
          </p:xfrm>
          <a:graphic>
            <a:graphicData uri="http://schemas.openxmlformats.org/presentationml/2006/ole">
              <mc:AlternateContent xmlns:mc="http://schemas.openxmlformats.org/markup-compatibility/2006">
                <mc:Choice xmlns:v="urn:schemas-microsoft-com:vml" Requires="v">
                  <p:oleObj spid="_x0000_s3107" name="ClipArt" r:id="rId22" imgW="1001713" imgH="1276350" progId="">
                    <p:embed/>
                  </p:oleObj>
                </mc:Choice>
                <mc:Fallback>
                  <p:oleObj name="ClipArt" r:id="rId22" imgW="1001713" imgH="1276350" progId="">
                    <p:embed/>
                    <p:pic>
                      <p:nvPicPr>
                        <p:cNvPr id="0" name="Object 13"/>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56" y="986"/>
                          <a:ext cx="631" cy="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9" name="Object 14"/>
            <p:cNvGraphicFramePr>
              <a:graphicFrameLocks/>
            </p:cNvGraphicFramePr>
            <p:nvPr/>
          </p:nvGraphicFramePr>
          <p:xfrm>
            <a:off x="2743" y="1142"/>
            <a:ext cx="686" cy="804"/>
          </p:xfrm>
          <a:graphic>
            <a:graphicData uri="http://schemas.openxmlformats.org/presentationml/2006/ole">
              <mc:AlternateContent xmlns:mc="http://schemas.openxmlformats.org/markup-compatibility/2006">
                <mc:Choice xmlns:v="urn:schemas-microsoft-com:vml" Requires="v">
                  <p:oleObj spid="_x0000_s3108" name="ClipArt" r:id="rId24" imgW="1089025" imgH="1276350" progId="">
                    <p:embed/>
                  </p:oleObj>
                </mc:Choice>
                <mc:Fallback>
                  <p:oleObj name="ClipArt" r:id="rId24" imgW="1089025" imgH="1276350" progId="">
                    <p:embed/>
                    <p:pic>
                      <p:nvPicPr>
                        <p:cNvPr id="0" name="Object 14"/>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43" y="1142"/>
                          <a:ext cx="686" cy="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80" name="Object 15"/>
            <p:cNvGraphicFramePr>
              <a:graphicFrameLocks/>
            </p:cNvGraphicFramePr>
            <p:nvPr/>
          </p:nvGraphicFramePr>
          <p:xfrm>
            <a:off x="1529" y="1094"/>
            <a:ext cx="552" cy="804"/>
          </p:xfrm>
          <a:graphic>
            <a:graphicData uri="http://schemas.openxmlformats.org/presentationml/2006/ole">
              <mc:AlternateContent xmlns:mc="http://schemas.openxmlformats.org/markup-compatibility/2006">
                <mc:Choice xmlns:v="urn:schemas-microsoft-com:vml" Requires="v">
                  <p:oleObj spid="_x0000_s3109" name="ClipArt" r:id="rId26" imgW="876300" imgH="1276350" progId="">
                    <p:embed/>
                  </p:oleObj>
                </mc:Choice>
                <mc:Fallback>
                  <p:oleObj name="ClipArt" r:id="rId26" imgW="876300" imgH="1276350" progId="">
                    <p:embed/>
                    <p:pic>
                      <p:nvPicPr>
                        <p:cNvPr id="0" name="Object 15"/>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29" y="1094"/>
                          <a:ext cx="552" cy="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6" name="15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8658">
                                            <p:txEl>
                                              <p:pRg st="0" end="0"/>
                                            </p:txEl>
                                          </p:spTgt>
                                        </p:tgtEl>
                                        <p:attrNameLst>
                                          <p:attrName>style.visibility</p:attrName>
                                        </p:attrNameLst>
                                      </p:cBhvr>
                                      <p:to>
                                        <p:strVal val="visible"/>
                                      </p:to>
                                    </p:set>
                                    <p:anim calcmode="lin" valueType="num">
                                      <p:cBhvr additive="base">
                                        <p:cTn id="7" dur="500" fill="hold"/>
                                        <p:tgtEl>
                                          <p:spTgt spid="198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6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8658">
                                            <p:txEl>
                                              <p:pRg st="2" end="2"/>
                                            </p:txEl>
                                          </p:spTgt>
                                        </p:tgtEl>
                                        <p:attrNameLst>
                                          <p:attrName>style.visibility</p:attrName>
                                        </p:attrNameLst>
                                      </p:cBhvr>
                                      <p:to>
                                        <p:strVal val="visible"/>
                                      </p:to>
                                    </p:set>
                                    <p:anim calcmode="lin" valueType="num">
                                      <p:cBhvr additive="base">
                                        <p:cTn id="13" dur="500" fill="hold"/>
                                        <p:tgtEl>
                                          <p:spTgt spid="1986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86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8658">
                                            <p:txEl>
                                              <p:pRg st="3" end="3"/>
                                            </p:txEl>
                                          </p:spTgt>
                                        </p:tgtEl>
                                        <p:attrNameLst>
                                          <p:attrName>style.visibility</p:attrName>
                                        </p:attrNameLst>
                                      </p:cBhvr>
                                      <p:to>
                                        <p:strVal val="visible"/>
                                      </p:to>
                                    </p:set>
                                    <p:anim calcmode="lin" valueType="num">
                                      <p:cBhvr additive="base">
                                        <p:cTn id="19" dur="500" fill="hold"/>
                                        <p:tgtEl>
                                          <p:spTgt spid="1986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865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611561" y="762000"/>
            <a:ext cx="8532440" cy="5486400"/>
          </a:xfrm>
          <a:prstGeom prst="rect">
            <a:avLst/>
          </a:prstGeom>
          <a:noFill/>
          <a:ln w="9525">
            <a:noFill/>
            <a:miter lim="800000"/>
            <a:headEnd/>
            <a:tailEnd/>
          </a:ln>
        </p:spPr>
        <p:txBody>
          <a:bodyPr/>
          <a:lstStyle/>
          <a:p>
            <a:pPr marL="342900" indent="-342900" algn="just">
              <a:lnSpc>
                <a:spcPct val="80000"/>
              </a:lnSpc>
              <a:spcBef>
                <a:spcPct val="20000"/>
              </a:spcBef>
              <a:buClr>
                <a:srgbClr val="CC3300"/>
              </a:buClr>
              <a:buSzPct val="90000"/>
              <a:buFont typeface="Wingdings" pitchFamily="2" charset="2"/>
              <a:buNone/>
            </a:pPr>
            <a:r>
              <a:rPr lang="tr-TR" sz="2400" dirty="0">
                <a:solidFill>
                  <a:srgbClr val="A50021"/>
                </a:solidFill>
                <a:latin typeface="Comic Sans MS" pitchFamily="66" charset="0"/>
              </a:rPr>
              <a:t>	</a:t>
            </a:r>
            <a:r>
              <a:rPr lang="tr-TR" sz="2400" dirty="0">
                <a:solidFill>
                  <a:srgbClr val="FF0000"/>
                </a:solidFill>
                <a:latin typeface="Comic Sans MS" pitchFamily="66" charset="0"/>
              </a:rPr>
              <a:t>6331  İŞ KANUNU Madde 16</a:t>
            </a:r>
            <a:r>
              <a:rPr lang="tr-TR" sz="2400" dirty="0" smtClean="0">
                <a:solidFill>
                  <a:srgbClr val="A50021"/>
                </a:solidFill>
                <a:latin typeface="Comic Sans MS" pitchFamily="66" charset="0"/>
              </a:rPr>
              <a:t>:</a:t>
            </a:r>
            <a:endParaRPr lang="tr-TR" sz="2400" dirty="0">
              <a:solidFill>
                <a:srgbClr val="A50021"/>
              </a:solidFill>
              <a:latin typeface="Comic Sans MS" pitchFamily="66" charset="0"/>
            </a:endParaRPr>
          </a:p>
          <a:p>
            <a:pPr marL="342900" indent="-342900" algn="just">
              <a:lnSpc>
                <a:spcPct val="150000"/>
              </a:lnSpc>
              <a:spcBef>
                <a:spcPct val="20000"/>
              </a:spcBef>
              <a:buClr>
                <a:srgbClr val="CC3300"/>
              </a:buClr>
              <a:buSzPct val="90000"/>
            </a:pPr>
            <a:r>
              <a:rPr lang="tr-TR" sz="2400" dirty="0" smtClean="0">
                <a:solidFill>
                  <a:srgbClr val="0E2A7C"/>
                </a:solidFill>
                <a:latin typeface="Comic Sans MS" pitchFamily="66" charset="0"/>
              </a:rPr>
              <a:t> İşveren;çalışanları </a:t>
            </a:r>
            <a:r>
              <a:rPr lang="tr-TR" sz="2400" dirty="0">
                <a:solidFill>
                  <a:srgbClr val="0E2A7C"/>
                </a:solidFill>
                <a:latin typeface="Comic Sans MS" pitchFamily="66" charset="0"/>
              </a:rPr>
              <a:t>ve çalışan </a:t>
            </a:r>
            <a:r>
              <a:rPr lang="tr-TR" sz="2400" dirty="0" smtClean="0">
                <a:solidFill>
                  <a:srgbClr val="0E2A7C"/>
                </a:solidFill>
                <a:latin typeface="Comic Sans MS" pitchFamily="66" charset="0"/>
              </a:rPr>
              <a:t>temsilcilerini;</a:t>
            </a:r>
            <a:endParaRPr lang="tr-TR" sz="2400" dirty="0">
              <a:solidFill>
                <a:srgbClr val="0E2A7C"/>
              </a:solidFill>
              <a:latin typeface="Comic Sans MS" pitchFamily="66" charset="0"/>
            </a:endParaRPr>
          </a:p>
          <a:p>
            <a:pPr marL="342900" indent="-342900" algn="just">
              <a:lnSpc>
                <a:spcPct val="150000"/>
              </a:lnSpc>
              <a:spcBef>
                <a:spcPct val="20000"/>
              </a:spcBef>
              <a:buClr>
                <a:srgbClr val="CC3300"/>
              </a:buClr>
              <a:buSzPct val="90000"/>
              <a:buFont typeface="Wingdings" pitchFamily="2" charset="2"/>
              <a:buChar char="v"/>
            </a:pPr>
            <a:r>
              <a:rPr lang="tr-TR" sz="2400" dirty="0">
                <a:solidFill>
                  <a:srgbClr val="0E2A7C"/>
                </a:solidFill>
                <a:latin typeface="Comic Sans MS" pitchFamily="66" charset="0"/>
              </a:rPr>
              <a:t>İşyerindeki riskler</a:t>
            </a:r>
          </a:p>
          <a:p>
            <a:pPr marL="342900" indent="-342900" algn="just">
              <a:lnSpc>
                <a:spcPct val="150000"/>
              </a:lnSpc>
              <a:spcBef>
                <a:spcPct val="20000"/>
              </a:spcBef>
              <a:buClr>
                <a:srgbClr val="CC3300"/>
              </a:buClr>
              <a:buSzPct val="90000"/>
              <a:buFont typeface="Wingdings" pitchFamily="2" charset="2"/>
              <a:buChar char="v"/>
            </a:pPr>
            <a:r>
              <a:rPr lang="tr-TR" sz="2400" dirty="0">
                <a:solidFill>
                  <a:srgbClr val="0E2A7C"/>
                </a:solidFill>
                <a:latin typeface="Comic Sans MS" pitchFamily="66" charset="0"/>
              </a:rPr>
              <a:t>Alınması gereken önlemler</a:t>
            </a:r>
          </a:p>
          <a:p>
            <a:pPr marL="342900" indent="-342900" algn="just">
              <a:lnSpc>
                <a:spcPct val="150000"/>
              </a:lnSpc>
              <a:spcBef>
                <a:spcPct val="20000"/>
              </a:spcBef>
              <a:buClr>
                <a:srgbClr val="CC3300"/>
              </a:buClr>
              <a:buSzPct val="90000"/>
              <a:buFont typeface="Wingdings" pitchFamily="2" charset="2"/>
              <a:buChar char="v"/>
            </a:pPr>
            <a:r>
              <a:rPr lang="tr-TR" sz="2400" dirty="0">
                <a:solidFill>
                  <a:srgbClr val="0E2A7C"/>
                </a:solidFill>
                <a:latin typeface="Comic Sans MS" pitchFamily="66" charset="0"/>
              </a:rPr>
              <a:t>İlk yardım ve acil durum</a:t>
            </a:r>
          </a:p>
          <a:p>
            <a:pPr marL="342900" indent="-342900" algn="just">
              <a:lnSpc>
                <a:spcPct val="150000"/>
              </a:lnSpc>
              <a:spcBef>
                <a:spcPct val="20000"/>
              </a:spcBef>
              <a:buClr>
                <a:srgbClr val="CC3300"/>
              </a:buClr>
              <a:buSzPct val="90000"/>
              <a:buFont typeface="Wingdings" pitchFamily="2" charset="2"/>
              <a:buChar char="v"/>
            </a:pPr>
            <a:r>
              <a:rPr lang="tr-TR" sz="2400" dirty="0">
                <a:solidFill>
                  <a:srgbClr val="0E2A7C"/>
                </a:solidFill>
                <a:latin typeface="Comic Sans MS" pitchFamily="66" charset="0"/>
              </a:rPr>
              <a:t>Yangınla mücadele konusunda bilgilendirir.</a:t>
            </a:r>
            <a:endParaRPr lang="tr-TR" sz="2400" dirty="0">
              <a:latin typeface="Comic Sans MS" pitchFamily="66" charset="0"/>
            </a:endParaRPr>
          </a:p>
          <a:p>
            <a:pPr marL="342900" indent="-342900" algn="just">
              <a:lnSpc>
                <a:spcPct val="80000"/>
              </a:lnSpc>
              <a:spcBef>
                <a:spcPct val="20000"/>
              </a:spcBef>
              <a:buClr>
                <a:srgbClr val="CC3300"/>
              </a:buClr>
              <a:buSzPct val="90000"/>
              <a:buFont typeface="Wingdings" pitchFamily="2" charset="2"/>
              <a:buNone/>
            </a:pPr>
            <a:endParaRPr lang="tr-TR" sz="2400" dirty="0">
              <a:latin typeface="Comic Sans MS" pitchFamily="66" charset="0"/>
            </a:endParaRPr>
          </a:p>
          <a:p>
            <a:pPr marL="342900" indent="-342900">
              <a:lnSpc>
                <a:spcPct val="90000"/>
              </a:lnSpc>
              <a:spcBef>
                <a:spcPct val="20000"/>
              </a:spcBef>
              <a:buClr>
                <a:schemeClr val="folHlink"/>
              </a:buClr>
              <a:buSzPct val="90000"/>
              <a:buFont typeface="Wingdings" pitchFamily="2" charset="2"/>
              <a:buNone/>
            </a:pPr>
            <a:r>
              <a:rPr lang="tr-TR" sz="2400" dirty="0">
                <a:latin typeface="Comic Sans MS" pitchFamily="66" charset="0"/>
              </a:rPr>
              <a:t>               </a:t>
            </a:r>
          </a:p>
          <a:p>
            <a:pPr marL="342900" indent="-342900">
              <a:lnSpc>
                <a:spcPct val="90000"/>
              </a:lnSpc>
              <a:spcBef>
                <a:spcPct val="20000"/>
              </a:spcBef>
              <a:buClr>
                <a:schemeClr val="folHlink"/>
              </a:buClr>
              <a:buSzPct val="90000"/>
              <a:buFont typeface="Wingdings" pitchFamily="2" charset="2"/>
              <a:buNone/>
            </a:pPr>
            <a:endParaRPr lang="tr-TR" sz="2400" dirty="0">
              <a:solidFill>
                <a:srgbClr val="FF0000"/>
              </a:solidFill>
              <a:latin typeface="Comic Sans MS" pitchFamily="66" charset="0"/>
            </a:endParaRPr>
          </a:p>
        </p:txBody>
      </p:sp>
      <p:graphicFrame>
        <p:nvGraphicFramePr>
          <p:cNvPr id="1854468" name="Object 4"/>
          <p:cNvGraphicFramePr>
            <a:graphicFrameLocks noChangeAspect="1"/>
          </p:cNvGraphicFramePr>
          <p:nvPr/>
        </p:nvGraphicFramePr>
        <p:xfrm>
          <a:off x="5004048" y="4077072"/>
          <a:ext cx="3911600" cy="2601913"/>
        </p:xfrm>
        <a:graphic>
          <a:graphicData uri="http://schemas.openxmlformats.org/presentationml/2006/ole">
            <mc:AlternateContent xmlns:mc="http://schemas.openxmlformats.org/markup-compatibility/2006">
              <mc:Choice xmlns:v="urn:schemas-microsoft-com:vml" Requires="v">
                <p:oleObj spid="_x0000_s4100" name="CorelDRAW" r:id="rId4" imgW="7516368" imgH="4998720" progId="">
                  <p:embed/>
                </p:oleObj>
              </mc:Choice>
              <mc:Fallback>
                <p:oleObj name="CorelDRAW" r:id="rId4" imgW="7516368" imgH="499872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4077072"/>
                        <a:ext cx="3911600" cy="260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3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8658">
                                            <p:txEl>
                                              <p:pRg st="0" end="0"/>
                                            </p:txEl>
                                          </p:spTgt>
                                        </p:tgtEl>
                                        <p:attrNameLst>
                                          <p:attrName>style.visibility</p:attrName>
                                        </p:attrNameLst>
                                      </p:cBhvr>
                                      <p:to>
                                        <p:strVal val="visible"/>
                                      </p:to>
                                    </p:set>
                                    <p:anim calcmode="lin" valueType="num">
                                      <p:cBhvr additive="base">
                                        <p:cTn id="7" dur="500" fill="hold"/>
                                        <p:tgtEl>
                                          <p:spTgt spid="198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6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8658">
                                            <p:txEl>
                                              <p:pRg st="1" end="1"/>
                                            </p:txEl>
                                          </p:spTgt>
                                        </p:tgtEl>
                                        <p:attrNameLst>
                                          <p:attrName>style.visibility</p:attrName>
                                        </p:attrNameLst>
                                      </p:cBhvr>
                                      <p:to>
                                        <p:strVal val="visible"/>
                                      </p:to>
                                    </p:set>
                                    <p:anim calcmode="lin" valueType="num">
                                      <p:cBhvr additive="base">
                                        <p:cTn id="13" dur="500" fill="hold"/>
                                        <p:tgtEl>
                                          <p:spTgt spid="1986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86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8658">
                                            <p:txEl>
                                              <p:pRg st="2" end="2"/>
                                            </p:txEl>
                                          </p:spTgt>
                                        </p:tgtEl>
                                        <p:attrNameLst>
                                          <p:attrName>style.visibility</p:attrName>
                                        </p:attrNameLst>
                                      </p:cBhvr>
                                      <p:to>
                                        <p:strVal val="visible"/>
                                      </p:to>
                                    </p:set>
                                    <p:anim calcmode="lin" valueType="num">
                                      <p:cBhvr additive="base">
                                        <p:cTn id="19" dur="500" fill="hold"/>
                                        <p:tgtEl>
                                          <p:spTgt spid="1986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86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8658">
                                            <p:txEl>
                                              <p:pRg st="3" end="3"/>
                                            </p:txEl>
                                          </p:spTgt>
                                        </p:tgtEl>
                                        <p:attrNameLst>
                                          <p:attrName>style.visibility</p:attrName>
                                        </p:attrNameLst>
                                      </p:cBhvr>
                                      <p:to>
                                        <p:strVal val="visible"/>
                                      </p:to>
                                    </p:set>
                                    <p:anim calcmode="lin" valueType="num">
                                      <p:cBhvr additive="base">
                                        <p:cTn id="25" dur="500" fill="hold"/>
                                        <p:tgtEl>
                                          <p:spTgt spid="19865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86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8658">
                                            <p:txEl>
                                              <p:pRg st="4" end="4"/>
                                            </p:txEl>
                                          </p:spTgt>
                                        </p:tgtEl>
                                        <p:attrNameLst>
                                          <p:attrName>style.visibility</p:attrName>
                                        </p:attrNameLst>
                                      </p:cBhvr>
                                      <p:to>
                                        <p:strVal val="visible"/>
                                      </p:to>
                                    </p:set>
                                    <p:anim calcmode="lin" valueType="num">
                                      <p:cBhvr additive="base">
                                        <p:cTn id="31" dur="500" fill="hold"/>
                                        <p:tgtEl>
                                          <p:spTgt spid="19865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86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8658">
                                            <p:txEl>
                                              <p:pRg st="5" end="5"/>
                                            </p:txEl>
                                          </p:spTgt>
                                        </p:tgtEl>
                                        <p:attrNameLst>
                                          <p:attrName>style.visibility</p:attrName>
                                        </p:attrNameLst>
                                      </p:cBhvr>
                                      <p:to>
                                        <p:strVal val="visible"/>
                                      </p:to>
                                    </p:set>
                                    <p:anim calcmode="lin" valueType="num">
                                      <p:cBhvr additive="base">
                                        <p:cTn id="37" dur="500" fill="hold"/>
                                        <p:tgtEl>
                                          <p:spTgt spid="19865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865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8658">
                                            <p:txEl>
                                              <p:pRg st="7" end="7"/>
                                            </p:txEl>
                                          </p:spTgt>
                                        </p:tgtEl>
                                        <p:attrNameLst>
                                          <p:attrName>style.visibility</p:attrName>
                                        </p:attrNameLst>
                                      </p:cBhvr>
                                      <p:to>
                                        <p:strVal val="visible"/>
                                      </p:to>
                                    </p:set>
                                    <p:anim calcmode="lin" valueType="num">
                                      <p:cBhvr additive="base">
                                        <p:cTn id="43" dur="500" fill="hold"/>
                                        <p:tgtEl>
                                          <p:spTgt spid="19865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865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1043608" y="764704"/>
            <a:ext cx="7056783" cy="5486400"/>
          </a:xfrm>
          <a:prstGeom prst="rect">
            <a:avLst/>
          </a:prstGeom>
          <a:noFill/>
          <a:ln w="9525">
            <a:noFill/>
            <a:miter lim="800000"/>
            <a:headEnd/>
            <a:tailEnd/>
          </a:ln>
        </p:spPr>
        <p:txBody>
          <a:bodyPr/>
          <a:lstStyle/>
          <a:p>
            <a:pPr marL="342900" indent="-342900" algn="just">
              <a:lnSpc>
                <a:spcPct val="80000"/>
              </a:lnSpc>
              <a:spcBef>
                <a:spcPct val="20000"/>
              </a:spcBef>
              <a:buClr>
                <a:srgbClr val="CC3300"/>
              </a:buClr>
              <a:buSzPct val="90000"/>
              <a:buFont typeface="Wingdings" pitchFamily="2" charset="2"/>
              <a:buNone/>
            </a:pPr>
            <a:r>
              <a:rPr lang="tr-TR" sz="2400" dirty="0">
                <a:solidFill>
                  <a:srgbClr val="A50021"/>
                </a:solidFill>
                <a:latin typeface="Comic Sans MS" pitchFamily="66" charset="0"/>
              </a:rPr>
              <a:t>	</a:t>
            </a:r>
            <a:r>
              <a:rPr lang="tr-TR" sz="2400" dirty="0">
                <a:solidFill>
                  <a:srgbClr val="FF0000"/>
                </a:solidFill>
                <a:latin typeface="Comic Sans MS" pitchFamily="66" charset="0"/>
              </a:rPr>
              <a:t>6331  İŞ KANUNU Madde 22</a:t>
            </a:r>
            <a:r>
              <a:rPr lang="tr-TR" sz="2400" dirty="0">
                <a:solidFill>
                  <a:srgbClr val="A50021"/>
                </a:solidFill>
                <a:latin typeface="Comic Sans MS" pitchFamily="66" charset="0"/>
              </a:rPr>
              <a:t>:</a:t>
            </a:r>
          </a:p>
          <a:p>
            <a:pPr marL="342900" indent="-342900" algn="just">
              <a:lnSpc>
                <a:spcPct val="80000"/>
              </a:lnSpc>
              <a:spcBef>
                <a:spcPct val="20000"/>
              </a:spcBef>
              <a:buClr>
                <a:srgbClr val="CC3300"/>
              </a:buClr>
              <a:buSzPct val="90000"/>
              <a:buFont typeface="Wingdings" pitchFamily="2" charset="2"/>
              <a:buNone/>
            </a:pPr>
            <a:endParaRPr lang="tr-TR" sz="2400" dirty="0">
              <a:solidFill>
                <a:srgbClr val="A50021"/>
              </a:solidFill>
              <a:latin typeface="Comic Sans MS" pitchFamily="66" charset="0"/>
            </a:endParaRPr>
          </a:p>
          <a:p>
            <a:pPr marL="342900" indent="-342900" algn="just">
              <a:lnSpc>
                <a:spcPct val="150000"/>
              </a:lnSpc>
              <a:spcBef>
                <a:spcPct val="20000"/>
              </a:spcBef>
              <a:buClr>
                <a:schemeClr val="accent1"/>
              </a:buClr>
              <a:buSzPct val="90000"/>
              <a:buFont typeface="Wingdings" pitchFamily="2" charset="2"/>
              <a:buChar char="v"/>
            </a:pPr>
            <a:r>
              <a:rPr lang="tr-TR" sz="2400" dirty="0">
                <a:solidFill>
                  <a:srgbClr val="0E2A7C"/>
                </a:solidFill>
                <a:latin typeface="Comic Sans MS" pitchFamily="66" charset="0"/>
              </a:rPr>
              <a:t>İşveren;50 ve üzeri işçi çalışan yerlerde İSG kurulu oluşturur.</a:t>
            </a:r>
          </a:p>
          <a:p>
            <a:pPr marL="342900" indent="-342900" algn="just">
              <a:lnSpc>
                <a:spcPct val="150000"/>
              </a:lnSpc>
              <a:spcBef>
                <a:spcPct val="20000"/>
              </a:spcBef>
              <a:buClr>
                <a:schemeClr val="accent1"/>
              </a:buClr>
              <a:buSzPct val="90000"/>
              <a:buFont typeface="Wingdings" pitchFamily="2" charset="2"/>
              <a:buChar char="v"/>
            </a:pPr>
            <a:r>
              <a:rPr lang="tr-TR" sz="2400" dirty="0">
                <a:solidFill>
                  <a:srgbClr val="0E2A7C"/>
                </a:solidFill>
                <a:latin typeface="Comic Sans MS" pitchFamily="66" charset="0"/>
              </a:rPr>
              <a:t>Kurul kararlarını uygular.</a:t>
            </a:r>
            <a:endParaRPr lang="tr-TR" sz="2400" dirty="0">
              <a:latin typeface="Comic Sans MS" pitchFamily="66" charset="0"/>
            </a:endParaRPr>
          </a:p>
          <a:p>
            <a:pPr marL="342900" indent="-342900">
              <a:lnSpc>
                <a:spcPct val="90000"/>
              </a:lnSpc>
              <a:spcBef>
                <a:spcPct val="20000"/>
              </a:spcBef>
              <a:buClr>
                <a:schemeClr val="folHlink"/>
              </a:buClr>
              <a:buSzPct val="90000"/>
              <a:buFont typeface="Wingdings" pitchFamily="2" charset="2"/>
              <a:buNone/>
            </a:pPr>
            <a:endParaRPr lang="tr-TR" sz="2400" dirty="0">
              <a:solidFill>
                <a:srgbClr val="FF0000"/>
              </a:solidFill>
              <a:latin typeface="Comic Sans MS" pitchFamily="66" charset="0"/>
            </a:endParaRPr>
          </a:p>
        </p:txBody>
      </p:sp>
      <p:graphicFrame>
        <p:nvGraphicFramePr>
          <p:cNvPr id="1855492" name="Object 4"/>
          <p:cNvGraphicFramePr>
            <a:graphicFrameLocks noChangeAspect="1"/>
          </p:cNvGraphicFramePr>
          <p:nvPr/>
        </p:nvGraphicFramePr>
        <p:xfrm>
          <a:off x="1331640" y="3573016"/>
          <a:ext cx="3883025" cy="2549525"/>
        </p:xfrm>
        <a:graphic>
          <a:graphicData uri="http://schemas.openxmlformats.org/presentationml/2006/ole">
            <mc:AlternateContent xmlns:mc="http://schemas.openxmlformats.org/markup-compatibility/2006">
              <mc:Choice xmlns:v="urn:schemas-microsoft-com:vml" Requires="v">
                <p:oleObj spid="_x0000_s5124" name="CorelDRAW" r:id="rId4" imgW="7357872" imgH="4831080" progId="">
                  <p:embed/>
                </p:oleObj>
              </mc:Choice>
              <mc:Fallback>
                <p:oleObj name="CorelDRAW" r:id="rId4" imgW="7357872" imgH="483108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3573016"/>
                        <a:ext cx="3883025" cy="254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3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8658">
                                            <p:txEl>
                                              <p:pRg st="0" end="0"/>
                                            </p:txEl>
                                          </p:spTgt>
                                        </p:tgtEl>
                                        <p:attrNameLst>
                                          <p:attrName>style.visibility</p:attrName>
                                        </p:attrNameLst>
                                      </p:cBhvr>
                                      <p:to>
                                        <p:strVal val="visible"/>
                                      </p:to>
                                    </p:set>
                                    <p:anim calcmode="lin" valueType="num">
                                      <p:cBhvr additive="base">
                                        <p:cTn id="7" dur="500" fill="hold"/>
                                        <p:tgtEl>
                                          <p:spTgt spid="198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6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8658">
                                            <p:txEl>
                                              <p:pRg st="2" end="2"/>
                                            </p:txEl>
                                          </p:spTgt>
                                        </p:tgtEl>
                                        <p:attrNameLst>
                                          <p:attrName>style.visibility</p:attrName>
                                        </p:attrNameLst>
                                      </p:cBhvr>
                                      <p:to>
                                        <p:strVal val="visible"/>
                                      </p:to>
                                    </p:set>
                                    <p:anim calcmode="lin" valueType="num">
                                      <p:cBhvr additive="base">
                                        <p:cTn id="13" dur="500" fill="hold"/>
                                        <p:tgtEl>
                                          <p:spTgt spid="1986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86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8658">
                                            <p:txEl>
                                              <p:pRg st="3" end="3"/>
                                            </p:txEl>
                                          </p:spTgt>
                                        </p:tgtEl>
                                        <p:attrNameLst>
                                          <p:attrName>style.visibility</p:attrName>
                                        </p:attrNameLst>
                                      </p:cBhvr>
                                      <p:to>
                                        <p:strVal val="visible"/>
                                      </p:to>
                                    </p:set>
                                    <p:anim calcmode="lin" valueType="num">
                                      <p:cBhvr additive="base">
                                        <p:cTn id="19" dur="500" fill="hold"/>
                                        <p:tgtEl>
                                          <p:spTgt spid="1986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865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4294967295"/>
          </p:nvPr>
        </p:nvSpPr>
        <p:spPr>
          <a:xfrm>
            <a:off x="1475656" y="260648"/>
            <a:ext cx="6984776" cy="6192688"/>
          </a:xfrm>
        </p:spPr>
        <p:txBody>
          <a:bodyPr>
            <a:noAutofit/>
          </a:bodyPr>
          <a:lstStyle/>
          <a:p>
            <a:pPr algn="just" eaLnBrk="1" hangingPunct="1">
              <a:lnSpc>
                <a:spcPct val="150000"/>
              </a:lnSpc>
              <a:buFont typeface="Wingdings" pitchFamily="2" charset="2"/>
              <a:buChar char="v"/>
            </a:pPr>
            <a:r>
              <a:rPr lang="tr-TR" dirty="0" smtClean="0">
                <a:solidFill>
                  <a:srgbClr val="0E2A7C"/>
                </a:solidFill>
                <a:latin typeface="Comic Sans MS" pitchFamily="66" charset="0"/>
              </a:rPr>
              <a:t>İşyerinde iş sağlığı ve güvenliği açısından işçinin sağlığını bozacak veya vücut bütünlüğünü tehlikeye sokacak  yakın, acil ve hayati bir tehlike ile karşı karşıya kalan işçi, işverene başvurarak durumun tespit edilmesini ve  gerekli tedbirlerin alınmasına  talep edebilir.</a:t>
            </a:r>
          </a:p>
          <a:p>
            <a:pPr algn="just">
              <a:lnSpc>
                <a:spcPct val="150000"/>
              </a:lnSpc>
              <a:buClr>
                <a:srgbClr val="CC3300"/>
              </a:buClr>
              <a:buFont typeface="Wingdings" pitchFamily="2" charset="2"/>
              <a:buChar char="v"/>
            </a:pPr>
            <a:r>
              <a:rPr lang="tr-TR" dirty="0" smtClean="0">
                <a:solidFill>
                  <a:srgbClr val="0E2A7C"/>
                </a:solidFill>
                <a:latin typeface="Comic Sans MS" pitchFamily="66" charset="0"/>
              </a:rPr>
              <a:t>İşverenin işçinin talebi yönünde karar vermesi halinde işçi, gerekli iş sağlığı ve güvenliği tedbiri alınıncaya kadar çalışmaktan kaçınabilir. </a:t>
            </a:r>
          </a:p>
          <a:p>
            <a:pPr algn="just" eaLnBrk="1" hangingPunct="1">
              <a:lnSpc>
                <a:spcPct val="150000"/>
              </a:lnSpc>
              <a:buClr>
                <a:srgbClr val="CC3300"/>
              </a:buClr>
              <a:buFont typeface="Wingdings" pitchFamily="2" charset="2"/>
              <a:buChar char="v"/>
            </a:pPr>
            <a:endParaRPr lang="tr-TR" dirty="0" smtClean="0">
              <a:solidFill>
                <a:srgbClr val="0E2A7C"/>
              </a:solidFill>
              <a:latin typeface="Comic Sans MS" pitchFamily="66" charset="0"/>
            </a:endParaRPr>
          </a:p>
          <a:p>
            <a:pPr algn="just" eaLnBrk="1" hangingPunct="1">
              <a:lnSpc>
                <a:spcPct val="150000"/>
              </a:lnSpc>
              <a:buClr>
                <a:srgbClr val="CC3300"/>
              </a:buClr>
              <a:buNone/>
            </a:pPr>
            <a:endParaRPr lang="tr-TR" dirty="0" smtClean="0">
              <a:solidFill>
                <a:srgbClr val="0E2A7C"/>
              </a:solidFill>
              <a:latin typeface="Comic Sans MS" pitchFamily="66" charset="0"/>
            </a:endParaRPr>
          </a:p>
        </p:txBody>
      </p:sp>
      <p:pic>
        <p:nvPicPr>
          <p:cNvPr id="52227" name="Picture 2" descr="C:\Users\hp\Documents\Data1\OO_Resimler\00Sunum\Microsoft Clip Organizer\bd07168_.wmf"/>
          <p:cNvPicPr>
            <a:picLocks noChangeAspect="1" noChangeArrowheads="1"/>
          </p:cNvPicPr>
          <p:nvPr/>
        </p:nvPicPr>
        <p:blipFill>
          <a:blip r:embed="rId3" cstate="print"/>
          <a:srcRect/>
          <a:stretch>
            <a:fillRect/>
          </a:stretch>
        </p:blipFill>
        <p:spPr bwMode="auto">
          <a:xfrm>
            <a:off x="0" y="4876844"/>
            <a:ext cx="1619672" cy="1792516"/>
          </a:xfrm>
          <a:prstGeom prst="rect">
            <a:avLst/>
          </a:prstGeom>
          <a:noFill/>
          <a:ln w="9525">
            <a:noFill/>
            <a:miter lim="800000"/>
            <a:headEnd/>
            <a:tailEnd/>
          </a:ln>
        </p:spPr>
      </p:pic>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7634">
                                            <p:txEl>
                                              <p:pRg st="0" end="0"/>
                                            </p:txEl>
                                          </p:spTgt>
                                        </p:tgtEl>
                                        <p:attrNameLst>
                                          <p:attrName>style.visibility</p:attrName>
                                        </p:attrNameLst>
                                      </p:cBhvr>
                                      <p:to>
                                        <p:strVal val="visible"/>
                                      </p:to>
                                    </p:set>
                                    <p:anim calcmode="lin" valueType="num">
                                      <p:cBhvr additive="base">
                                        <p:cTn id="7" dur="500" fill="hold"/>
                                        <p:tgtEl>
                                          <p:spTgt spid="1976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76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7634">
                                            <p:txEl>
                                              <p:pRg st="1" end="1"/>
                                            </p:txEl>
                                          </p:spTgt>
                                        </p:tgtEl>
                                        <p:attrNameLst>
                                          <p:attrName>style.visibility</p:attrName>
                                        </p:attrNameLst>
                                      </p:cBhvr>
                                      <p:to>
                                        <p:strVal val="visible"/>
                                      </p:to>
                                    </p:set>
                                    <p:anim calcmode="lin" valueType="num">
                                      <p:cBhvr additive="base">
                                        <p:cTn id="13" dur="500" fill="hold"/>
                                        <p:tgtEl>
                                          <p:spTgt spid="1976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763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Resim2-1"/>
          <p:cNvPicPr>
            <a:picLocks noChangeAspect="1" noChangeArrowheads="1"/>
          </p:cNvPicPr>
          <p:nvPr/>
        </p:nvPicPr>
        <p:blipFill>
          <a:blip r:embed="rId3" cstate="print"/>
          <a:srcRect/>
          <a:stretch>
            <a:fillRect/>
          </a:stretch>
        </p:blipFill>
        <p:spPr bwMode="auto">
          <a:xfrm>
            <a:off x="0" y="0"/>
            <a:ext cx="9323388" cy="6858000"/>
          </a:xfrm>
          <a:prstGeom prst="rect">
            <a:avLst/>
          </a:prstGeom>
          <a:noFill/>
          <a:ln w="9525">
            <a:noFill/>
            <a:miter lim="800000"/>
            <a:headEnd/>
            <a:tailEnd/>
          </a:ln>
        </p:spPr>
      </p:pic>
      <p:sp>
        <p:nvSpPr>
          <p:cNvPr id="70659" name="Text Box 3"/>
          <p:cNvSpPr txBox="1">
            <a:spLocks noChangeArrowheads="1"/>
          </p:cNvSpPr>
          <p:nvPr/>
        </p:nvSpPr>
        <p:spPr bwMode="auto">
          <a:xfrm>
            <a:off x="1043608" y="692696"/>
            <a:ext cx="7632848" cy="1077218"/>
          </a:xfrm>
          <a:prstGeom prst="rect">
            <a:avLst/>
          </a:prstGeom>
          <a:noFill/>
          <a:ln w="9525">
            <a:noFill/>
            <a:miter lim="800000"/>
            <a:headEnd/>
            <a:tailEnd/>
          </a:ln>
        </p:spPr>
        <p:txBody>
          <a:bodyPr wrap="square">
            <a:spAutoFit/>
          </a:bodyPr>
          <a:lstStyle/>
          <a:p>
            <a:pPr>
              <a:spcBef>
                <a:spcPct val="50000"/>
              </a:spcBef>
            </a:pPr>
            <a:r>
              <a:rPr lang="tr-TR" sz="3200" dirty="0">
                <a:solidFill>
                  <a:schemeClr val="accent2"/>
                </a:solidFill>
                <a:latin typeface="Comic Sans MS" pitchFamily="66" charset="0"/>
              </a:rPr>
              <a:t>İş </a:t>
            </a:r>
            <a:r>
              <a:rPr lang="tr-TR" sz="3200" dirty="0" smtClean="0">
                <a:solidFill>
                  <a:schemeClr val="accent2"/>
                </a:solidFill>
                <a:latin typeface="Comic Sans MS" pitchFamily="66" charset="0"/>
              </a:rPr>
              <a:t>Kazaları , Meslek Hastalıkları </a:t>
            </a:r>
            <a:r>
              <a:rPr lang="tr-TR" sz="3200" dirty="0">
                <a:solidFill>
                  <a:schemeClr val="accent2"/>
                </a:solidFill>
                <a:latin typeface="Comic Sans MS" pitchFamily="66" charset="0"/>
              </a:rPr>
              <a:t>ve </a:t>
            </a:r>
            <a:r>
              <a:rPr lang="tr-TR" sz="3200" dirty="0" smtClean="0">
                <a:solidFill>
                  <a:schemeClr val="accent2"/>
                </a:solidFill>
                <a:latin typeface="Comic Sans MS" pitchFamily="66" charset="0"/>
              </a:rPr>
              <a:t>Sebepleri, İşyerindeki Riskler</a:t>
            </a:r>
            <a:endParaRPr lang="tr-TR" sz="3200" dirty="0">
              <a:solidFill>
                <a:schemeClr val="accent2"/>
              </a:solidFill>
              <a:latin typeface="Comic Sans MS" pitchFamily="66" charset="0"/>
            </a:endParaRP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187450" y="333375"/>
            <a:ext cx="4608513" cy="646331"/>
          </a:xfrm>
          <a:prstGeom prst="rect">
            <a:avLst/>
          </a:prstGeom>
          <a:noFill/>
          <a:ln w="9525">
            <a:noFill/>
            <a:miter lim="800000"/>
            <a:headEnd/>
            <a:tailEnd/>
          </a:ln>
        </p:spPr>
        <p:txBody>
          <a:bodyPr>
            <a:spAutoFit/>
          </a:bodyPr>
          <a:lstStyle/>
          <a:p>
            <a:pPr eaLnBrk="0" hangingPunct="0"/>
            <a:r>
              <a:rPr lang="tr-TR" sz="3600" b="1" dirty="0">
                <a:solidFill>
                  <a:schemeClr val="accent2"/>
                </a:solidFill>
                <a:latin typeface="Comic Sans MS" pitchFamily="66" charset="0"/>
              </a:rPr>
              <a:t>T</a:t>
            </a:r>
            <a:r>
              <a:rPr lang="en-US" sz="3600" b="1" dirty="0" err="1">
                <a:solidFill>
                  <a:schemeClr val="accent2"/>
                </a:solidFill>
                <a:latin typeface="Comic Sans MS" pitchFamily="66" charset="0"/>
              </a:rPr>
              <a:t>ehlike</a:t>
            </a:r>
            <a:r>
              <a:rPr lang="tr-TR" sz="3600" b="1" dirty="0">
                <a:solidFill>
                  <a:schemeClr val="accent2"/>
                </a:solidFill>
                <a:latin typeface="Comic Sans MS" pitchFamily="66" charset="0"/>
              </a:rPr>
              <a:t> Nedir?</a:t>
            </a:r>
            <a:endParaRPr lang="en-US" sz="3600" b="1" dirty="0">
              <a:solidFill>
                <a:schemeClr val="accent2"/>
              </a:solidFill>
              <a:latin typeface="Comic Sans MS" pitchFamily="66" charset="0"/>
            </a:endParaRPr>
          </a:p>
        </p:txBody>
      </p:sp>
      <p:sp>
        <p:nvSpPr>
          <p:cNvPr id="40963" name="Text Box 3"/>
          <p:cNvSpPr txBox="1">
            <a:spLocks noChangeArrowheads="1"/>
          </p:cNvSpPr>
          <p:nvPr/>
        </p:nvSpPr>
        <p:spPr bwMode="auto">
          <a:xfrm>
            <a:off x="539750" y="1341438"/>
            <a:ext cx="7162800" cy="4524315"/>
          </a:xfrm>
          <a:prstGeom prst="rect">
            <a:avLst/>
          </a:prstGeom>
          <a:noFill/>
          <a:ln w="9525">
            <a:noFill/>
            <a:miter lim="800000"/>
            <a:headEnd/>
            <a:tailEnd/>
          </a:ln>
        </p:spPr>
        <p:txBody>
          <a:bodyPr wrap="square">
            <a:spAutoFit/>
          </a:bodyPr>
          <a:lstStyle/>
          <a:p>
            <a:pPr eaLnBrk="0" hangingPunct="0"/>
            <a:r>
              <a:rPr lang="tr-TR" sz="3200" dirty="0">
                <a:latin typeface="Comic Sans MS" pitchFamily="66" charset="0"/>
              </a:rPr>
              <a:t>B</a:t>
            </a:r>
            <a:r>
              <a:rPr lang="en-US" sz="3200" dirty="0" err="1">
                <a:latin typeface="Comic Sans MS" pitchFamily="66" charset="0"/>
              </a:rPr>
              <a:t>ir</a:t>
            </a:r>
            <a:r>
              <a:rPr lang="en-US" sz="3200" dirty="0">
                <a:latin typeface="Comic Sans MS" pitchFamily="66" charset="0"/>
              </a:rPr>
              <a:t> </a:t>
            </a:r>
            <a:r>
              <a:rPr lang="en-US" sz="3200" dirty="0" err="1">
                <a:latin typeface="Comic Sans MS" pitchFamily="66" charset="0"/>
              </a:rPr>
              <a:t>kişiye</a:t>
            </a:r>
            <a:r>
              <a:rPr lang="en-US" sz="3200" dirty="0">
                <a:latin typeface="Comic Sans MS" pitchFamily="66" charset="0"/>
              </a:rPr>
              <a:t>, </a:t>
            </a:r>
            <a:r>
              <a:rPr lang="en-US" sz="3200" dirty="0" err="1">
                <a:latin typeface="Comic Sans MS" pitchFamily="66" charset="0"/>
              </a:rPr>
              <a:t>maddeye</a:t>
            </a:r>
            <a:r>
              <a:rPr lang="en-US" sz="3200" dirty="0">
                <a:latin typeface="Comic Sans MS" pitchFamily="66" charset="0"/>
              </a:rPr>
              <a:t>,  </a:t>
            </a:r>
            <a:r>
              <a:rPr lang="en-US" sz="3200" dirty="0" err="1">
                <a:latin typeface="Comic Sans MS" pitchFamily="66" charset="0"/>
              </a:rPr>
              <a:t>cihaza</a:t>
            </a:r>
            <a:r>
              <a:rPr lang="en-US" sz="3200" dirty="0">
                <a:latin typeface="Comic Sans MS" pitchFamily="66" charset="0"/>
              </a:rPr>
              <a:t>,  </a:t>
            </a:r>
            <a:r>
              <a:rPr lang="en-US" sz="3200" dirty="0" err="1">
                <a:latin typeface="Comic Sans MS" pitchFamily="66" charset="0"/>
              </a:rPr>
              <a:t>işe</a:t>
            </a:r>
            <a:r>
              <a:rPr lang="en-US" sz="3200" dirty="0">
                <a:latin typeface="Comic Sans MS" pitchFamily="66" charset="0"/>
              </a:rPr>
              <a:t> </a:t>
            </a:r>
            <a:r>
              <a:rPr lang="en-US" sz="3200" dirty="0" err="1">
                <a:latin typeface="Comic Sans MS" pitchFamily="66" charset="0"/>
              </a:rPr>
              <a:t>veya</a:t>
            </a:r>
            <a:r>
              <a:rPr lang="en-US" sz="3200" dirty="0">
                <a:latin typeface="Comic Sans MS" pitchFamily="66" charset="0"/>
              </a:rPr>
              <a:t> </a:t>
            </a:r>
            <a:r>
              <a:rPr lang="en-US" sz="3200" dirty="0" err="1" smtClean="0">
                <a:latin typeface="Comic Sans MS" pitchFamily="66" charset="0"/>
              </a:rPr>
              <a:t>iş</a:t>
            </a:r>
            <a:r>
              <a:rPr lang="tr-TR" sz="3200" dirty="0" smtClean="0">
                <a:latin typeface="Comic Sans MS" pitchFamily="66" charset="0"/>
              </a:rPr>
              <a:t> </a:t>
            </a:r>
            <a:r>
              <a:rPr lang="en-US" sz="3200" dirty="0" err="1" smtClean="0">
                <a:latin typeface="Comic Sans MS" pitchFamily="66" charset="0"/>
              </a:rPr>
              <a:t>yürütümüne</a:t>
            </a:r>
            <a:r>
              <a:rPr lang="en-US" sz="3200" dirty="0" smtClean="0">
                <a:solidFill>
                  <a:srgbClr val="000000"/>
                </a:solidFill>
                <a:latin typeface="Comic Sans MS" pitchFamily="66" charset="0"/>
              </a:rPr>
              <a:t> </a:t>
            </a:r>
            <a:r>
              <a:rPr lang="en-US" sz="3200" dirty="0">
                <a:latin typeface="Comic Sans MS" pitchFamily="66" charset="0"/>
              </a:rPr>
              <a:t>;</a:t>
            </a:r>
            <a:endParaRPr lang="en-US" sz="3200" dirty="0">
              <a:solidFill>
                <a:srgbClr val="000000"/>
              </a:solidFill>
              <a:latin typeface="Comic Sans MS" pitchFamily="66" charset="0"/>
            </a:endParaRPr>
          </a:p>
          <a:p>
            <a:pPr eaLnBrk="0" hangingPunct="0"/>
            <a:r>
              <a:rPr lang="en-US" sz="3200" dirty="0">
                <a:solidFill>
                  <a:srgbClr val="FF33CC"/>
                </a:solidFill>
                <a:latin typeface="Comic Sans MS" pitchFamily="66" charset="0"/>
              </a:rPr>
              <a:t>	</a:t>
            </a:r>
            <a:r>
              <a:rPr lang="en-US" sz="4000" u="sng" dirty="0" err="1">
                <a:solidFill>
                  <a:srgbClr val="FF33CC"/>
                </a:solidFill>
                <a:latin typeface="Comic Sans MS" pitchFamily="66" charset="0"/>
              </a:rPr>
              <a:t>sakatlık</a:t>
            </a:r>
            <a:r>
              <a:rPr lang="en-US" sz="3200" dirty="0">
                <a:solidFill>
                  <a:srgbClr val="FF66CC"/>
                </a:solidFill>
                <a:latin typeface="Comic Sans MS" pitchFamily="66" charset="0"/>
              </a:rPr>
              <a:t>, </a:t>
            </a:r>
            <a:endParaRPr lang="en-US" sz="3200" dirty="0">
              <a:latin typeface="Comic Sans MS" pitchFamily="66" charset="0"/>
            </a:endParaRPr>
          </a:p>
          <a:p>
            <a:pPr eaLnBrk="0" hangingPunct="0"/>
            <a:r>
              <a:rPr lang="en-US" sz="3200" dirty="0">
                <a:solidFill>
                  <a:srgbClr val="FFFF00"/>
                </a:solidFill>
                <a:latin typeface="Comic Sans MS" pitchFamily="66" charset="0"/>
              </a:rPr>
              <a:t>	</a:t>
            </a:r>
            <a:r>
              <a:rPr lang="en-US" sz="4000" u="sng" dirty="0" err="1">
                <a:solidFill>
                  <a:schemeClr val="accent2"/>
                </a:solidFill>
                <a:latin typeface="Comic Sans MS" pitchFamily="66" charset="0"/>
              </a:rPr>
              <a:t>hasar</a:t>
            </a:r>
            <a:r>
              <a:rPr lang="en-US" sz="3200" dirty="0">
                <a:solidFill>
                  <a:schemeClr val="accent2"/>
                </a:solidFill>
                <a:latin typeface="Comic Sans MS" pitchFamily="66" charset="0"/>
              </a:rPr>
              <a:t>,</a:t>
            </a:r>
            <a:r>
              <a:rPr lang="en-US" sz="3200" dirty="0">
                <a:latin typeface="Comic Sans MS" pitchFamily="66" charset="0"/>
              </a:rPr>
              <a:t> </a:t>
            </a:r>
          </a:p>
          <a:p>
            <a:pPr eaLnBrk="0" hangingPunct="0"/>
            <a:r>
              <a:rPr lang="en-US" sz="3200" dirty="0">
                <a:solidFill>
                  <a:srgbClr val="FF6600"/>
                </a:solidFill>
                <a:latin typeface="Comic Sans MS" pitchFamily="66" charset="0"/>
              </a:rPr>
              <a:t>	</a:t>
            </a:r>
            <a:r>
              <a:rPr lang="en-US" sz="4000" u="sng" dirty="0" err="1">
                <a:solidFill>
                  <a:srgbClr val="FF6600"/>
                </a:solidFill>
                <a:latin typeface="Comic Sans MS" pitchFamily="66" charset="0"/>
              </a:rPr>
              <a:t>kayıp</a:t>
            </a:r>
            <a:r>
              <a:rPr lang="en-US" sz="3200" dirty="0">
                <a:solidFill>
                  <a:srgbClr val="000000"/>
                </a:solidFill>
                <a:latin typeface="Comic Sans MS" pitchFamily="66" charset="0"/>
              </a:rPr>
              <a:t> </a:t>
            </a:r>
            <a:r>
              <a:rPr lang="en-US" sz="3200" dirty="0" err="1">
                <a:latin typeface="Comic Sans MS" pitchFamily="66" charset="0"/>
              </a:rPr>
              <a:t>veya</a:t>
            </a:r>
            <a:r>
              <a:rPr lang="en-US" sz="3200" dirty="0">
                <a:latin typeface="Comic Sans MS" pitchFamily="66" charset="0"/>
              </a:rPr>
              <a:t> </a:t>
            </a:r>
          </a:p>
          <a:p>
            <a:pPr eaLnBrk="0" hangingPunct="0"/>
            <a:r>
              <a:rPr lang="en-US" sz="3200" dirty="0">
                <a:latin typeface="Comic Sans MS" pitchFamily="66" charset="0"/>
              </a:rPr>
              <a:t>	</a:t>
            </a:r>
            <a:r>
              <a:rPr lang="en-US" sz="4000" u="sng" dirty="0" err="1">
                <a:solidFill>
                  <a:srgbClr val="009900"/>
                </a:solidFill>
                <a:latin typeface="Comic Sans MS" pitchFamily="66" charset="0"/>
              </a:rPr>
              <a:t>zarar</a:t>
            </a:r>
            <a:r>
              <a:rPr lang="en-US" sz="3200" dirty="0">
                <a:solidFill>
                  <a:srgbClr val="000000"/>
                </a:solidFill>
                <a:latin typeface="Comic Sans MS" pitchFamily="66" charset="0"/>
              </a:rPr>
              <a:t> </a:t>
            </a:r>
          </a:p>
          <a:p>
            <a:pPr eaLnBrk="0" hangingPunct="0"/>
            <a:r>
              <a:rPr lang="en-US" sz="3200" dirty="0">
                <a:latin typeface="Comic Sans MS" pitchFamily="66" charset="0"/>
              </a:rPr>
              <a:t>	</a:t>
            </a:r>
            <a:endParaRPr lang="tr-TR" sz="3200" dirty="0" smtClean="0">
              <a:latin typeface="Comic Sans MS" pitchFamily="66" charset="0"/>
            </a:endParaRPr>
          </a:p>
          <a:p>
            <a:pPr eaLnBrk="0" hangingPunct="0"/>
            <a:r>
              <a:rPr lang="tr-TR" sz="3200" dirty="0" smtClean="0">
                <a:latin typeface="Comic Sans MS" pitchFamily="66" charset="0"/>
              </a:rPr>
              <a:t>   </a:t>
            </a:r>
            <a:r>
              <a:rPr lang="en-US" sz="3200" dirty="0" err="1" smtClean="0">
                <a:latin typeface="Comic Sans MS" pitchFamily="66" charset="0"/>
              </a:rPr>
              <a:t>verme</a:t>
            </a:r>
            <a:r>
              <a:rPr lang="en-US" sz="3200" dirty="0" smtClean="0">
                <a:latin typeface="Comic Sans MS" pitchFamily="66" charset="0"/>
              </a:rPr>
              <a:t> </a:t>
            </a:r>
            <a:r>
              <a:rPr lang="tr-TR" sz="3200" dirty="0">
                <a:latin typeface="Comic Sans MS" pitchFamily="66" charset="0"/>
              </a:rPr>
              <a:t>potansiyeli</a:t>
            </a:r>
            <a:r>
              <a:rPr lang="en-US" sz="3200" dirty="0">
                <a:latin typeface="Comic Sans MS" pitchFamily="66" charset="0"/>
              </a:rPr>
              <a:t> </a:t>
            </a:r>
            <a:r>
              <a:rPr lang="en-US" sz="3200" dirty="0" err="1">
                <a:latin typeface="Comic Sans MS" pitchFamily="66" charset="0"/>
              </a:rPr>
              <a:t>olan</a:t>
            </a:r>
            <a:r>
              <a:rPr lang="en-US" sz="3200" dirty="0">
                <a:latin typeface="Comic Sans MS" pitchFamily="66" charset="0"/>
              </a:rPr>
              <a:t> her </a:t>
            </a:r>
            <a:r>
              <a:rPr lang="en-US" sz="3200" dirty="0" err="1">
                <a:latin typeface="Comic Sans MS" pitchFamily="66" charset="0"/>
              </a:rPr>
              <a:t>şey</a:t>
            </a:r>
            <a:r>
              <a:rPr lang="en-US" sz="3200" dirty="0">
                <a:latin typeface="Comic Sans MS" pitchFamily="66" charset="0"/>
              </a:rPr>
              <a:t>.....</a:t>
            </a:r>
            <a:endParaRPr lang="en-US" sz="3200" dirty="0">
              <a:solidFill>
                <a:srgbClr val="000000"/>
              </a:solidFill>
              <a:latin typeface="Comic Sans MS" pitchFamily="66" charset="0"/>
            </a:endParaRPr>
          </a:p>
        </p:txBody>
      </p:sp>
      <p:graphicFrame>
        <p:nvGraphicFramePr>
          <p:cNvPr id="40964" name="Object 4"/>
          <p:cNvGraphicFramePr>
            <a:graphicFrameLocks noChangeAspect="1"/>
          </p:cNvGraphicFramePr>
          <p:nvPr/>
        </p:nvGraphicFramePr>
        <p:xfrm>
          <a:off x="6084888" y="1412875"/>
          <a:ext cx="2743200" cy="3455988"/>
        </p:xfrm>
        <a:graphic>
          <a:graphicData uri="http://schemas.openxmlformats.org/presentationml/2006/ole">
            <mc:AlternateContent xmlns:mc="http://schemas.openxmlformats.org/markup-compatibility/2006">
              <mc:Choice xmlns:v="urn:schemas-microsoft-com:vml" Requires="v">
                <p:oleObj spid="_x0000_s55300" name="Küçük Resim Galerisi" r:id="rId4" imgW="5343120" imgH="5246280" progId="">
                  <p:embed/>
                </p:oleObj>
              </mc:Choice>
              <mc:Fallback>
                <p:oleObj name="Küçük Resim Galerisi" r:id="rId4" imgW="5343120" imgH="524628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1412875"/>
                        <a:ext cx="2743200" cy="345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4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anim calcmode="lin" valueType="num">
                                      <p:cBhvr additive="base">
                                        <p:cTn id="11"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6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anim calcmode="lin" valueType="num">
                                      <p:cBhvr additive="base">
                                        <p:cTn id="15"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96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anim calcmode="lin" valueType="num">
                                      <p:cBhvr additive="base">
                                        <p:cTn id="19"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anim calcmode="lin" valueType="num">
                                      <p:cBhvr additive="base">
                                        <p:cTn id="23" dur="5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096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0963">
                                            <p:txEl>
                                              <p:pRg st="5" end="5"/>
                                            </p:txEl>
                                          </p:spTgt>
                                        </p:tgtEl>
                                        <p:attrNameLst>
                                          <p:attrName>style.visibility</p:attrName>
                                        </p:attrNameLst>
                                      </p:cBhvr>
                                      <p:to>
                                        <p:strVal val="visible"/>
                                      </p:to>
                                    </p:set>
                                    <p:anim calcmode="lin" valueType="num">
                                      <p:cBhvr additive="base">
                                        <p:cTn id="27" dur="500" fill="hold"/>
                                        <p:tgtEl>
                                          <p:spTgt spid="4096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096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0963">
                                            <p:txEl>
                                              <p:pRg st="6" end="6"/>
                                            </p:txEl>
                                          </p:spTgt>
                                        </p:tgtEl>
                                        <p:attrNameLst>
                                          <p:attrName>style.visibility</p:attrName>
                                        </p:attrNameLst>
                                      </p:cBhvr>
                                      <p:to>
                                        <p:strVal val="visible"/>
                                      </p:to>
                                    </p:set>
                                    <p:anim calcmode="lin" valueType="num">
                                      <p:cBhvr additive="base">
                                        <p:cTn id="31" dur="500" fill="hold"/>
                                        <p:tgtEl>
                                          <p:spTgt spid="4096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043608" y="548680"/>
            <a:ext cx="3582987" cy="646331"/>
          </a:xfrm>
          <a:prstGeom prst="rect">
            <a:avLst/>
          </a:prstGeom>
          <a:noFill/>
          <a:ln w="9525">
            <a:noFill/>
            <a:miter lim="800000"/>
            <a:headEnd/>
            <a:tailEnd/>
          </a:ln>
        </p:spPr>
        <p:txBody>
          <a:bodyPr>
            <a:spAutoFit/>
          </a:bodyPr>
          <a:lstStyle/>
          <a:p>
            <a:pPr eaLnBrk="0" hangingPunct="0"/>
            <a:r>
              <a:rPr lang="tr-TR" sz="3600" b="1" dirty="0">
                <a:solidFill>
                  <a:schemeClr val="accent2"/>
                </a:solidFill>
                <a:latin typeface="Comic Sans MS" pitchFamily="66" charset="0"/>
              </a:rPr>
              <a:t>R</a:t>
            </a:r>
            <a:r>
              <a:rPr lang="en-US" sz="3600" b="1" dirty="0" err="1">
                <a:solidFill>
                  <a:schemeClr val="accent2"/>
                </a:solidFill>
                <a:latin typeface="Comic Sans MS" pitchFamily="66" charset="0"/>
              </a:rPr>
              <a:t>isk</a:t>
            </a:r>
            <a:r>
              <a:rPr lang="tr-TR" sz="3600" b="1" dirty="0">
                <a:solidFill>
                  <a:schemeClr val="accent2"/>
                </a:solidFill>
                <a:latin typeface="Comic Sans MS" pitchFamily="66" charset="0"/>
              </a:rPr>
              <a:t> Nedir?</a:t>
            </a:r>
            <a:endParaRPr lang="en-US" sz="3600" b="1" dirty="0">
              <a:solidFill>
                <a:schemeClr val="accent2"/>
              </a:solidFill>
              <a:latin typeface="Comic Sans MS" pitchFamily="66" charset="0"/>
            </a:endParaRPr>
          </a:p>
        </p:txBody>
      </p:sp>
      <p:sp>
        <p:nvSpPr>
          <p:cNvPr id="41987" name="Text Box 3"/>
          <p:cNvSpPr txBox="1">
            <a:spLocks noChangeArrowheads="1"/>
          </p:cNvSpPr>
          <p:nvPr/>
        </p:nvSpPr>
        <p:spPr bwMode="auto">
          <a:xfrm>
            <a:off x="381000" y="1752600"/>
            <a:ext cx="8458200" cy="1066800"/>
          </a:xfrm>
          <a:prstGeom prst="rect">
            <a:avLst/>
          </a:prstGeom>
          <a:noFill/>
          <a:ln w="9525">
            <a:noFill/>
            <a:miter lim="800000"/>
            <a:headEnd/>
            <a:tailEnd/>
          </a:ln>
        </p:spPr>
        <p:txBody>
          <a:bodyPr>
            <a:spAutoFit/>
          </a:bodyPr>
          <a:lstStyle/>
          <a:p>
            <a:pPr eaLnBrk="0" hangingPunct="0"/>
            <a:r>
              <a:rPr lang="tr-TR" sz="3200" dirty="0">
                <a:latin typeface="Comic Sans MS" pitchFamily="66" charset="0"/>
              </a:rPr>
              <a:t>T</a:t>
            </a:r>
            <a:r>
              <a:rPr lang="en-US" sz="3200" dirty="0" err="1">
                <a:latin typeface="Comic Sans MS" pitchFamily="66" charset="0"/>
              </a:rPr>
              <a:t>ehlike</a:t>
            </a:r>
            <a:r>
              <a:rPr lang="en-US" sz="3200" dirty="0">
                <a:latin typeface="Comic Sans MS" pitchFamily="66" charset="0"/>
              </a:rPr>
              <a:t> </a:t>
            </a:r>
            <a:r>
              <a:rPr lang="en-US" sz="3200" dirty="0" err="1">
                <a:latin typeface="Comic Sans MS" pitchFamily="66" charset="0"/>
              </a:rPr>
              <a:t>durumundaki</a:t>
            </a:r>
            <a:r>
              <a:rPr lang="en-US" sz="3200" dirty="0">
                <a:latin typeface="Comic Sans MS" pitchFamily="66" charset="0"/>
              </a:rPr>
              <a:t> </a:t>
            </a:r>
            <a:r>
              <a:rPr lang="en-US" sz="3200" dirty="0" err="1">
                <a:solidFill>
                  <a:srgbClr val="FF0000"/>
                </a:solidFill>
                <a:latin typeface="Comic Sans MS" pitchFamily="66" charset="0"/>
              </a:rPr>
              <a:t>zararın</a:t>
            </a:r>
            <a:r>
              <a:rPr lang="en-US" sz="3200" dirty="0">
                <a:solidFill>
                  <a:srgbClr val="FF0000"/>
                </a:solidFill>
                <a:latin typeface="Comic Sans MS" pitchFamily="66" charset="0"/>
              </a:rPr>
              <a:t> </a:t>
            </a:r>
            <a:r>
              <a:rPr lang="en-US" sz="3200" dirty="0" err="1">
                <a:solidFill>
                  <a:srgbClr val="FF0000"/>
                </a:solidFill>
                <a:latin typeface="Comic Sans MS" pitchFamily="66" charset="0"/>
              </a:rPr>
              <a:t>gerçekleşmesi</a:t>
            </a:r>
            <a:r>
              <a:rPr lang="en-US" sz="3200" dirty="0">
                <a:solidFill>
                  <a:srgbClr val="FF0000"/>
                </a:solidFill>
                <a:latin typeface="Comic Sans MS" pitchFamily="66" charset="0"/>
              </a:rPr>
              <a:t>, </a:t>
            </a:r>
            <a:r>
              <a:rPr lang="tr-TR" sz="3200" dirty="0" smtClean="0">
                <a:solidFill>
                  <a:srgbClr val="FF0000"/>
                </a:solidFill>
                <a:latin typeface="Comic Sans MS" pitchFamily="66" charset="0"/>
              </a:rPr>
              <a:t>ihtimalidir…</a:t>
            </a:r>
            <a:endParaRPr lang="en-US" sz="3200" dirty="0">
              <a:solidFill>
                <a:srgbClr val="FF0000"/>
              </a:solidFill>
              <a:latin typeface="Comic Sans MS" pitchFamily="66" charset="0"/>
            </a:endParaRPr>
          </a:p>
        </p:txBody>
      </p:sp>
      <p:graphicFrame>
        <p:nvGraphicFramePr>
          <p:cNvPr id="41988" name="Object 4"/>
          <p:cNvGraphicFramePr>
            <a:graphicFrameLocks noChangeAspect="1"/>
          </p:cNvGraphicFramePr>
          <p:nvPr/>
        </p:nvGraphicFramePr>
        <p:xfrm>
          <a:off x="4356100" y="2492375"/>
          <a:ext cx="3733800" cy="3733800"/>
        </p:xfrm>
        <a:graphic>
          <a:graphicData uri="http://schemas.openxmlformats.org/presentationml/2006/ole">
            <mc:AlternateContent xmlns:mc="http://schemas.openxmlformats.org/markup-compatibility/2006">
              <mc:Choice xmlns:v="urn:schemas-microsoft-com:vml" Requires="v">
                <p:oleObj spid="_x0000_s56324" name="Küçük Resim Galerisi" r:id="rId4" imgW="6853320" imgH="5221080" progId="">
                  <p:embed/>
                </p:oleObj>
              </mc:Choice>
              <mc:Fallback>
                <p:oleObj name="Küçük Resim Galerisi" r:id="rId4" imgW="6853320" imgH="522108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2492375"/>
                        <a:ext cx="3733800" cy="3733800"/>
                      </a:xfrm>
                      <a:prstGeom prst="rect">
                        <a:avLst/>
                      </a:prstGeom>
                      <a:noFill/>
                      <a:extLst>
                        <a:ext uri="{909E8E84-426E-40DD-AFC4-6F175D3DCCD1}">
                          <a14:hiddenFill xmlns:a14="http://schemas.microsoft.com/office/drawing/2010/main">
                            <a:gradFill rotWithShape="0">
                              <a:gsLst>
                                <a:gs pos="0">
                                  <a:srgbClr val="9CA5E8"/>
                                </a:gs>
                                <a:gs pos="100000">
                                  <a:srgbClr val="484C6B"/>
                                </a:gs>
                              </a:gsLst>
                              <a:lin ang="5400000" scaled="1"/>
                            </a:gradFill>
                          </a14:hiddenFill>
                        </a:ext>
                      </a:extLst>
                    </p:spPr>
                  </p:pic>
                </p:oleObj>
              </mc:Fallback>
            </mc:AlternateContent>
          </a:graphicData>
        </a:graphic>
      </p:graphicFrame>
      <p:sp>
        <p:nvSpPr>
          <p:cNvPr id="5" name="4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899592" y="0"/>
            <a:ext cx="2590304" cy="666328"/>
          </a:xfrm>
        </p:spPr>
        <p:txBody>
          <a:bodyPr lIns="92075" tIns="46037" rIns="92075" bIns="46037">
            <a:normAutofit/>
          </a:bodyPr>
          <a:lstStyle/>
          <a:p>
            <a:pPr eaLnBrk="1" hangingPunct="1">
              <a:defRPr/>
            </a:pPr>
            <a:r>
              <a:rPr lang="tr-TR" sz="3200" b="1" dirty="0" smtClean="0">
                <a:solidFill>
                  <a:schemeClr val="accent2"/>
                </a:solidFill>
                <a:latin typeface="Comic Sans MS" pitchFamily="66" charset="0"/>
              </a:rPr>
              <a:t>İŞ KAZASI</a:t>
            </a:r>
          </a:p>
        </p:txBody>
      </p:sp>
      <p:sp>
        <p:nvSpPr>
          <p:cNvPr id="28675" name="Rectangle 3"/>
          <p:cNvSpPr>
            <a:spLocks noGrp="1" noChangeArrowheads="1"/>
          </p:cNvSpPr>
          <p:nvPr>
            <p:ph idx="4294967295"/>
          </p:nvPr>
        </p:nvSpPr>
        <p:spPr>
          <a:xfrm>
            <a:off x="179512" y="692696"/>
            <a:ext cx="5040114" cy="5040560"/>
          </a:xfrm>
        </p:spPr>
        <p:txBody>
          <a:bodyPr lIns="92075" tIns="46037" rIns="92075" bIns="46037">
            <a:noAutofit/>
          </a:bodyPr>
          <a:lstStyle/>
          <a:p>
            <a:pPr eaLnBrk="1" hangingPunct="1">
              <a:lnSpc>
                <a:spcPct val="90000"/>
              </a:lnSpc>
              <a:buFont typeface="Wingdings" pitchFamily="2" charset="2"/>
              <a:buChar char="v"/>
            </a:pPr>
            <a:r>
              <a:rPr lang="tr-TR" dirty="0" smtClean="0">
                <a:latin typeface="Comic Sans MS" pitchFamily="66" charset="0"/>
                <a:cs typeface="Arial" pitchFamily="34" charset="0"/>
              </a:rPr>
              <a:t>Önceden planlanmamış</a:t>
            </a:r>
          </a:p>
          <a:p>
            <a:pPr eaLnBrk="1" hangingPunct="1">
              <a:lnSpc>
                <a:spcPct val="90000"/>
              </a:lnSpc>
              <a:buNone/>
            </a:pPr>
            <a:endParaRPr lang="tr-TR" dirty="0" smtClean="0">
              <a:latin typeface="Comic Sans MS" pitchFamily="66" charset="0"/>
              <a:cs typeface="Arial" pitchFamily="34" charset="0"/>
            </a:endParaRPr>
          </a:p>
          <a:p>
            <a:pPr eaLnBrk="1" hangingPunct="1">
              <a:lnSpc>
                <a:spcPct val="90000"/>
              </a:lnSpc>
              <a:buFont typeface="Wingdings" pitchFamily="2" charset="2"/>
              <a:buChar char="v"/>
            </a:pPr>
            <a:r>
              <a:rPr lang="tr-TR" dirty="0" smtClean="0">
                <a:latin typeface="Comic Sans MS" pitchFamily="66" charset="0"/>
                <a:cs typeface="Arial" pitchFamily="34" charset="0"/>
              </a:rPr>
              <a:t>Bilinmeyen ve kontrol altına alınmamış</a:t>
            </a:r>
          </a:p>
          <a:p>
            <a:pPr eaLnBrk="1" hangingPunct="1">
              <a:lnSpc>
                <a:spcPct val="90000"/>
              </a:lnSpc>
              <a:buNone/>
            </a:pPr>
            <a:endParaRPr lang="tr-TR" dirty="0" smtClean="0">
              <a:latin typeface="Comic Sans MS" pitchFamily="66" charset="0"/>
              <a:cs typeface="Arial" pitchFamily="34" charset="0"/>
            </a:endParaRPr>
          </a:p>
          <a:p>
            <a:pPr eaLnBrk="1" hangingPunct="1">
              <a:lnSpc>
                <a:spcPct val="90000"/>
              </a:lnSpc>
              <a:buFont typeface="Wingdings" pitchFamily="2" charset="2"/>
              <a:buChar char="v"/>
            </a:pPr>
            <a:r>
              <a:rPr lang="tr-TR" dirty="0" smtClean="0">
                <a:latin typeface="Comic Sans MS" pitchFamily="66" charset="0"/>
                <a:cs typeface="Arial" pitchFamily="34" charset="0"/>
              </a:rPr>
              <a:t>Etrafa zarar verecek nitelikte olan</a:t>
            </a:r>
          </a:p>
          <a:p>
            <a:pPr eaLnBrk="1" hangingPunct="1">
              <a:lnSpc>
                <a:spcPct val="90000"/>
              </a:lnSpc>
              <a:buFont typeface="Wingdings" pitchFamily="2" charset="2"/>
              <a:buChar char="v"/>
            </a:pPr>
            <a:endParaRPr lang="tr-TR" dirty="0" smtClean="0">
              <a:latin typeface="Comic Sans MS" pitchFamily="66" charset="0"/>
              <a:cs typeface="Arial" pitchFamily="34" charset="0"/>
            </a:endParaRPr>
          </a:p>
          <a:p>
            <a:pPr eaLnBrk="1" hangingPunct="1">
              <a:lnSpc>
                <a:spcPct val="90000"/>
              </a:lnSpc>
              <a:buFont typeface="Wingdings" pitchFamily="2" charset="2"/>
              <a:buChar char="v"/>
            </a:pPr>
            <a:r>
              <a:rPr lang="tr-TR" dirty="0" smtClean="0">
                <a:latin typeface="Comic Sans MS" pitchFamily="66" charset="0"/>
                <a:cs typeface="Arial" pitchFamily="34" charset="0"/>
              </a:rPr>
              <a:t>Ölüm ve yaralanmalara</a:t>
            </a:r>
          </a:p>
          <a:p>
            <a:pPr eaLnBrk="1" hangingPunct="1">
              <a:lnSpc>
                <a:spcPct val="90000"/>
              </a:lnSpc>
              <a:buNone/>
            </a:pPr>
            <a:endParaRPr lang="tr-TR" dirty="0" smtClean="0">
              <a:latin typeface="Comic Sans MS" pitchFamily="66" charset="0"/>
              <a:cs typeface="Arial" pitchFamily="34" charset="0"/>
            </a:endParaRPr>
          </a:p>
          <a:p>
            <a:pPr eaLnBrk="1" hangingPunct="1">
              <a:lnSpc>
                <a:spcPct val="90000"/>
              </a:lnSpc>
              <a:buFont typeface="Wingdings" pitchFamily="2" charset="2"/>
              <a:buChar char="v"/>
            </a:pPr>
            <a:r>
              <a:rPr lang="tr-TR" dirty="0" smtClean="0">
                <a:latin typeface="Comic Sans MS" pitchFamily="66" charset="0"/>
                <a:cs typeface="Arial" pitchFamily="34" charset="0"/>
              </a:rPr>
              <a:t>Makinelerin ve araç gerecin arızalanmasına</a:t>
            </a:r>
          </a:p>
          <a:p>
            <a:pPr eaLnBrk="1" hangingPunct="1">
              <a:lnSpc>
                <a:spcPct val="90000"/>
              </a:lnSpc>
              <a:buNone/>
            </a:pPr>
            <a:endParaRPr lang="tr-TR" dirty="0" smtClean="0">
              <a:latin typeface="Comic Sans MS" pitchFamily="66" charset="0"/>
              <a:cs typeface="Arial" pitchFamily="34" charset="0"/>
            </a:endParaRPr>
          </a:p>
          <a:p>
            <a:pPr eaLnBrk="1" hangingPunct="1">
              <a:lnSpc>
                <a:spcPct val="90000"/>
              </a:lnSpc>
              <a:buFont typeface="Wingdings" pitchFamily="2" charset="2"/>
              <a:buChar char="v"/>
            </a:pPr>
            <a:r>
              <a:rPr lang="tr-TR" dirty="0" smtClean="0">
                <a:latin typeface="Comic Sans MS" pitchFamily="66" charset="0"/>
                <a:cs typeface="Arial" pitchFamily="34" charset="0"/>
              </a:rPr>
              <a:t>Üretimin veya hizmetin aksamasına sebep olan</a:t>
            </a:r>
          </a:p>
        </p:txBody>
      </p:sp>
      <p:pic>
        <p:nvPicPr>
          <p:cNvPr id="71684" name="Picture 6" descr="boxes1"/>
          <p:cNvPicPr>
            <a:picLocks noChangeAspect="1" noChangeArrowheads="1"/>
          </p:cNvPicPr>
          <p:nvPr/>
        </p:nvPicPr>
        <p:blipFill>
          <a:blip r:embed="rId3" cstate="print"/>
          <a:srcRect t="11327"/>
          <a:stretch>
            <a:fillRect/>
          </a:stretch>
        </p:blipFill>
        <p:spPr bwMode="auto">
          <a:xfrm>
            <a:off x="4572000" y="548680"/>
            <a:ext cx="1800969" cy="1656184"/>
          </a:xfrm>
          <a:prstGeom prst="rect">
            <a:avLst/>
          </a:prstGeom>
          <a:noFill/>
          <a:ln w="9525">
            <a:noFill/>
            <a:miter lim="800000"/>
            <a:headEnd/>
            <a:tailEnd/>
          </a:ln>
        </p:spPr>
      </p:pic>
      <p:pic>
        <p:nvPicPr>
          <p:cNvPr id="71685" name="Picture 7" descr="Almost_20Work_20Accident_20Bijna_20Werkongeval"/>
          <p:cNvPicPr>
            <a:picLocks noChangeAspect="1" noChangeArrowheads="1"/>
          </p:cNvPicPr>
          <p:nvPr/>
        </p:nvPicPr>
        <p:blipFill>
          <a:blip r:embed="rId4" cstate="print"/>
          <a:srcRect l="19099" t="2753" r="2838" b="4427"/>
          <a:stretch>
            <a:fillRect/>
          </a:stretch>
        </p:blipFill>
        <p:spPr bwMode="auto">
          <a:xfrm>
            <a:off x="6516216" y="548680"/>
            <a:ext cx="2267744" cy="3366988"/>
          </a:xfrm>
          <a:prstGeom prst="rect">
            <a:avLst/>
          </a:prstGeom>
          <a:noFill/>
          <a:ln w="9525">
            <a:noFill/>
            <a:miter lim="800000"/>
            <a:headEnd/>
            <a:tailEnd/>
          </a:ln>
        </p:spPr>
      </p:pic>
      <p:pic>
        <p:nvPicPr>
          <p:cNvPr id="71686" name="Picture 4" descr="accident-work"/>
          <p:cNvPicPr>
            <a:picLocks noChangeAspect="1" noChangeArrowheads="1"/>
          </p:cNvPicPr>
          <p:nvPr/>
        </p:nvPicPr>
        <p:blipFill>
          <a:blip r:embed="rId5" cstate="print"/>
          <a:srcRect/>
          <a:stretch>
            <a:fillRect/>
          </a:stretch>
        </p:blipFill>
        <p:spPr bwMode="auto">
          <a:xfrm>
            <a:off x="6660232" y="4293096"/>
            <a:ext cx="1944216" cy="1368400"/>
          </a:xfrm>
          <a:prstGeom prst="rect">
            <a:avLst/>
          </a:prstGeom>
          <a:noFill/>
          <a:ln w="9525">
            <a:noFill/>
            <a:miter lim="800000"/>
            <a:headEnd/>
            <a:tailEnd/>
          </a:ln>
        </p:spPr>
      </p:pic>
      <p:pic>
        <p:nvPicPr>
          <p:cNvPr id="71687" name="Picture 5" descr="pic-4187763-accident-work"/>
          <p:cNvPicPr>
            <a:picLocks noChangeAspect="1" noChangeArrowheads="1"/>
          </p:cNvPicPr>
          <p:nvPr/>
        </p:nvPicPr>
        <p:blipFill>
          <a:blip r:embed="rId6" cstate="print"/>
          <a:srcRect/>
          <a:stretch>
            <a:fillRect/>
          </a:stretch>
        </p:blipFill>
        <p:spPr bwMode="auto">
          <a:xfrm>
            <a:off x="4572000" y="3933056"/>
            <a:ext cx="1800175" cy="1823293"/>
          </a:xfrm>
          <a:prstGeom prst="rect">
            <a:avLst/>
          </a:prstGeom>
          <a:noFill/>
          <a:ln w="9525">
            <a:noFill/>
            <a:miter lim="800000"/>
            <a:headEnd/>
            <a:tailEnd/>
          </a:ln>
        </p:spPr>
      </p:pic>
      <p:sp>
        <p:nvSpPr>
          <p:cNvPr id="12" name="11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checkerboard(across)">
                                      <p:cBhvr>
                                        <p:cTn id="12" dur="500"/>
                                        <p:tgtEl>
                                          <p:spTgt spid="286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animEffect transition="in" filter="checkerboard(across)">
                                      <p:cBhvr>
                                        <p:cTn id="17" dur="500"/>
                                        <p:tgtEl>
                                          <p:spTgt spid="2867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8675">
                                            <p:txEl>
                                              <p:pRg st="6" end="6"/>
                                            </p:txEl>
                                          </p:spTgt>
                                        </p:tgtEl>
                                        <p:attrNameLst>
                                          <p:attrName>style.visibility</p:attrName>
                                        </p:attrNameLst>
                                      </p:cBhvr>
                                      <p:to>
                                        <p:strVal val="visible"/>
                                      </p:to>
                                    </p:set>
                                    <p:animEffect transition="in" filter="checkerboard(across)">
                                      <p:cBhvr>
                                        <p:cTn id="22" dur="500"/>
                                        <p:tgtEl>
                                          <p:spTgt spid="28675">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8675">
                                            <p:txEl>
                                              <p:pRg st="8" end="8"/>
                                            </p:txEl>
                                          </p:spTgt>
                                        </p:tgtEl>
                                        <p:attrNameLst>
                                          <p:attrName>style.visibility</p:attrName>
                                        </p:attrNameLst>
                                      </p:cBhvr>
                                      <p:to>
                                        <p:strVal val="visible"/>
                                      </p:to>
                                    </p:set>
                                    <p:animEffect transition="in" filter="checkerboard(across)">
                                      <p:cBhvr>
                                        <p:cTn id="27" dur="500"/>
                                        <p:tgtEl>
                                          <p:spTgt spid="28675">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8675">
                                            <p:txEl>
                                              <p:pRg st="10" end="10"/>
                                            </p:txEl>
                                          </p:spTgt>
                                        </p:tgtEl>
                                        <p:attrNameLst>
                                          <p:attrName>style.visibility</p:attrName>
                                        </p:attrNameLst>
                                      </p:cBhvr>
                                      <p:to>
                                        <p:strVal val="visible"/>
                                      </p:to>
                                    </p:set>
                                    <p:animEffect transition="in" filter="checkerboard(across)">
                                      <p:cBhvr>
                                        <p:cTn id="32" dur="500"/>
                                        <p:tgtEl>
                                          <p:spTgt spid="286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sz="quarter" idx="1"/>
          </p:nvPr>
        </p:nvSpPr>
        <p:spPr>
          <a:xfrm>
            <a:off x="250825" y="549275"/>
            <a:ext cx="7993583" cy="5975350"/>
          </a:xfrm>
        </p:spPr>
        <p:txBody>
          <a:bodyPr>
            <a:normAutofit/>
          </a:bodyPr>
          <a:lstStyle/>
          <a:p>
            <a:pPr eaLnBrk="1" hangingPunct="1">
              <a:buFont typeface="Wingdings" pitchFamily="2" charset="2"/>
              <a:buNone/>
            </a:pPr>
            <a:r>
              <a:rPr lang="tr-TR" sz="3600" b="1" dirty="0" smtClean="0">
                <a:latin typeface="Comic Sans MS" pitchFamily="66" charset="0"/>
              </a:rPr>
              <a:t>       </a:t>
            </a:r>
            <a:r>
              <a:rPr lang="tr-TR" sz="3200" b="1" dirty="0" smtClean="0">
                <a:solidFill>
                  <a:schemeClr val="accent2"/>
                </a:solidFill>
                <a:latin typeface="Comic Sans MS" pitchFamily="66" charset="0"/>
              </a:rPr>
              <a:t>İş Sağlığının Tanımı</a:t>
            </a:r>
          </a:p>
          <a:p>
            <a:pPr eaLnBrk="1" hangingPunct="1">
              <a:buNone/>
            </a:pPr>
            <a:endParaRPr lang="tr-TR" sz="3600" dirty="0" smtClean="0">
              <a:solidFill>
                <a:schemeClr val="accent2"/>
              </a:solidFill>
              <a:latin typeface="Comic Sans MS" pitchFamily="66" charset="0"/>
            </a:endParaRPr>
          </a:p>
          <a:p>
            <a:pPr algn="just" eaLnBrk="1" hangingPunct="1">
              <a:lnSpc>
                <a:spcPct val="150000"/>
              </a:lnSpc>
              <a:buNone/>
            </a:pPr>
            <a:r>
              <a:rPr lang="tr-TR" sz="3600" dirty="0" smtClean="0">
                <a:latin typeface="Comic Sans MS" pitchFamily="66" charset="0"/>
              </a:rPr>
              <a:t>    </a:t>
            </a:r>
            <a:r>
              <a:rPr lang="tr-TR" dirty="0" smtClean="0">
                <a:latin typeface="Comic Sans MS" pitchFamily="66" charset="0"/>
              </a:rPr>
              <a:t>Çalışma koşullarını ve üretim  araçlarını sağlığa uygun hale getirmek, çalışanları zararlı etkilerden koruyarak, işin ve çalışanın birbirine uyumunu sağlamak üzere yapılan çalışmalar bütünüdür.</a:t>
            </a:r>
          </a:p>
        </p:txBody>
      </p:sp>
      <p:sp>
        <p:nvSpPr>
          <p:cNvPr id="7" name="6 Metin kutusu"/>
          <p:cNvSpPr txBox="1"/>
          <p:nvPr/>
        </p:nvSpPr>
        <p:spPr>
          <a:xfrm>
            <a:off x="0" y="6608385"/>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 calcmode="lin" valueType="num">
                                      <p:cBhvr additive="base">
                                        <p:cTn id="7" dur="5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2">
                                            <p:txEl>
                                              <p:pRg st="2" end="2"/>
                                            </p:txEl>
                                          </p:spTgt>
                                        </p:tgtEl>
                                        <p:attrNameLst>
                                          <p:attrName>style.visibility</p:attrName>
                                        </p:attrNameLst>
                                      </p:cBhvr>
                                      <p:to>
                                        <p:strVal val="visible"/>
                                      </p:to>
                                    </p:set>
                                    <p:anim calcmode="lin" valueType="num">
                                      <p:cBhvr additive="base">
                                        <p:cTn id="13" dur="5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body" idx="4294967295"/>
          </p:nvPr>
        </p:nvSpPr>
        <p:spPr>
          <a:xfrm>
            <a:off x="0" y="260350"/>
            <a:ext cx="8820472" cy="6841058"/>
          </a:xfrm>
        </p:spPr>
        <p:txBody>
          <a:bodyPr/>
          <a:lstStyle/>
          <a:p>
            <a:pPr eaLnBrk="1" hangingPunct="1">
              <a:lnSpc>
                <a:spcPct val="80000"/>
              </a:lnSpc>
              <a:buFont typeface="Wingdings" pitchFamily="2" charset="2"/>
              <a:buNone/>
            </a:pPr>
            <a:r>
              <a:rPr lang="tr-TR" b="1" dirty="0" smtClean="0"/>
              <a:t>  </a:t>
            </a:r>
          </a:p>
          <a:p>
            <a:pPr eaLnBrk="1" hangingPunct="1">
              <a:lnSpc>
                <a:spcPct val="80000"/>
              </a:lnSpc>
              <a:buFont typeface="Wingdings" pitchFamily="2" charset="2"/>
              <a:buNone/>
            </a:pPr>
            <a:r>
              <a:rPr lang="tr-TR" b="1" dirty="0" smtClean="0"/>
              <a:t> </a:t>
            </a:r>
            <a:r>
              <a:rPr lang="tr-TR" b="1" dirty="0" smtClean="0">
                <a:solidFill>
                  <a:schemeClr val="accent2"/>
                </a:solidFill>
                <a:latin typeface="Comic Sans MS" pitchFamily="66" charset="0"/>
              </a:rPr>
              <a:t>İş Kazasının Yasal Tanımı:</a:t>
            </a:r>
            <a:r>
              <a:rPr lang="tr-TR" dirty="0" smtClean="0">
                <a:solidFill>
                  <a:schemeClr val="accent2"/>
                </a:solidFill>
                <a:latin typeface="Comic Sans MS" pitchFamily="66" charset="0"/>
              </a:rPr>
              <a:t> </a:t>
            </a:r>
          </a:p>
          <a:p>
            <a:pPr eaLnBrk="1" hangingPunct="1">
              <a:lnSpc>
                <a:spcPct val="80000"/>
              </a:lnSpc>
              <a:buFont typeface="Wingdings" pitchFamily="2" charset="2"/>
              <a:buNone/>
            </a:pPr>
            <a:r>
              <a:rPr lang="tr-TR" dirty="0" smtClean="0">
                <a:solidFill>
                  <a:schemeClr val="accent2"/>
                </a:solidFill>
                <a:latin typeface="Comic Sans MS" pitchFamily="66" charset="0"/>
              </a:rPr>
              <a:t>    </a:t>
            </a:r>
            <a:r>
              <a:rPr lang="tr-TR" b="1" dirty="0" smtClean="0">
                <a:solidFill>
                  <a:schemeClr val="accent2"/>
                </a:solidFill>
                <a:latin typeface="Comic Sans MS" pitchFamily="66" charset="0"/>
              </a:rPr>
              <a:t>5510 sayılı Sosyal Sigortalar ve Genel Sağlık Sigortası Kanunu’nun 13.maddesine göre;</a:t>
            </a:r>
          </a:p>
          <a:p>
            <a:pPr eaLnBrk="1" hangingPunct="1">
              <a:lnSpc>
                <a:spcPct val="80000"/>
              </a:lnSpc>
              <a:buFont typeface="Wingdings" pitchFamily="2" charset="2"/>
              <a:buNone/>
            </a:pPr>
            <a:endParaRPr lang="tr-TR" b="1" dirty="0" smtClean="0">
              <a:solidFill>
                <a:schemeClr val="accent2"/>
              </a:solidFill>
              <a:latin typeface="Comic Sans MS" pitchFamily="66" charset="0"/>
            </a:endParaRPr>
          </a:p>
          <a:p>
            <a:pPr marL="342900" indent="-342900" algn="just" eaLnBrk="1" hangingPunct="1">
              <a:lnSpc>
                <a:spcPct val="80000"/>
              </a:lnSpc>
              <a:buNone/>
            </a:pPr>
            <a:r>
              <a:rPr lang="tr-TR" sz="1800" dirty="0" smtClean="0">
                <a:solidFill>
                  <a:schemeClr val="accent2"/>
                </a:solidFill>
                <a:latin typeface="Comic Sans MS" pitchFamily="66" charset="0"/>
              </a:rPr>
              <a:t>a) </a:t>
            </a:r>
            <a:r>
              <a:rPr lang="tr-TR" dirty="0" smtClean="0">
                <a:latin typeface="Comic Sans MS" pitchFamily="66" charset="0"/>
              </a:rPr>
              <a:t>Sigortalının iş yerinde bulunduğu sırada,</a:t>
            </a:r>
          </a:p>
          <a:p>
            <a:pPr algn="just" eaLnBrk="1" hangingPunct="1">
              <a:lnSpc>
                <a:spcPct val="80000"/>
              </a:lnSpc>
              <a:buFont typeface="Wingdings" pitchFamily="2" charset="2"/>
              <a:buNone/>
            </a:pPr>
            <a:r>
              <a:rPr lang="tr-TR" dirty="0" smtClean="0">
                <a:solidFill>
                  <a:schemeClr val="accent2"/>
                </a:solidFill>
                <a:latin typeface="Comic Sans MS" pitchFamily="66" charset="0"/>
              </a:rPr>
              <a:t>b)</a:t>
            </a:r>
            <a:r>
              <a:rPr lang="tr-TR" dirty="0" smtClean="0">
                <a:latin typeface="Comic Sans MS" pitchFamily="66" charset="0"/>
              </a:rPr>
              <a:t> İşveren tarafından yürütülmekte olan iş nedeniyle veya görevi     nedeniyle, sigortalı kendi adına ve hesabına bağımsız çalışıyorsa yürütmekte olduğu iş veya çalışma konusu nedeniyle işyeri dışında,</a:t>
            </a:r>
          </a:p>
          <a:p>
            <a:pPr algn="just" eaLnBrk="1" hangingPunct="1">
              <a:lnSpc>
                <a:spcPct val="80000"/>
              </a:lnSpc>
              <a:buFont typeface="Wingdings" pitchFamily="2" charset="2"/>
              <a:buNone/>
            </a:pPr>
            <a:r>
              <a:rPr lang="tr-TR" dirty="0" smtClean="0">
                <a:solidFill>
                  <a:schemeClr val="accent2"/>
                </a:solidFill>
                <a:latin typeface="Comic Sans MS" pitchFamily="66" charset="0"/>
              </a:rPr>
              <a:t>c)</a:t>
            </a:r>
            <a:r>
              <a:rPr lang="tr-TR" dirty="0" smtClean="0">
                <a:latin typeface="Comic Sans MS" pitchFamily="66" charset="0"/>
              </a:rPr>
              <a:t> Bir işverene bağlı olarak çalışan sigortalının, görevli olarak iş yeri dışında başka bir yere gönderilmesi nedeniyle asıl işini yapmaksızın geçen zamanlarda,</a:t>
            </a:r>
          </a:p>
          <a:p>
            <a:pPr algn="just" eaLnBrk="1" hangingPunct="1">
              <a:lnSpc>
                <a:spcPct val="80000"/>
              </a:lnSpc>
              <a:buFont typeface="Wingdings" pitchFamily="2" charset="2"/>
              <a:buNone/>
            </a:pPr>
            <a:r>
              <a:rPr lang="tr-TR" dirty="0" smtClean="0">
                <a:solidFill>
                  <a:schemeClr val="accent2"/>
                </a:solidFill>
                <a:latin typeface="Comic Sans MS" pitchFamily="66" charset="0"/>
              </a:rPr>
              <a:t>d)</a:t>
            </a:r>
            <a:r>
              <a:rPr lang="tr-TR" dirty="0" smtClean="0">
                <a:latin typeface="Comic Sans MS" pitchFamily="66" charset="0"/>
              </a:rPr>
              <a:t> Emziren kadın sigortalının, çocuğuna süt vermek için ayrılan zamanlarda,</a:t>
            </a:r>
          </a:p>
          <a:p>
            <a:pPr algn="just" eaLnBrk="1" hangingPunct="1">
              <a:lnSpc>
                <a:spcPct val="80000"/>
              </a:lnSpc>
              <a:buFont typeface="Wingdings" pitchFamily="2" charset="2"/>
              <a:buNone/>
            </a:pPr>
            <a:r>
              <a:rPr lang="tr-TR" dirty="0" smtClean="0">
                <a:solidFill>
                  <a:schemeClr val="accent2"/>
                </a:solidFill>
                <a:latin typeface="Comic Sans MS" pitchFamily="66" charset="0"/>
              </a:rPr>
              <a:t>e)</a:t>
            </a:r>
            <a:r>
              <a:rPr lang="tr-TR" dirty="0" smtClean="0">
                <a:latin typeface="Comic Sans MS" pitchFamily="66" charset="0"/>
              </a:rPr>
              <a:t> Sigortalıların, işverence sağlanan bir taşıtla işin yapıldığı yere gidiş gelişi sırasında, meydana gelen ve sigortalıyı hemen veya sonradan bedenen ya da ruhen </a:t>
            </a:r>
            <a:r>
              <a:rPr lang="tr-TR" dirty="0" err="1" smtClean="0">
                <a:latin typeface="Comic Sans MS" pitchFamily="66" charset="0"/>
              </a:rPr>
              <a:t>özüre</a:t>
            </a:r>
            <a:r>
              <a:rPr lang="tr-TR" dirty="0" smtClean="0">
                <a:latin typeface="Comic Sans MS" pitchFamily="66" charset="0"/>
              </a:rPr>
              <a:t> uğratan olaydır.</a:t>
            </a: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457200" y="548680"/>
            <a:ext cx="4762872" cy="5925272"/>
          </a:xfrm>
        </p:spPr>
        <p:txBody>
          <a:bodyPr>
            <a:normAutofit/>
          </a:bodyPr>
          <a:lstStyle/>
          <a:p>
            <a:pPr eaLnBrk="1" hangingPunct="1">
              <a:lnSpc>
                <a:spcPct val="90000"/>
              </a:lnSpc>
              <a:buFont typeface="Wingdings" pitchFamily="2" charset="2"/>
              <a:buNone/>
            </a:pPr>
            <a:r>
              <a:rPr lang="tr-TR" sz="3200" dirty="0" smtClean="0">
                <a:solidFill>
                  <a:schemeClr val="accent2"/>
                </a:solidFill>
                <a:latin typeface="Comic Sans MS" pitchFamily="66" charset="0"/>
              </a:rPr>
              <a:t>   İş Kazalarının Meydana Gelmesi İçin;</a:t>
            </a:r>
          </a:p>
          <a:p>
            <a:pPr eaLnBrk="1" hangingPunct="1">
              <a:lnSpc>
                <a:spcPct val="90000"/>
              </a:lnSpc>
              <a:buFont typeface="Wingdings" pitchFamily="2" charset="2"/>
              <a:buNone/>
            </a:pPr>
            <a:endParaRPr lang="tr-TR" sz="3600" dirty="0" smtClean="0">
              <a:latin typeface="Comic Sans MS" pitchFamily="66" charset="0"/>
            </a:endParaRPr>
          </a:p>
          <a:p>
            <a:pPr eaLnBrk="1" hangingPunct="1">
              <a:lnSpc>
                <a:spcPct val="90000"/>
              </a:lnSpc>
              <a:buFont typeface="Wingdings" pitchFamily="2" charset="2"/>
              <a:buChar char="v"/>
            </a:pPr>
            <a:r>
              <a:rPr lang="tr-TR" dirty="0" smtClean="0">
                <a:latin typeface="Comic Sans MS" pitchFamily="66" charset="0"/>
              </a:rPr>
              <a:t>Tehlikeli Durum (Kaza Oluşturma Potansiyeli) ve</a:t>
            </a:r>
          </a:p>
          <a:p>
            <a:pPr eaLnBrk="1" hangingPunct="1">
              <a:lnSpc>
                <a:spcPct val="90000"/>
              </a:lnSpc>
              <a:buNone/>
            </a:pPr>
            <a:endParaRPr lang="tr-TR" dirty="0" smtClean="0">
              <a:latin typeface="Comic Sans MS" pitchFamily="66" charset="0"/>
            </a:endParaRPr>
          </a:p>
          <a:p>
            <a:pPr eaLnBrk="1" hangingPunct="1">
              <a:lnSpc>
                <a:spcPct val="90000"/>
              </a:lnSpc>
              <a:buFont typeface="Wingdings" pitchFamily="2" charset="2"/>
              <a:buChar char="v"/>
            </a:pPr>
            <a:r>
              <a:rPr lang="tr-TR" dirty="0" smtClean="0">
                <a:latin typeface="Comic Sans MS" pitchFamily="66" charset="0"/>
              </a:rPr>
              <a:t>Tehlikeli Davranış</a:t>
            </a:r>
          </a:p>
          <a:p>
            <a:pPr eaLnBrk="1" hangingPunct="1">
              <a:lnSpc>
                <a:spcPct val="90000"/>
              </a:lnSpc>
              <a:buFont typeface="Wingdings" pitchFamily="2" charset="2"/>
              <a:buNone/>
            </a:pPr>
            <a:r>
              <a:rPr lang="tr-TR" dirty="0" smtClean="0">
                <a:latin typeface="Comic Sans MS" pitchFamily="66" charset="0"/>
              </a:rPr>
              <a:t>  faktörlerinin bir arada olması şarttır.</a:t>
            </a:r>
          </a:p>
          <a:p>
            <a:pPr eaLnBrk="1" hangingPunct="1">
              <a:lnSpc>
                <a:spcPct val="90000"/>
              </a:lnSpc>
              <a:buFont typeface="Wingdings" pitchFamily="2" charset="2"/>
              <a:buNone/>
            </a:pPr>
            <a:endParaRPr lang="tr-TR" dirty="0" smtClean="0">
              <a:latin typeface="Comic Sans MS" pitchFamily="66" charset="0"/>
            </a:endParaRPr>
          </a:p>
          <a:p>
            <a:pPr eaLnBrk="1" hangingPunct="1">
              <a:lnSpc>
                <a:spcPct val="90000"/>
              </a:lnSpc>
              <a:buFont typeface="Wingdings" pitchFamily="2" charset="2"/>
              <a:buNone/>
            </a:pPr>
            <a:r>
              <a:rPr lang="tr-TR" dirty="0" smtClean="0">
                <a:latin typeface="Comic Sans MS" pitchFamily="66" charset="0"/>
              </a:rPr>
              <a:t> </a:t>
            </a:r>
            <a:r>
              <a:rPr lang="tr-TR" b="1" dirty="0" smtClean="0">
                <a:latin typeface="Comic Sans MS" pitchFamily="66" charset="0"/>
              </a:rPr>
              <a:t>İş kazaları</a:t>
            </a:r>
            <a:r>
              <a:rPr lang="tr-TR" dirty="0" smtClean="0">
                <a:latin typeface="Comic Sans MS" pitchFamily="66" charset="0"/>
              </a:rPr>
              <a:t>; yukarıda belirtilen iki faktörden birinin ortadan kaldırılmasıyla </a:t>
            </a:r>
            <a:r>
              <a:rPr lang="tr-TR" u="sng" dirty="0" smtClean="0">
                <a:solidFill>
                  <a:srgbClr val="FF0000"/>
                </a:solidFill>
                <a:latin typeface="Comic Sans MS" pitchFamily="66" charset="0"/>
              </a:rPr>
              <a:t>önlenebilir</a:t>
            </a:r>
            <a:r>
              <a:rPr lang="tr-TR" dirty="0" smtClean="0">
                <a:latin typeface="Comic Sans MS" pitchFamily="66" charset="0"/>
              </a:rPr>
              <a:t>.</a:t>
            </a:r>
          </a:p>
        </p:txBody>
      </p:sp>
      <p:pic>
        <p:nvPicPr>
          <p:cNvPr id="4" name="Picture 7" descr="Almost_20Work_20Accident_20Bijna_20Werkongeval"/>
          <p:cNvPicPr>
            <a:picLocks noChangeAspect="1" noChangeArrowheads="1"/>
          </p:cNvPicPr>
          <p:nvPr/>
        </p:nvPicPr>
        <p:blipFill>
          <a:blip r:embed="rId3" cstate="print"/>
          <a:srcRect l="19099" t="2753" r="2838" b="4427"/>
          <a:stretch>
            <a:fillRect/>
          </a:stretch>
        </p:blipFill>
        <p:spPr bwMode="auto">
          <a:xfrm>
            <a:off x="5220072" y="548680"/>
            <a:ext cx="3491880" cy="5040560"/>
          </a:xfrm>
          <a:prstGeom prst="rect">
            <a:avLst/>
          </a:prstGeom>
          <a:noFill/>
          <a:ln w="9525">
            <a:noFill/>
            <a:miter lim="800000"/>
            <a:headEnd/>
            <a:tailEnd/>
          </a:ln>
        </p:spPr>
      </p:pic>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731">
                                            <p:txEl>
                                              <p:pRg st="2" end="2"/>
                                            </p:txEl>
                                          </p:spTgt>
                                        </p:tgtEl>
                                        <p:attrNameLst>
                                          <p:attrName>style.visibility</p:attrName>
                                        </p:attrNameLst>
                                      </p:cBhvr>
                                      <p:to>
                                        <p:strVal val="visible"/>
                                      </p:to>
                                    </p:set>
                                    <p:anim calcmode="lin" valueType="num">
                                      <p:cBhvr additive="base">
                                        <p:cTn id="13"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3731">
                                            <p:txEl>
                                              <p:pRg st="4" end="4"/>
                                            </p:txEl>
                                          </p:spTgt>
                                        </p:tgtEl>
                                        <p:attrNameLst>
                                          <p:attrName>style.visibility</p:attrName>
                                        </p:attrNameLst>
                                      </p:cBhvr>
                                      <p:to>
                                        <p:strVal val="visible"/>
                                      </p:to>
                                    </p:set>
                                    <p:anim calcmode="lin" valueType="num">
                                      <p:cBhvr additive="base">
                                        <p:cTn id="19" dur="5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3731">
                                            <p:txEl>
                                              <p:pRg st="5" end="5"/>
                                            </p:txEl>
                                          </p:spTgt>
                                        </p:tgtEl>
                                        <p:attrNameLst>
                                          <p:attrName>style.visibility</p:attrName>
                                        </p:attrNameLst>
                                      </p:cBhvr>
                                      <p:to>
                                        <p:strVal val="visible"/>
                                      </p:to>
                                    </p:set>
                                    <p:anim calcmode="lin" valueType="num">
                                      <p:cBhvr additive="base">
                                        <p:cTn id="25" dur="500" fill="hold"/>
                                        <p:tgtEl>
                                          <p:spTgt spid="7373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3731">
                                            <p:txEl>
                                              <p:pRg st="7" end="7"/>
                                            </p:txEl>
                                          </p:spTgt>
                                        </p:tgtEl>
                                        <p:attrNameLst>
                                          <p:attrName>style.visibility</p:attrName>
                                        </p:attrNameLst>
                                      </p:cBhvr>
                                      <p:to>
                                        <p:strVal val="visible"/>
                                      </p:to>
                                    </p:set>
                                    <p:anim calcmode="lin" valueType="num">
                                      <p:cBhvr additive="base">
                                        <p:cTn id="31" dur="500" fill="hold"/>
                                        <p:tgtEl>
                                          <p:spTgt spid="7373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611188" y="332657"/>
            <a:ext cx="8229600" cy="4320480"/>
          </a:xfrm>
        </p:spPr>
        <p:txBody>
          <a:bodyPr/>
          <a:lstStyle/>
          <a:p>
            <a:pPr eaLnBrk="1" hangingPunct="1">
              <a:buFont typeface="Wingdings" pitchFamily="2" charset="2"/>
              <a:buNone/>
            </a:pPr>
            <a:r>
              <a:rPr lang="tr-TR" b="1" u="sng" dirty="0" smtClean="0">
                <a:solidFill>
                  <a:srgbClr val="FF0000"/>
                </a:solidFill>
                <a:latin typeface="Comic Sans MS" pitchFamily="66" charset="0"/>
              </a:rPr>
              <a:t>Kazaların ; </a:t>
            </a:r>
          </a:p>
          <a:p>
            <a:pPr eaLnBrk="1" hangingPunct="1">
              <a:buFont typeface="Wingdings" pitchFamily="2" charset="2"/>
              <a:buNone/>
            </a:pPr>
            <a:r>
              <a:rPr lang="tr-TR" b="1" dirty="0" smtClean="0">
                <a:solidFill>
                  <a:schemeClr val="accent1"/>
                </a:solidFill>
                <a:latin typeface="Comic Sans MS" pitchFamily="66" charset="0"/>
              </a:rPr>
              <a:t>            </a:t>
            </a:r>
            <a:r>
              <a:rPr lang="tr-TR" dirty="0" smtClean="0">
                <a:solidFill>
                  <a:schemeClr val="accent1"/>
                </a:solidFill>
                <a:latin typeface="Comic Sans MS" pitchFamily="66" charset="0"/>
              </a:rPr>
              <a:t>%78</a:t>
            </a:r>
            <a:r>
              <a:rPr lang="tr-TR" dirty="0" smtClean="0">
                <a:latin typeface="Comic Sans MS" pitchFamily="66" charset="0"/>
              </a:rPr>
              <a:t>’i Emniyetsiz Çalışmalardan,</a:t>
            </a:r>
          </a:p>
          <a:p>
            <a:pPr eaLnBrk="1" hangingPunct="1">
              <a:buFont typeface="Wingdings" pitchFamily="2" charset="2"/>
              <a:buNone/>
            </a:pPr>
            <a:r>
              <a:rPr lang="tr-TR" dirty="0" smtClean="0">
                <a:latin typeface="Comic Sans MS" pitchFamily="66" charset="0"/>
              </a:rPr>
              <a:t>                  </a:t>
            </a:r>
            <a:r>
              <a:rPr lang="tr-TR" dirty="0" smtClean="0">
                <a:solidFill>
                  <a:schemeClr val="accent2"/>
                </a:solidFill>
                <a:latin typeface="Comic Sans MS" pitchFamily="66" charset="0"/>
              </a:rPr>
              <a:t>%20</a:t>
            </a:r>
            <a:r>
              <a:rPr lang="tr-TR" dirty="0" smtClean="0">
                <a:latin typeface="Comic Sans MS" pitchFamily="66" charset="0"/>
              </a:rPr>
              <a:t>’si Emniyetsiz Durumlardan,</a:t>
            </a:r>
          </a:p>
          <a:p>
            <a:pPr eaLnBrk="1" hangingPunct="1">
              <a:buFont typeface="Wingdings" pitchFamily="2" charset="2"/>
              <a:buNone/>
            </a:pPr>
            <a:r>
              <a:rPr lang="tr-TR" dirty="0" smtClean="0">
                <a:latin typeface="Comic Sans MS" pitchFamily="66" charset="0"/>
              </a:rPr>
              <a:t>                  </a:t>
            </a:r>
            <a:r>
              <a:rPr lang="tr-TR" dirty="0" smtClean="0">
                <a:solidFill>
                  <a:srgbClr val="C00000"/>
                </a:solidFill>
                <a:latin typeface="Comic Sans MS" pitchFamily="66" charset="0"/>
              </a:rPr>
              <a:t>%2</a:t>
            </a:r>
            <a:r>
              <a:rPr lang="tr-TR" dirty="0" smtClean="0">
                <a:latin typeface="Comic Sans MS" pitchFamily="66" charset="0"/>
              </a:rPr>
              <a:t>’si Doğal Olaylardan kaynaklanmaktadır.</a:t>
            </a:r>
          </a:p>
          <a:p>
            <a:pPr eaLnBrk="1" hangingPunct="1">
              <a:buFont typeface="Wingdings" pitchFamily="2" charset="2"/>
              <a:buNone/>
            </a:pPr>
            <a:endParaRPr lang="tr-TR" dirty="0" smtClean="0">
              <a:latin typeface="Comic Sans MS" pitchFamily="66" charset="0"/>
            </a:endParaRPr>
          </a:p>
          <a:p>
            <a:pPr eaLnBrk="1" hangingPunct="1">
              <a:buFont typeface="Wingdings" pitchFamily="2" charset="2"/>
              <a:buNone/>
            </a:pPr>
            <a:r>
              <a:rPr lang="tr-TR" dirty="0" smtClean="0">
                <a:latin typeface="Comic Sans MS" pitchFamily="66" charset="0"/>
              </a:rPr>
              <a:t>   Bu oranlardan da görülüyor ki, iş kazalarının </a:t>
            </a:r>
            <a:r>
              <a:rPr lang="tr-TR" u="sng" dirty="0" smtClean="0">
                <a:solidFill>
                  <a:srgbClr val="C00000"/>
                </a:solidFill>
                <a:latin typeface="Comic Sans MS" pitchFamily="66" charset="0"/>
              </a:rPr>
              <a:t>%98’inin nedeni </a:t>
            </a:r>
            <a:r>
              <a:rPr lang="tr-TR" b="1" u="sng" dirty="0" smtClean="0">
                <a:solidFill>
                  <a:srgbClr val="C00000"/>
                </a:solidFill>
                <a:latin typeface="Comic Sans MS" pitchFamily="66" charset="0"/>
              </a:rPr>
              <a:t>insanlar</a:t>
            </a:r>
            <a:r>
              <a:rPr lang="tr-TR" u="sng" dirty="0" smtClean="0">
                <a:solidFill>
                  <a:srgbClr val="C00000"/>
                </a:solidFill>
                <a:latin typeface="Comic Sans MS" pitchFamily="66" charset="0"/>
              </a:rPr>
              <a:t>dır.</a:t>
            </a:r>
          </a:p>
        </p:txBody>
      </p:sp>
      <p:graphicFrame>
        <p:nvGraphicFramePr>
          <p:cNvPr id="3" name="2 Grafik"/>
          <p:cNvGraphicFramePr/>
          <p:nvPr/>
        </p:nvGraphicFramePr>
        <p:xfrm>
          <a:off x="1403648" y="3284984"/>
          <a:ext cx="6120680"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a:bodyPr>
          <a:lstStyle/>
          <a:p>
            <a:pPr eaLnBrk="1" hangingPunct="1"/>
            <a:r>
              <a:rPr lang="tr-TR" sz="3200" b="1" u="sng" dirty="0" smtClean="0">
                <a:solidFill>
                  <a:schemeClr val="accent2"/>
                </a:solidFill>
              </a:rPr>
              <a:t>KİMYASAL RİSK ÖNLEMLERİ</a:t>
            </a:r>
          </a:p>
        </p:txBody>
      </p:sp>
      <p:sp>
        <p:nvSpPr>
          <p:cNvPr id="134147" name="Rectangle 3"/>
          <p:cNvSpPr>
            <a:spLocks noGrp="1" noChangeArrowheads="1"/>
          </p:cNvSpPr>
          <p:nvPr>
            <p:ph type="body" idx="1"/>
          </p:nvPr>
        </p:nvSpPr>
        <p:spPr/>
        <p:txBody>
          <a:bodyPr>
            <a:normAutofit/>
          </a:bodyPr>
          <a:lstStyle/>
          <a:p>
            <a:pPr eaLnBrk="1" hangingPunct="1">
              <a:lnSpc>
                <a:spcPct val="90000"/>
              </a:lnSpc>
              <a:buFont typeface="Wingdings" pitchFamily="2" charset="2"/>
              <a:buNone/>
            </a:pPr>
            <a:r>
              <a:rPr lang="tr-TR" dirty="0" smtClean="0">
                <a:solidFill>
                  <a:srgbClr val="FF0000"/>
                </a:solidFill>
                <a:latin typeface="Comic Sans MS" pitchFamily="66" charset="0"/>
              </a:rPr>
              <a:t>Önlemler;</a:t>
            </a:r>
          </a:p>
          <a:p>
            <a:pPr eaLnBrk="1" hangingPunct="1">
              <a:lnSpc>
                <a:spcPct val="90000"/>
              </a:lnSpc>
              <a:buFont typeface="Wingdings" pitchFamily="2" charset="2"/>
              <a:buNone/>
            </a:pPr>
            <a:endParaRPr lang="tr-TR" dirty="0" smtClean="0">
              <a:latin typeface="Comic Sans MS" pitchFamily="66" charset="0"/>
            </a:endParaRPr>
          </a:p>
          <a:p>
            <a:pPr eaLnBrk="1" hangingPunct="1">
              <a:lnSpc>
                <a:spcPct val="90000"/>
              </a:lnSpc>
              <a:buFont typeface="Wingdings" pitchFamily="2" charset="2"/>
              <a:buChar char="v"/>
            </a:pPr>
            <a:r>
              <a:rPr lang="tr-TR" dirty="0" smtClean="0">
                <a:latin typeface="Comic Sans MS" pitchFamily="66" charset="0"/>
              </a:rPr>
              <a:t>Kaynakta, </a:t>
            </a:r>
          </a:p>
          <a:p>
            <a:pPr eaLnBrk="1" hangingPunct="1">
              <a:lnSpc>
                <a:spcPct val="90000"/>
              </a:lnSpc>
              <a:buFont typeface="Wingdings" pitchFamily="2" charset="2"/>
              <a:buChar char="v"/>
            </a:pPr>
            <a:r>
              <a:rPr lang="tr-TR" dirty="0" smtClean="0">
                <a:latin typeface="Comic Sans MS" pitchFamily="66" charset="0"/>
              </a:rPr>
              <a:t>Ortamda, </a:t>
            </a:r>
          </a:p>
          <a:p>
            <a:pPr eaLnBrk="1" hangingPunct="1">
              <a:lnSpc>
                <a:spcPct val="90000"/>
              </a:lnSpc>
              <a:buFont typeface="Wingdings" pitchFamily="2" charset="2"/>
              <a:buChar char="v"/>
            </a:pPr>
            <a:r>
              <a:rPr lang="tr-TR" dirty="0" smtClean="0">
                <a:latin typeface="Comic Sans MS" pitchFamily="66" charset="0"/>
              </a:rPr>
              <a:t>Kişiye yönelik</a:t>
            </a:r>
          </a:p>
          <a:p>
            <a:pPr eaLnBrk="1" hangingPunct="1">
              <a:lnSpc>
                <a:spcPct val="90000"/>
              </a:lnSpc>
            </a:pPr>
            <a:endParaRPr lang="tr-TR" dirty="0" smtClean="0">
              <a:solidFill>
                <a:srgbClr val="9900CC"/>
              </a:solidFill>
              <a:latin typeface="Comic Sans MS" pitchFamily="66" charset="0"/>
            </a:endParaRPr>
          </a:p>
          <a:p>
            <a:pPr eaLnBrk="1" hangingPunct="1">
              <a:lnSpc>
                <a:spcPct val="90000"/>
              </a:lnSpc>
              <a:buFont typeface="Wingdings" pitchFamily="2" charset="2"/>
              <a:buNone/>
            </a:pPr>
            <a:r>
              <a:rPr lang="tr-TR" dirty="0" smtClean="0">
                <a:latin typeface="Comic Sans MS" pitchFamily="66" charset="0"/>
              </a:rPr>
              <a:t>      olmak üzere sırasıyla 3 aşamada değerlendirilmelidir.</a:t>
            </a:r>
          </a:p>
          <a:p>
            <a:pPr eaLnBrk="1" hangingPunct="1">
              <a:lnSpc>
                <a:spcPct val="90000"/>
              </a:lnSpc>
              <a:buFont typeface="Wingdings" pitchFamily="2" charset="2"/>
              <a:buNone/>
            </a:pPr>
            <a:r>
              <a:rPr lang="tr-TR" dirty="0" smtClean="0">
                <a:solidFill>
                  <a:srgbClr val="9900CC"/>
                </a:solidFill>
                <a:latin typeface="Comic Sans MS" pitchFamily="66" charset="0"/>
              </a:rPr>
              <a:t> </a:t>
            </a: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3" name="Rectangle 2"/>
          <p:cNvSpPr>
            <a:spLocks noGrp="1" noChangeArrowheads="1"/>
          </p:cNvSpPr>
          <p:nvPr>
            <p:ph type="ctrTitle" idx="4294967295"/>
          </p:nvPr>
        </p:nvSpPr>
        <p:spPr>
          <a:xfrm>
            <a:off x="827584" y="332656"/>
            <a:ext cx="7772400" cy="685800"/>
          </a:xfrm>
        </p:spPr>
        <p:txBody>
          <a:bodyPr>
            <a:noAutofit/>
          </a:bodyPr>
          <a:lstStyle/>
          <a:p>
            <a:pPr algn="ctr" eaLnBrk="1" hangingPunct="1"/>
            <a:r>
              <a:rPr lang="tr-TR" sz="2800" b="1" dirty="0" smtClean="0">
                <a:solidFill>
                  <a:schemeClr val="accent2"/>
                </a:solidFill>
                <a:latin typeface="Comic Sans MS" pitchFamily="66" charset="0"/>
              </a:rPr>
              <a:t/>
            </a:r>
            <a:br>
              <a:rPr lang="tr-TR" sz="2800" b="1" dirty="0" smtClean="0">
                <a:solidFill>
                  <a:schemeClr val="accent2"/>
                </a:solidFill>
                <a:latin typeface="Comic Sans MS" pitchFamily="66" charset="0"/>
              </a:rPr>
            </a:br>
            <a:r>
              <a:rPr lang="tr-TR" sz="2800" b="1" dirty="0" smtClean="0">
                <a:solidFill>
                  <a:schemeClr val="accent2"/>
                </a:solidFill>
                <a:latin typeface="Comic Sans MS" pitchFamily="66" charset="0"/>
              </a:rPr>
              <a:t>ÇALIŞANIN SAĞLIĞININ KORUNMASI</a:t>
            </a:r>
            <a:endParaRPr lang="en-US" sz="2800" b="1" dirty="0" smtClean="0">
              <a:solidFill>
                <a:schemeClr val="accent2"/>
              </a:solidFill>
              <a:latin typeface="Comic Sans MS" pitchFamily="66" charset="0"/>
            </a:endParaRPr>
          </a:p>
        </p:txBody>
      </p:sp>
      <p:pic>
        <p:nvPicPr>
          <p:cNvPr id="133125" name="Picture 4"/>
          <p:cNvPicPr>
            <a:picLocks noChangeAspect="1" noChangeArrowheads="1"/>
          </p:cNvPicPr>
          <p:nvPr/>
        </p:nvPicPr>
        <p:blipFill>
          <a:blip r:embed="rId3" cstate="print"/>
          <a:srcRect/>
          <a:stretch>
            <a:fillRect/>
          </a:stretch>
        </p:blipFill>
        <p:spPr bwMode="auto">
          <a:xfrm>
            <a:off x="6477000" y="2667000"/>
            <a:ext cx="1970088" cy="2057400"/>
          </a:xfrm>
          <a:prstGeom prst="rect">
            <a:avLst/>
          </a:prstGeom>
          <a:noFill/>
          <a:ln w="9525">
            <a:noFill/>
            <a:miter lim="800000"/>
            <a:headEnd/>
            <a:tailEnd/>
          </a:ln>
        </p:spPr>
      </p:pic>
      <p:pic>
        <p:nvPicPr>
          <p:cNvPr id="413701" name="Picture 5"/>
          <p:cNvPicPr>
            <a:picLocks noChangeAspect="1" noChangeArrowheads="1"/>
          </p:cNvPicPr>
          <p:nvPr/>
        </p:nvPicPr>
        <p:blipFill>
          <a:blip r:embed="rId4" cstate="print"/>
          <a:srcRect/>
          <a:stretch>
            <a:fillRect/>
          </a:stretch>
        </p:blipFill>
        <p:spPr bwMode="auto">
          <a:xfrm>
            <a:off x="3429000" y="2667000"/>
            <a:ext cx="1912938" cy="2209800"/>
          </a:xfrm>
          <a:prstGeom prst="rect">
            <a:avLst/>
          </a:prstGeom>
          <a:noFill/>
          <a:ln w="9525">
            <a:noFill/>
            <a:miter lim="800000"/>
            <a:headEnd/>
            <a:tailEnd/>
          </a:ln>
        </p:spPr>
      </p:pic>
      <p:pic>
        <p:nvPicPr>
          <p:cNvPr id="133127" name="Picture 6"/>
          <p:cNvPicPr>
            <a:picLocks noChangeAspect="1" noChangeArrowheads="1"/>
          </p:cNvPicPr>
          <p:nvPr/>
        </p:nvPicPr>
        <p:blipFill>
          <a:blip r:embed="rId5" cstate="print"/>
          <a:srcRect/>
          <a:stretch>
            <a:fillRect/>
          </a:stretch>
        </p:blipFill>
        <p:spPr bwMode="auto">
          <a:xfrm>
            <a:off x="228600" y="2692400"/>
            <a:ext cx="2362200" cy="2084388"/>
          </a:xfrm>
          <a:prstGeom prst="rect">
            <a:avLst/>
          </a:prstGeom>
          <a:noFill/>
          <a:ln w="9525">
            <a:noFill/>
            <a:miter lim="800000"/>
            <a:headEnd/>
            <a:tailEnd/>
          </a:ln>
        </p:spPr>
      </p:pic>
      <p:sp>
        <p:nvSpPr>
          <p:cNvPr id="413703" name="Rectangle 7"/>
          <p:cNvSpPr>
            <a:spLocks noChangeArrowheads="1"/>
          </p:cNvSpPr>
          <p:nvPr/>
        </p:nvSpPr>
        <p:spPr bwMode="auto">
          <a:xfrm>
            <a:off x="381000" y="5181600"/>
            <a:ext cx="2286000" cy="941796"/>
          </a:xfrm>
          <a:prstGeom prst="rect">
            <a:avLst/>
          </a:prstGeom>
          <a:noFill/>
          <a:ln w="9525">
            <a:noFill/>
            <a:miter lim="800000"/>
            <a:headEnd/>
            <a:tailEnd/>
          </a:ln>
        </p:spPr>
        <p:txBody>
          <a:bodyPr>
            <a:spAutoFit/>
          </a:bodyPr>
          <a:lstStyle/>
          <a:p>
            <a:pPr algn="ctr">
              <a:spcBef>
                <a:spcPct val="30000"/>
              </a:spcBef>
            </a:pPr>
            <a:r>
              <a:rPr lang="tr-TR" sz="2400" dirty="0">
                <a:latin typeface="Comic Sans MS" pitchFamily="66" charset="0"/>
              </a:rPr>
              <a:t>KAYNAKTA </a:t>
            </a:r>
          </a:p>
          <a:p>
            <a:pPr algn="ctr">
              <a:spcBef>
                <a:spcPct val="30000"/>
              </a:spcBef>
            </a:pPr>
            <a:r>
              <a:rPr lang="tr-TR" sz="2400" dirty="0">
                <a:latin typeface="Comic Sans MS" pitchFamily="66" charset="0"/>
              </a:rPr>
              <a:t>KONTROL</a:t>
            </a:r>
            <a:endParaRPr lang="en-US" sz="2400" dirty="0">
              <a:latin typeface="Comic Sans MS" pitchFamily="66" charset="0"/>
            </a:endParaRPr>
          </a:p>
        </p:txBody>
      </p:sp>
      <p:sp>
        <p:nvSpPr>
          <p:cNvPr id="413704" name="Rectangle 8"/>
          <p:cNvSpPr>
            <a:spLocks noChangeArrowheads="1"/>
          </p:cNvSpPr>
          <p:nvPr/>
        </p:nvSpPr>
        <p:spPr bwMode="auto">
          <a:xfrm>
            <a:off x="3200400" y="5181600"/>
            <a:ext cx="1970411" cy="941796"/>
          </a:xfrm>
          <a:prstGeom prst="rect">
            <a:avLst/>
          </a:prstGeom>
          <a:noFill/>
          <a:ln w="9525">
            <a:noFill/>
            <a:miter lim="800000"/>
            <a:headEnd/>
            <a:tailEnd/>
          </a:ln>
        </p:spPr>
        <p:txBody>
          <a:bodyPr wrap="none">
            <a:spAutoFit/>
          </a:bodyPr>
          <a:lstStyle/>
          <a:p>
            <a:pPr algn="ctr">
              <a:spcBef>
                <a:spcPct val="30000"/>
              </a:spcBef>
            </a:pPr>
            <a:r>
              <a:rPr lang="tr-TR" sz="2400" dirty="0">
                <a:latin typeface="Comic Sans MS" pitchFamily="66" charset="0"/>
              </a:rPr>
              <a:t>ULAŞMAYI </a:t>
            </a:r>
          </a:p>
          <a:p>
            <a:pPr algn="ctr">
              <a:spcBef>
                <a:spcPct val="30000"/>
              </a:spcBef>
            </a:pPr>
            <a:r>
              <a:rPr lang="tr-TR" sz="2400" dirty="0">
                <a:latin typeface="Comic Sans MS" pitchFamily="66" charset="0"/>
              </a:rPr>
              <a:t>ÖNLEME</a:t>
            </a:r>
            <a:endParaRPr lang="en-US" sz="2400" dirty="0">
              <a:latin typeface="Comic Sans MS" pitchFamily="66" charset="0"/>
            </a:endParaRPr>
          </a:p>
        </p:txBody>
      </p:sp>
      <p:sp>
        <p:nvSpPr>
          <p:cNvPr id="413705" name="Rectangle 9"/>
          <p:cNvSpPr>
            <a:spLocks noChangeArrowheads="1"/>
          </p:cNvSpPr>
          <p:nvPr/>
        </p:nvSpPr>
        <p:spPr bwMode="auto">
          <a:xfrm>
            <a:off x="5943600" y="5181600"/>
            <a:ext cx="2819400" cy="941796"/>
          </a:xfrm>
          <a:prstGeom prst="rect">
            <a:avLst/>
          </a:prstGeom>
          <a:noFill/>
          <a:ln w="9525">
            <a:noFill/>
            <a:miter lim="800000"/>
            <a:headEnd/>
            <a:tailEnd/>
          </a:ln>
        </p:spPr>
        <p:txBody>
          <a:bodyPr>
            <a:spAutoFit/>
          </a:bodyPr>
          <a:lstStyle/>
          <a:p>
            <a:pPr algn="ctr">
              <a:spcBef>
                <a:spcPct val="30000"/>
              </a:spcBef>
            </a:pPr>
            <a:endParaRPr lang="tr-TR" sz="2400" dirty="0">
              <a:latin typeface="Comic Sans MS" pitchFamily="66" charset="0"/>
            </a:endParaRPr>
          </a:p>
          <a:p>
            <a:pPr algn="ctr">
              <a:spcBef>
                <a:spcPct val="30000"/>
              </a:spcBef>
            </a:pPr>
            <a:r>
              <a:rPr lang="tr-TR" sz="2400" dirty="0">
                <a:latin typeface="Comic Sans MS" pitchFamily="66" charset="0"/>
              </a:rPr>
              <a:t>İŞÇİYİ KORUMA</a:t>
            </a:r>
            <a:endParaRPr lang="en-US" sz="2400" dirty="0">
              <a:latin typeface="Comic Sans MS" pitchFamily="66" charset="0"/>
            </a:endParaRPr>
          </a:p>
        </p:txBody>
      </p:sp>
      <p:sp>
        <p:nvSpPr>
          <p:cNvPr id="133131" name="Rectangle 10"/>
          <p:cNvSpPr>
            <a:spLocks noChangeArrowheads="1"/>
          </p:cNvSpPr>
          <p:nvPr/>
        </p:nvSpPr>
        <p:spPr bwMode="auto">
          <a:xfrm>
            <a:off x="228600" y="5105400"/>
            <a:ext cx="2286000" cy="1219200"/>
          </a:xfrm>
          <a:prstGeom prst="rect">
            <a:avLst/>
          </a:prstGeom>
          <a:noFill/>
          <a:ln w="9525">
            <a:solidFill>
              <a:schemeClr val="tx1"/>
            </a:solidFill>
            <a:miter lim="800000"/>
            <a:headEnd/>
            <a:tailEnd/>
          </a:ln>
        </p:spPr>
        <p:txBody>
          <a:bodyPr wrap="none" anchor="ctr"/>
          <a:lstStyle/>
          <a:p>
            <a:pPr algn="ctr"/>
            <a:endParaRPr lang="tr-TR" sz="2800">
              <a:latin typeface="Comic Sans MS" pitchFamily="66" charset="0"/>
            </a:endParaRPr>
          </a:p>
        </p:txBody>
      </p:sp>
      <p:sp>
        <p:nvSpPr>
          <p:cNvPr id="133132" name="Oval 11"/>
          <p:cNvSpPr>
            <a:spLocks noChangeArrowheads="1"/>
          </p:cNvSpPr>
          <p:nvPr/>
        </p:nvSpPr>
        <p:spPr bwMode="auto">
          <a:xfrm>
            <a:off x="2895600" y="5029200"/>
            <a:ext cx="2667000" cy="1295400"/>
          </a:xfrm>
          <a:prstGeom prst="ellipse">
            <a:avLst/>
          </a:prstGeom>
          <a:noFill/>
          <a:ln w="9525">
            <a:solidFill>
              <a:schemeClr val="tx1"/>
            </a:solidFill>
            <a:round/>
            <a:headEnd/>
            <a:tailEnd/>
          </a:ln>
        </p:spPr>
        <p:txBody>
          <a:bodyPr wrap="none" anchor="ctr"/>
          <a:lstStyle/>
          <a:p>
            <a:pPr algn="ctr"/>
            <a:endParaRPr lang="tr-TR" sz="2800">
              <a:latin typeface="Comic Sans MS" pitchFamily="66" charset="0"/>
            </a:endParaRPr>
          </a:p>
        </p:txBody>
      </p:sp>
      <p:sp>
        <p:nvSpPr>
          <p:cNvPr id="133133" name="Rectangle 12"/>
          <p:cNvSpPr>
            <a:spLocks noChangeArrowheads="1"/>
          </p:cNvSpPr>
          <p:nvPr/>
        </p:nvSpPr>
        <p:spPr bwMode="auto">
          <a:xfrm>
            <a:off x="5867400" y="5257800"/>
            <a:ext cx="3048000" cy="914400"/>
          </a:xfrm>
          <a:prstGeom prst="rect">
            <a:avLst/>
          </a:prstGeom>
          <a:noFill/>
          <a:ln w="9525">
            <a:solidFill>
              <a:schemeClr val="tx1"/>
            </a:solidFill>
            <a:miter lim="800000"/>
            <a:headEnd/>
            <a:tailEnd/>
          </a:ln>
        </p:spPr>
        <p:txBody>
          <a:bodyPr wrap="none" anchor="ctr"/>
          <a:lstStyle/>
          <a:p>
            <a:pPr algn="ctr"/>
            <a:endParaRPr lang="tr-TR" sz="2800">
              <a:latin typeface="Comic Sans MS" pitchFamily="66" charset="0"/>
            </a:endParaRPr>
          </a:p>
        </p:txBody>
      </p:sp>
      <p:sp>
        <p:nvSpPr>
          <p:cNvPr id="133134" name="Rectangle 13"/>
          <p:cNvSpPr>
            <a:spLocks noChangeArrowheads="1"/>
          </p:cNvSpPr>
          <p:nvPr/>
        </p:nvSpPr>
        <p:spPr bwMode="auto">
          <a:xfrm>
            <a:off x="0" y="1905000"/>
            <a:ext cx="2770188" cy="400110"/>
          </a:xfrm>
          <a:prstGeom prst="rect">
            <a:avLst/>
          </a:prstGeom>
          <a:noFill/>
          <a:ln w="9525">
            <a:noFill/>
            <a:miter lim="800000"/>
            <a:headEnd/>
            <a:tailEnd/>
          </a:ln>
        </p:spPr>
        <p:txBody>
          <a:bodyPr>
            <a:spAutoFit/>
          </a:bodyPr>
          <a:lstStyle/>
          <a:p>
            <a:pPr algn="ctr">
              <a:spcBef>
                <a:spcPct val="30000"/>
              </a:spcBef>
            </a:pPr>
            <a:r>
              <a:rPr lang="tr-TR" sz="2000" dirty="0">
                <a:latin typeface="Comic Sans MS" pitchFamily="66" charset="0"/>
              </a:rPr>
              <a:t>Tehlikenin kaynağı</a:t>
            </a:r>
            <a:endParaRPr lang="en-US" sz="2000" dirty="0">
              <a:latin typeface="Comic Sans MS" pitchFamily="66" charset="0"/>
            </a:endParaRPr>
          </a:p>
        </p:txBody>
      </p:sp>
      <p:sp>
        <p:nvSpPr>
          <p:cNvPr id="413710" name="Rectangle 14"/>
          <p:cNvSpPr>
            <a:spLocks noChangeArrowheads="1"/>
          </p:cNvSpPr>
          <p:nvPr/>
        </p:nvSpPr>
        <p:spPr bwMode="auto">
          <a:xfrm>
            <a:off x="2987675" y="1557338"/>
            <a:ext cx="3678238" cy="646331"/>
          </a:xfrm>
          <a:prstGeom prst="rect">
            <a:avLst/>
          </a:prstGeom>
          <a:noFill/>
          <a:ln w="9525">
            <a:noFill/>
            <a:miter lim="800000"/>
            <a:headEnd/>
            <a:tailEnd/>
          </a:ln>
        </p:spPr>
        <p:txBody>
          <a:bodyPr>
            <a:spAutoFit/>
          </a:bodyPr>
          <a:lstStyle/>
          <a:p>
            <a:pPr algn="ctr">
              <a:spcBef>
                <a:spcPct val="30000"/>
              </a:spcBef>
            </a:pPr>
            <a:r>
              <a:rPr lang="tr-TR" dirty="0">
                <a:latin typeface="Comic Sans MS" pitchFamily="66" charset="0"/>
              </a:rPr>
              <a:t>Tehlikenin işçiye ulaşma olasılıkları - yolları</a:t>
            </a:r>
            <a:endParaRPr lang="en-US" dirty="0">
              <a:latin typeface="Comic Sans MS" pitchFamily="66" charset="0"/>
            </a:endParaRPr>
          </a:p>
        </p:txBody>
      </p:sp>
      <p:sp>
        <p:nvSpPr>
          <p:cNvPr id="133136" name="Rectangle 15"/>
          <p:cNvSpPr>
            <a:spLocks noChangeArrowheads="1"/>
          </p:cNvSpPr>
          <p:nvPr/>
        </p:nvSpPr>
        <p:spPr bwMode="auto">
          <a:xfrm>
            <a:off x="6934200" y="1752600"/>
            <a:ext cx="1676400" cy="400110"/>
          </a:xfrm>
          <a:prstGeom prst="rect">
            <a:avLst/>
          </a:prstGeom>
          <a:noFill/>
          <a:ln w="9525">
            <a:noFill/>
            <a:miter lim="800000"/>
            <a:headEnd/>
            <a:tailEnd/>
          </a:ln>
        </p:spPr>
        <p:txBody>
          <a:bodyPr>
            <a:spAutoFit/>
          </a:bodyPr>
          <a:lstStyle/>
          <a:p>
            <a:pPr algn="ctr"/>
            <a:r>
              <a:rPr lang="tr-TR" sz="2000" dirty="0">
                <a:latin typeface="Comic Sans MS" pitchFamily="66" charset="0"/>
              </a:rPr>
              <a:t>    İşçi </a:t>
            </a:r>
            <a:endParaRPr lang="en-US" sz="2000" dirty="0">
              <a:latin typeface="Comic Sans MS" pitchFamily="66" charset="0"/>
            </a:endParaRPr>
          </a:p>
        </p:txBody>
      </p:sp>
      <p:sp>
        <p:nvSpPr>
          <p:cNvPr id="133137" name="Rectangle 16"/>
          <p:cNvSpPr>
            <a:spLocks noChangeArrowheads="1"/>
          </p:cNvSpPr>
          <p:nvPr/>
        </p:nvSpPr>
        <p:spPr bwMode="auto">
          <a:xfrm>
            <a:off x="2895600" y="1557338"/>
            <a:ext cx="3692525" cy="792162"/>
          </a:xfrm>
          <a:prstGeom prst="rect">
            <a:avLst/>
          </a:prstGeom>
          <a:noFill/>
          <a:ln w="9525">
            <a:solidFill>
              <a:schemeClr val="tx1"/>
            </a:solidFill>
            <a:miter lim="800000"/>
            <a:headEnd/>
            <a:tailEnd/>
          </a:ln>
        </p:spPr>
        <p:txBody>
          <a:bodyPr wrap="none" anchor="ctr"/>
          <a:lstStyle/>
          <a:p>
            <a:pPr algn="ctr"/>
            <a:endParaRPr lang="tr-TR" sz="2800">
              <a:latin typeface="Comic Sans MS" pitchFamily="66" charset="0"/>
            </a:endParaRPr>
          </a:p>
        </p:txBody>
      </p:sp>
      <p:sp>
        <p:nvSpPr>
          <p:cNvPr id="133138" name="Oval 17"/>
          <p:cNvSpPr>
            <a:spLocks noChangeArrowheads="1"/>
          </p:cNvSpPr>
          <p:nvPr/>
        </p:nvSpPr>
        <p:spPr bwMode="auto">
          <a:xfrm>
            <a:off x="0" y="1700808"/>
            <a:ext cx="2590800" cy="914400"/>
          </a:xfrm>
          <a:prstGeom prst="ellipse">
            <a:avLst/>
          </a:prstGeom>
          <a:noFill/>
          <a:ln w="9525">
            <a:solidFill>
              <a:schemeClr val="tx1"/>
            </a:solidFill>
            <a:round/>
            <a:headEnd/>
            <a:tailEnd/>
          </a:ln>
        </p:spPr>
        <p:txBody>
          <a:bodyPr wrap="none" anchor="ctr"/>
          <a:lstStyle/>
          <a:p>
            <a:pPr algn="ctr"/>
            <a:endParaRPr lang="tr-TR" sz="2800">
              <a:latin typeface="Comic Sans MS" pitchFamily="66" charset="0"/>
            </a:endParaRPr>
          </a:p>
        </p:txBody>
      </p:sp>
      <p:sp>
        <p:nvSpPr>
          <p:cNvPr id="133139" name="Oval 18"/>
          <p:cNvSpPr>
            <a:spLocks noChangeArrowheads="1"/>
          </p:cNvSpPr>
          <p:nvPr/>
        </p:nvSpPr>
        <p:spPr bwMode="auto">
          <a:xfrm>
            <a:off x="7162800" y="1447800"/>
            <a:ext cx="1219200" cy="1066800"/>
          </a:xfrm>
          <a:prstGeom prst="ellipse">
            <a:avLst/>
          </a:prstGeom>
          <a:noFill/>
          <a:ln w="9525">
            <a:solidFill>
              <a:schemeClr val="tx1"/>
            </a:solidFill>
            <a:round/>
            <a:headEnd/>
            <a:tailEnd/>
          </a:ln>
        </p:spPr>
        <p:txBody>
          <a:bodyPr wrap="none" anchor="ctr"/>
          <a:lstStyle/>
          <a:p>
            <a:pPr algn="ctr"/>
            <a:endParaRPr lang="tr-TR" sz="2800">
              <a:latin typeface="Comic Sans MS" pitchFamily="66" charset="0"/>
            </a:endParaRPr>
          </a:p>
        </p:txBody>
      </p:sp>
      <p:sp>
        <p:nvSpPr>
          <p:cNvPr id="23" name="22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spd="med">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a:bodyPr>
          <a:lstStyle/>
          <a:p>
            <a:pPr eaLnBrk="1" hangingPunct="1"/>
            <a:r>
              <a:rPr lang="tr-TR" sz="3200" b="1" dirty="0" smtClean="0">
                <a:solidFill>
                  <a:schemeClr val="accent2"/>
                </a:solidFill>
                <a:latin typeface="Comic Sans MS" pitchFamily="66" charset="0"/>
              </a:rPr>
              <a:t>ÖNLEMLER</a:t>
            </a:r>
          </a:p>
        </p:txBody>
      </p:sp>
      <p:sp>
        <p:nvSpPr>
          <p:cNvPr id="135171" name="Rectangle 3"/>
          <p:cNvSpPr>
            <a:spLocks noGrp="1" noChangeArrowheads="1"/>
          </p:cNvSpPr>
          <p:nvPr>
            <p:ph type="body" idx="1"/>
          </p:nvPr>
        </p:nvSpPr>
        <p:spPr/>
        <p:txBody>
          <a:bodyPr/>
          <a:lstStyle/>
          <a:p>
            <a:pPr eaLnBrk="1" hangingPunct="1">
              <a:buFont typeface="Wingdings" pitchFamily="2" charset="2"/>
              <a:buChar char="v"/>
            </a:pPr>
            <a:r>
              <a:rPr lang="tr-TR" b="1" u="sng" dirty="0" smtClean="0">
                <a:solidFill>
                  <a:schemeClr val="accent1"/>
                </a:solidFill>
                <a:latin typeface="Comic Sans MS" pitchFamily="66" charset="0"/>
              </a:rPr>
              <a:t>Kaynakta Alınacak Önlemler:</a:t>
            </a:r>
          </a:p>
          <a:p>
            <a:pPr eaLnBrk="1" hangingPunct="1">
              <a:buNone/>
            </a:pPr>
            <a:endParaRPr lang="tr-TR" b="1" u="sng" dirty="0" smtClean="0">
              <a:solidFill>
                <a:schemeClr val="accent1"/>
              </a:solidFill>
              <a:latin typeface="Comic Sans MS" pitchFamily="66" charset="0"/>
            </a:endParaRPr>
          </a:p>
          <a:p>
            <a:pPr>
              <a:buNone/>
            </a:pPr>
            <a:r>
              <a:rPr lang="tr-TR" dirty="0" smtClean="0">
                <a:solidFill>
                  <a:srgbClr val="FF0000"/>
                </a:solidFill>
                <a:latin typeface="Comic Sans MS" pitchFamily="66" charset="0"/>
              </a:rPr>
              <a:t>     Kullanılan Maddenin Değiştirilmesi</a:t>
            </a:r>
          </a:p>
          <a:p>
            <a:pPr>
              <a:buNone/>
            </a:pPr>
            <a:r>
              <a:rPr lang="tr-TR" dirty="0" smtClean="0">
                <a:latin typeface="Comic Sans MS" pitchFamily="66" charset="0"/>
              </a:rPr>
              <a:t>      Benzen yerine </a:t>
            </a:r>
            <a:r>
              <a:rPr lang="tr-TR" dirty="0" err="1" smtClean="0">
                <a:latin typeface="Comic Sans MS" pitchFamily="66" charset="0"/>
              </a:rPr>
              <a:t>toluen</a:t>
            </a:r>
            <a:r>
              <a:rPr lang="tr-TR" dirty="0" smtClean="0">
                <a:latin typeface="Comic Sans MS" pitchFamily="66" charset="0"/>
              </a:rPr>
              <a:t>, benzin yerine gazyağı vb. gibi daha az zararlı madde kullanmak.</a:t>
            </a:r>
          </a:p>
          <a:p>
            <a:pPr>
              <a:buNone/>
            </a:pPr>
            <a:endParaRPr lang="tr-TR" u="sng" dirty="0" smtClean="0">
              <a:latin typeface="Comic Sans MS" pitchFamily="66" charset="0"/>
            </a:endParaRPr>
          </a:p>
        </p:txBody>
      </p:sp>
      <p:pic>
        <p:nvPicPr>
          <p:cNvPr id="4" name="P-17.AVI">
            <a:hlinkClick r:id="" action="ppaction://media"/>
          </p:cNvPr>
          <p:cNvPicPr>
            <a:picLocks noRot="1" noChangeAspect="1" noChangeArrowheads="1"/>
          </p:cNvPicPr>
          <p:nvPr>
            <a:videoFile r:link="rId1"/>
          </p:nvPr>
        </p:nvPicPr>
        <p:blipFill>
          <a:blip r:embed="rId4" cstate="print"/>
          <a:srcRect l="33073"/>
          <a:stretch>
            <a:fillRect/>
          </a:stretch>
        </p:blipFill>
        <p:spPr>
          <a:xfrm>
            <a:off x="5220072" y="4005064"/>
            <a:ext cx="2878138" cy="2287588"/>
          </a:xfrm>
          <a:prstGeom prst="rect">
            <a:avLst/>
          </a:prstGeom>
        </p:spPr>
      </p:pic>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 calcmode="lin" valueType="num">
                                      <p:cBhvr additive="base">
                                        <p:cTn id="7" dur="500" fill="hold"/>
                                        <p:tgtEl>
                                          <p:spTgt spid="135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5171">
                                            <p:txEl>
                                              <p:pRg st="2" end="2"/>
                                            </p:txEl>
                                          </p:spTgt>
                                        </p:tgtEl>
                                        <p:attrNameLst>
                                          <p:attrName>style.visibility</p:attrName>
                                        </p:attrNameLst>
                                      </p:cBhvr>
                                      <p:to>
                                        <p:strVal val="visible"/>
                                      </p:to>
                                    </p:set>
                                    <p:anim calcmode="lin" valueType="num">
                                      <p:cBhvr additive="base">
                                        <p:cTn id="13" dur="500" fill="hold"/>
                                        <p:tgtEl>
                                          <p:spTgt spid="135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5171">
                                            <p:txEl>
                                              <p:pRg st="3" end="3"/>
                                            </p:txEl>
                                          </p:spTgt>
                                        </p:tgtEl>
                                        <p:attrNameLst>
                                          <p:attrName>style.visibility</p:attrName>
                                        </p:attrNameLst>
                                      </p:cBhvr>
                                      <p:to>
                                        <p:strVal val="visible"/>
                                      </p:to>
                                    </p:set>
                                    <p:anim calcmode="lin" valueType="num">
                                      <p:cBhvr additive="base">
                                        <p:cTn id="19" dur="500" fill="hold"/>
                                        <p:tgtEl>
                                          <p:spTgt spid="135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21" repeatCount="indefinite" fill="hold" display="0">
                  <p:stCondLst>
                    <p:cond delay="indefinite"/>
                  </p:stCondLst>
                  <p:endCondLst>
                    <p:cond evt="onPrev" delay="0">
                      <p:tgtEl>
                        <p:sldTgt/>
                      </p:tgtEl>
                    </p:cond>
                  </p:endCondLst>
                </p:cTn>
                <p:tgtEl>
                  <p:spTgt spid="4"/>
                </p:tgtEl>
              </p:cMediaNode>
            </p:video>
          </p:childTnLst>
        </p:cTn>
      </p:par>
    </p:tnLst>
    <p:bldLst>
      <p:bldP spid="13517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a:xfrm>
            <a:off x="251520" y="836712"/>
            <a:ext cx="7467600" cy="4873752"/>
          </a:xfrm>
        </p:spPr>
        <p:txBody>
          <a:bodyPr>
            <a:noAutofit/>
          </a:bodyPr>
          <a:lstStyle/>
          <a:p>
            <a:pPr>
              <a:buFont typeface="Wingdings" pitchFamily="2" charset="2"/>
              <a:buChar char="v"/>
            </a:pPr>
            <a:r>
              <a:rPr lang="tr-TR" b="1" u="sng" dirty="0" smtClean="0">
                <a:solidFill>
                  <a:schemeClr val="accent1"/>
                </a:solidFill>
                <a:latin typeface="Comic Sans MS" pitchFamily="66" charset="0"/>
              </a:rPr>
              <a:t>Ortamda Alınacak Önlemler:</a:t>
            </a:r>
          </a:p>
          <a:p>
            <a:pPr marL="457200" indent="-457200">
              <a:spcBef>
                <a:spcPct val="50000"/>
              </a:spcBef>
              <a:buClr>
                <a:schemeClr val="bg1"/>
              </a:buClr>
              <a:buNone/>
            </a:pPr>
            <a:r>
              <a:rPr lang="tr-TR" dirty="0" smtClean="0">
                <a:solidFill>
                  <a:srgbClr val="FF0000"/>
                </a:solidFill>
                <a:latin typeface="Comic Sans MS" pitchFamily="66" charset="0"/>
              </a:rPr>
              <a:t>     İşyeri Düzeni </a:t>
            </a:r>
          </a:p>
          <a:p>
            <a:pPr>
              <a:lnSpc>
                <a:spcPct val="130000"/>
              </a:lnSpc>
              <a:buNone/>
            </a:pPr>
            <a:r>
              <a:rPr lang="tr-TR" dirty="0" smtClean="0">
                <a:solidFill>
                  <a:srgbClr val="FF0000"/>
                </a:solidFill>
                <a:latin typeface="Comic Sans MS" pitchFamily="66" charset="0"/>
              </a:rPr>
              <a:t>     </a:t>
            </a:r>
            <a:r>
              <a:rPr lang="tr-TR" dirty="0" smtClean="0">
                <a:latin typeface="Comic Sans MS" pitchFamily="66" charset="0"/>
              </a:rPr>
              <a:t>Düzensiz bir işyeri, </a:t>
            </a:r>
          </a:p>
          <a:p>
            <a:pPr>
              <a:lnSpc>
                <a:spcPct val="130000"/>
              </a:lnSpc>
              <a:buNone/>
            </a:pPr>
            <a:r>
              <a:rPr lang="tr-TR" dirty="0" smtClean="0">
                <a:latin typeface="Comic Sans MS" pitchFamily="66" charset="0"/>
              </a:rPr>
              <a:t>iş verimini düşüreceği gibi </a:t>
            </a:r>
          </a:p>
          <a:p>
            <a:pPr>
              <a:lnSpc>
                <a:spcPct val="130000"/>
              </a:lnSpc>
              <a:buNone/>
            </a:pPr>
            <a:r>
              <a:rPr lang="tr-TR" dirty="0" smtClean="0">
                <a:latin typeface="Comic Sans MS" pitchFamily="66" charset="0"/>
              </a:rPr>
              <a:t>iş kazaları olasılığını arttıracak </a:t>
            </a:r>
          </a:p>
          <a:p>
            <a:pPr>
              <a:lnSpc>
                <a:spcPct val="130000"/>
              </a:lnSpc>
              <a:buNone/>
            </a:pPr>
            <a:r>
              <a:rPr lang="tr-TR" dirty="0" smtClean="0">
                <a:latin typeface="Comic Sans MS" pitchFamily="66" charset="0"/>
              </a:rPr>
              <a:t>ve iş gereği oluşan süprüntü vb. </a:t>
            </a:r>
          </a:p>
          <a:p>
            <a:pPr>
              <a:lnSpc>
                <a:spcPct val="130000"/>
              </a:lnSpc>
              <a:buNone/>
            </a:pPr>
            <a:r>
              <a:rPr lang="tr-TR" dirty="0" smtClean="0">
                <a:latin typeface="Comic Sans MS" pitchFamily="66" charset="0"/>
              </a:rPr>
              <a:t>maddeler (örneğin tozlar) sağlığı</a:t>
            </a:r>
          </a:p>
          <a:p>
            <a:pPr>
              <a:lnSpc>
                <a:spcPct val="130000"/>
              </a:lnSpc>
              <a:buNone/>
            </a:pPr>
            <a:r>
              <a:rPr lang="tr-TR" dirty="0" smtClean="0">
                <a:latin typeface="Comic Sans MS" pitchFamily="66" charset="0"/>
              </a:rPr>
              <a:t>olumsuz yönde etkileyebilecektir.</a:t>
            </a:r>
          </a:p>
          <a:p>
            <a:pPr marL="514350" indent="-514350">
              <a:spcBef>
                <a:spcPct val="50000"/>
              </a:spcBef>
              <a:buClr>
                <a:schemeClr val="bg1"/>
              </a:buClr>
              <a:buNone/>
            </a:pPr>
            <a:r>
              <a:rPr lang="tr-TR" b="1" dirty="0" smtClean="0">
                <a:solidFill>
                  <a:srgbClr val="FF0000"/>
                </a:solidFill>
              </a:rPr>
              <a:t/>
            </a:r>
            <a:br>
              <a:rPr lang="tr-TR" b="1" dirty="0" smtClean="0">
                <a:solidFill>
                  <a:srgbClr val="FF0000"/>
                </a:solidFill>
              </a:rPr>
            </a:br>
            <a:endParaRPr lang="tr-TR" dirty="0" smtClean="0">
              <a:latin typeface="Comic Sans MS" pitchFamily="66" charset="0"/>
            </a:endParaRPr>
          </a:p>
          <a:p>
            <a:pPr>
              <a:spcBef>
                <a:spcPct val="50000"/>
              </a:spcBef>
              <a:buClr>
                <a:schemeClr val="bg1"/>
              </a:buClr>
              <a:buFont typeface="Wingdings" pitchFamily="2" charset="2"/>
              <a:buChar char="v"/>
            </a:pPr>
            <a:endParaRPr lang="tr-TR" dirty="0" smtClean="0">
              <a:solidFill>
                <a:srgbClr val="CC00CC"/>
              </a:solidFill>
              <a:latin typeface="Comic Sans MS" pitchFamily="66" charset="0"/>
            </a:endParaRPr>
          </a:p>
        </p:txBody>
      </p:sp>
      <p:pic>
        <p:nvPicPr>
          <p:cNvPr id="5" name="Picture 4"/>
          <p:cNvPicPr>
            <a:picLocks noChangeAspect="1" noChangeArrowheads="1"/>
          </p:cNvPicPr>
          <p:nvPr/>
        </p:nvPicPr>
        <p:blipFill>
          <a:blip r:embed="rId3" cstate="print"/>
          <a:srcRect t="9688"/>
          <a:stretch>
            <a:fillRect/>
          </a:stretch>
        </p:blipFill>
        <p:spPr bwMode="auto">
          <a:xfrm>
            <a:off x="5148064" y="1628800"/>
            <a:ext cx="3096344" cy="3672408"/>
          </a:xfrm>
          <a:prstGeom prst="rect">
            <a:avLst/>
          </a:prstGeom>
          <a:noFill/>
          <a:ln w="9525">
            <a:noFill/>
            <a:miter lim="800000"/>
            <a:headEnd/>
            <a:tailEnd/>
          </a:ln>
        </p:spPr>
      </p:pic>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type="body" idx="1"/>
          </p:nvPr>
        </p:nvSpPr>
        <p:spPr>
          <a:xfrm>
            <a:off x="395536" y="620688"/>
            <a:ext cx="7467600" cy="5688632"/>
          </a:xfrm>
        </p:spPr>
        <p:txBody>
          <a:bodyPr>
            <a:noAutofit/>
          </a:bodyPr>
          <a:lstStyle/>
          <a:p>
            <a:pPr eaLnBrk="1" hangingPunct="1">
              <a:buFont typeface="Wingdings" pitchFamily="2" charset="2"/>
              <a:buChar char="v"/>
            </a:pPr>
            <a:r>
              <a:rPr lang="tr-TR" b="1" u="sng" dirty="0" smtClean="0">
                <a:solidFill>
                  <a:schemeClr val="accent1"/>
                </a:solidFill>
                <a:latin typeface="Comic Sans MS" pitchFamily="66" charset="0"/>
              </a:rPr>
              <a:t>Kişiye Yönelik Alınacak Önlemler:</a:t>
            </a:r>
          </a:p>
          <a:p>
            <a:pPr marL="457200" indent="-457200" eaLnBrk="1" hangingPunct="1">
              <a:buNone/>
            </a:pPr>
            <a:endParaRPr lang="tr-TR" b="1" u="sng" dirty="0" smtClean="0">
              <a:solidFill>
                <a:schemeClr val="accent1"/>
              </a:solidFill>
              <a:latin typeface="Comic Sans MS" pitchFamily="66" charset="0"/>
            </a:endParaRPr>
          </a:p>
          <a:p>
            <a:pPr marL="457200" indent="-457200" eaLnBrk="1" hangingPunct="1">
              <a:buNone/>
            </a:pPr>
            <a:r>
              <a:rPr lang="tr-TR" dirty="0" smtClean="0">
                <a:solidFill>
                  <a:srgbClr val="FF0000"/>
                </a:solidFill>
                <a:latin typeface="Comic Sans MS" pitchFamily="66" charset="0"/>
              </a:rPr>
              <a:t>   1) Eğitim</a:t>
            </a:r>
          </a:p>
          <a:p>
            <a:pPr marL="457200" indent="-457200" eaLnBrk="1" hangingPunct="1">
              <a:buNone/>
            </a:pPr>
            <a:endParaRPr lang="tr-TR" dirty="0" smtClean="0">
              <a:solidFill>
                <a:srgbClr val="FF0000"/>
              </a:solidFill>
              <a:latin typeface="Comic Sans MS" pitchFamily="66" charset="0"/>
            </a:endParaRPr>
          </a:p>
          <a:p>
            <a:pPr>
              <a:lnSpc>
                <a:spcPct val="170000"/>
              </a:lnSpc>
              <a:buNone/>
            </a:pPr>
            <a:r>
              <a:rPr lang="tr-TR" dirty="0" smtClean="0">
                <a:latin typeface="Comic Sans MS" pitchFamily="66" charset="0"/>
              </a:rPr>
              <a:t>        Önlemlerin en etkili ve yararlısı, çalışanların, hangi tehlikelerle karşı karşıya olduğu, nasıl korunacağı, alınan önlemlere nasıl uyacağı konusunda yapılacak ve belirli aralıklarla tekrarlanan </a:t>
            </a:r>
            <a:r>
              <a:rPr lang="tr-TR" u="sng" dirty="0" smtClean="0">
                <a:latin typeface="Comic Sans MS" pitchFamily="66" charset="0"/>
              </a:rPr>
              <a:t>İş Sağlığı ve Güvenliği </a:t>
            </a:r>
            <a:r>
              <a:rPr lang="tr-TR" dirty="0" smtClean="0">
                <a:latin typeface="Comic Sans MS" pitchFamily="66" charset="0"/>
              </a:rPr>
              <a:t>eğitimleridir.</a:t>
            </a:r>
          </a:p>
          <a:p>
            <a:pPr marL="457200" indent="-457200" eaLnBrk="1" hangingPunct="1">
              <a:buNone/>
            </a:pPr>
            <a:endParaRPr lang="tr-TR" dirty="0" smtClean="0">
              <a:solidFill>
                <a:srgbClr val="FF0000"/>
              </a:solidFill>
              <a:latin typeface="Comic Sans MS" pitchFamily="66" charset="0"/>
            </a:endParaRPr>
          </a:p>
          <a:p>
            <a:pPr marL="457200" indent="-457200" eaLnBrk="1" hangingPunct="1">
              <a:buNone/>
            </a:pPr>
            <a:endParaRPr lang="tr-TR" b="1" u="sng" dirty="0" smtClean="0">
              <a:solidFill>
                <a:srgbClr val="FF0000"/>
              </a:solidFill>
              <a:latin typeface="Comic Sans MS" pitchFamily="66" charset="0"/>
            </a:endParaRPr>
          </a:p>
          <a:p>
            <a:pPr marL="457200" indent="-457200" eaLnBrk="1" hangingPunct="1">
              <a:buNone/>
            </a:pPr>
            <a:r>
              <a:rPr lang="tr-TR" b="1" u="sng" dirty="0" smtClean="0">
                <a:solidFill>
                  <a:srgbClr val="CC00CC"/>
                </a:solidFill>
                <a:latin typeface="Comic Sans MS" pitchFamily="66" charset="0"/>
              </a:rPr>
              <a:t/>
            </a:r>
            <a:br>
              <a:rPr lang="tr-TR" b="1" u="sng" dirty="0" smtClean="0">
                <a:solidFill>
                  <a:srgbClr val="CC00CC"/>
                </a:solidFill>
                <a:latin typeface="Comic Sans MS" pitchFamily="66" charset="0"/>
              </a:rPr>
            </a:br>
            <a:endParaRPr lang="tr-TR" b="1" u="sng" dirty="0" smtClean="0">
              <a:solidFill>
                <a:srgbClr val="CC00CC"/>
              </a:solidFill>
              <a:latin typeface="Comic Sans MS" pitchFamily="66" charset="0"/>
            </a:endParaRP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calcmode="lin" valueType="num">
                                      <p:cBhvr additive="base">
                                        <p:cTn id="7" dur="500" fill="hold"/>
                                        <p:tgtEl>
                                          <p:spTgt spid="148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8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8483">
                                            <p:txEl>
                                              <p:pRg st="2" end="2"/>
                                            </p:txEl>
                                          </p:spTgt>
                                        </p:tgtEl>
                                        <p:attrNameLst>
                                          <p:attrName>style.visibility</p:attrName>
                                        </p:attrNameLst>
                                      </p:cBhvr>
                                      <p:to>
                                        <p:strVal val="visible"/>
                                      </p:to>
                                    </p:set>
                                    <p:anim calcmode="lin" valueType="num">
                                      <p:cBhvr additive="base">
                                        <p:cTn id="13" dur="500" fill="hold"/>
                                        <p:tgtEl>
                                          <p:spTgt spid="1484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8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8483">
                                            <p:txEl>
                                              <p:pRg st="4" end="4"/>
                                            </p:txEl>
                                          </p:spTgt>
                                        </p:tgtEl>
                                        <p:attrNameLst>
                                          <p:attrName>style.visibility</p:attrName>
                                        </p:attrNameLst>
                                      </p:cBhvr>
                                      <p:to>
                                        <p:strVal val="visible"/>
                                      </p:to>
                                    </p:set>
                                    <p:anim calcmode="lin" valueType="num">
                                      <p:cBhvr additive="base">
                                        <p:cTn id="19" dur="500" fill="hold"/>
                                        <p:tgtEl>
                                          <p:spTgt spid="14848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8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8483">
                                            <p:txEl>
                                              <p:pRg st="7" end="7"/>
                                            </p:txEl>
                                          </p:spTgt>
                                        </p:tgtEl>
                                        <p:attrNameLst>
                                          <p:attrName>style.visibility</p:attrName>
                                        </p:attrNameLst>
                                      </p:cBhvr>
                                      <p:to>
                                        <p:strVal val="visible"/>
                                      </p:to>
                                    </p:set>
                                    <p:anim calcmode="lin" valueType="num">
                                      <p:cBhvr additive="base">
                                        <p:cTn id="25" dur="500" fill="hold"/>
                                        <p:tgtEl>
                                          <p:spTgt spid="14848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84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p:cNvSpPr>
            <a:spLocks noChangeArrowheads="1"/>
          </p:cNvSpPr>
          <p:nvPr/>
        </p:nvSpPr>
        <p:spPr bwMode="auto">
          <a:xfrm>
            <a:off x="323528" y="764704"/>
            <a:ext cx="7704137" cy="4524315"/>
          </a:xfrm>
          <a:prstGeom prst="rect">
            <a:avLst/>
          </a:prstGeom>
          <a:noFill/>
          <a:ln w="9525">
            <a:noFill/>
            <a:miter lim="800000"/>
            <a:headEnd/>
            <a:tailEnd/>
          </a:ln>
        </p:spPr>
        <p:txBody>
          <a:bodyPr wrap="square">
            <a:spAutoFit/>
          </a:bodyPr>
          <a:lstStyle/>
          <a:p>
            <a:endParaRPr lang="tr-TR" sz="2400" b="1" dirty="0" smtClean="0">
              <a:solidFill>
                <a:srgbClr val="FF0000"/>
              </a:solidFill>
            </a:endParaRPr>
          </a:p>
          <a:p>
            <a:r>
              <a:rPr lang="tr-TR" sz="2400" dirty="0" smtClean="0">
                <a:solidFill>
                  <a:srgbClr val="FF0000"/>
                </a:solidFill>
                <a:latin typeface="Comic Sans MS" pitchFamily="66" charset="0"/>
              </a:rPr>
              <a:t>   2) İşçilerin Rotasyonu</a:t>
            </a:r>
          </a:p>
          <a:p>
            <a:endParaRPr lang="tr-TR" sz="2400" dirty="0" smtClean="0">
              <a:latin typeface="Comic Sans MS" pitchFamily="66" charset="0"/>
            </a:endParaRPr>
          </a:p>
          <a:p>
            <a:r>
              <a:rPr lang="tr-TR" sz="2400" dirty="0" smtClean="0">
                <a:latin typeface="Comic Sans MS" pitchFamily="66" charset="0"/>
              </a:rPr>
              <a:t>     Bazı iş türlerinde, işin gereği alınan tüm önlemlere karşın yine de risk tamamen ortadan kaldırılamaz.</a:t>
            </a:r>
          </a:p>
          <a:p>
            <a:r>
              <a:rPr lang="tr-TR" sz="2400" dirty="0" smtClean="0">
                <a:latin typeface="Comic Sans MS" pitchFamily="66" charset="0"/>
              </a:rPr>
              <a:t>         </a:t>
            </a:r>
          </a:p>
          <a:p>
            <a:r>
              <a:rPr lang="tr-TR" sz="2400" dirty="0" smtClean="0">
                <a:latin typeface="Comic Sans MS" pitchFamily="66" charset="0"/>
              </a:rPr>
              <a:t>     Bu </a:t>
            </a:r>
            <a:r>
              <a:rPr lang="tr-TR" sz="2400" dirty="0">
                <a:latin typeface="Comic Sans MS" pitchFamily="66" charset="0"/>
              </a:rPr>
              <a:t>durumlarda uzmanların yapacakları değerlendirmeye bağlı olarak belirlenecek sürelerde değiştirilen ekiplerle iş sürdürülebilir.</a:t>
            </a:r>
          </a:p>
          <a:p>
            <a:endParaRPr lang="tr-TR" sz="2400" dirty="0">
              <a:latin typeface="Comic Sans MS" pitchFamily="66" charset="0"/>
            </a:endParaRPr>
          </a:p>
          <a:p>
            <a:r>
              <a:rPr lang="tr-TR" sz="2400" dirty="0" smtClean="0">
                <a:latin typeface="Comic Sans MS" pitchFamily="66" charset="0"/>
              </a:rPr>
              <a:t>     Kişiler </a:t>
            </a:r>
            <a:r>
              <a:rPr lang="tr-TR" sz="2400" dirty="0">
                <a:latin typeface="Comic Sans MS" pitchFamily="66" charset="0"/>
              </a:rPr>
              <a:t>üzerindeki </a:t>
            </a:r>
            <a:r>
              <a:rPr lang="tr-TR" sz="2400" dirty="0" err="1">
                <a:latin typeface="Comic Sans MS" pitchFamily="66" charset="0"/>
              </a:rPr>
              <a:t>maruziyet</a:t>
            </a:r>
            <a:r>
              <a:rPr lang="tr-TR" sz="2400" dirty="0">
                <a:latin typeface="Comic Sans MS" pitchFamily="66" charset="0"/>
              </a:rPr>
              <a:t> süresi kısaltılmış olur.</a:t>
            </a: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idx="1"/>
          </p:nvPr>
        </p:nvSpPr>
        <p:spPr>
          <a:xfrm>
            <a:off x="457200" y="764704"/>
            <a:ext cx="7467600" cy="5709248"/>
          </a:xfrm>
        </p:spPr>
        <p:txBody>
          <a:bodyPr/>
          <a:lstStyle/>
          <a:p>
            <a:pPr eaLnBrk="1" hangingPunct="1">
              <a:lnSpc>
                <a:spcPct val="180000"/>
              </a:lnSpc>
              <a:buFontTx/>
              <a:buNone/>
            </a:pPr>
            <a:r>
              <a:rPr lang="tr-TR" dirty="0" smtClean="0">
                <a:solidFill>
                  <a:srgbClr val="FF0000"/>
                </a:solidFill>
                <a:latin typeface="Comic Sans MS" pitchFamily="66" charset="0"/>
              </a:rPr>
              <a:t>3) Kişisel Koruyucular</a:t>
            </a:r>
          </a:p>
          <a:p>
            <a:pPr eaLnBrk="1" hangingPunct="1">
              <a:lnSpc>
                <a:spcPct val="150000"/>
              </a:lnSpc>
              <a:buFontTx/>
              <a:buNone/>
            </a:pPr>
            <a:r>
              <a:rPr lang="tr-TR" dirty="0" smtClean="0">
                <a:latin typeface="Comic Sans MS" pitchFamily="66" charset="0"/>
              </a:rPr>
              <a:t>     Gözlük, maske, eldiven, baret, çelik burunlu ayakkabı vb. kişisel koruyucular en son başvurulacak, fakat gerektiğinde kesinlikle kullanılması zorunlu araçlardır.</a:t>
            </a:r>
          </a:p>
          <a:p>
            <a:pPr eaLnBrk="1" hangingPunct="1"/>
            <a:endParaRPr lang="tr-TR" dirty="0" smtClean="0"/>
          </a:p>
        </p:txBody>
      </p:sp>
      <p:pic>
        <p:nvPicPr>
          <p:cNvPr id="151556" name="Picture 4" descr="j0297777"/>
          <p:cNvPicPr>
            <a:picLocks noChangeAspect="1" noChangeArrowheads="1"/>
          </p:cNvPicPr>
          <p:nvPr/>
        </p:nvPicPr>
        <p:blipFill>
          <a:blip r:embed="rId3" cstate="print"/>
          <a:srcRect/>
          <a:stretch>
            <a:fillRect/>
          </a:stretch>
        </p:blipFill>
        <p:spPr bwMode="auto">
          <a:xfrm>
            <a:off x="684213" y="4508500"/>
            <a:ext cx="2015579" cy="1927225"/>
          </a:xfrm>
          <a:prstGeom prst="rect">
            <a:avLst/>
          </a:prstGeom>
          <a:noFill/>
          <a:ln w="9525">
            <a:noFill/>
            <a:miter lim="800000"/>
            <a:headEnd/>
            <a:tailEnd/>
          </a:ln>
        </p:spPr>
      </p:pic>
      <p:pic>
        <p:nvPicPr>
          <p:cNvPr id="151557" name="Picture 5" descr="hardhat"/>
          <p:cNvPicPr>
            <a:picLocks noChangeAspect="1" noChangeArrowheads="1"/>
          </p:cNvPicPr>
          <p:nvPr/>
        </p:nvPicPr>
        <p:blipFill>
          <a:blip r:embed="rId4" cstate="print"/>
          <a:srcRect/>
          <a:stretch>
            <a:fillRect/>
          </a:stretch>
        </p:blipFill>
        <p:spPr bwMode="auto">
          <a:xfrm>
            <a:off x="3707904" y="4797152"/>
            <a:ext cx="1763712" cy="1512888"/>
          </a:xfrm>
          <a:prstGeom prst="rect">
            <a:avLst/>
          </a:prstGeom>
          <a:noFill/>
          <a:ln w="9525">
            <a:noFill/>
            <a:miter lim="800000"/>
            <a:headEnd/>
            <a:tailEnd/>
          </a:ln>
        </p:spPr>
      </p:pic>
      <p:pic>
        <p:nvPicPr>
          <p:cNvPr id="151558" name="Picture 6"/>
          <p:cNvPicPr>
            <a:picLocks noChangeAspect="1" noChangeArrowheads="1"/>
          </p:cNvPicPr>
          <p:nvPr/>
        </p:nvPicPr>
        <p:blipFill>
          <a:blip r:embed="rId5" cstate="print"/>
          <a:srcRect/>
          <a:stretch>
            <a:fillRect/>
          </a:stretch>
        </p:blipFill>
        <p:spPr bwMode="auto">
          <a:xfrm>
            <a:off x="5796136" y="4653136"/>
            <a:ext cx="1873250" cy="1501775"/>
          </a:xfrm>
          <a:prstGeom prst="rect">
            <a:avLst/>
          </a:prstGeom>
          <a:noFill/>
          <a:ln w="9525">
            <a:noFill/>
            <a:miter lim="800000"/>
            <a:headEnd/>
            <a:tailEnd/>
          </a:ln>
        </p:spPr>
      </p:pic>
      <p:sp>
        <p:nvSpPr>
          <p:cNvPr id="11" name="10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 calcmode="lin" valueType="num">
                                      <p:cBhvr additive="base">
                                        <p:cTn id="7" dur="500" fill="hold"/>
                                        <p:tgtEl>
                                          <p:spTgt spid="151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1555">
                                            <p:txEl>
                                              <p:pRg st="1" end="1"/>
                                            </p:txEl>
                                          </p:spTgt>
                                        </p:tgtEl>
                                        <p:attrNameLst>
                                          <p:attrName>style.visibility</p:attrName>
                                        </p:attrNameLst>
                                      </p:cBhvr>
                                      <p:to>
                                        <p:strVal val="visible"/>
                                      </p:to>
                                    </p:set>
                                    <p:anim calcmode="lin" valueType="num">
                                      <p:cBhvr additive="base">
                                        <p:cTn id="13" dur="500" fill="hold"/>
                                        <p:tgtEl>
                                          <p:spTgt spid="151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15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AutoShape 2"/>
          <p:cNvSpPr>
            <a:spLocks noGrp="1" noChangeArrowheads="1"/>
          </p:cNvSpPr>
          <p:nvPr>
            <p:ph sz="quarter" idx="1"/>
          </p:nvPr>
        </p:nvSpPr>
        <p:spPr>
          <a:xfrm>
            <a:off x="3851920" y="188640"/>
            <a:ext cx="4248150" cy="5688012"/>
          </a:xfrm>
          <a:prstGeom prst="wedgeRectCallout">
            <a:avLst>
              <a:gd name="adj1" fmla="val -74477"/>
              <a:gd name="adj2" fmla="val 13912"/>
            </a:avLst>
          </a:prstGeom>
          <a:solidFill>
            <a:srgbClr val="FFDCD1"/>
          </a:solidFill>
          <a:ln>
            <a:solidFill>
              <a:srgbClr val="680000"/>
            </a:solidFill>
          </a:ln>
        </p:spPr>
        <p:txBody>
          <a:bodyPr/>
          <a:lstStyle/>
          <a:p>
            <a:pPr eaLnBrk="1" hangingPunct="1">
              <a:buFont typeface="Wingdings" pitchFamily="2" charset="2"/>
              <a:buNone/>
              <a:defRPr/>
            </a:pPr>
            <a:r>
              <a:rPr lang="tr-TR" sz="3600" b="1" dirty="0" smtClean="0">
                <a:solidFill>
                  <a:srgbClr val="CC3300"/>
                </a:solidFill>
                <a:latin typeface="Comic Sans MS" pitchFamily="66" charset="0"/>
              </a:rPr>
              <a:t>  “İŞ SAĞLIĞI, </a:t>
            </a:r>
          </a:p>
          <a:p>
            <a:pPr eaLnBrk="1" hangingPunct="1">
              <a:buFont typeface="Wingdings" pitchFamily="2" charset="2"/>
              <a:buNone/>
              <a:defRPr/>
            </a:pPr>
            <a:r>
              <a:rPr lang="tr-TR" sz="3600" b="1" dirty="0" smtClean="0">
                <a:solidFill>
                  <a:srgbClr val="CC3300"/>
                </a:solidFill>
                <a:latin typeface="Comic Sans MS" pitchFamily="66" charset="0"/>
              </a:rPr>
              <a:t>   İŞİN İNSANA </a:t>
            </a:r>
          </a:p>
          <a:p>
            <a:pPr eaLnBrk="1" hangingPunct="1">
              <a:buFont typeface="Wingdings" pitchFamily="2" charset="2"/>
              <a:buNone/>
              <a:defRPr/>
            </a:pPr>
            <a:r>
              <a:rPr lang="tr-TR" sz="3600" b="1" dirty="0" smtClean="0">
                <a:solidFill>
                  <a:srgbClr val="CC3300"/>
                </a:solidFill>
                <a:latin typeface="Comic Sans MS" pitchFamily="66" charset="0"/>
              </a:rPr>
              <a:t>   İNSANIN DA </a:t>
            </a:r>
          </a:p>
          <a:p>
            <a:pPr eaLnBrk="1" hangingPunct="1">
              <a:buFont typeface="Wingdings" pitchFamily="2" charset="2"/>
              <a:buNone/>
              <a:defRPr/>
            </a:pPr>
            <a:r>
              <a:rPr lang="tr-TR" sz="3600" b="1" dirty="0" smtClean="0">
                <a:solidFill>
                  <a:srgbClr val="CC3300"/>
                </a:solidFill>
                <a:latin typeface="Comic Sans MS" pitchFamily="66" charset="0"/>
              </a:rPr>
              <a:t>  İŞİNE UYGUN </a:t>
            </a:r>
          </a:p>
          <a:p>
            <a:pPr eaLnBrk="1" hangingPunct="1">
              <a:buFont typeface="Wingdings" pitchFamily="2" charset="2"/>
              <a:buNone/>
              <a:defRPr/>
            </a:pPr>
            <a:r>
              <a:rPr lang="tr-TR" sz="3600" b="1" dirty="0" smtClean="0">
                <a:solidFill>
                  <a:srgbClr val="CC3300"/>
                </a:solidFill>
                <a:latin typeface="Comic Sans MS" pitchFamily="66" charset="0"/>
              </a:rPr>
              <a:t>         HALE </a:t>
            </a:r>
          </a:p>
          <a:p>
            <a:pPr eaLnBrk="1" hangingPunct="1">
              <a:buFont typeface="Wingdings" pitchFamily="2" charset="2"/>
              <a:buNone/>
              <a:defRPr/>
            </a:pPr>
            <a:r>
              <a:rPr lang="tr-TR" sz="3600" b="1" dirty="0" smtClean="0">
                <a:solidFill>
                  <a:srgbClr val="CC3300"/>
                </a:solidFill>
                <a:latin typeface="Comic Sans MS" pitchFamily="66" charset="0"/>
              </a:rPr>
              <a:t>GETİRİLMESİNİ </a:t>
            </a:r>
          </a:p>
          <a:p>
            <a:pPr eaLnBrk="1" hangingPunct="1">
              <a:buFont typeface="Wingdings" pitchFamily="2" charset="2"/>
              <a:buNone/>
              <a:defRPr/>
            </a:pPr>
            <a:r>
              <a:rPr lang="tr-TR" sz="3600" b="1" dirty="0" smtClean="0">
                <a:solidFill>
                  <a:srgbClr val="CC3300"/>
                </a:solidFill>
                <a:latin typeface="Comic Sans MS" pitchFamily="66" charset="0"/>
              </a:rPr>
              <a:t>    HEDEFLER”</a:t>
            </a:r>
          </a:p>
        </p:txBody>
      </p:sp>
      <p:pic>
        <p:nvPicPr>
          <p:cNvPr id="11267" name="Picture 3" descr="S68A0803"/>
          <p:cNvPicPr>
            <a:picLocks noChangeAspect="1" noChangeArrowheads="1"/>
          </p:cNvPicPr>
          <p:nvPr/>
        </p:nvPicPr>
        <p:blipFill>
          <a:blip r:embed="rId3" cstate="print"/>
          <a:srcRect/>
          <a:stretch>
            <a:fillRect/>
          </a:stretch>
        </p:blipFill>
        <p:spPr bwMode="auto">
          <a:xfrm>
            <a:off x="395288" y="3284538"/>
            <a:ext cx="2846387" cy="3406775"/>
          </a:xfrm>
          <a:prstGeom prst="rect">
            <a:avLst/>
          </a:prstGeom>
          <a:noFill/>
          <a:ln w="9525">
            <a:noFill/>
            <a:miter lim="800000"/>
            <a:headEnd/>
            <a:tailEnd/>
          </a:ln>
        </p:spPr>
      </p:pic>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1484784"/>
            <a:ext cx="7920880" cy="5078313"/>
          </a:xfrm>
          <a:prstGeom prst="rect">
            <a:avLst/>
          </a:prstGeom>
        </p:spPr>
        <p:txBody>
          <a:bodyPr wrap="square">
            <a:spAutoFit/>
          </a:bodyPr>
          <a:lstStyle/>
          <a:p>
            <a:pPr eaLnBrk="0" hangingPunct="0">
              <a:lnSpc>
                <a:spcPct val="150000"/>
              </a:lnSpc>
            </a:pPr>
            <a:r>
              <a:rPr lang="tr-TR" sz="2400" dirty="0" smtClean="0">
                <a:solidFill>
                  <a:schemeClr val="accent2"/>
                </a:solidFill>
                <a:latin typeface="Comic Sans MS" pitchFamily="66" charset="0"/>
              </a:rPr>
              <a:t>    </a:t>
            </a:r>
            <a:r>
              <a:rPr lang="tr-TR" sz="2400" dirty="0" smtClean="0">
                <a:latin typeface="Comic Sans MS" pitchFamily="66" charset="0"/>
              </a:rPr>
              <a:t>Sistematik    metotlarla çalışma  ortamı,  şartları  ya da çevrede  var   olan;</a:t>
            </a:r>
          </a:p>
          <a:p>
            <a:pPr eaLnBrk="0" hangingPunct="0">
              <a:lnSpc>
                <a:spcPct val="150000"/>
              </a:lnSpc>
            </a:pPr>
            <a:r>
              <a:rPr lang="tr-TR" sz="2400" dirty="0" smtClean="0">
                <a:latin typeface="Comic Sans MS" pitchFamily="66" charset="0"/>
              </a:rPr>
              <a:t>  </a:t>
            </a:r>
          </a:p>
          <a:p>
            <a:pPr eaLnBrk="0" hangingPunct="0">
              <a:lnSpc>
                <a:spcPct val="150000"/>
              </a:lnSpc>
              <a:buClr>
                <a:schemeClr val="accent1"/>
              </a:buClr>
              <a:buFont typeface="Wingdings" pitchFamily="2" charset="2"/>
              <a:buChar char="v"/>
            </a:pPr>
            <a:r>
              <a:rPr lang="tr-TR" sz="2400" u="sng" dirty="0" smtClean="0">
                <a:solidFill>
                  <a:srgbClr val="FF0000"/>
                </a:solidFill>
                <a:latin typeface="Comic Sans MS" pitchFamily="66" charset="0"/>
              </a:rPr>
              <a:t>Tehlikeleri   belirlemek</a:t>
            </a:r>
            <a:r>
              <a:rPr lang="tr-TR" sz="2400" dirty="0" smtClean="0">
                <a:solidFill>
                  <a:srgbClr val="FF0000"/>
                </a:solidFill>
                <a:latin typeface="Comic Sans MS" pitchFamily="66" charset="0"/>
              </a:rPr>
              <a:t>,   </a:t>
            </a:r>
          </a:p>
          <a:p>
            <a:pPr eaLnBrk="0" hangingPunct="0">
              <a:lnSpc>
                <a:spcPct val="150000"/>
              </a:lnSpc>
              <a:buClr>
                <a:schemeClr val="accent1"/>
              </a:buClr>
              <a:buFont typeface="Wingdings" pitchFamily="2" charset="2"/>
              <a:buChar char="v"/>
            </a:pPr>
            <a:r>
              <a:rPr lang="tr-TR" sz="2400" u="sng" dirty="0" smtClean="0">
                <a:solidFill>
                  <a:srgbClr val="FF0000"/>
                </a:solidFill>
                <a:latin typeface="Comic Sans MS" pitchFamily="66" charset="0"/>
              </a:rPr>
              <a:t>Riskleri  ortaya   çıkarmak</a:t>
            </a:r>
            <a:r>
              <a:rPr lang="tr-TR" sz="2400" dirty="0" smtClean="0">
                <a:solidFill>
                  <a:srgbClr val="FF0000"/>
                </a:solidFill>
                <a:latin typeface="Comic Sans MS" pitchFamily="66" charset="0"/>
              </a:rPr>
              <a:t> </a:t>
            </a:r>
            <a:endParaRPr lang="tr-TR" sz="2400" u="sng" dirty="0" smtClean="0">
              <a:solidFill>
                <a:srgbClr val="FF0000"/>
              </a:solidFill>
              <a:latin typeface="Comic Sans MS" pitchFamily="66" charset="0"/>
            </a:endParaRPr>
          </a:p>
          <a:p>
            <a:pPr eaLnBrk="0" hangingPunct="0">
              <a:lnSpc>
                <a:spcPct val="150000"/>
              </a:lnSpc>
              <a:buClr>
                <a:schemeClr val="accent1"/>
              </a:buClr>
              <a:buFont typeface="Wingdings" pitchFamily="2" charset="2"/>
              <a:buChar char="v"/>
            </a:pPr>
            <a:r>
              <a:rPr lang="tr-TR" sz="2400" u="sng" dirty="0" smtClean="0">
                <a:solidFill>
                  <a:srgbClr val="FF0000"/>
                </a:solidFill>
                <a:latin typeface="Comic Sans MS" pitchFamily="66" charset="0"/>
              </a:rPr>
              <a:t> Riskleri   kontrol   etmek</a:t>
            </a:r>
            <a:r>
              <a:rPr lang="tr-TR" sz="2400" dirty="0" smtClean="0">
                <a:solidFill>
                  <a:srgbClr val="FF0000"/>
                </a:solidFill>
                <a:latin typeface="Comic Sans MS" pitchFamily="66" charset="0"/>
              </a:rPr>
              <a:t>  </a:t>
            </a:r>
          </a:p>
          <a:p>
            <a:pPr eaLnBrk="0" hangingPunct="0">
              <a:lnSpc>
                <a:spcPct val="150000"/>
              </a:lnSpc>
              <a:buClr>
                <a:schemeClr val="accent1"/>
              </a:buClr>
            </a:pPr>
            <a:endParaRPr lang="tr-TR" sz="2400" dirty="0" smtClean="0">
              <a:solidFill>
                <a:srgbClr val="FF0000"/>
              </a:solidFill>
              <a:latin typeface="Comic Sans MS" pitchFamily="66" charset="0"/>
            </a:endParaRPr>
          </a:p>
          <a:p>
            <a:pPr eaLnBrk="0" hangingPunct="0">
              <a:lnSpc>
                <a:spcPct val="150000"/>
              </a:lnSpc>
            </a:pPr>
            <a:r>
              <a:rPr lang="tr-TR" sz="2400" dirty="0" smtClean="0">
                <a:latin typeface="Comic Sans MS" pitchFamily="66" charset="0"/>
              </a:rPr>
              <a:t>      için  uygun  nitel  ve/veya  nicel yöntemler    kullanılarak yapılan   çalışmaların bütünüdür.</a:t>
            </a:r>
            <a:endParaRPr lang="tr-TR" sz="2400" dirty="0">
              <a:latin typeface="Comic Sans MS" pitchFamily="66" charset="0"/>
            </a:endParaRPr>
          </a:p>
        </p:txBody>
      </p:sp>
      <p:sp>
        <p:nvSpPr>
          <p:cNvPr id="3" name="2 Metin kutusu"/>
          <p:cNvSpPr txBox="1"/>
          <p:nvPr/>
        </p:nvSpPr>
        <p:spPr>
          <a:xfrm>
            <a:off x="899592" y="548680"/>
            <a:ext cx="6552728" cy="646331"/>
          </a:xfrm>
          <a:prstGeom prst="rect">
            <a:avLst/>
          </a:prstGeom>
          <a:noFill/>
        </p:spPr>
        <p:txBody>
          <a:bodyPr wrap="square" rtlCol="0">
            <a:spAutoFit/>
          </a:bodyPr>
          <a:lstStyle/>
          <a:p>
            <a:r>
              <a:rPr lang="tr-TR" sz="3600" b="1" dirty="0" smtClean="0">
                <a:solidFill>
                  <a:schemeClr val="accent2"/>
                </a:solidFill>
                <a:latin typeface="Comic Sans MS" pitchFamily="66" charset="0"/>
              </a:rPr>
              <a:t>Risk Değerlendirmesi Nedir?</a:t>
            </a:r>
            <a:endParaRPr lang="tr-TR" sz="3600" b="1" dirty="0">
              <a:solidFill>
                <a:schemeClr val="accent2"/>
              </a:solidFill>
              <a:latin typeface="Comic Sans MS" pitchFamily="66" charset="0"/>
            </a:endParaRPr>
          </a:p>
        </p:txBody>
      </p:sp>
      <p:sp>
        <p:nvSpPr>
          <p:cNvPr id="4" name="3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611560" y="908720"/>
            <a:ext cx="7632848" cy="461665"/>
          </a:xfrm>
          <a:prstGeom prst="rect">
            <a:avLst/>
          </a:prstGeom>
          <a:noFill/>
        </p:spPr>
        <p:txBody>
          <a:bodyPr wrap="square" rtlCol="0">
            <a:spAutoFit/>
          </a:bodyPr>
          <a:lstStyle/>
          <a:p>
            <a:r>
              <a:rPr lang="tr-TR" sz="2400" dirty="0" smtClean="0">
                <a:solidFill>
                  <a:schemeClr val="accent2"/>
                </a:solidFill>
                <a:latin typeface="Comic Sans MS" pitchFamily="66" charset="0"/>
              </a:rPr>
              <a:t>Risk Değerlendirmesi Ne Zaman Yapılmalıdır?</a:t>
            </a:r>
            <a:endParaRPr lang="tr-TR" sz="2400" dirty="0">
              <a:solidFill>
                <a:schemeClr val="accent2"/>
              </a:solidFill>
              <a:latin typeface="Comic Sans MS" pitchFamily="66" charset="0"/>
            </a:endParaRPr>
          </a:p>
        </p:txBody>
      </p:sp>
      <p:sp>
        <p:nvSpPr>
          <p:cNvPr id="4" name="3 Metin kutusu"/>
          <p:cNvSpPr txBox="1"/>
          <p:nvPr/>
        </p:nvSpPr>
        <p:spPr>
          <a:xfrm>
            <a:off x="395536" y="1772816"/>
            <a:ext cx="7488832" cy="4524315"/>
          </a:xfrm>
          <a:prstGeom prst="rect">
            <a:avLst/>
          </a:prstGeom>
          <a:noFill/>
        </p:spPr>
        <p:txBody>
          <a:bodyPr wrap="square" rtlCol="0">
            <a:spAutoFit/>
          </a:bodyPr>
          <a:lstStyle/>
          <a:p>
            <a:pPr>
              <a:lnSpc>
                <a:spcPct val="150000"/>
              </a:lnSpc>
              <a:buClr>
                <a:schemeClr val="accent1"/>
              </a:buClr>
              <a:buFont typeface="Wingdings" pitchFamily="2" charset="2"/>
              <a:buChar char="v"/>
            </a:pPr>
            <a:r>
              <a:rPr lang="tr-TR" sz="2400" dirty="0" smtClean="0">
                <a:latin typeface="Comic Sans MS" pitchFamily="66" charset="0"/>
              </a:rPr>
              <a:t>İşe başlama aşamasında</a:t>
            </a:r>
          </a:p>
          <a:p>
            <a:pPr>
              <a:lnSpc>
                <a:spcPct val="150000"/>
              </a:lnSpc>
              <a:buClr>
                <a:schemeClr val="accent1"/>
              </a:buClr>
              <a:buFont typeface="Wingdings" pitchFamily="2" charset="2"/>
              <a:buChar char="v"/>
            </a:pPr>
            <a:r>
              <a:rPr lang="tr-TR" sz="2400" dirty="0" smtClean="0">
                <a:latin typeface="Comic Sans MS" pitchFamily="66" charset="0"/>
              </a:rPr>
              <a:t>İşyerinde bir değişiklik olması durumunda</a:t>
            </a:r>
          </a:p>
          <a:p>
            <a:pPr>
              <a:lnSpc>
                <a:spcPct val="150000"/>
              </a:lnSpc>
              <a:buClr>
                <a:schemeClr val="accent1"/>
              </a:buClr>
              <a:buFont typeface="Wingdings" pitchFamily="2" charset="2"/>
              <a:buChar char="v"/>
            </a:pPr>
            <a:r>
              <a:rPr lang="tr-TR" sz="2400" dirty="0" smtClean="0">
                <a:latin typeface="Comic Sans MS" pitchFamily="66" charset="0"/>
              </a:rPr>
              <a:t>İş kazası, Meslek hastalığı vb. olaylar sonrasında</a:t>
            </a:r>
          </a:p>
          <a:p>
            <a:pPr>
              <a:lnSpc>
                <a:spcPct val="150000"/>
              </a:lnSpc>
              <a:buClr>
                <a:schemeClr val="accent1"/>
              </a:buClr>
              <a:buFont typeface="Wingdings" pitchFamily="2" charset="2"/>
              <a:buChar char="v"/>
            </a:pPr>
            <a:r>
              <a:rPr lang="tr-TR" sz="2400" dirty="0" smtClean="0">
                <a:latin typeface="Comic Sans MS" pitchFamily="66" charset="0"/>
              </a:rPr>
              <a:t>Periyodik aralıklarla </a:t>
            </a:r>
          </a:p>
          <a:p>
            <a:pPr>
              <a:lnSpc>
                <a:spcPct val="150000"/>
              </a:lnSpc>
              <a:buClr>
                <a:schemeClr val="accent1"/>
              </a:buClr>
            </a:pPr>
            <a:r>
              <a:rPr lang="tr-TR" sz="2400" dirty="0" smtClean="0">
                <a:latin typeface="Comic Sans MS" pitchFamily="66" charset="0"/>
              </a:rPr>
              <a:t>   </a:t>
            </a:r>
          </a:p>
          <a:p>
            <a:pPr>
              <a:lnSpc>
                <a:spcPct val="150000"/>
              </a:lnSpc>
              <a:buClr>
                <a:schemeClr val="accent1"/>
              </a:buClr>
            </a:pPr>
            <a:r>
              <a:rPr lang="tr-TR" sz="2400" dirty="0" smtClean="0">
                <a:latin typeface="Comic Sans MS" pitchFamily="66" charset="0"/>
              </a:rPr>
              <a:t>    ekip halinde ve bilimsel yöntemlerle yapılmalıdır.</a:t>
            </a:r>
          </a:p>
          <a:p>
            <a:pPr>
              <a:lnSpc>
                <a:spcPct val="150000"/>
              </a:lnSpc>
              <a:buClr>
                <a:schemeClr val="accent1"/>
              </a:buClr>
            </a:pPr>
            <a:r>
              <a:rPr lang="tr-TR" sz="2400" dirty="0" smtClean="0">
                <a:latin typeface="Comic Sans MS" pitchFamily="66" charset="0"/>
              </a:rPr>
              <a:t>    </a:t>
            </a:r>
          </a:p>
          <a:p>
            <a:pPr>
              <a:lnSpc>
                <a:spcPct val="150000"/>
              </a:lnSpc>
              <a:buClr>
                <a:schemeClr val="accent1"/>
              </a:buClr>
            </a:pPr>
            <a:r>
              <a:rPr lang="tr-TR" sz="2400" dirty="0" smtClean="0">
                <a:latin typeface="Comic Sans MS" pitchFamily="66" charset="0"/>
              </a:rPr>
              <a:t>     </a:t>
            </a:r>
            <a:endParaRPr lang="tr-TR" sz="2400" dirty="0">
              <a:latin typeface="Comic Sans MS" pitchFamily="66" charset="0"/>
            </a:endParaRPr>
          </a:p>
        </p:txBody>
      </p:sp>
      <p:sp>
        <p:nvSpPr>
          <p:cNvPr id="5" name="4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467544" y="476672"/>
            <a:ext cx="6408712" cy="584775"/>
          </a:xfrm>
          <a:prstGeom prst="rect">
            <a:avLst/>
          </a:prstGeom>
          <a:noFill/>
        </p:spPr>
        <p:txBody>
          <a:bodyPr wrap="square" rtlCol="0">
            <a:spAutoFit/>
          </a:bodyPr>
          <a:lstStyle/>
          <a:p>
            <a:r>
              <a:rPr lang="tr-TR" sz="3200" dirty="0" smtClean="0">
                <a:solidFill>
                  <a:schemeClr val="accent2"/>
                </a:solidFill>
                <a:latin typeface="Comic Sans MS" pitchFamily="66" charset="0"/>
              </a:rPr>
              <a:t>Risk Değerlendirme Yöntemleri</a:t>
            </a:r>
            <a:endParaRPr lang="tr-TR" sz="3200" dirty="0">
              <a:solidFill>
                <a:schemeClr val="accent2"/>
              </a:solidFill>
              <a:latin typeface="Comic Sans MS" pitchFamily="66" charset="0"/>
            </a:endParaRPr>
          </a:p>
        </p:txBody>
      </p:sp>
      <p:sp>
        <p:nvSpPr>
          <p:cNvPr id="3" name="2 Metin kutusu"/>
          <p:cNvSpPr txBox="1"/>
          <p:nvPr/>
        </p:nvSpPr>
        <p:spPr>
          <a:xfrm>
            <a:off x="251520" y="1772816"/>
            <a:ext cx="8316416" cy="3909083"/>
          </a:xfrm>
          <a:prstGeom prst="rect">
            <a:avLst/>
          </a:prstGeom>
          <a:noFill/>
        </p:spPr>
        <p:txBody>
          <a:bodyPr wrap="square" rtlCol="0">
            <a:spAutoFit/>
          </a:bodyPr>
          <a:lstStyle/>
          <a:p>
            <a:pPr>
              <a:lnSpc>
                <a:spcPct val="150000"/>
              </a:lnSpc>
              <a:buClr>
                <a:schemeClr val="accent1"/>
              </a:buClr>
              <a:buFont typeface="Wingdings" pitchFamily="2" charset="2"/>
              <a:buChar char="v"/>
            </a:pPr>
            <a:r>
              <a:rPr lang="tr-TR" sz="2400" u="sng" dirty="0" smtClean="0">
                <a:solidFill>
                  <a:srgbClr val="FF0000"/>
                </a:solidFill>
                <a:latin typeface="Comic Sans MS" pitchFamily="66" charset="0"/>
              </a:rPr>
              <a:t>Kontrol Listeleri (</a:t>
            </a:r>
            <a:r>
              <a:rPr lang="tr-TR" sz="2400" u="sng" dirty="0" err="1" smtClean="0">
                <a:solidFill>
                  <a:srgbClr val="FF0000"/>
                </a:solidFill>
                <a:latin typeface="Comic Sans MS" pitchFamily="66" charset="0"/>
              </a:rPr>
              <a:t>Check</a:t>
            </a:r>
            <a:r>
              <a:rPr lang="tr-TR" sz="2400" u="sng" dirty="0" smtClean="0">
                <a:solidFill>
                  <a:srgbClr val="FF0000"/>
                </a:solidFill>
                <a:latin typeface="Comic Sans MS" pitchFamily="66" charset="0"/>
              </a:rPr>
              <a:t>-</a:t>
            </a:r>
            <a:r>
              <a:rPr lang="tr-TR" sz="2400" u="sng" dirty="0" err="1" smtClean="0">
                <a:solidFill>
                  <a:srgbClr val="FF0000"/>
                </a:solidFill>
                <a:latin typeface="Comic Sans MS" pitchFamily="66" charset="0"/>
              </a:rPr>
              <a:t>List</a:t>
            </a:r>
            <a:r>
              <a:rPr lang="tr-TR" sz="2400" u="sng" dirty="0" smtClean="0">
                <a:solidFill>
                  <a:srgbClr val="FF0000"/>
                </a:solidFill>
                <a:latin typeface="Comic Sans MS" pitchFamily="66" charset="0"/>
              </a:rPr>
              <a:t>)</a:t>
            </a:r>
          </a:p>
          <a:p>
            <a:pPr>
              <a:lnSpc>
                <a:spcPct val="150000"/>
              </a:lnSpc>
              <a:buClr>
                <a:schemeClr val="accent1"/>
              </a:buClr>
              <a:buFont typeface="Wingdings" pitchFamily="2" charset="2"/>
              <a:buChar char="v"/>
            </a:pPr>
            <a:r>
              <a:rPr lang="tr-TR" sz="2400" dirty="0" smtClean="0">
                <a:latin typeface="Comic Sans MS" pitchFamily="66" charset="0"/>
              </a:rPr>
              <a:t>Normal Sistemden Sapma ve Etkileri Analizi (FMEA)</a:t>
            </a:r>
          </a:p>
          <a:p>
            <a:pPr>
              <a:lnSpc>
                <a:spcPct val="150000"/>
              </a:lnSpc>
              <a:buClr>
                <a:schemeClr val="accent1"/>
              </a:buClr>
              <a:buFont typeface="Wingdings" pitchFamily="2" charset="2"/>
              <a:buChar char="v"/>
            </a:pPr>
            <a:r>
              <a:rPr lang="tr-TR" sz="2400" dirty="0" smtClean="0">
                <a:latin typeface="Comic Sans MS" pitchFamily="66" charset="0"/>
              </a:rPr>
              <a:t>Tehlike ve Çalışabilirlik Analizi (HAZOP)</a:t>
            </a:r>
          </a:p>
          <a:p>
            <a:pPr>
              <a:lnSpc>
                <a:spcPct val="150000"/>
              </a:lnSpc>
              <a:buClr>
                <a:schemeClr val="accent1"/>
              </a:buClr>
              <a:buFont typeface="Wingdings" pitchFamily="2" charset="2"/>
              <a:buChar char="v"/>
            </a:pPr>
            <a:r>
              <a:rPr lang="tr-TR" sz="2400" dirty="0" smtClean="0">
                <a:latin typeface="Comic Sans MS" pitchFamily="66" charset="0"/>
              </a:rPr>
              <a:t>Hata Ağacı Analizi (FTA)</a:t>
            </a:r>
          </a:p>
          <a:p>
            <a:pPr>
              <a:lnSpc>
                <a:spcPct val="150000"/>
              </a:lnSpc>
              <a:buClr>
                <a:schemeClr val="accent1"/>
              </a:buClr>
              <a:buFont typeface="Wingdings" pitchFamily="2" charset="2"/>
              <a:buChar char="v"/>
            </a:pPr>
            <a:r>
              <a:rPr lang="tr-TR" sz="2400" dirty="0" smtClean="0">
                <a:latin typeface="Comic Sans MS" pitchFamily="66" charset="0"/>
              </a:rPr>
              <a:t>Kaza Sonuç Analizi (ETA)</a:t>
            </a:r>
          </a:p>
          <a:p>
            <a:pPr>
              <a:lnSpc>
                <a:spcPct val="150000"/>
              </a:lnSpc>
              <a:buClr>
                <a:schemeClr val="accent1"/>
              </a:buClr>
              <a:buFont typeface="Wingdings" pitchFamily="2" charset="2"/>
              <a:buChar char="v"/>
            </a:pPr>
            <a:r>
              <a:rPr lang="tr-TR" sz="2400" dirty="0" err="1" smtClean="0">
                <a:latin typeface="Comic Sans MS" pitchFamily="66" charset="0"/>
              </a:rPr>
              <a:t>Tahlike</a:t>
            </a:r>
            <a:r>
              <a:rPr lang="tr-TR" sz="2400" dirty="0" smtClean="0">
                <a:latin typeface="Comic Sans MS" pitchFamily="66" charset="0"/>
              </a:rPr>
              <a:t> Analizi ve Kritik Kontrol Noktaları (HACCP)</a:t>
            </a:r>
          </a:p>
          <a:p>
            <a:pPr>
              <a:lnSpc>
                <a:spcPct val="150000"/>
              </a:lnSpc>
              <a:buClr>
                <a:schemeClr val="accent1"/>
              </a:buClr>
              <a:buFont typeface="Wingdings" pitchFamily="2" charset="2"/>
              <a:buChar char="v"/>
            </a:pPr>
            <a:endParaRPr lang="tr-TR" sz="2400" dirty="0">
              <a:latin typeface="Comic Sans MS" pitchFamily="66" charset="0"/>
            </a:endParaRPr>
          </a:p>
        </p:txBody>
      </p:sp>
      <p:sp>
        <p:nvSpPr>
          <p:cNvPr id="4" name="3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251520" y="332656"/>
          <a:ext cx="8352932" cy="6120680"/>
        </p:xfrm>
        <a:graphic>
          <a:graphicData uri="http://schemas.openxmlformats.org/drawingml/2006/table">
            <a:tbl>
              <a:tblPr firstRow="1" bandRow="1">
                <a:tableStyleId>{5C22544A-7EE6-4342-B048-85BDC9FD1C3A}</a:tableStyleId>
              </a:tblPr>
              <a:tblGrid>
                <a:gridCol w="1193276"/>
                <a:gridCol w="2263108"/>
                <a:gridCol w="576064"/>
                <a:gridCol w="576064"/>
                <a:gridCol w="1224136"/>
                <a:gridCol w="1368152"/>
                <a:gridCol w="1152132"/>
              </a:tblGrid>
              <a:tr h="1530170">
                <a:tc>
                  <a:txBody>
                    <a:bodyPr/>
                    <a:lstStyle/>
                    <a:p>
                      <a:pPr algn="ctr"/>
                      <a:r>
                        <a:rPr lang="tr-TR" sz="1200" b="0" dirty="0" smtClean="0">
                          <a:latin typeface="Comic Sans MS" pitchFamily="66" charset="0"/>
                        </a:rPr>
                        <a:t>Konu Başlığı</a:t>
                      </a:r>
                      <a:endParaRPr lang="tr-TR" sz="1200" b="0" dirty="0">
                        <a:latin typeface="Comic Sans MS" pitchFamily="66" charset="0"/>
                      </a:endParaRPr>
                    </a:p>
                  </a:txBody>
                  <a:tcPr anchor="ctr"/>
                </a:tc>
                <a:tc>
                  <a:txBody>
                    <a:bodyPr/>
                    <a:lstStyle/>
                    <a:p>
                      <a:pPr algn="ctr"/>
                      <a:r>
                        <a:rPr lang="tr-TR" sz="1200" b="0" dirty="0" smtClean="0">
                          <a:latin typeface="Comic Sans MS" pitchFamily="66" charset="0"/>
                        </a:rPr>
                        <a:t>Kontrol Listesi</a:t>
                      </a:r>
                      <a:endParaRPr lang="tr-TR" sz="1200" b="0" dirty="0">
                        <a:latin typeface="Comic Sans MS" pitchFamily="66" charset="0"/>
                      </a:endParaRPr>
                    </a:p>
                  </a:txBody>
                  <a:tcPr anchor="ctr"/>
                </a:tc>
                <a:tc>
                  <a:txBody>
                    <a:bodyPr/>
                    <a:lstStyle/>
                    <a:p>
                      <a:pPr algn="ctr"/>
                      <a:r>
                        <a:rPr lang="tr-TR" sz="1200" b="0" dirty="0" smtClean="0">
                          <a:latin typeface="Comic Sans MS" pitchFamily="66" charset="0"/>
                        </a:rPr>
                        <a:t>Evet</a:t>
                      </a:r>
                      <a:endParaRPr lang="tr-TR" sz="1200" b="0" dirty="0">
                        <a:latin typeface="Comic Sans MS" pitchFamily="66" charset="0"/>
                      </a:endParaRPr>
                    </a:p>
                  </a:txBody>
                  <a:tcPr anchor="ctr"/>
                </a:tc>
                <a:tc>
                  <a:txBody>
                    <a:bodyPr/>
                    <a:lstStyle/>
                    <a:p>
                      <a:pPr algn="ctr"/>
                      <a:r>
                        <a:rPr lang="tr-TR" sz="1200" b="0" dirty="0" smtClean="0">
                          <a:latin typeface="Comic Sans MS" pitchFamily="66" charset="0"/>
                        </a:rPr>
                        <a:t>Hayır</a:t>
                      </a:r>
                      <a:endParaRPr lang="tr-TR" sz="1200" b="0" dirty="0">
                        <a:latin typeface="Comic Sans MS" pitchFamily="66" charset="0"/>
                      </a:endParaRPr>
                    </a:p>
                  </a:txBody>
                  <a:tcPr anchor="ctr"/>
                </a:tc>
                <a:tc>
                  <a:txBody>
                    <a:bodyPr/>
                    <a:lstStyle/>
                    <a:p>
                      <a:pPr algn="ctr"/>
                      <a:r>
                        <a:rPr lang="tr-TR" sz="1200" b="0" dirty="0" smtClean="0">
                          <a:latin typeface="Comic Sans MS" pitchFamily="66" charset="0"/>
                        </a:rPr>
                        <a:t>Alınması Gereken Tedbir</a:t>
                      </a:r>
                      <a:endParaRPr lang="tr-TR" sz="1200" b="0" dirty="0">
                        <a:latin typeface="Comic Sans MS" pitchFamily="66" charset="0"/>
                      </a:endParaRPr>
                    </a:p>
                  </a:txBody>
                  <a:tcPr anchor="ctr"/>
                </a:tc>
                <a:tc>
                  <a:txBody>
                    <a:bodyPr/>
                    <a:lstStyle/>
                    <a:p>
                      <a:pPr algn="ctr"/>
                      <a:r>
                        <a:rPr lang="tr-TR" sz="1200" b="0" dirty="0" smtClean="0">
                          <a:latin typeface="Comic Sans MS" pitchFamily="66" charset="0"/>
                        </a:rPr>
                        <a:t>Sorumlu</a:t>
                      </a:r>
                      <a:r>
                        <a:rPr lang="tr-TR" sz="1200" b="0" baseline="0" dirty="0" smtClean="0">
                          <a:latin typeface="Comic Sans MS" pitchFamily="66" charset="0"/>
                        </a:rPr>
                        <a:t> Kişi</a:t>
                      </a:r>
                      <a:endParaRPr lang="tr-TR" sz="1200" b="0" dirty="0">
                        <a:latin typeface="Comic Sans MS" pitchFamily="66" charset="0"/>
                      </a:endParaRPr>
                    </a:p>
                  </a:txBody>
                  <a:tcPr anchor="ctr"/>
                </a:tc>
                <a:tc>
                  <a:txBody>
                    <a:bodyPr/>
                    <a:lstStyle/>
                    <a:p>
                      <a:pPr algn="ctr"/>
                      <a:r>
                        <a:rPr lang="tr-TR" sz="1200" b="0" dirty="0" smtClean="0">
                          <a:latin typeface="Comic Sans MS" pitchFamily="66" charset="0"/>
                        </a:rPr>
                        <a:t>Tamamlanacağı Tarih</a:t>
                      </a:r>
                      <a:endParaRPr lang="tr-TR" sz="1200" b="0" dirty="0">
                        <a:latin typeface="Comic Sans MS" pitchFamily="66" charset="0"/>
                      </a:endParaRPr>
                    </a:p>
                  </a:txBody>
                  <a:tcPr anchor="ctr"/>
                </a:tc>
              </a:tr>
              <a:tr h="1530170">
                <a:tc>
                  <a:txBody>
                    <a:bodyPr/>
                    <a:lstStyle/>
                    <a:p>
                      <a:pPr algn="ctr"/>
                      <a:r>
                        <a:rPr lang="tr-TR" sz="1200" dirty="0" smtClean="0">
                          <a:latin typeface="Comic Sans MS" pitchFamily="66" charset="0"/>
                        </a:rPr>
                        <a:t>Genel</a:t>
                      </a:r>
                      <a:endParaRPr lang="tr-TR" sz="1200" dirty="0">
                        <a:latin typeface="Comic Sans MS" pitchFamily="66" charset="0"/>
                      </a:endParaRPr>
                    </a:p>
                  </a:txBody>
                  <a:tcPr anchor="ctr"/>
                </a:tc>
                <a:tc>
                  <a:txBody>
                    <a:bodyPr/>
                    <a:lstStyle/>
                    <a:p>
                      <a:pPr algn="ctr"/>
                      <a:r>
                        <a:rPr kumimoji="0" lang="tr-TR" sz="1200" kern="1200" dirty="0" smtClean="0">
                          <a:solidFill>
                            <a:schemeClr val="dk1"/>
                          </a:solidFill>
                          <a:latin typeface="Comic Sans MS" pitchFamily="66" charset="0"/>
                          <a:ea typeface="+mn-ea"/>
                          <a:cs typeface="+mn-cs"/>
                        </a:rPr>
                        <a:t>Zemin kayma veya düşmeyi önleyecek şekilde uygun malzeme ile kaplanmıştır ve iç zeminler düzenli olarak kontrol edilmektedir. </a:t>
                      </a:r>
                      <a:endParaRPr lang="tr-TR" sz="1200" dirty="0">
                        <a:latin typeface="Comic Sans MS" pitchFamily="66" charset="0"/>
                      </a:endParaRPr>
                    </a:p>
                  </a:txBody>
                  <a:tcPr anchor="ctr"/>
                </a:tc>
                <a:tc>
                  <a:txBody>
                    <a:bodyPr/>
                    <a:lstStyle/>
                    <a:p>
                      <a:pPr algn="ctr"/>
                      <a:r>
                        <a:rPr lang="tr-TR" sz="1200" dirty="0" smtClean="0">
                          <a:latin typeface="Comic Sans MS" pitchFamily="66" charset="0"/>
                        </a:rPr>
                        <a:t>x</a:t>
                      </a:r>
                      <a:endParaRPr lang="tr-TR" sz="1200" dirty="0">
                        <a:latin typeface="Comic Sans MS" pitchFamily="66" charset="0"/>
                      </a:endParaRPr>
                    </a:p>
                  </a:txBody>
                  <a:tcPr anchor="ctr"/>
                </a:tc>
                <a:tc>
                  <a:txBody>
                    <a:bodyPr/>
                    <a:lstStyle/>
                    <a:p>
                      <a:endParaRPr lang="tr-TR" sz="1200" dirty="0">
                        <a:latin typeface="Comic Sans MS" pitchFamily="66" charset="0"/>
                      </a:endParaRPr>
                    </a:p>
                  </a:txBody>
                  <a:tcPr anchor="ctr"/>
                </a:tc>
                <a:tc>
                  <a:txBody>
                    <a:bodyPr/>
                    <a:lstStyle/>
                    <a:p>
                      <a:r>
                        <a:rPr lang="tr-TR" sz="1200" baseline="0" dirty="0" smtClean="0">
                          <a:latin typeface="Comic Sans MS" pitchFamily="66" charset="0"/>
                        </a:rPr>
                        <a:t> --------</a:t>
                      </a:r>
                      <a:endParaRPr lang="tr-TR" sz="1200" dirty="0">
                        <a:latin typeface="Comic Sans MS" pitchFamily="66" charset="0"/>
                      </a:endParaRPr>
                    </a:p>
                  </a:txBody>
                  <a:tcPr anchor="ctr"/>
                </a:tc>
                <a:tc>
                  <a:txBody>
                    <a:bodyPr/>
                    <a:lstStyle/>
                    <a:p>
                      <a:endParaRPr lang="tr-TR" sz="1200" dirty="0">
                        <a:latin typeface="Comic Sans MS" pitchFamily="66" charset="0"/>
                      </a:endParaRPr>
                    </a:p>
                  </a:txBody>
                  <a:tcPr anchor="ctr"/>
                </a:tc>
                <a:tc>
                  <a:txBody>
                    <a:bodyPr/>
                    <a:lstStyle/>
                    <a:p>
                      <a:endParaRPr lang="tr-TR" sz="1200" dirty="0">
                        <a:latin typeface="Comic Sans MS" pitchFamily="66" charset="0"/>
                      </a:endParaRPr>
                    </a:p>
                  </a:txBody>
                  <a:tcPr anchor="ctr"/>
                </a:tc>
              </a:tr>
              <a:tr h="1632181">
                <a:tc>
                  <a:txBody>
                    <a:bodyPr/>
                    <a:lstStyle/>
                    <a:p>
                      <a:pPr algn="ctr"/>
                      <a:r>
                        <a:rPr lang="tr-TR" sz="1200" dirty="0" smtClean="0">
                          <a:latin typeface="Comic Sans MS" pitchFamily="66" charset="0"/>
                        </a:rPr>
                        <a:t>Genel </a:t>
                      </a:r>
                      <a:endParaRPr lang="tr-TR" sz="1200" dirty="0">
                        <a:latin typeface="Comic Sans MS" pitchFamily="66" charset="0"/>
                      </a:endParaRPr>
                    </a:p>
                  </a:txBody>
                  <a:tcPr anchor="ctr"/>
                </a:tc>
                <a:tc>
                  <a:txBody>
                    <a:bodyPr/>
                    <a:lstStyle/>
                    <a:p>
                      <a:pPr algn="ctr"/>
                      <a:r>
                        <a:rPr kumimoji="0" lang="tr-TR" sz="1200" kern="1200" dirty="0" smtClean="0">
                          <a:solidFill>
                            <a:schemeClr val="dk1"/>
                          </a:solidFill>
                          <a:latin typeface="Comic Sans MS" pitchFamily="66" charset="0"/>
                          <a:ea typeface="+mn-ea"/>
                          <a:cs typeface="+mn-cs"/>
                        </a:rPr>
                        <a:t>Zeminde çökme, erime,</a:t>
                      </a:r>
                      <a:r>
                        <a:rPr kumimoji="0" lang="tr-TR" sz="1200" kern="1200" baseline="0" dirty="0" smtClean="0">
                          <a:solidFill>
                            <a:schemeClr val="dk1"/>
                          </a:solidFill>
                          <a:latin typeface="Comic Sans MS" pitchFamily="66" charset="0"/>
                          <a:ea typeface="+mn-ea"/>
                          <a:cs typeface="+mn-cs"/>
                        </a:rPr>
                        <a:t> kırılma </a:t>
                      </a:r>
                      <a:r>
                        <a:rPr kumimoji="0" lang="tr-TR" sz="1200" kern="1200" dirty="0" smtClean="0">
                          <a:solidFill>
                            <a:schemeClr val="dk1"/>
                          </a:solidFill>
                          <a:latin typeface="Comic Sans MS" pitchFamily="66" charset="0"/>
                          <a:ea typeface="+mn-ea"/>
                          <a:cs typeface="+mn-cs"/>
                        </a:rPr>
                        <a:t>vb. deformasyonlar bulunmamaktadır.</a:t>
                      </a:r>
                      <a:endParaRPr lang="tr-TR" sz="1200" dirty="0">
                        <a:latin typeface="Comic Sans MS" pitchFamily="66" charset="0"/>
                      </a:endParaRPr>
                    </a:p>
                  </a:txBody>
                  <a:tcPr anchor="ctr"/>
                </a:tc>
                <a:tc>
                  <a:txBody>
                    <a:bodyPr/>
                    <a:lstStyle/>
                    <a:p>
                      <a:pPr algn="ctr"/>
                      <a:endParaRPr lang="tr-TR" sz="1200" dirty="0">
                        <a:latin typeface="Comic Sans MS" pitchFamily="66" charset="0"/>
                      </a:endParaRPr>
                    </a:p>
                  </a:txBody>
                  <a:tcPr anchor="ctr"/>
                </a:tc>
                <a:tc>
                  <a:txBody>
                    <a:bodyPr/>
                    <a:lstStyle/>
                    <a:p>
                      <a:pPr algn="ctr"/>
                      <a:r>
                        <a:rPr lang="tr-TR" sz="1200" dirty="0" smtClean="0">
                          <a:latin typeface="Comic Sans MS" pitchFamily="66" charset="0"/>
                        </a:rPr>
                        <a:t>x</a:t>
                      </a:r>
                      <a:endParaRPr lang="tr-TR" sz="1200" dirty="0">
                        <a:latin typeface="Comic Sans MS" pitchFamily="66" charset="0"/>
                      </a:endParaRPr>
                    </a:p>
                  </a:txBody>
                  <a:tcPr anchor="ctr"/>
                </a:tc>
                <a:tc>
                  <a:txBody>
                    <a:bodyPr/>
                    <a:lstStyle/>
                    <a:p>
                      <a:pPr algn="ctr"/>
                      <a:r>
                        <a:rPr lang="tr-TR" sz="1200" dirty="0" smtClean="0">
                          <a:latin typeface="Comic Sans MS" pitchFamily="66" charset="0"/>
                        </a:rPr>
                        <a:t>Kırılan karolar</a:t>
                      </a:r>
                      <a:r>
                        <a:rPr lang="tr-TR" sz="1200" baseline="0" dirty="0" smtClean="0">
                          <a:latin typeface="Comic Sans MS" pitchFamily="66" charset="0"/>
                        </a:rPr>
                        <a:t> yenisi ile değiştirilecek</a:t>
                      </a:r>
                      <a:endParaRPr lang="tr-TR" sz="1200" dirty="0">
                        <a:latin typeface="Comic Sans MS" pitchFamily="66" charset="0"/>
                      </a:endParaRPr>
                    </a:p>
                  </a:txBody>
                  <a:tcPr anchor="ctr"/>
                </a:tc>
                <a:tc>
                  <a:txBody>
                    <a:bodyPr/>
                    <a:lstStyle/>
                    <a:p>
                      <a:pPr algn="ctr"/>
                      <a:r>
                        <a:rPr lang="tr-TR" sz="1200" dirty="0" smtClean="0">
                          <a:latin typeface="Comic Sans MS" pitchFamily="66" charset="0"/>
                        </a:rPr>
                        <a:t>İşveren/işveren vekili</a:t>
                      </a:r>
                      <a:endParaRPr lang="tr-TR" sz="1200" dirty="0">
                        <a:latin typeface="Comic Sans MS" pitchFamily="66" charset="0"/>
                      </a:endParaRPr>
                    </a:p>
                  </a:txBody>
                  <a:tcPr anchor="ctr"/>
                </a:tc>
                <a:tc>
                  <a:txBody>
                    <a:bodyPr/>
                    <a:lstStyle/>
                    <a:p>
                      <a:pPr algn="ctr"/>
                      <a:r>
                        <a:rPr lang="tr-TR" sz="1200" dirty="0" smtClean="0">
                          <a:latin typeface="Comic Sans MS" pitchFamily="66" charset="0"/>
                        </a:rPr>
                        <a:t>1 ay içerisinde </a:t>
                      </a:r>
                      <a:endParaRPr lang="tr-TR" sz="1200" dirty="0">
                        <a:latin typeface="Comic Sans MS" pitchFamily="66" charset="0"/>
                      </a:endParaRPr>
                    </a:p>
                  </a:txBody>
                  <a:tcPr anchor="ctr"/>
                </a:tc>
              </a:tr>
              <a:tr h="1428159">
                <a:tc>
                  <a:txBody>
                    <a:bodyPr/>
                    <a:lstStyle/>
                    <a:p>
                      <a:pPr algn="ctr"/>
                      <a:r>
                        <a:rPr lang="tr-TR" sz="1200" dirty="0" smtClean="0">
                          <a:latin typeface="Comic Sans MS" pitchFamily="66" charset="0"/>
                        </a:rPr>
                        <a:t>Elektrik </a:t>
                      </a:r>
                      <a:endParaRPr lang="tr-TR" sz="1200" dirty="0">
                        <a:latin typeface="Comic Sans MS" pitchFamily="66" charset="0"/>
                      </a:endParaRPr>
                    </a:p>
                  </a:txBody>
                  <a:tcPr anchor="ctr"/>
                </a:tc>
                <a:tc>
                  <a:txBody>
                    <a:bodyPr/>
                    <a:lstStyle/>
                    <a:p>
                      <a:pPr algn="ctr"/>
                      <a:r>
                        <a:rPr kumimoji="0" lang="tr-TR" sz="1200" kern="1200" dirty="0" smtClean="0">
                          <a:solidFill>
                            <a:schemeClr val="dk1"/>
                          </a:solidFill>
                          <a:latin typeface="Comic Sans MS" pitchFamily="66" charset="0"/>
                          <a:ea typeface="+mn-ea"/>
                          <a:cs typeface="+mn-cs"/>
                        </a:rPr>
                        <a:t>Acil enerji kesme butonu bulunmaktadır.</a:t>
                      </a:r>
                      <a:endParaRPr lang="tr-TR" sz="1200" dirty="0">
                        <a:latin typeface="Comic Sans MS" pitchFamily="66" charset="0"/>
                      </a:endParaRPr>
                    </a:p>
                  </a:txBody>
                  <a:tcPr anchor="ctr"/>
                </a:tc>
                <a:tc>
                  <a:txBody>
                    <a:bodyPr/>
                    <a:lstStyle/>
                    <a:p>
                      <a:pPr algn="ctr"/>
                      <a:endParaRPr lang="tr-TR" sz="1200" dirty="0">
                        <a:latin typeface="Comic Sans MS" pitchFamily="66" charset="0"/>
                      </a:endParaRPr>
                    </a:p>
                  </a:txBody>
                  <a:tcPr anchor="ctr"/>
                </a:tc>
                <a:tc>
                  <a:txBody>
                    <a:bodyPr/>
                    <a:lstStyle/>
                    <a:p>
                      <a:pPr algn="ctr"/>
                      <a:r>
                        <a:rPr lang="tr-TR" sz="1200" dirty="0" smtClean="0">
                          <a:latin typeface="Comic Sans MS" pitchFamily="66" charset="0"/>
                        </a:rPr>
                        <a:t>x</a:t>
                      </a:r>
                      <a:endParaRPr lang="tr-TR" sz="1200" dirty="0">
                        <a:latin typeface="Comic Sans MS" pitchFamily="66" charset="0"/>
                      </a:endParaRPr>
                    </a:p>
                  </a:txBody>
                  <a:tcPr anchor="ctr"/>
                </a:tc>
                <a:tc>
                  <a:txBody>
                    <a:bodyPr/>
                    <a:lstStyle/>
                    <a:p>
                      <a:pPr algn="ctr"/>
                      <a:r>
                        <a:rPr lang="tr-TR" sz="1200" dirty="0" smtClean="0">
                          <a:latin typeface="Comic Sans MS" pitchFamily="66" charset="0"/>
                        </a:rPr>
                        <a:t>Ana</a:t>
                      </a:r>
                      <a:r>
                        <a:rPr lang="tr-TR" sz="1200" baseline="0" dirty="0" smtClean="0">
                          <a:latin typeface="Comic Sans MS" pitchFamily="66" charset="0"/>
                        </a:rPr>
                        <a:t> elektrik girişine acil enerji kesme butonu entegre edilecek</a:t>
                      </a:r>
                      <a:endParaRPr lang="tr-TR" sz="1200" dirty="0">
                        <a:latin typeface="Comic Sans MS" pitchFamily="66" charset="0"/>
                      </a:endParaRPr>
                    </a:p>
                  </a:txBody>
                  <a:tcPr anchor="ctr"/>
                </a:tc>
                <a:tc>
                  <a:txBody>
                    <a:bodyPr/>
                    <a:lstStyle/>
                    <a:p>
                      <a:pPr algn="ctr"/>
                      <a:r>
                        <a:rPr lang="tr-TR" sz="1200" dirty="0" smtClean="0">
                          <a:latin typeface="Comic Sans MS" pitchFamily="66" charset="0"/>
                        </a:rPr>
                        <a:t>İşveren/işveren vekili</a:t>
                      </a:r>
                      <a:endParaRPr lang="tr-TR" sz="1200" dirty="0">
                        <a:latin typeface="Comic Sans MS" pitchFamily="66" charset="0"/>
                      </a:endParaRPr>
                    </a:p>
                  </a:txBody>
                  <a:tcPr anchor="ctr"/>
                </a:tc>
                <a:tc>
                  <a:txBody>
                    <a:bodyPr/>
                    <a:lstStyle/>
                    <a:p>
                      <a:pPr algn="ctr"/>
                      <a:r>
                        <a:rPr lang="tr-TR" sz="1200" dirty="0" smtClean="0">
                          <a:latin typeface="Comic Sans MS" pitchFamily="66" charset="0"/>
                        </a:rPr>
                        <a:t>1</a:t>
                      </a:r>
                      <a:r>
                        <a:rPr lang="tr-TR" sz="1200" baseline="0" dirty="0" smtClean="0">
                          <a:latin typeface="Comic Sans MS" pitchFamily="66" charset="0"/>
                        </a:rPr>
                        <a:t> hafta içerisinde</a:t>
                      </a:r>
                      <a:endParaRPr lang="tr-TR" sz="1200" dirty="0">
                        <a:latin typeface="Comic Sans MS" pitchFamily="66" charset="0"/>
                      </a:endParaRPr>
                    </a:p>
                  </a:txBody>
                  <a:tcPr anchor="ctr"/>
                </a:tc>
              </a:tr>
            </a:tbl>
          </a:graphicData>
        </a:graphic>
      </p:graphicFrame>
      <p:sp>
        <p:nvSpPr>
          <p:cNvPr id="3" name="2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539552" y="620688"/>
            <a:ext cx="2952328" cy="646331"/>
          </a:xfrm>
          <a:prstGeom prst="rect">
            <a:avLst/>
          </a:prstGeom>
          <a:noFill/>
        </p:spPr>
        <p:txBody>
          <a:bodyPr wrap="square" rtlCol="0">
            <a:spAutoFit/>
          </a:bodyPr>
          <a:lstStyle/>
          <a:p>
            <a:r>
              <a:rPr lang="tr-TR" sz="3600" u="sng" dirty="0" smtClean="0">
                <a:solidFill>
                  <a:schemeClr val="accent2"/>
                </a:solidFill>
                <a:latin typeface="Comic Sans MS" pitchFamily="66" charset="0"/>
              </a:rPr>
              <a:t>AYRICA;</a:t>
            </a:r>
            <a:endParaRPr lang="tr-TR" sz="3600" u="sng" dirty="0">
              <a:solidFill>
                <a:schemeClr val="accent2"/>
              </a:solidFill>
              <a:latin typeface="Comic Sans MS" pitchFamily="66" charset="0"/>
            </a:endParaRPr>
          </a:p>
        </p:txBody>
      </p:sp>
      <p:sp>
        <p:nvSpPr>
          <p:cNvPr id="3" name="2 Metin kutusu"/>
          <p:cNvSpPr txBox="1"/>
          <p:nvPr/>
        </p:nvSpPr>
        <p:spPr>
          <a:xfrm>
            <a:off x="395536" y="1916832"/>
            <a:ext cx="3960440" cy="3416320"/>
          </a:xfrm>
          <a:prstGeom prst="rect">
            <a:avLst/>
          </a:prstGeom>
          <a:noFill/>
        </p:spPr>
        <p:txBody>
          <a:bodyPr wrap="square" rtlCol="0">
            <a:spAutoFit/>
          </a:bodyPr>
          <a:lstStyle/>
          <a:p>
            <a:pPr algn="just">
              <a:lnSpc>
                <a:spcPct val="150000"/>
              </a:lnSpc>
            </a:pPr>
            <a:r>
              <a:rPr lang="tr-TR" sz="2400" dirty="0" smtClean="0">
                <a:latin typeface="Comic Sans MS" pitchFamily="66" charset="0"/>
              </a:rPr>
              <a:t>    Risk değerlendirmesinin gerçekleştirilmiş olması; işverenin, işyerinde iş sağlığı ve güvenliğinin sağlanması yükümlülüğünü ortadan kaldırmaz.</a:t>
            </a:r>
            <a:endParaRPr lang="tr-TR" sz="2400" dirty="0">
              <a:latin typeface="Comic Sans MS" pitchFamily="66" charset="0"/>
            </a:endParaRPr>
          </a:p>
        </p:txBody>
      </p:sp>
      <p:graphicFrame>
        <p:nvGraphicFramePr>
          <p:cNvPr id="1854468" name="Object 4"/>
          <p:cNvGraphicFramePr>
            <a:graphicFrameLocks noChangeAspect="1"/>
          </p:cNvGraphicFramePr>
          <p:nvPr/>
        </p:nvGraphicFramePr>
        <p:xfrm>
          <a:off x="4716016" y="2276872"/>
          <a:ext cx="3911600" cy="3096344"/>
        </p:xfrm>
        <a:graphic>
          <a:graphicData uri="http://schemas.openxmlformats.org/presentationml/2006/ole">
            <mc:AlternateContent xmlns:mc="http://schemas.openxmlformats.org/markup-compatibility/2006">
              <mc:Choice xmlns:v="urn:schemas-microsoft-com:vml" Requires="v">
                <p:oleObj spid="_x0000_s58372" name="CorelDRAW" r:id="rId3" imgW="7516368" imgH="4998720" progId="">
                  <p:embed/>
                </p:oleObj>
              </mc:Choice>
              <mc:Fallback>
                <p:oleObj name="CorelDRAW" r:id="rId3" imgW="7516368" imgH="49987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276872"/>
                        <a:ext cx="391160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4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539552" y="1124744"/>
            <a:ext cx="6984776" cy="461665"/>
          </a:xfrm>
          <a:prstGeom prst="rect">
            <a:avLst/>
          </a:prstGeom>
          <a:noFill/>
        </p:spPr>
        <p:txBody>
          <a:bodyPr wrap="square" rtlCol="0">
            <a:spAutoFit/>
          </a:bodyPr>
          <a:lstStyle/>
          <a:p>
            <a:r>
              <a:rPr lang="tr-TR" sz="2400" dirty="0" smtClean="0">
                <a:solidFill>
                  <a:schemeClr val="accent2"/>
                </a:solidFill>
                <a:latin typeface="Comic Sans MS" pitchFamily="66" charset="0"/>
              </a:rPr>
              <a:t>Risk Değerlendirme Ekibinde Kimler Bulunur?</a:t>
            </a:r>
            <a:endParaRPr lang="tr-TR" sz="2400" dirty="0">
              <a:solidFill>
                <a:schemeClr val="accent2"/>
              </a:solidFill>
              <a:latin typeface="Comic Sans MS" pitchFamily="66" charset="0"/>
            </a:endParaRPr>
          </a:p>
        </p:txBody>
      </p:sp>
      <p:sp>
        <p:nvSpPr>
          <p:cNvPr id="3" name="2 Metin kutusu"/>
          <p:cNvSpPr txBox="1"/>
          <p:nvPr/>
        </p:nvSpPr>
        <p:spPr>
          <a:xfrm>
            <a:off x="755576" y="2132856"/>
            <a:ext cx="4680520" cy="3416320"/>
          </a:xfrm>
          <a:prstGeom prst="rect">
            <a:avLst/>
          </a:prstGeom>
          <a:noFill/>
        </p:spPr>
        <p:txBody>
          <a:bodyPr wrap="square" rtlCol="0">
            <a:spAutoFit/>
          </a:bodyPr>
          <a:lstStyle/>
          <a:p>
            <a:pPr>
              <a:lnSpc>
                <a:spcPct val="150000"/>
              </a:lnSpc>
              <a:buClr>
                <a:schemeClr val="accent1"/>
              </a:buClr>
              <a:buFont typeface="Wingdings" pitchFamily="2" charset="2"/>
              <a:buChar char="v"/>
            </a:pPr>
            <a:r>
              <a:rPr lang="tr-TR" sz="2400" dirty="0" smtClean="0">
                <a:latin typeface="Comic Sans MS" pitchFamily="66" charset="0"/>
              </a:rPr>
              <a:t>İşveren veya işveren vekili</a:t>
            </a:r>
          </a:p>
          <a:p>
            <a:pPr>
              <a:lnSpc>
                <a:spcPct val="150000"/>
              </a:lnSpc>
              <a:buClr>
                <a:schemeClr val="accent1"/>
              </a:buClr>
              <a:buFont typeface="Wingdings" pitchFamily="2" charset="2"/>
              <a:buChar char="v"/>
            </a:pPr>
            <a:r>
              <a:rPr lang="tr-TR" sz="2400" dirty="0" smtClean="0">
                <a:latin typeface="Comic Sans MS" pitchFamily="66" charset="0"/>
              </a:rPr>
              <a:t>İşyeri hekimi </a:t>
            </a:r>
          </a:p>
          <a:p>
            <a:pPr>
              <a:lnSpc>
                <a:spcPct val="150000"/>
              </a:lnSpc>
              <a:buClr>
                <a:schemeClr val="accent1"/>
              </a:buClr>
              <a:buFont typeface="Wingdings" pitchFamily="2" charset="2"/>
              <a:buChar char="v"/>
            </a:pPr>
            <a:r>
              <a:rPr lang="tr-TR" sz="2400" dirty="0" smtClean="0">
                <a:latin typeface="Comic Sans MS" pitchFamily="66" charset="0"/>
              </a:rPr>
              <a:t>İş güvenliği uzmanı</a:t>
            </a:r>
          </a:p>
          <a:p>
            <a:pPr>
              <a:lnSpc>
                <a:spcPct val="150000"/>
              </a:lnSpc>
              <a:buClr>
                <a:schemeClr val="accent1"/>
              </a:buClr>
              <a:buFont typeface="Wingdings" pitchFamily="2" charset="2"/>
              <a:buChar char="v"/>
            </a:pPr>
            <a:r>
              <a:rPr lang="tr-TR" sz="2400" dirty="0" smtClean="0">
                <a:latin typeface="Comic Sans MS" pitchFamily="66" charset="0"/>
              </a:rPr>
              <a:t>Sivil savunma uzmanı</a:t>
            </a:r>
          </a:p>
          <a:p>
            <a:pPr>
              <a:lnSpc>
                <a:spcPct val="150000"/>
              </a:lnSpc>
              <a:buClr>
                <a:schemeClr val="accent1"/>
              </a:buClr>
              <a:buFont typeface="Wingdings" pitchFamily="2" charset="2"/>
              <a:buChar char="v"/>
            </a:pPr>
            <a:r>
              <a:rPr lang="tr-TR" sz="2400" dirty="0" smtClean="0">
                <a:latin typeface="Comic Sans MS" pitchFamily="66" charset="0"/>
              </a:rPr>
              <a:t>Çalışan temsilcisi</a:t>
            </a:r>
          </a:p>
          <a:p>
            <a:endParaRPr lang="tr-TR" dirty="0" smtClean="0"/>
          </a:p>
          <a:p>
            <a:endParaRPr lang="tr-TR" dirty="0"/>
          </a:p>
        </p:txBody>
      </p:sp>
      <p:graphicFrame>
        <p:nvGraphicFramePr>
          <p:cNvPr id="1855492" name="Object 4"/>
          <p:cNvGraphicFramePr>
            <a:graphicFrameLocks noChangeAspect="1"/>
          </p:cNvGraphicFramePr>
          <p:nvPr/>
        </p:nvGraphicFramePr>
        <p:xfrm>
          <a:off x="4355976" y="2708921"/>
          <a:ext cx="3739009" cy="2304256"/>
        </p:xfrm>
        <a:graphic>
          <a:graphicData uri="http://schemas.openxmlformats.org/presentationml/2006/ole">
            <mc:AlternateContent xmlns:mc="http://schemas.openxmlformats.org/markup-compatibility/2006">
              <mc:Choice xmlns:v="urn:schemas-microsoft-com:vml" Requires="v">
                <p:oleObj spid="_x0000_s59396" name="CorelDRAW" r:id="rId3" imgW="7357872" imgH="4831080" progId="">
                  <p:embed/>
                </p:oleObj>
              </mc:Choice>
              <mc:Fallback>
                <p:oleObj name="CorelDRAW" r:id="rId3" imgW="7357872" imgH="483108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708921"/>
                        <a:ext cx="3739009"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4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971600" y="764704"/>
            <a:ext cx="5040560" cy="1200329"/>
          </a:xfrm>
          <a:prstGeom prst="rect">
            <a:avLst/>
          </a:prstGeom>
          <a:noFill/>
        </p:spPr>
        <p:txBody>
          <a:bodyPr wrap="square" rtlCol="0">
            <a:spAutoFit/>
          </a:bodyPr>
          <a:lstStyle/>
          <a:p>
            <a:r>
              <a:rPr lang="tr-TR" sz="3600" dirty="0" smtClean="0">
                <a:solidFill>
                  <a:schemeClr val="accent2"/>
                </a:solidFill>
                <a:latin typeface="Comic Sans MS" pitchFamily="66" charset="0"/>
              </a:rPr>
              <a:t>Risk Kontrol Adımları</a:t>
            </a:r>
          </a:p>
          <a:p>
            <a:endParaRPr lang="tr-TR" sz="3600" dirty="0">
              <a:solidFill>
                <a:schemeClr val="accent2"/>
              </a:solidFill>
              <a:latin typeface="Comic Sans MS" pitchFamily="66" charset="0"/>
            </a:endParaRPr>
          </a:p>
        </p:txBody>
      </p:sp>
      <p:sp>
        <p:nvSpPr>
          <p:cNvPr id="3" name="2 Metin kutusu"/>
          <p:cNvSpPr txBox="1"/>
          <p:nvPr/>
        </p:nvSpPr>
        <p:spPr>
          <a:xfrm>
            <a:off x="683568" y="2132856"/>
            <a:ext cx="6480720" cy="3416320"/>
          </a:xfrm>
          <a:prstGeom prst="rect">
            <a:avLst/>
          </a:prstGeom>
          <a:noFill/>
        </p:spPr>
        <p:txBody>
          <a:bodyPr wrap="square" rtlCol="0">
            <a:spAutoFit/>
          </a:bodyPr>
          <a:lstStyle/>
          <a:p>
            <a:pPr marL="342900" indent="-342900">
              <a:lnSpc>
                <a:spcPct val="150000"/>
              </a:lnSpc>
              <a:buClr>
                <a:schemeClr val="accent1"/>
              </a:buClr>
              <a:buAutoNum type="arabicParenR"/>
            </a:pPr>
            <a:r>
              <a:rPr lang="tr-TR" sz="2400" dirty="0" smtClean="0">
                <a:latin typeface="Comic Sans MS" pitchFamily="66" charset="0"/>
              </a:rPr>
              <a:t>Tehlikelerin Belirlenmesi</a:t>
            </a:r>
          </a:p>
          <a:p>
            <a:pPr marL="342900" indent="-342900">
              <a:lnSpc>
                <a:spcPct val="150000"/>
              </a:lnSpc>
              <a:buClr>
                <a:schemeClr val="accent1"/>
              </a:buClr>
              <a:buAutoNum type="arabicParenR"/>
            </a:pPr>
            <a:r>
              <a:rPr lang="tr-TR" sz="2400" dirty="0" smtClean="0">
                <a:latin typeface="Comic Sans MS" pitchFamily="66" charset="0"/>
              </a:rPr>
              <a:t> Risklerin Değerlendirilmesi</a:t>
            </a:r>
          </a:p>
          <a:p>
            <a:pPr marL="342900" indent="-342900">
              <a:lnSpc>
                <a:spcPct val="150000"/>
              </a:lnSpc>
              <a:buClr>
                <a:schemeClr val="accent1"/>
              </a:buClr>
              <a:buAutoNum type="arabicParenR"/>
            </a:pPr>
            <a:r>
              <a:rPr lang="tr-TR" sz="2400" dirty="0" smtClean="0">
                <a:latin typeface="Comic Sans MS" pitchFamily="66" charset="0"/>
              </a:rPr>
              <a:t> Kontrol Tedbirlerine Karar Verilmesi</a:t>
            </a:r>
          </a:p>
          <a:p>
            <a:pPr marL="342900" indent="-342900">
              <a:lnSpc>
                <a:spcPct val="150000"/>
              </a:lnSpc>
              <a:buClr>
                <a:schemeClr val="accent1"/>
              </a:buClr>
              <a:buAutoNum type="arabicParenR"/>
            </a:pPr>
            <a:r>
              <a:rPr lang="tr-TR" sz="2400" dirty="0" smtClean="0">
                <a:latin typeface="Comic Sans MS" pitchFamily="66" charset="0"/>
              </a:rPr>
              <a:t> Kontrol Tedbirlerinin Uygulanması</a:t>
            </a:r>
          </a:p>
          <a:p>
            <a:pPr marL="342900" indent="-342900">
              <a:lnSpc>
                <a:spcPct val="150000"/>
              </a:lnSpc>
              <a:buClr>
                <a:schemeClr val="accent1"/>
              </a:buClr>
              <a:buAutoNum type="arabicParenR"/>
            </a:pPr>
            <a:r>
              <a:rPr lang="tr-TR" sz="2400" dirty="0" smtClean="0">
                <a:latin typeface="Comic Sans MS" pitchFamily="66" charset="0"/>
              </a:rPr>
              <a:t> İzleme ve Tekrar Gözden Geçirme</a:t>
            </a:r>
          </a:p>
          <a:p>
            <a:pPr marL="342900" indent="-342900">
              <a:lnSpc>
                <a:spcPct val="150000"/>
              </a:lnSpc>
              <a:buClr>
                <a:schemeClr val="accent1"/>
              </a:buClr>
              <a:buAutoNum type="arabicParenR"/>
            </a:pPr>
            <a:endParaRPr lang="tr-TR" sz="2400" dirty="0">
              <a:latin typeface="Comic Sans MS" pitchFamily="66" charset="0"/>
            </a:endParaRPr>
          </a:p>
        </p:txBody>
      </p:sp>
      <p:sp>
        <p:nvSpPr>
          <p:cNvPr id="4" name="3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51520" y="188640"/>
            <a:ext cx="8136904" cy="646331"/>
          </a:xfrm>
          <a:prstGeom prst="rect">
            <a:avLst/>
          </a:prstGeom>
          <a:noFill/>
        </p:spPr>
        <p:txBody>
          <a:bodyPr wrap="square" rtlCol="0">
            <a:spAutoFit/>
          </a:bodyPr>
          <a:lstStyle/>
          <a:p>
            <a:r>
              <a:rPr lang="tr-TR" sz="3600" dirty="0" smtClean="0">
                <a:solidFill>
                  <a:schemeClr val="accent2"/>
                </a:solidFill>
                <a:latin typeface="Comic Sans MS" pitchFamily="66" charset="0"/>
              </a:rPr>
              <a:t>Okullardaki Tehlikelerin Belirlenmesi</a:t>
            </a:r>
            <a:endParaRPr lang="tr-TR" sz="3600" dirty="0">
              <a:solidFill>
                <a:schemeClr val="accent2"/>
              </a:solidFill>
              <a:latin typeface="Comic Sans MS" pitchFamily="66" charset="0"/>
            </a:endParaRPr>
          </a:p>
        </p:txBody>
      </p:sp>
      <p:sp>
        <p:nvSpPr>
          <p:cNvPr id="4" name="3 Metin kutusu"/>
          <p:cNvSpPr txBox="1"/>
          <p:nvPr/>
        </p:nvSpPr>
        <p:spPr>
          <a:xfrm>
            <a:off x="251520" y="980728"/>
            <a:ext cx="8568952" cy="5016758"/>
          </a:xfrm>
          <a:prstGeom prst="rect">
            <a:avLst/>
          </a:prstGeom>
          <a:noFill/>
        </p:spPr>
        <p:txBody>
          <a:bodyPr wrap="square" rtlCol="0">
            <a:spAutoFit/>
          </a:bodyPr>
          <a:lstStyle/>
          <a:p>
            <a:pPr algn="just">
              <a:buClr>
                <a:schemeClr val="accent1"/>
              </a:buClr>
              <a:buFont typeface="Wingdings" pitchFamily="2" charset="2"/>
              <a:buChar char="v"/>
            </a:pPr>
            <a:r>
              <a:rPr lang="tr-TR" sz="2000" dirty="0" smtClean="0">
                <a:latin typeface="Comic Sans MS" pitchFamily="66" charset="0"/>
              </a:rPr>
              <a:t>Okullardaki tehlikelerin belirlenebilmesi için kontrol listeleri kullanılacaktır.</a:t>
            </a:r>
          </a:p>
          <a:p>
            <a:pPr algn="just">
              <a:buClr>
                <a:schemeClr val="accent1"/>
              </a:buClr>
            </a:pPr>
            <a:endParaRPr lang="tr-TR" sz="2000" dirty="0" smtClean="0">
              <a:latin typeface="Comic Sans MS" pitchFamily="66" charset="0"/>
            </a:endParaRPr>
          </a:p>
          <a:p>
            <a:pPr algn="just">
              <a:buClr>
                <a:schemeClr val="accent1"/>
              </a:buClr>
              <a:buFont typeface="Wingdings" pitchFamily="2" charset="2"/>
              <a:buChar char="v"/>
            </a:pPr>
            <a:r>
              <a:rPr lang="tr-TR" sz="2000" dirty="0" smtClean="0">
                <a:latin typeface="Comic Sans MS" pitchFamily="66" charset="0"/>
              </a:rPr>
              <a:t>Kontrol listelerinde tehlikeler ve problemler çeşitli konu başlıkları altında listelenmiştir.</a:t>
            </a:r>
          </a:p>
          <a:p>
            <a:pPr algn="just">
              <a:buClr>
                <a:schemeClr val="accent1"/>
              </a:buClr>
            </a:pPr>
            <a:r>
              <a:rPr lang="tr-TR" sz="2000" dirty="0" smtClean="0">
                <a:latin typeface="Comic Sans MS" pitchFamily="66" charset="0"/>
              </a:rPr>
              <a:t> </a:t>
            </a:r>
          </a:p>
          <a:p>
            <a:pPr algn="just">
              <a:buClr>
                <a:schemeClr val="accent1"/>
              </a:buClr>
              <a:buFont typeface="Wingdings" pitchFamily="2" charset="2"/>
              <a:buChar char="v"/>
            </a:pPr>
            <a:r>
              <a:rPr lang="tr-TR" sz="2000" dirty="0" smtClean="0">
                <a:latin typeface="Comic Sans MS" pitchFamily="66" charset="0"/>
              </a:rPr>
              <a:t>Olası her tehlike veya probleme karşılık gelen soruların evet, hayır şeklinde cevaplandırılması istenmektedir.</a:t>
            </a:r>
          </a:p>
          <a:p>
            <a:pPr algn="just">
              <a:buClr>
                <a:schemeClr val="accent1"/>
              </a:buClr>
            </a:pPr>
            <a:endParaRPr lang="tr-TR" sz="2000" dirty="0" smtClean="0">
              <a:latin typeface="Comic Sans MS" pitchFamily="66" charset="0"/>
            </a:endParaRPr>
          </a:p>
          <a:p>
            <a:pPr algn="just">
              <a:buClr>
                <a:schemeClr val="accent1"/>
              </a:buClr>
              <a:buFont typeface="Wingdings" pitchFamily="2" charset="2"/>
              <a:buChar char="v"/>
            </a:pPr>
            <a:r>
              <a:rPr lang="tr-TR" sz="2000" dirty="0" smtClean="0">
                <a:latin typeface="Comic Sans MS" pitchFamily="66" charset="0"/>
              </a:rPr>
              <a:t>Soruların </a:t>
            </a:r>
            <a:r>
              <a:rPr lang="tr-TR" sz="2000" b="1" dirty="0" smtClean="0">
                <a:solidFill>
                  <a:srgbClr val="FF0000"/>
                </a:solidFill>
                <a:latin typeface="Comic Sans MS" pitchFamily="66" charset="0"/>
              </a:rPr>
              <a:t>EVET</a:t>
            </a:r>
            <a:r>
              <a:rPr lang="tr-TR" sz="2000" dirty="0" smtClean="0">
                <a:latin typeface="Comic Sans MS" pitchFamily="66" charset="0"/>
              </a:rPr>
              <a:t> olarak yanıtlanması durumunda var olan tedbirlerin yeterli olduğu anlaşılmalıdır. </a:t>
            </a:r>
            <a:r>
              <a:rPr lang="tr-TR" sz="2000" b="1" dirty="0" smtClean="0">
                <a:solidFill>
                  <a:srgbClr val="FF0000"/>
                </a:solidFill>
                <a:latin typeface="Comic Sans MS" pitchFamily="66" charset="0"/>
              </a:rPr>
              <a:t>HAYIR</a:t>
            </a:r>
            <a:r>
              <a:rPr lang="tr-TR" sz="2000" dirty="0" smtClean="0">
                <a:latin typeface="Comic Sans MS" pitchFamily="66" charset="0"/>
              </a:rPr>
              <a:t> olarak cevaplanan sorular tedbir alınması gereken konuları ifade edecektir.</a:t>
            </a:r>
          </a:p>
          <a:p>
            <a:pPr algn="just">
              <a:buClr>
                <a:schemeClr val="accent1"/>
              </a:buClr>
            </a:pPr>
            <a:endParaRPr lang="tr-TR" sz="2000" dirty="0" smtClean="0">
              <a:latin typeface="Comic Sans MS" pitchFamily="66" charset="0"/>
            </a:endParaRPr>
          </a:p>
          <a:p>
            <a:pPr algn="just">
              <a:buClr>
                <a:schemeClr val="accent1"/>
              </a:buClr>
              <a:buFont typeface="Wingdings" pitchFamily="2" charset="2"/>
              <a:buChar char="v"/>
            </a:pPr>
            <a:r>
              <a:rPr lang="tr-TR" sz="2000" dirty="0" smtClean="0">
                <a:latin typeface="Comic Sans MS" pitchFamily="66" charset="0"/>
              </a:rPr>
              <a:t>Kontrol listesinde hayır olarak işaretlenen soruların alınacak </a:t>
            </a:r>
            <a:r>
              <a:rPr lang="tr-TR" sz="2000" u="sng" dirty="0" smtClean="0">
                <a:solidFill>
                  <a:srgbClr val="FF0000"/>
                </a:solidFill>
                <a:latin typeface="Comic Sans MS" pitchFamily="66" charset="0"/>
              </a:rPr>
              <a:t>tedbirler</a:t>
            </a:r>
            <a:r>
              <a:rPr lang="tr-TR" sz="2000" dirty="0" smtClean="0">
                <a:latin typeface="Comic Sans MS" pitchFamily="66" charset="0"/>
              </a:rPr>
              <a:t> okul idaresi tarafından öncelik ve olasılık derecesine göre derhal alınmalıdır. </a:t>
            </a:r>
          </a:p>
        </p:txBody>
      </p:sp>
      <p:sp>
        <p:nvSpPr>
          <p:cNvPr id="5" name="4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 calcmode="lin" valueType="num">
                                      <p:cBhvr additive="base">
                                        <p:cTn id="2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467544" y="116632"/>
            <a:ext cx="7416824" cy="646331"/>
          </a:xfrm>
          <a:prstGeom prst="rect">
            <a:avLst/>
          </a:prstGeom>
          <a:noFill/>
        </p:spPr>
        <p:txBody>
          <a:bodyPr wrap="square" rtlCol="0">
            <a:spAutoFit/>
          </a:bodyPr>
          <a:lstStyle/>
          <a:p>
            <a:r>
              <a:rPr lang="tr-TR" sz="3600" dirty="0" smtClean="0">
                <a:solidFill>
                  <a:schemeClr val="accent2"/>
                </a:solidFill>
                <a:latin typeface="Comic Sans MS" pitchFamily="66" charset="0"/>
              </a:rPr>
              <a:t>Kontrol Listeleri Tablosu</a:t>
            </a:r>
            <a:endParaRPr lang="tr-TR" sz="3600" dirty="0">
              <a:solidFill>
                <a:schemeClr val="accent2"/>
              </a:solidFill>
              <a:latin typeface="Comic Sans MS" pitchFamily="66" charset="0"/>
            </a:endParaRPr>
          </a:p>
        </p:txBody>
      </p:sp>
      <p:graphicFrame>
        <p:nvGraphicFramePr>
          <p:cNvPr id="3" name="2 Tablo"/>
          <p:cNvGraphicFramePr>
            <a:graphicFrameLocks noGrp="1"/>
          </p:cNvGraphicFramePr>
          <p:nvPr/>
        </p:nvGraphicFramePr>
        <p:xfrm>
          <a:off x="323528" y="836712"/>
          <a:ext cx="8352928" cy="5696357"/>
        </p:xfrm>
        <a:graphic>
          <a:graphicData uri="http://schemas.openxmlformats.org/drawingml/2006/table">
            <a:tbl>
              <a:tblPr firstRow="1" bandRow="1">
                <a:tableStyleId>{5C22544A-7EE6-4342-B048-85BDC9FD1C3A}</a:tableStyleId>
              </a:tblPr>
              <a:tblGrid>
                <a:gridCol w="5688632"/>
                <a:gridCol w="2664296"/>
              </a:tblGrid>
              <a:tr h="374592">
                <a:tc>
                  <a:txBody>
                    <a:bodyPr/>
                    <a:lstStyle/>
                    <a:p>
                      <a:pPr algn="l"/>
                      <a:r>
                        <a:rPr lang="tr-TR" sz="2400" dirty="0" smtClean="0">
                          <a:latin typeface="Comic Sans MS" pitchFamily="66" charset="0"/>
                        </a:rPr>
                        <a:t>Kontrol Listesi Adı</a:t>
                      </a:r>
                      <a:endParaRPr lang="tr-TR" sz="2400" dirty="0">
                        <a:latin typeface="Comic Sans MS" pitchFamily="66" charset="0"/>
                      </a:endParaRPr>
                    </a:p>
                  </a:txBody>
                  <a:tcPr/>
                </a:tc>
                <a:tc>
                  <a:txBody>
                    <a:bodyPr/>
                    <a:lstStyle/>
                    <a:p>
                      <a:pPr algn="l"/>
                      <a:r>
                        <a:rPr lang="tr-TR" sz="2400" dirty="0" smtClean="0">
                          <a:latin typeface="Comic Sans MS" pitchFamily="66" charset="0"/>
                        </a:rPr>
                        <a:t>Kullanacak</a:t>
                      </a:r>
                      <a:r>
                        <a:rPr lang="tr-TR" sz="2400" baseline="0" dirty="0" smtClean="0">
                          <a:latin typeface="Comic Sans MS" pitchFamily="66" charset="0"/>
                        </a:rPr>
                        <a:t> Okul</a:t>
                      </a:r>
                      <a:endParaRPr lang="tr-TR" sz="2400" dirty="0">
                        <a:latin typeface="Comic Sans MS" pitchFamily="66" charset="0"/>
                      </a:endParaRPr>
                    </a:p>
                  </a:txBody>
                  <a:tcPr/>
                </a:tc>
              </a:tr>
              <a:tr h="374592">
                <a:tc>
                  <a:txBody>
                    <a:bodyPr/>
                    <a:lstStyle/>
                    <a:p>
                      <a:pPr algn="l"/>
                      <a:r>
                        <a:rPr lang="tr-TR" sz="1800" dirty="0" smtClean="0">
                          <a:latin typeface="Comic Sans MS" pitchFamily="66" charset="0"/>
                        </a:rPr>
                        <a:t>Okul Ortak Kullanım Alanları</a:t>
                      </a:r>
                      <a:endParaRPr lang="tr-TR" sz="1800" dirty="0">
                        <a:latin typeface="Comic Sans MS" pitchFamily="66" charset="0"/>
                      </a:endParaRPr>
                    </a:p>
                  </a:txBody>
                  <a:tcPr/>
                </a:tc>
                <a:tc>
                  <a:txBody>
                    <a:bodyPr/>
                    <a:lstStyle/>
                    <a:p>
                      <a:pPr algn="ctr"/>
                      <a:r>
                        <a:rPr lang="tr-TR" sz="1800" dirty="0" smtClean="0">
                          <a:latin typeface="Comic Sans MS" pitchFamily="66" charset="0"/>
                        </a:rPr>
                        <a:t>Tüm</a:t>
                      </a:r>
                      <a:r>
                        <a:rPr lang="tr-TR" sz="1800" baseline="0" dirty="0" smtClean="0">
                          <a:latin typeface="Comic Sans MS" pitchFamily="66" charset="0"/>
                        </a:rPr>
                        <a:t> Okullar</a:t>
                      </a:r>
                      <a:endParaRPr lang="tr-TR" sz="1800" dirty="0">
                        <a:latin typeface="Comic Sans MS" pitchFamily="66" charset="0"/>
                      </a:endParaRPr>
                    </a:p>
                  </a:txBody>
                  <a:tcPr/>
                </a:tc>
              </a:tr>
              <a:tr h="374592">
                <a:tc>
                  <a:txBody>
                    <a:bodyPr/>
                    <a:lstStyle/>
                    <a:p>
                      <a:pPr algn="l"/>
                      <a:r>
                        <a:rPr lang="tr-TR" sz="1800" dirty="0" smtClean="0">
                          <a:latin typeface="Comic Sans MS" pitchFamily="66" charset="0"/>
                        </a:rPr>
                        <a:t>Acil Plan</a:t>
                      </a:r>
                      <a:endParaRPr lang="tr-TR" sz="1800"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Comic Sans MS" pitchFamily="66" charset="0"/>
                        </a:rPr>
                        <a:t>Tüm</a:t>
                      </a:r>
                      <a:r>
                        <a:rPr lang="tr-TR" sz="1800" baseline="0" dirty="0" smtClean="0">
                          <a:latin typeface="Comic Sans MS" pitchFamily="66" charset="0"/>
                        </a:rPr>
                        <a:t> Okullar</a:t>
                      </a:r>
                      <a:endParaRPr lang="tr-TR" sz="1800" dirty="0" smtClean="0">
                        <a:latin typeface="Comic Sans MS" pitchFamily="66" charset="0"/>
                      </a:endParaRPr>
                    </a:p>
                  </a:txBody>
                  <a:tcPr/>
                </a:tc>
              </a:tr>
              <a:tr h="374592">
                <a:tc>
                  <a:txBody>
                    <a:bodyPr/>
                    <a:lstStyle/>
                    <a:p>
                      <a:pPr algn="l"/>
                      <a:r>
                        <a:rPr lang="tr-TR" sz="1800" dirty="0" smtClean="0">
                          <a:latin typeface="Comic Sans MS" pitchFamily="66" charset="0"/>
                        </a:rPr>
                        <a:t>Okul Bahçeleri</a:t>
                      </a:r>
                      <a:endParaRPr lang="tr-TR" sz="1800"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Comic Sans MS" pitchFamily="66" charset="0"/>
                        </a:rPr>
                        <a:t>Tüm</a:t>
                      </a:r>
                      <a:r>
                        <a:rPr lang="tr-TR" sz="1800" baseline="0" dirty="0" smtClean="0">
                          <a:latin typeface="Comic Sans MS" pitchFamily="66" charset="0"/>
                        </a:rPr>
                        <a:t> Okullar</a:t>
                      </a:r>
                      <a:endParaRPr lang="tr-TR" sz="1800" dirty="0" smtClean="0">
                        <a:latin typeface="Comic Sans MS" pitchFamily="66" charset="0"/>
                      </a:endParaRPr>
                    </a:p>
                  </a:txBody>
                  <a:tcPr/>
                </a:tc>
              </a:tr>
              <a:tr h="374592">
                <a:tc>
                  <a:txBody>
                    <a:bodyPr/>
                    <a:lstStyle/>
                    <a:p>
                      <a:pPr algn="l"/>
                      <a:r>
                        <a:rPr lang="tr-TR" sz="1800" dirty="0" smtClean="0">
                          <a:latin typeface="Comic Sans MS" pitchFamily="66" charset="0"/>
                        </a:rPr>
                        <a:t>Kantin ve Kafeteryalar</a:t>
                      </a:r>
                      <a:endParaRPr lang="tr-TR" sz="1800"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Comic Sans MS" pitchFamily="66" charset="0"/>
                        </a:rPr>
                        <a:t>Tüm</a:t>
                      </a:r>
                      <a:r>
                        <a:rPr lang="tr-TR" sz="1800" baseline="0" dirty="0" smtClean="0">
                          <a:latin typeface="Comic Sans MS" pitchFamily="66" charset="0"/>
                        </a:rPr>
                        <a:t> Okullar</a:t>
                      </a:r>
                      <a:endParaRPr lang="tr-TR" sz="1800" dirty="0" smtClean="0">
                        <a:latin typeface="Comic Sans MS" pitchFamily="66" charset="0"/>
                      </a:endParaRPr>
                    </a:p>
                  </a:txBody>
                  <a:tcPr/>
                </a:tc>
              </a:tr>
              <a:tr h="369461">
                <a:tc>
                  <a:txBody>
                    <a:bodyPr/>
                    <a:lstStyle/>
                    <a:p>
                      <a:pPr algn="l"/>
                      <a:r>
                        <a:rPr lang="tr-TR" sz="1800" dirty="0" smtClean="0">
                          <a:latin typeface="Comic Sans MS" pitchFamily="66" charset="0"/>
                        </a:rPr>
                        <a:t>Genel Temizlik</a:t>
                      </a:r>
                      <a:endParaRPr lang="tr-TR" sz="1800"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Comic Sans MS" pitchFamily="66" charset="0"/>
                        </a:rPr>
                        <a:t>Tüm</a:t>
                      </a:r>
                      <a:r>
                        <a:rPr lang="tr-TR" sz="1800" baseline="0" dirty="0" smtClean="0">
                          <a:latin typeface="Comic Sans MS" pitchFamily="66" charset="0"/>
                        </a:rPr>
                        <a:t> Okullar</a:t>
                      </a:r>
                      <a:endParaRPr lang="tr-TR" sz="1800" dirty="0" smtClean="0">
                        <a:latin typeface="Comic Sans MS" pitchFamily="66" charset="0"/>
                      </a:endParaRPr>
                    </a:p>
                  </a:txBody>
                  <a:tcPr/>
                </a:tc>
              </a:tr>
              <a:tr h="374592">
                <a:tc>
                  <a:txBody>
                    <a:bodyPr/>
                    <a:lstStyle/>
                    <a:p>
                      <a:pPr algn="l"/>
                      <a:r>
                        <a:rPr lang="tr-TR" sz="1800" dirty="0" smtClean="0">
                          <a:latin typeface="Comic Sans MS" pitchFamily="66" charset="0"/>
                        </a:rPr>
                        <a:t>Sınıflar</a:t>
                      </a:r>
                      <a:endParaRPr lang="tr-TR" sz="1800"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Comic Sans MS" pitchFamily="66" charset="0"/>
                        </a:rPr>
                        <a:t>Tüm</a:t>
                      </a:r>
                      <a:r>
                        <a:rPr lang="tr-TR" sz="1800" baseline="0" dirty="0" smtClean="0">
                          <a:latin typeface="Comic Sans MS" pitchFamily="66" charset="0"/>
                        </a:rPr>
                        <a:t> Okullar</a:t>
                      </a:r>
                      <a:endParaRPr lang="tr-TR" sz="1800" dirty="0" smtClean="0">
                        <a:latin typeface="Comic Sans MS" pitchFamily="66" charset="0"/>
                      </a:endParaRPr>
                    </a:p>
                  </a:txBody>
                  <a:tcPr/>
                </a:tc>
              </a:tr>
              <a:tr h="374592">
                <a:tc>
                  <a:txBody>
                    <a:bodyPr/>
                    <a:lstStyle/>
                    <a:p>
                      <a:pPr algn="l"/>
                      <a:r>
                        <a:rPr lang="tr-TR" sz="1800" dirty="0" smtClean="0">
                          <a:latin typeface="Comic Sans MS" pitchFamily="66" charset="0"/>
                        </a:rPr>
                        <a:t>Koridorlar</a:t>
                      </a:r>
                      <a:endParaRPr lang="tr-TR" sz="1800"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Comic Sans MS" pitchFamily="66" charset="0"/>
                        </a:rPr>
                        <a:t>Tüm</a:t>
                      </a:r>
                      <a:r>
                        <a:rPr lang="tr-TR" sz="1800" baseline="0" dirty="0" smtClean="0">
                          <a:latin typeface="Comic Sans MS" pitchFamily="66" charset="0"/>
                        </a:rPr>
                        <a:t> Okullar</a:t>
                      </a:r>
                      <a:endParaRPr lang="tr-TR" sz="1800" dirty="0" smtClean="0">
                        <a:latin typeface="Comic Sans MS" pitchFamily="66" charset="0"/>
                      </a:endParaRPr>
                    </a:p>
                  </a:txBody>
                  <a:tcPr/>
                </a:tc>
              </a:tr>
              <a:tr h="374592">
                <a:tc>
                  <a:txBody>
                    <a:bodyPr/>
                    <a:lstStyle/>
                    <a:p>
                      <a:pPr algn="l"/>
                      <a:r>
                        <a:rPr lang="tr-TR" sz="1800" dirty="0" smtClean="0">
                          <a:latin typeface="Comic Sans MS" pitchFamily="66" charset="0"/>
                        </a:rPr>
                        <a:t>Toplantı Salonu</a:t>
                      </a:r>
                      <a:endParaRPr lang="tr-TR" sz="1800"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Comic Sans MS" pitchFamily="66" charset="0"/>
                        </a:rPr>
                        <a:t>Tüm</a:t>
                      </a:r>
                      <a:r>
                        <a:rPr lang="tr-TR" sz="1800" baseline="0" dirty="0" smtClean="0">
                          <a:latin typeface="Comic Sans MS" pitchFamily="66" charset="0"/>
                        </a:rPr>
                        <a:t> Okullar</a:t>
                      </a:r>
                      <a:endParaRPr lang="tr-TR" sz="1800" dirty="0" smtClean="0">
                        <a:latin typeface="Comic Sans MS" pitchFamily="66" charset="0"/>
                      </a:endParaRPr>
                    </a:p>
                  </a:txBody>
                  <a:tcPr/>
                </a:tc>
              </a:tr>
              <a:tr h="374592">
                <a:tc>
                  <a:txBody>
                    <a:bodyPr/>
                    <a:lstStyle/>
                    <a:p>
                      <a:pPr algn="l"/>
                      <a:r>
                        <a:rPr lang="tr-TR" sz="1800" dirty="0" smtClean="0">
                          <a:latin typeface="Comic Sans MS" pitchFamily="66" charset="0"/>
                        </a:rPr>
                        <a:t>Müzik</a:t>
                      </a:r>
                      <a:r>
                        <a:rPr lang="tr-TR" sz="1800" baseline="0" dirty="0" smtClean="0">
                          <a:latin typeface="Comic Sans MS" pitchFamily="66" charset="0"/>
                        </a:rPr>
                        <a:t> Odası</a:t>
                      </a:r>
                      <a:endParaRPr lang="tr-TR" sz="1800"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Comic Sans MS" pitchFamily="66" charset="0"/>
                        </a:rPr>
                        <a:t>Tüm</a:t>
                      </a:r>
                      <a:r>
                        <a:rPr lang="tr-TR" sz="1800" baseline="0" dirty="0" smtClean="0">
                          <a:latin typeface="Comic Sans MS" pitchFamily="66" charset="0"/>
                        </a:rPr>
                        <a:t> Okullar</a:t>
                      </a:r>
                      <a:endParaRPr lang="tr-TR" sz="1800" dirty="0" smtClean="0">
                        <a:latin typeface="Comic Sans MS" pitchFamily="66" charset="0"/>
                      </a:endParaRPr>
                    </a:p>
                  </a:txBody>
                  <a:tcPr/>
                </a:tc>
              </a:tr>
              <a:tr h="374592">
                <a:tc>
                  <a:txBody>
                    <a:bodyPr/>
                    <a:lstStyle/>
                    <a:p>
                      <a:pPr algn="l"/>
                      <a:r>
                        <a:rPr lang="tr-TR" sz="1800" dirty="0" smtClean="0">
                          <a:latin typeface="Comic Sans MS" pitchFamily="66" charset="0"/>
                        </a:rPr>
                        <a:t>Sanat Odası</a:t>
                      </a:r>
                      <a:endParaRPr lang="tr-TR" sz="1800"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Comic Sans MS" pitchFamily="66" charset="0"/>
                        </a:rPr>
                        <a:t>Tüm</a:t>
                      </a:r>
                      <a:r>
                        <a:rPr lang="tr-TR" sz="1800" baseline="0" dirty="0" smtClean="0">
                          <a:latin typeface="Comic Sans MS" pitchFamily="66" charset="0"/>
                        </a:rPr>
                        <a:t> Okullar</a:t>
                      </a:r>
                      <a:endParaRPr lang="tr-TR" sz="1800" dirty="0" smtClean="0">
                        <a:latin typeface="Comic Sans MS" pitchFamily="66" charset="0"/>
                      </a:endParaRPr>
                    </a:p>
                  </a:txBody>
                  <a:tcPr/>
                </a:tc>
              </a:tr>
              <a:tr h="374592">
                <a:tc>
                  <a:txBody>
                    <a:bodyPr/>
                    <a:lstStyle/>
                    <a:p>
                      <a:pPr algn="l"/>
                      <a:r>
                        <a:rPr lang="tr-TR" sz="1800" dirty="0" smtClean="0">
                          <a:latin typeface="Comic Sans MS" pitchFamily="66" charset="0"/>
                        </a:rPr>
                        <a:t>Islak Hacimler (WC</a:t>
                      </a:r>
                      <a:r>
                        <a:rPr lang="tr-TR" sz="1800" baseline="0" dirty="0" smtClean="0">
                          <a:latin typeface="Comic Sans MS" pitchFamily="66" charset="0"/>
                        </a:rPr>
                        <a:t> ve Duşlar)</a:t>
                      </a:r>
                      <a:endParaRPr lang="tr-TR" sz="1800"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Comic Sans MS" pitchFamily="66" charset="0"/>
                        </a:rPr>
                        <a:t>Tüm</a:t>
                      </a:r>
                      <a:r>
                        <a:rPr lang="tr-TR" sz="1800" baseline="0" dirty="0" smtClean="0">
                          <a:latin typeface="Comic Sans MS" pitchFamily="66" charset="0"/>
                        </a:rPr>
                        <a:t> Okullar</a:t>
                      </a:r>
                      <a:endParaRPr lang="tr-TR" sz="1800" dirty="0" smtClean="0">
                        <a:latin typeface="Comic Sans MS" pitchFamily="66" charset="0"/>
                      </a:endParaRPr>
                    </a:p>
                  </a:txBody>
                  <a:tcPr/>
                </a:tc>
              </a:tr>
              <a:tr h="374592">
                <a:tc>
                  <a:txBody>
                    <a:bodyPr/>
                    <a:lstStyle/>
                    <a:p>
                      <a:pPr algn="l"/>
                      <a:r>
                        <a:rPr lang="tr-TR" sz="1800" dirty="0" smtClean="0">
                          <a:latin typeface="Comic Sans MS" pitchFamily="66" charset="0"/>
                        </a:rPr>
                        <a:t>Spor Salonları</a:t>
                      </a:r>
                      <a:endParaRPr lang="tr-TR" sz="1800"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Comic Sans MS" pitchFamily="66" charset="0"/>
                        </a:rPr>
                        <a:t>Tüm</a:t>
                      </a:r>
                      <a:r>
                        <a:rPr lang="tr-TR" sz="1800" baseline="0" dirty="0" smtClean="0">
                          <a:latin typeface="Comic Sans MS" pitchFamily="66" charset="0"/>
                        </a:rPr>
                        <a:t> Okullar</a:t>
                      </a:r>
                      <a:endParaRPr lang="tr-TR" sz="1800" dirty="0" smtClean="0">
                        <a:latin typeface="Comic Sans MS" pitchFamily="66" charset="0"/>
                      </a:endParaRPr>
                    </a:p>
                  </a:txBody>
                  <a:tcPr/>
                </a:tc>
              </a:tr>
              <a:tr h="374592">
                <a:tc>
                  <a:txBody>
                    <a:bodyPr/>
                    <a:lstStyle/>
                    <a:p>
                      <a:pPr algn="l"/>
                      <a:r>
                        <a:rPr lang="tr-TR" sz="1800" dirty="0" smtClean="0">
                          <a:latin typeface="Comic Sans MS" pitchFamily="66" charset="0"/>
                        </a:rPr>
                        <a:t>Kazan Daireleri</a:t>
                      </a:r>
                      <a:endParaRPr lang="tr-TR" sz="1800"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Comic Sans MS" pitchFamily="66" charset="0"/>
                        </a:rPr>
                        <a:t>Tüm</a:t>
                      </a:r>
                      <a:r>
                        <a:rPr lang="tr-TR" sz="1800" baseline="0" dirty="0" smtClean="0">
                          <a:latin typeface="Comic Sans MS" pitchFamily="66" charset="0"/>
                        </a:rPr>
                        <a:t> Okullar</a:t>
                      </a:r>
                      <a:endParaRPr lang="tr-TR" sz="1800" dirty="0" smtClean="0">
                        <a:latin typeface="Comic Sans MS" pitchFamily="66" charset="0"/>
                      </a:endParaRPr>
                    </a:p>
                  </a:txBody>
                  <a:tcPr/>
                </a:tc>
              </a:tr>
              <a:tr h="374592">
                <a:tc>
                  <a:txBody>
                    <a:bodyPr/>
                    <a:lstStyle/>
                    <a:p>
                      <a:pPr algn="l"/>
                      <a:r>
                        <a:rPr lang="tr-TR" sz="1800" dirty="0" err="1" smtClean="0">
                          <a:latin typeface="Comic Sans MS" pitchFamily="66" charset="0"/>
                        </a:rPr>
                        <a:t>Laboratuvar</a:t>
                      </a:r>
                      <a:endParaRPr lang="tr-TR" sz="1800" dirty="0" smtClean="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Comic Sans MS" pitchFamily="66" charset="0"/>
                        </a:rPr>
                        <a:t>Tüm</a:t>
                      </a:r>
                      <a:r>
                        <a:rPr lang="tr-TR" sz="1800" baseline="0" dirty="0" smtClean="0">
                          <a:latin typeface="Comic Sans MS" pitchFamily="66" charset="0"/>
                        </a:rPr>
                        <a:t> Okullar</a:t>
                      </a:r>
                      <a:endParaRPr lang="tr-TR" sz="1800" dirty="0" smtClean="0">
                        <a:latin typeface="Comic Sans MS" pitchFamily="66" charset="0"/>
                      </a:endParaRPr>
                    </a:p>
                  </a:txBody>
                  <a:tcPr/>
                </a:tc>
              </a:tr>
            </a:tbl>
          </a:graphicData>
        </a:graphic>
      </p:graphicFrame>
      <p:sp>
        <p:nvSpPr>
          <p:cNvPr id="4" name="3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nvGraphicFramePr>
        <p:xfrm>
          <a:off x="179512" y="44624"/>
          <a:ext cx="8496944" cy="6675120"/>
        </p:xfrm>
        <a:graphic>
          <a:graphicData uri="http://schemas.openxmlformats.org/drawingml/2006/table">
            <a:tbl>
              <a:tblPr firstRow="1" bandRow="1">
                <a:tableStyleId>{5C22544A-7EE6-4342-B048-85BDC9FD1C3A}</a:tableStyleId>
              </a:tblPr>
              <a:tblGrid>
                <a:gridCol w="5809876"/>
                <a:gridCol w="2687068"/>
              </a:tblGrid>
              <a:tr h="360360">
                <a:tc>
                  <a:txBody>
                    <a:bodyPr/>
                    <a:lstStyle/>
                    <a:p>
                      <a:r>
                        <a:rPr lang="tr-TR" sz="2400" dirty="0" smtClean="0">
                          <a:latin typeface="Comic Sans MS" pitchFamily="66" charset="0"/>
                        </a:rPr>
                        <a:t>Kontrol Listesi Adı</a:t>
                      </a:r>
                      <a:endParaRPr lang="tr-TR" sz="2400" dirty="0">
                        <a:latin typeface="Comic Sans MS" pitchFamily="66" charset="0"/>
                      </a:endParaRPr>
                    </a:p>
                  </a:txBody>
                  <a:tcPr/>
                </a:tc>
                <a:tc>
                  <a:txBody>
                    <a:bodyPr/>
                    <a:lstStyle/>
                    <a:p>
                      <a:r>
                        <a:rPr lang="tr-TR" sz="2400" dirty="0" smtClean="0">
                          <a:latin typeface="Comic Sans MS" pitchFamily="66" charset="0"/>
                        </a:rPr>
                        <a:t>Kullanacak Okul</a:t>
                      </a:r>
                      <a:endParaRPr lang="tr-TR" sz="2400" dirty="0">
                        <a:latin typeface="Comic Sans MS" pitchFamily="66" charset="0"/>
                      </a:endParaRPr>
                    </a:p>
                  </a:txBody>
                  <a:tcPr/>
                </a:tc>
              </a:tr>
              <a:tr h="360360">
                <a:tc>
                  <a:txBody>
                    <a:bodyPr/>
                    <a:lstStyle/>
                    <a:p>
                      <a:r>
                        <a:rPr lang="tr-TR" dirty="0" smtClean="0">
                          <a:latin typeface="Comic Sans MS" pitchFamily="66" charset="0"/>
                        </a:rPr>
                        <a:t>Ergonomi-Bedensel</a:t>
                      </a:r>
                      <a:r>
                        <a:rPr lang="tr-TR" baseline="0" dirty="0" smtClean="0">
                          <a:latin typeface="Comic Sans MS" pitchFamily="66" charset="0"/>
                        </a:rPr>
                        <a:t> İşler</a:t>
                      </a:r>
                      <a:endParaRPr lang="tr-TR"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Comic Sans MS" pitchFamily="66" charset="0"/>
                        </a:rPr>
                        <a:t>Tüm</a:t>
                      </a:r>
                      <a:r>
                        <a:rPr lang="tr-TR" baseline="0" dirty="0" smtClean="0">
                          <a:latin typeface="Comic Sans MS" pitchFamily="66" charset="0"/>
                        </a:rPr>
                        <a:t> Okullar</a:t>
                      </a:r>
                      <a:endParaRPr lang="tr-TR" dirty="0" smtClean="0">
                        <a:latin typeface="Comic Sans MS" pitchFamily="66" charset="0"/>
                      </a:endParaRPr>
                    </a:p>
                  </a:txBody>
                  <a:tcPr/>
                </a:tc>
              </a:tr>
              <a:tr h="360360">
                <a:tc>
                  <a:txBody>
                    <a:bodyPr/>
                    <a:lstStyle/>
                    <a:p>
                      <a:r>
                        <a:rPr lang="tr-TR" dirty="0" smtClean="0">
                          <a:latin typeface="Comic Sans MS" pitchFamily="66" charset="0"/>
                        </a:rPr>
                        <a:t>Ergonomi-Büro</a:t>
                      </a:r>
                      <a:r>
                        <a:rPr lang="tr-TR" baseline="0" dirty="0" smtClean="0">
                          <a:latin typeface="Comic Sans MS" pitchFamily="66" charset="0"/>
                        </a:rPr>
                        <a:t> İşleri</a:t>
                      </a:r>
                      <a:endParaRPr lang="tr-TR"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Comic Sans MS" pitchFamily="66" charset="0"/>
                        </a:rPr>
                        <a:t>Tüm</a:t>
                      </a:r>
                      <a:r>
                        <a:rPr lang="tr-TR" baseline="0" dirty="0" smtClean="0">
                          <a:latin typeface="Comic Sans MS" pitchFamily="66" charset="0"/>
                        </a:rPr>
                        <a:t> Okullar</a:t>
                      </a:r>
                      <a:endParaRPr lang="tr-TR" dirty="0" smtClean="0">
                        <a:latin typeface="Comic Sans MS" pitchFamily="66" charset="0"/>
                      </a:endParaRPr>
                    </a:p>
                  </a:txBody>
                  <a:tcPr/>
                </a:tc>
              </a:tr>
              <a:tr h="360360">
                <a:tc>
                  <a:txBody>
                    <a:bodyPr/>
                    <a:lstStyle/>
                    <a:p>
                      <a:r>
                        <a:rPr lang="tr-TR" dirty="0" smtClean="0">
                          <a:latin typeface="Comic Sans MS" pitchFamily="66" charset="0"/>
                        </a:rPr>
                        <a:t>Aydınlatma</a:t>
                      </a:r>
                      <a:endParaRPr lang="tr-TR"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Comic Sans MS" pitchFamily="66" charset="0"/>
                        </a:rPr>
                        <a:t>Tüm</a:t>
                      </a:r>
                      <a:r>
                        <a:rPr lang="tr-TR" baseline="0" dirty="0" smtClean="0">
                          <a:latin typeface="Comic Sans MS" pitchFamily="66" charset="0"/>
                        </a:rPr>
                        <a:t> Okullar</a:t>
                      </a:r>
                      <a:endParaRPr lang="tr-TR" dirty="0" smtClean="0">
                        <a:latin typeface="Comic Sans MS" pitchFamily="66" charset="0"/>
                      </a:endParaRPr>
                    </a:p>
                  </a:txBody>
                  <a:tcPr/>
                </a:tc>
              </a:tr>
              <a:tr h="360360">
                <a:tc>
                  <a:txBody>
                    <a:bodyPr/>
                    <a:lstStyle/>
                    <a:p>
                      <a:r>
                        <a:rPr lang="tr-TR" dirty="0" smtClean="0">
                          <a:latin typeface="Comic Sans MS" pitchFamily="66" charset="0"/>
                        </a:rPr>
                        <a:t>Tehlikeli Yüzeylere Sahip Nesne ve Aksamlar</a:t>
                      </a:r>
                      <a:endParaRPr lang="tr-TR"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Comic Sans MS" pitchFamily="66" charset="0"/>
                        </a:rPr>
                        <a:t>Tüm</a:t>
                      </a:r>
                      <a:r>
                        <a:rPr lang="tr-TR" baseline="0" dirty="0" smtClean="0">
                          <a:latin typeface="Comic Sans MS" pitchFamily="66" charset="0"/>
                        </a:rPr>
                        <a:t> Okullar</a:t>
                      </a:r>
                      <a:endParaRPr lang="tr-TR" dirty="0" smtClean="0">
                        <a:latin typeface="Comic Sans MS" pitchFamily="66" charset="0"/>
                      </a:endParaRPr>
                    </a:p>
                  </a:txBody>
                  <a:tcPr/>
                </a:tc>
              </a:tr>
              <a:tr h="360360">
                <a:tc>
                  <a:txBody>
                    <a:bodyPr/>
                    <a:lstStyle/>
                    <a:p>
                      <a:r>
                        <a:rPr lang="tr-TR" dirty="0" smtClean="0">
                          <a:latin typeface="Comic Sans MS" pitchFamily="66" charset="0"/>
                        </a:rPr>
                        <a:t>Kontrolsüz Harekete Geçebilecek</a:t>
                      </a:r>
                      <a:r>
                        <a:rPr lang="tr-TR" baseline="0" dirty="0" smtClean="0">
                          <a:latin typeface="Comic Sans MS" pitchFamily="66" charset="0"/>
                        </a:rPr>
                        <a:t> Nesneler</a:t>
                      </a:r>
                      <a:endParaRPr lang="tr-TR"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Comic Sans MS" pitchFamily="66" charset="0"/>
                        </a:rPr>
                        <a:t>Tüm</a:t>
                      </a:r>
                      <a:r>
                        <a:rPr lang="tr-TR" baseline="0" dirty="0" smtClean="0">
                          <a:latin typeface="Comic Sans MS" pitchFamily="66" charset="0"/>
                        </a:rPr>
                        <a:t> Okullar</a:t>
                      </a:r>
                      <a:endParaRPr lang="tr-TR" dirty="0" smtClean="0">
                        <a:latin typeface="Comic Sans MS" pitchFamily="66" charset="0"/>
                      </a:endParaRPr>
                    </a:p>
                  </a:txBody>
                  <a:tcPr/>
                </a:tc>
              </a:tr>
              <a:tr h="360360">
                <a:tc>
                  <a:txBody>
                    <a:bodyPr/>
                    <a:lstStyle/>
                    <a:p>
                      <a:r>
                        <a:rPr lang="tr-TR" dirty="0" smtClean="0">
                          <a:latin typeface="Comic Sans MS" pitchFamily="66" charset="0"/>
                        </a:rPr>
                        <a:t>Soğuk/Sıcak Madde veya</a:t>
                      </a:r>
                      <a:r>
                        <a:rPr lang="tr-TR" baseline="0" dirty="0" smtClean="0">
                          <a:latin typeface="Comic Sans MS" pitchFamily="66" charset="0"/>
                        </a:rPr>
                        <a:t> Araçlarla Temas</a:t>
                      </a:r>
                      <a:endParaRPr lang="tr-TR"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Comic Sans MS" pitchFamily="66" charset="0"/>
                        </a:rPr>
                        <a:t>Tüm</a:t>
                      </a:r>
                      <a:r>
                        <a:rPr lang="tr-TR" baseline="0" dirty="0" smtClean="0">
                          <a:latin typeface="Comic Sans MS" pitchFamily="66" charset="0"/>
                        </a:rPr>
                        <a:t> Okullar</a:t>
                      </a:r>
                      <a:endParaRPr lang="tr-TR" dirty="0" smtClean="0">
                        <a:latin typeface="Comic Sans MS" pitchFamily="66" charset="0"/>
                      </a:endParaRPr>
                    </a:p>
                  </a:txBody>
                  <a:tcPr/>
                </a:tc>
              </a:tr>
              <a:tr h="360360">
                <a:tc>
                  <a:txBody>
                    <a:bodyPr/>
                    <a:lstStyle/>
                    <a:p>
                      <a:r>
                        <a:rPr lang="tr-TR" dirty="0" smtClean="0">
                          <a:latin typeface="Comic Sans MS" pitchFamily="66" charset="0"/>
                        </a:rPr>
                        <a:t>İç İklim Koşulları</a:t>
                      </a:r>
                      <a:endParaRPr lang="tr-TR"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Comic Sans MS" pitchFamily="66" charset="0"/>
                        </a:rPr>
                        <a:t>Tüm</a:t>
                      </a:r>
                      <a:r>
                        <a:rPr lang="tr-TR" baseline="0" dirty="0" smtClean="0">
                          <a:latin typeface="Comic Sans MS" pitchFamily="66" charset="0"/>
                        </a:rPr>
                        <a:t> Okullar</a:t>
                      </a:r>
                      <a:endParaRPr lang="tr-TR" dirty="0" smtClean="0">
                        <a:latin typeface="Comic Sans MS" pitchFamily="66" charset="0"/>
                      </a:endParaRPr>
                    </a:p>
                  </a:txBody>
                  <a:tcPr/>
                </a:tc>
              </a:tr>
              <a:tr h="360360">
                <a:tc>
                  <a:txBody>
                    <a:bodyPr/>
                    <a:lstStyle/>
                    <a:p>
                      <a:r>
                        <a:rPr lang="tr-TR" dirty="0" smtClean="0">
                          <a:latin typeface="Comic Sans MS" pitchFamily="66" charset="0"/>
                        </a:rPr>
                        <a:t>Yüksekte Çalışma</a:t>
                      </a:r>
                      <a:endParaRPr lang="tr-TR"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Comic Sans MS" pitchFamily="66" charset="0"/>
                        </a:rPr>
                        <a:t>Tüm</a:t>
                      </a:r>
                      <a:r>
                        <a:rPr lang="tr-TR" baseline="0" dirty="0" smtClean="0">
                          <a:latin typeface="Comic Sans MS" pitchFamily="66" charset="0"/>
                        </a:rPr>
                        <a:t> Okullar</a:t>
                      </a:r>
                      <a:endParaRPr lang="tr-TR" dirty="0" smtClean="0">
                        <a:latin typeface="Comic Sans MS" pitchFamily="66" charset="0"/>
                      </a:endParaRPr>
                    </a:p>
                  </a:txBody>
                  <a:tcPr/>
                </a:tc>
              </a:tr>
              <a:tr h="360360">
                <a:tc>
                  <a:txBody>
                    <a:bodyPr/>
                    <a:lstStyle/>
                    <a:p>
                      <a:r>
                        <a:rPr lang="tr-TR" dirty="0" smtClean="0">
                          <a:latin typeface="Comic Sans MS" pitchFamily="66" charset="0"/>
                        </a:rPr>
                        <a:t>Elektrikli Tesisat ve Ekipmanlar</a:t>
                      </a:r>
                      <a:endParaRPr lang="tr-TR"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Comic Sans MS" pitchFamily="66" charset="0"/>
                        </a:rPr>
                        <a:t>Tüm</a:t>
                      </a:r>
                      <a:r>
                        <a:rPr lang="tr-TR" baseline="0" dirty="0" smtClean="0">
                          <a:latin typeface="Comic Sans MS" pitchFamily="66" charset="0"/>
                        </a:rPr>
                        <a:t> Okullar</a:t>
                      </a:r>
                      <a:endParaRPr lang="tr-TR" dirty="0" smtClean="0">
                        <a:latin typeface="Comic Sans MS" pitchFamily="66" charset="0"/>
                      </a:endParaRPr>
                    </a:p>
                  </a:txBody>
                  <a:tcPr/>
                </a:tc>
              </a:tr>
              <a:tr h="360360">
                <a:tc>
                  <a:txBody>
                    <a:bodyPr/>
                    <a:lstStyle/>
                    <a:p>
                      <a:r>
                        <a:rPr lang="tr-TR" dirty="0" smtClean="0">
                          <a:latin typeface="Comic Sans MS" pitchFamily="66" charset="0"/>
                        </a:rPr>
                        <a:t>Ekranlı Araçlar</a:t>
                      </a:r>
                      <a:r>
                        <a:rPr lang="tr-TR" baseline="0" dirty="0" smtClean="0">
                          <a:latin typeface="Comic Sans MS" pitchFamily="66" charset="0"/>
                        </a:rPr>
                        <a:t> ve Bilgisayarlar</a:t>
                      </a:r>
                      <a:endParaRPr lang="tr-TR"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Comic Sans MS" pitchFamily="66" charset="0"/>
                        </a:rPr>
                        <a:t>Tüm</a:t>
                      </a:r>
                      <a:r>
                        <a:rPr lang="tr-TR" baseline="0" dirty="0" smtClean="0">
                          <a:latin typeface="Comic Sans MS" pitchFamily="66" charset="0"/>
                        </a:rPr>
                        <a:t> Okullar</a:t>
                      </a:r>
                      <a:endParaRPr lang="tr-TR" dirty="0" smtClean="0">
                        <a:latin typeface="Comic Sans MS" pitchFamily="66" charset="0"/>
                      </a:endParaRPr>
                    </a:p>
                  </a:txBody>
                  <a:tcPr/>
                </a:tc>
              </a:tr>
              <a:tr h="360360">
                <a:tc>
                  <a:txBody>
                    <a:bodyPr/>
                    <a:lstStyle/>
                    <a:p>
                      <a:r>
                        <a:rPr lang="tr-TR" dirty="0" smtClean="0">
                          <a:latin typeface="Comic Sans MS" pitchFamily="66" charset="0"/>
                        </a:rPr>
                        <a:t>Basınçlı Kaplar ve</a:t>
                      </a:r>
                      <a:r>
                        <a:rPr lang="tr-TR" baseline="0" dirty="0" smtClean="0">
                          <a:latin typeface="Comic Sans MS" pitchFamily="66" charset="0"/>
                        </a:rPr>
                        <a:t> Tesisatlar</a:t>
                      </a:r>
                      <a:endParaRPr lang="tr-TR"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Comic Sans MS" pitchFamily="66" charset="0"/>
                        </a:rPr>
                        <a:t>Tüm</a:t>
                      </a:r>
                      <a:r>
                        <a:rPr lang="tr-TR" baseline="0" dirty="0" smtClean="0">
                          <a:latin typeface="Comic Sans MS" pitchFamily="66" charset="0"/>
                        </a:rPr>
                        <a:t> Okullar</a:t>
                      </a:r>
                      <a:endParaRPr lang="tr-TR" dirty="0" smtClean="0">
                        <a:latin typeface="Comic Sans MS" pitchFamily="66" charset="0"/>
                      </a:endParaRPr>
                    </a:p>
                  </a:txBody>
                  <a:tcPr/>
                </a:tc>
              </a:tr>
              <a:tr h="360360">
                <a:tc>
                  <a:txBody>
                    <a:bodyPr/>
                    <a:lstStyle/>
                    <a:p>
                      <a:r>
                        <a:rPr lang="tr-TR" dirty="0" smtClean="0">
                          <a:latin typeface="Comic Sans MS" pitchFamily="66" charset="0"/>
                        </a:rPr>
                        <a:t>Basınçlı Gaz</a:t>
                      </a:r>
                      <a:r>
                        <a:rPr lang="tr-TR" baseline="0" dirty="0" smtClean="0">
                          <a:latin typeface="Comic Sans MS" pitchFamily="66" charset="0"/>
                        </a:rPr>
                        <a:t> Tüpleri</a:t>
                      </a:r>
                      <a:endParaRPr lang="tr-TR"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Comic Sans MS" pitchFamily="66" charset="0"/>
                        </a:rPr>
                        <a:t>Tüm</a:t>
                      </a:r>
                      <a:r>
                        <a:rPr lang="tr-TR" baseline="0" dirty="0" smtClean="0">
                          <a:latin typeface="Comic Sans MS" pitchFamily="66" charset="0"/>
                        </a:rPr>
                        <a:t> Okullar</a:t>
                      </a:r>
                      <a:endParaRPr lang="tr-TR" dirty="0" smtClean="0">
                        <a:latin typeface="Comic Sans MS" pitchFamily="66" charset="0"/>
                      </a:endParaRPr>
                    </a:p>
                  </a:txBody>
                  <a:tcPr/>
                </a:tc>
              </a:tr>
              <a:tr h="360360">
                <a:tc>
                  <a:txBody>
                    <a:bodyPr/>
                    <a:lstStyle/>
                    <a:p>
                      <a:r>
                        <a:rPr lang="tr-TR" dirty="0" smtClean="0">
                          <a:latin typeface="Comic Sans MS" pitchFamily="66" charset="0"/>
                        </a:rPr>
                        <a:t>Yangın ve</a:t>
                      </a:r>
                      <a:r>
                        <a:rPr lang="tr-TR" baseline="0" dirty="0" smtClean="0">
                          <a:latin typeface="Comic Sans MS" pitchFamily="66" charset="0"/>
                        </a:rPr>
                        <a:t> Patlama</a:t>
                      </a:r>
                      <a:endParaRPr lang="tr-TR"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Comic Sans MS" pitchFamily="66" charset="0"/>
                        </a:rPr>
                        <a:t>Tüm</a:t>
                      </a:r>
                      <a:r>
                        <a:rPr lang="tr-TR" baseline="0" dirty="0" smtClean="0">
                          <a:latin typeface="Comic Sans MS" pitchFamily="66" charset="0"/>
                        </a:rPr>
                        <a:t> Okullar</a:t>
                      </a:r>
                      <a:endParaRPr lang="tr-TR" dirty="0">
                        <a:latin typeface="Comic Sans MS" pitchFamily="66" charset="0"/>
                      </a:endParaRPr>
                    </a:p>
                  </a:txBody>
                  <a:tcPr/>
                </a:tc>
              </a:tr>
              <a:tr h="360360">
                <a:tc>
                  <a:txBody>
                    <a:bodyPr/>
                    <a:lstStyle/>
                    <a:p>
                      <a:r>
                        <a:rPr lang="tr-TR" dirty="0" smtClean="0">
                          <a:latin typeface="Comic Sans MS" pitchFamily="66" charset="0"/>
                        </a:rPr>
                        <a:t>Gürültü ve</a:t>
                      </a:r>
                      <a:r>
                        <a:rPr lang="tr-TR" baseline="0" dirty="0" smtClean="0">
                          <a:latin typeface="Comic Sans MS" pitchFamily="66" charset="0"/>
                        </a:rPr>
                        <a:t> Titreşim</a:t>
                      </a:r>
                      <a:endParaRPr lang="tr-TR"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Comic Sans MS" pitchFamily="66" charset="0"/>
                        </a:rPr>
                        <a:t>Tüm</a:t>
                      </a:r>
                      <a:r>
                        <a:rPr lang="tr-TR" baseline="0" dirty="0" smtClean="0">
                          <a:latin typeface="Comic Sans MS" pitchFamily="66" charset="0"/>
                        </a:rPr>
                        <a:t> Okullar</a:t>
                      </a:r>
                      <a:endParaRPr lang="tr-TR" dirty="0" smtClean="0">
                        <a:latin typeface="Comic Sans MS" pitchFamily="66" charset="0"/>
                      </a:endParaRPr>
                    </a:p>
                  </a:txBody>
                  <a:tcPr/>
                </a:tc>
              </a:tr>
              <a:tr h="360360">
                <a:tc>
                  <a:txBody>
                    <a:bodyPr/>
                    <a:lstStyle/>
                    <a:p>
                      <a:r>
                        <a:rPr lang="tr-TR" dirty="0" smtClean="0">
                          <a:latin typeface="Comic Sans MS" pitchFamily="66" charset="0"/>
                        </a:rPr>
                        <a:t>Kimyasal Güvenlik </a:t>
                      </a:r>
                      <a:endParaRPr lang="tr-TR"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Comic Sans MS" pitchFamily="66" charset="0"/>
                        </a:rPr>
                        <a:t>Tüm</a:t>
                      </a:r>
                      <a:r>
                        <a:rPr lang="tr-TR" baseline="0" dirty="0" smtClean="0">
                          <a:latin typeface="Comic Sans MS" pitchFamily="66" charset="0"/>
                        </a:rPr>
                        <a:t> Okullar</a:t>
                      </a:r>
                      <a:endParaRPr lang="tr-TR" dirty="0" smtClean="0">
                        <a:latin typeface="Comic Sans MS" pitchFamily="66" charset="0"/>
                      </a:endParaRPr>
                    </a:p>
                  </a:txBody>
                  <a:tcPr/>
                </a:tc>
              </a:tr>
              <a:tr h="360360">
                <a:tc>
                  <a:txBody>
                    <a:bodyPr/>
                    <a:lstStyle/>
                    <a:p>
                      <a:r>
                        <a:rPr lang="tr-TR" dirty="0" smtClean="0">
                          <a:latin typeface="Comic Sans MS" pitchFamily="66" charset="0"/>
                        </a:rPr>
                        <a:t>Kimyasal Atıklar</a:t>
                      </a:r>
                      <a:endParaRPr lang="tr-TR"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Comic Sans MS" pitchFamily="66" charset="0"/>
                        </a:rPr>
                        <a:t>Tüm</a:t>
                      </a:r>
                      <a:r>
                        <a:rPr lang="tr-TR" baseline="0" dirty="0" smtClean="0">
                          <a:latin typeface="Comic Sans MS" pitchFamily="66" charset="0"/>
                        </a:rPr>
                        <a:t> Okullar</a:t>
                      </a:r>
                      <a:endParaRPr lang="tr-TR" dirty="0" smtClean="0">
                        <a:latin typeface="Comic Sans MS" pitchFamily="66" charset="0"/>
                      </a:endParaRPr>
                    </a:p>
                  </a:txBody>
                  <a:tcPr/>
                </a:tc>
              </a:tr>
              <a:tr h="360360">
                <a:tc>
                  <a:txBody>
                    <a:bodyPr/>
                    <a:lstStyle/>
                    <a:p>
                      <a:r>
                        <a:rPr lang="tr-TR" dirty="0" smtClean="0">
                          <a:latin typeface="Comic Sans MS" pitchFamily="66" charset="0"/>
                        </a:rPr>
                        <a:t>El Aletleri ve Ekipmanları</a:t>
                      </a:r>
                      <a:endParaRPr lang="tr-TR"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Comic Sans MS" pitchFamily="66" charset="0"/>
                        </a:rPr>
                        <a:t>Tüm</a:t>
                      </a:r>
                      <a:r>
                        <a:rPr lang="tr-TR" baseline="0" dirty="0" smtClean="0">
                          <a:latin typeface="Comic Sans MS" pitchFamily="66" charset="0"/>
                        </a:rPr>
                        <a:t> Okullar</a:t>
                      </a:r>
                      <a:endParaRPr lang="tr-TR" dirty="0" smtClean="0">
                        <a:latin typeface="Comic Sans MS" pitchFamily="66" charset="0"/>
                      </a:endParaRPr>
                    </a:p>
                  </a:txBody>
                  <a:tcPr/>
                </a:tc>
              </a:tr>
            </a:tbl>
          </a:graphicData>
        </a:graphic>
      </p:graphicFrame>
      <p:sp>
        <p:nvSpPr>
          <p:cNvPr id="4" name="3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sz="quarter" idx="1"/>
          </p:nvPr>
        </p:nvSpPr>
        <p:spPr>
          <a:xfrm>
            <a:off x="250825" y="549275"/>
            <a:ext cx="8137599" cy="5975350"/>
          </a:xfrm>
        </p:spPr>
        <p:txBody>
          <a:bodyPr>
            <a:normAutofit/>
          </a:bodyPr>
          <a:lstStyle/>
          <a:p>
            <a:pPr eaLnBrk="1" hangingPunct="1">
              <a:buFont typeface="Wingdings" pitchFamily="2" charset="2"/>
              <a:buNone/>
            </a:pPr>
            <a:r>
              <a:rPr lang="tr-TR" sz="3600" b="1" dirty="0" smtClean="0">
                <a:latin typeface="Comic Sans MS" pitchFamily="66" charset="0"/>
              </a:rPr>
              <a:t>       </a:t>
            </a:r>
            <a:r>
              <a:rPr lang="tr-TR" sz="3200" b="1" dirty="0" smtClean="0">
                <a:solidFill>
                  <a:schemeClr val="accent2"/>
                </a:solidFill>
                <a:latin typeface="Comic Sans MS" pitchFamily="66" charset="0"/>
              </a:rPr>
              <a:t>İş Güvenliğinin Tanımı</a:t>
            </a:r>
          </a:p>
          <a:p>
            <a:pPr eaLnBrk="1" hangingPunct="1">
              <a:buFont typeface="Wingdings" pitchFamily="2" charset="2"/>
              <a:buNone/>
            </a:pPr>
            <a:endParaRPr lang="tr-TR" sz="3600" dirty="0" smtClean="0">
              <a:solidFill>
                <a:schemeClr val="accent2"/>
              </a:solidFill>
              <a:latin typeface="Comic Sans MS" pitchFamily="66" charset="0"/>
            </a:endParaRPr>
          </a:p>
          <a:p>
            <a:pPr algn="just" eaLnBrk="1" hangingPunct="1">
              <a:lnSpc>
                <a:spcPct val="150000"/>
              </a:lnSpc>
              <a:buNone/>
            </a:pPr>
            <a:r>
              <a:rPr lang="tr-TR" sz="3600" dirty="0" smtClean="0">
                <a:solidFill>
                  <a:schemeClr val="tx2"/>
                </a:solidFill>
                <a:latin typeface="Comic Sans MS" pitchFamily="66" charset="0"/>
              </a:rPr>
              <a:t>        </a:t>
            </a:r>
            <a:r>
              <a:rPr lang="tr-TR" dirty="0" smtClean="0">
                <a:latin typeface="Comic Sans MS" pitchFamily="66" charset="0"/>
              </a:rPr>
              <a:t>İşyerlerinde işin yürütülmesi sırasında çalışma şartları ve teknik ekipmanların yarattığı tehlikelerin sağlığa verebileceği etkilerden korunmak daha iyi bir çalışma ortamı gerçekleştirebilmek için yapılan sistemli ve bilimsel çalışmalardır.</a:t>
            </a:r>
          </a:p>
          <a:p>
            <a:pPr algn="ctr" eaLnBrk="1" hangingPunct="1"/>
            <a:endParaRPr lang="tr-TR" sz="3600" dirty="0" smtClean="0">
              <a:solidFill>
                <a:schemeClr val="tx2"/>
              </a:solidFill>
              <a:latin typeface="Comic Sans MS" pitchFamily="66"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additive="base">
                                        <p:cTn id="7" dur="500" fill="hold"/>
                                        <p:tgtEl>
                                          <p:spTgt spid="12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0">
                                            <p:txEl>
                                              <p:pRg st="2" end="2"/>
                                            </p:txEl>
                                          </p:spTgt>
                                        </p:tgtEl>
                                        <p:attrNameLst>
                                          <p:attrName>style.visibility</p:attrName>
                                        </p:attrNameLst>
                                      </p:cBhvr>
                                      <p:to>
                                        <p:strVal val="visible"/>
                                      </p:to>
                                    </p:set>
                                    <p:anim calcmode="lin" valueType="num">
                                      <p:cBhvr additive="base">
                                        <p:cTn id="13" dur="500" fill="hold"/>
                                        <p:tgtEl>
                                          <p:spTgt spid="1229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nvGraphicFramePr>
        <p:xfrm>
          <a:off x="179512" y="44624"/>
          <a:ext cx="8496944" cy="6597348"/>
        </p:xfrm>
        <a:graphic>
          <a:graphicData uri="http://schemas.openxmlformats.org/drawingml/2006/table">
            <a:tbl>
              <a:tblPr firstRow="1" bandRow="1">
                <a:tableStyleId>{5C22544A-7EE6-4342-B048-85BDC9FD1C3A}</a:tableStyleId>
              </a:tblPr>
              <a:tblGrid>
                <a:gridCol w="5760640"/>
                <a:gridCol w="2736304"/>
              </a:tblGrid>
              <a:tr h="549779">
                <a:tc>
                  <a:txBody>
                    <a:bodyPr/>
                    <a:lstStyle/>
                    <a:p>
                      <a:r>
                        <a:rPr lang="tr-TR" sz="2000" dirty="0" smtClean="0">
                          <a:latin typeface="Comic Sans MS" pitchFamily="66" charset="0"/>
                        </a:rPr>
                        <a:t>Kontrol Listesi</a:t>
                      </a:r>
                      <a:r>
                        <a:rPr lang="tr-TR" sz="2000" baseline="0" dirty="0" smtClean="0">
                          <a:latin typeface="Comic Sans MS" pitchFamily="66" charset="0"/>
                        </a:rPr>
                        <a:t> Adı</a:t>
                      </a:r>
                      <a:endParaRPr lang="tr-TR" sz="2000" dirty="0">
                        <a:latin typeface="Comic Sans MS" pitchFamily="66" charset="0"/>
                      </a:endParaRPr>
                    </a:p>
                  </a:txBody>
                  <a:tcPr/>
                </a:tc>
                <a:tc>
                  <a:txBody>
                    <a:bodyPr/>
                    <a:lstStyle/>
                    <a:p>
                      <a:r>
                        <a:rPr lang="tr-TR" sz="2000" dirty="0" smtClean="0">
                          <a:latin typeface="Comic Sans MS" pitchFamily="66" charset="0"/>
                        </a:rPr>
                        <a:t>Kullanacak Okullar</a:t>
                      </a:r>
                      <a:endParaRPr lang="tr-TR" sz="2000" dirty="0">
                        <a:latin typeface="Comic Sans MS" pitchFamily="66" charset="0"/>
                      </a:endParaRPr>
                    </a:p>
                  </a:txBody>
                  <a:tcPr/>
                </a:tc>
              </a:tr>
              <a:tr h="549779">
                <a:tc>
                  <a:txBody>
                    <a:bodyPr/>
                    <a:lstStyle/>
                    <a:p>
                      <a:r>
                        <a:rPr lang="tr-TR" sz="1800" dirty="0" smtClean="0">
                          <a:latin typeface="Comic Sans MS" pitchFamily="66" charset="0"/>
                        </a:rPr>
                        <a:t>Metal Teknolojileri Atölyesi</a:t>
                      </a:r>
                      <a:endParaRPr lang="tr-TR" sz="1800" dirty="0">
                        <a:latin typeface="Comic Sans MS" pitchFamily="66" charset="0"/>
                      </a:endParaRPr>
                    </a:p>
                  </a:txBody>
                  <a:tcPr anchor="ctr"/>
                </a:tc>
                <a:tc>
                  <a:txBody>
                    <a:bodyPr/>
                    <a:lstStyle/>
                    <a:p>
                      <a:pPr algn="ctr"/>
                      <a:r>
                        <a:rPr lang="tr-TR" sz="1800" dirty="0" smtClean="0">
                          <a:latin typeface="Comic Sans MS" pitchFamily="66" charset="0"/>
                        </a:rPr>
                        <a:t>MTEOK</a:t>
                      </a:r>
                      <a:endParaRPr lang="tr-TR" sz="1800" dirty="0">
                        <a:latin typeface="Comic Sans MS" pitchFamily="66" charset="0"/>
                      </a:endParaRPr>
                    </a:p>
                  </a:txBody>
                  <a:tcPr anchor="ctr"/>
                </a:tc>
              </a:tr>
              <a:tr h="549779">
                <a:tc>
                  <a:txBody>
                    <a:bodyPr/>
                    <a:lstStyle/>
                    <a:p>
                      <a:r>
                        <a:rPr lang="tr-TR" sz="1800" dirty="0" smtClean="0">
                          <a:latin typeface="Comic Sans MS" pitchFamily="66" charset="0"/>
                        </a:rPr>
                        <a:t>Mobilya ve İç Mekan Tasarım</a:t>
                      </a:r>
                      <a:r>
                        <a:rPr lang="tr-TR" sz="1800" baseline="0" dirty="0" smtClean="0">
                          <a:latin typeface="Comic Sans MS" pitchFamily="66" charset="0"/>
                        </a:rPr>
                        <a:t> Teknolojileri</a:t>
                      </a:r>
                      <a:r>
                        <a:rPr lang="tr-TR" sz="1800" dirty="0" smtClean="0">
                          <a:latin typeface="Comic Sans MS" pitchFamily="66" charset="0"/>
                        </a:rPr>
                        <a:t> Atölyesi</a:t>
                      </a:r>
                      <a:endParaRPr lang="tr-TR" sz="1800" dirty="0">
                        <a:latin typeface="Comic Sans MS" pitchFamily="66"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Comic Sans MS" pitchFamily="66" charset="0"/>
                        </a:rPr>
                        <a:t>MTEOK</a:t>
                      </a:r>
                    </a:p>
                  </a:txBody>
                  <a:tcPr anchor="ctr"/>
                </a:tc>
              </a:tr>
              <a:tr h="549779">
                <a:tc>
                  <a:txBody>
                    <a:bodyPr/>
                    <a:lstStyle/>
                    <a:p>
                      <a:r>
                        <a:rPr lang="tr-TR" sz="1800" dirty="0" smtClean="0">
                          <a:latin typeface="Comic Sans MS" pitchFamily="66" charset="0"/>
                        </a:rPr>
                        <a:t>Makine Teknolojileri</a:t>
                      </a:r>
                      <a:r>
                        <a:rPr lang="tr-TR" sz="1800" baseline="0" dirty="0" smtClean="0">
                          <a:latin typeface="Comic Sans MS" pitchFamily="66" charset="0"/>
                        </a:rPr>
                        <a:t> </a:t>
                      </a:r>
                      <a:r>
                        <a:rPr lang="tr-TR" sz="1800" dirty="0" smtClean="0">
                          <a:latin typeface="Comic Sans MS" pitchFamily="66" charset="0"/>
                        </a:rPr>
                        <a:t>Atölyesi</a:t>
                      </a:r>
                      <a:endParaRPr lang="tr-TR" sz="1800" dirty="0">
                        <a:latin typeface="Comic Sans MS" pitchFamily="66"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Comic Sans MS" pitchFamily="66" charset="0"/>
                        </a:rPr>
                        <a:t>MTEOK</a:t>
                      </a:r>
                    </a:p>
                  </a:txBody>
                  <a:tcPr anchor="ctr"/>
                </a:tc>
              </a:tr>
              <a:tr h="549779">
                <a:tc>
                  <a:txBody>
                    <a:bodyPr/>
                    <a:lstStyle/>
                    <a:p>
                      <a:r>
                        <a:rPr lang="tr-TR" sz="1800" dirty="0" smtClean="0">
                          <a:latin typeface="Comic Sans MS" pitchFamily="66" charset="0"/>
                        </a:rPr>
                        <a:t>Motorlu Araçlar Teknolojileri Atölyesi</a:t>
                      </a:r>
                      <a:endParaRPr lang="tr-TR" sz="1800" dirty="0">
                        <a:latin typeface="Comic Sans MS" pitchFamily="66"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Comic Sans MS" pitchFamily="66" charset="0"/>
                        </a:rPr>
                        <a:t>MTEOK</a:t>
                      </a:r>
                    </a:p>
                  </a:txBody>
                  <a:tcPr anchor="ctr"/>
                </a:tc>
              </a:tr>
              <a:tr h="549779">
                <a:tc>
                  <a:txBody>
                    <a:bodyPr/>
                    <a:lstStyle/>
                    <a:p>
                      <a:r>
                        <a:rPr lang="tr-TR" sz="1800" dirty="0" smtClean="0">
                          <a:latin typeface="Comic Sans MS" pitchFamily="66" charset="0"/>
                        </a:rPr>
                        <a:t>Elektrik-Elektrik Teknolojileri Atölyesi</a:t>
                      </a:r>
                      <a:endParaRPr lang="tr-TR" sz="1800" dirty="0">
                        <a:latin typeface="Comic Sans MS" pitchFamily="66"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Comic Sans MS" pitchFamily="66" charset="0"/>
                        </a:rPr>
                        <a:t>MTEOK</a:t>
                      </a:r>
                    </a:p>
                  </a:txBody>
                  <a:tcPr anchor="ctr"/>
                </a:tc>
              </a:tr>
              <a:tr h="549779">
                <a:tc>
                  <a:txBody>
                    <a:bodyPr/>
                    <a:lstStyle/>
                    <a:p>
                      <a:r>
                        <a:rPr lang="tr-TR" sz="1800" dirty="0" smtClean="0">
                          <a:latin typeface="Comic Sans MS" pitchFamily="66" charset="0"/>
                        </a:rPr>
                        <a:t>Bilişim Teknolojileri Atölyesi</a:t>
                      </a:r>
                      <a:endParaRPr lang="tr-TR" sz="1800" dirty="0">
                        <a:latin typeface="Comic Sans MS" pitchFamily="66"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Comic Sans MS" pitchFamily="66" charset="0"/>
                        </a:rPr>
                        <a:t>MTEOK</a:t>
                      </a:r>
                    </a:p>
                  </a:txBody>
                  <a:tcPr anchor="ctr"/>
                </a:tc>
              </a:tr>
              <a:tr h="549779">
                <a:tc>
                  <a:txBody>
                    <a:bodyPr/>
                    <a:lstStyle/>
                    <a:p>
                      <a:r>
                        <a:rPr lang="tr-TR" sz="1800" dirty="0" smtClean="0">
                          <a:latin typeface="Comic Sans MS" pitchFamily="66" charset="0"/>
                        </a:rPr>
                        <a:t>Kimya Teknolojileri Atölyesi</a:t>
                      </a:r>
                      <a:endParaRPr lang="tr-TR" sz="1800" dirty="0">
                        <a:latin typeface="Comic Sans MS" pitchFamily="66"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Comic Sans MS" pitchFamily="66" charset="0"/>
                        </a:rPr>
                        <a:t>MTEOK</a:t>
                      </a:r>
                    </a:p>
                  </a:txBody>
                  <a:tcPr anchor="ctr"/>
                </a:tc>
              </a:tr>
              <a:tr h="549779">
                <a:tc>
                  <a:txBody>
                    <a:bodyPr/>
                    <a:lstStyle/>
                    <a:p>
                      <a:r>
                        <a:rPr lang="tr-TR" sz="1800" dirty="0" smtClean="0">
                          <a:latin typeface="Comic Sans MS" pitchFamily="66" charset="0"/>
                        </a:rPr>
                        <a:t>Tesisat ve İklimlendirme Teknolojileri Atölyesi</a:t>
                      </a:r>
                      <a:endParaRPr lang="tr-TR" sz="1800" dirty="0">
                        <a:latin typeface="Comic Sans MS" pitchFamily="66"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Comic Sans MS" pitchFamily="66" charset="0"/>
                        </a:rPr>
                        <a:t>MTEOK</a:t>
                      </a:r>
                      <a:endParaRPr lang="tr-TR" dirty="0"/>
                    </a:p>
                  </a:txBody>
                  <a:tcPr anchor="ctr"/>
                </a:tc>
              </a:tr>
              <a:tr h="549779">
                <a:tc>
                  <a:txBody>
                    <a:bodyPr/>
                    <a:lstStyle/>
                    <a:p>
                      <a:r>
                        <a:rPr lang="tr-TR" sz="1800" dirty="0" smtClean="0">
                          <a:latin typeface="Comic Sans MS" pitchFamily="66" charset="0"/>
                        </a:rPr>
                        <a:t>İnşaat Teknolojileri Atölyesi</a:t>
                      </a:r>
                      <a:endParaRPr lang="tr-TR" sz="1800" dirty="0">
                        <a:latin typeface="Comic Sans MS" pitchFamily="66"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Comic Sans MS" pitchFamily="66" charset="0"/>
                        </a:rPr>
                        <a:t>MTEOK</a:t>
                      </a:r>
                    </a:p>
                  </a:txBody>
                  <a:tcPr anchor="ctr"/>
                </a:tc>
              </a:tr>
              <a:tr h="549779">
                <a:tc>
                  <a:txBody>
                    <a:bodyPr/>
                    <a:lstStyle/>
                    <a:p>
                      <a:r>
                        <a:rPr lang="tr-TR" sz="1800" dirty="0" smtClean="0">
                          <a:latin typeface="Comic Sans MS" pitchFamily="66" charset="0"/>
                        </a:rPr>
                        <a:t>Biyomedikal Teknolojileri Atölyesi</a:t>
                      </a:r>
                      <a:endParaRPr lang="tr-TR" sz="1800" dirty="0">
                        <a:latin typeface="Comic Sans MS" pitchFamily="66"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Comic Sans MS" pitchFamily="66" charset="0"/>
                        </a:rPr>
                        <a:t>MTEOK</a:t>
                      </a:r>
                    </a:p>
                  </a:txBody>
                  <a:tcPr anchor="ctr"/>
                </a:tc>
              </a:tr>
              <a:tr h="549779">
                <a:tc>
                  <a:txBody>
                    <a:bodyPr/>
                    <a:lstStyle/>
                    <a:p>
                      <a:r>
                        <a:rPr lang="tr-TR" sz="1800" dirty="0" smtClean="0">
                          <a:latin typeface="Comic Sans MS" pitchFamily="66" charset="0"/>
                        </a:rPr>
                        <a:t>Harita-Tapu</a:t>
                      </a:r>
                      <a:r>
                        <a:rPr lang="tr-TR" sz="1800" baseline="0" dirty="0" smtClean="0">
                          <a:latin typeface="Comic Sans MS" pitchFamily="66" charset="0"/>
                        </a:rPr>
                        <a:t> Kadastro Atölyesi</a:t>
                      </a:r>
                      <a:endParaRPr lang="tr-TR" sz="1800" dirty="0">
                        <a:latin typeface="Comic Sans MS" pitchFamily="66"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Comic Sans MS" pitchFamily="66" charset="0"/>
                        </a:rPr>
                        <a:t>MTEOK</a:t>
                      </a:r>
                    </a:p>
                  </a:txBody>
                  <a:tcPr anchor="ctr"/>
                </a:tc>
              </a:tr>
            </a:tbl>
          </a:graphicData>
        </a:graphic>
      </p:graphicFrame>
      <p:sp>
        <p:nvSpPr>
          <p:cNvPr id="4" name="3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251520" y="548680"/>
            <a:ext cx="7704856" cy="5975350"/>
          </a:xfrm>
        </p:spPr>
        <p:txBody>
          <a:bodyPr>
            <a:normAutofit/>
          </a:bodyPr>
          <a:lstStyle/>
          <a:p>
            <a:pPr eaLnBrk="1" hangingPunct="1">
              <a:buFont typeface="Wingdings" pitchFamily="2" charset="2"/>
              <a:buNone/>
            </a:pPr>
            <a:r>
              <a:rPr lang="tr-TR" sz="3600" b="1" dirty="0" smtClean="0">
                <a:latin typeface="Comic Sans MS" pitchFamily="66" charset="0"/>
              </a:rPr>
              <a:t>  </a:t>
            </a:r>
            <a:r>
              <a:rPr lang="tr-TR" sz="3200" b="1" dirty="0" smtClean="0">
                <a:solidFill>
                  <a:schemeClr val="accent2"/>
                </a:solidFill>
                <a:latin typeface="Comic Sans MS" pitchFamily="66" charset="0"/>
              </a:rPr>
              <a:t>İş Sağlığı ve İş Güvenliğinin Tanımı</a:t>
            </a:r>
          </a:p>
          <a:p>
            <a:pPr algn="ctr" eaLnBrk="1" hangingPunct="1">
              <a:buNone/>
            </a:pPr>
            <a:endParaRPr lang="tr-TR" sz="3600" dirty="0" smtClean="0">
              <a:solidFill>
                <a:schemeClr val="accent2"/>
              </a:solidFill>
              <a:latin typeface="Comic Sans MS" pitchFamily="66" charset="0"/>
            </a:endParaRPr>
          </a:p>
          <a:p>
            <a:pPr algn="just" eaLnBrk="1" hangingPunct="1">
              <a:lnSpc>
                <a:spcPct val="150000"/>
              </a:lnSpc>
              <a:buNone/>
            </a:pPr>
            <a:r>
              <a:rPr lang="tr-TR" sz="3600" b="1" dirty="0" smtClean="0">
                <a:solidFill>
                  <a:srgbClr val="000066"/>
                </a:solidFill>
                <a:latin typeface="Comic Sans MS" pitchFamily="66" charset="0"/>
              </a:rPr>
              <a:t>    </a:t>
            </a:r>
            <a:r>
              <a:rPr lang="tr-TR" dirty="0" smtClean="0">
                <a:latin typeface="Comic Sans MS" pitchFamily="66" charset="0"/>
              </a:rPr>
              <a:t>İş sağlığı ve iş güvenliği, her meslekte çalışanların yüksek düzeyde fiziksel, ruhsal ve sosyal bir ortama kavuşturulması ve bu durumun sürdürülmesi için yapılan çalışmaların tümüdür.”</a:t>
            </a: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4">
                                            <p:txEl>
                                              <p:pRg st="2" end="2"/>
                                            </p:txEl>
                                          </p:spTgt>
                                        </p:tgtEl>
                                        <p:attrNameLst>
                                          <p:attrName>style.visibility</p:attrName>
                                        </p:attrNameLst>
                                      </p:cBhvr>
                                      <p:to>
                                        <p:strVal val="visible"/>
                                      </p:to>
                                    </p:set>
                                    <p:anim calcmode="lin" valueType="num">
                                      <p:cBhvr additive="base">
                                        <p:cTn id="13"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sz="quarter" idx="1"/>
          </p:nvPr>
        </p:nvSpPr>
        <p:spPr>
          <a:xfrm>
            <a:off x="250825" y="333375"/>
            <a:ext cx="8713788" cy="6191250"/>
          </a:xfrm>
        </p:spPr>
        <p:txBody>
          <a:bodyPr>
            <a:normAutofit/>
          </a:bodyPr>
          <a:lstStyle/>
          <a:p>
            <a:pPr eaLnBrk="1" hangingPunct="1">
              <a:buFont typeface="Wingdings" pitchFamily="2" charset="2"/>
              <a:buNone/>
            </a:pPr>
            <a:r>
              <a:rPr lang="tr-TR" sz="3200" b="1" dirty="0" smtClean="0">
                <a:latin typeface="Comic Sans MS" pitchFamily="66" charset="0"/>
              </a:rPr>
              <a:t>  </a:t>
            </a:r>
            <a:r>
              <a:rPr lang="tr-TR" sz="3200" b="1" dirty="0" smtClean="0">
                <a:solidFill>
                  <a:schemeClr val="accent2"/>
                </a:solidFill>
                <a:latin typeface="Comic Sans MS" pitchFamily="66" charset="0"/>
              </a:rPr>
              <a:t>İş Sağlığı ve Güvenliğinin Amacı</a:t>
            </a:r>
            <a:r>
              <a:rPr lang="tr-TR" sz="3200" dirty="0" smtClean="0">
                <a:solidFill>
                  <a:schemeClr val="accent2"/>
                </a:solidFill>
                <a:latin typeface="Comic Sans MS" pitchFamily="66" charset="0"/>
              </a:rPr>
              <a:t>;</a:t>
            </a:r>
            <a:r>
              <a:rPr lang="tr-TR" sz="3200" dirty="0" smtClean="0">
                <a:latin typeface="Comic Sans MS" pitchFamily="66" charset="0"/>
              </a:rPr>
              <a:t> </a:t>
            </a:r>
          </a:p>
          <a:p>
            <a:pPr eaLnBrk="1" hangingPunct="1">
              <a:buFont typeface="Wingdings" pitchFamily="2" charset="2"/>
              <a:buNone/>
            </a:pPr>
            <a:endParaRPr lang="tr-TR" sz="3200" dirty="0" smtClean="0">
              <a:latin typeface="Comic Sans MS" pitchFamily="66" charset="0"/>
            </a:endParaRPr>
          </a:p>
          <a:p>
            <a:pPr eaLnBrk="1" hangingPunct="1">
              <a:buFont typeface="Wingdings" pitchFamily="2" charset="2"/>
              <a:buChar char="v"/>
            </a:pPr>
            <a:r>
              <a:rPr lang="tr-TR" dirty="0" smtClean="0">
                <a:latin typeface="Comic Sans MS" pitchFamily="66" charset="0"/>
              </a:rPr>
              <a:t>   Kaza ve hastalık şeklinde ortaya çıkan tehlikelerden çalışanları korumak,</a:t>
            </a:r>
          </a:p>
          <a:p>
            <a:pPr eaLnBrk="1" hangingPunct="1">
              <a:buNone/>
            </a:pPr>
            <a:endParaRPr lang="tr-TR" dirty="0" smtClean="0">
              <a:latin typeface="Comic Sans MS" pitchFamily="66" charset="0"/>
            </a:endParaRPr>
          </a:p>
          <a:p>
            <a:pPr eaLnBrk="1" hangingPunct="1">
              <a:buFont typeface="Wingdings" pitchFamily="2" charset="2"/>
              <a:buChar char="v"/>
            </a:pPr>
            <a:r>
              <a:rPr lang="tr-TR" dirty="0" smtClean="0">
                <a:latin typeface="Comic Sans MS" pitchFamily="66" charset="0"/>
              </a:rPr>
              <a:t>Zarar verici etkileri asgariye indirmek,</a:t>
            </a:r>
          </a:p>
          <a:p>
            <a:pPr eaLnBrk="1" hangingPunct="1">
              <a:buNone/>
            </a:pPr>
            <a:endParaRPr lang="tr-TR" dirty="0" smtClean="0">
              <a:latin typeface="Comic Sans MS" pitchFamily="66" charset="0"/>
            </a:endParaRPr>
          </a:p>
          <a:p>
            <a:pPr eaLnBrk="1" hangingPunct="1">
              <a:buFont typeface="Wingdings" pitchFamily="2" charset="2"/>
              <a:buChar char="v"/>
            </a:pPr>
            <a:r>
              <a:rPr lang="tr-TR" dirty="0" smtClean="0">
                <a:latin typeface="Comic Sans MS" pitchFamily="66" charset="0"/>
              </a:rPr>
              <a:t>Fiziksel, ruhsal ve sosyal yönden tam iyilik halini hedefleyip yüksek nitelikte hayat sağlayıp dolayısıyla çalışanların mutlu olmalarını gerçekleştirmektir.</a:t>
            </a:r>
          </a:p>
          <a:p>
            <a:pPr eaLnBrk="1" hangingPunct="1"/>
            <a:endParaRPr lang="tr-TR" sz="3200" dirty="0" smtClean="0">
              <a:latin typeface="Comic Sans MS" pitchFamily="66" charset="0"/>
            </a:endParaRPr>
          </a:p>
          <a:p>
            <a:pPr eaLnBrk="1" hangingPunct="1"/>
            <a:endParaRPr lang="tr-TR" sz="3200" dirty="0" smtClean="0">
              <a:latin typeface="Comic Sans MS" pitchFamily="66" charset="0"/>
            </a:endParaRPr>
          </a:p>
        </p:txBody>
      </p:sp>
      <p:sp>
        <p:nvSpPr>
          <p:cNvPr id="7" name="6 Metin kutusu"/>
          <p:cNvSpPr txBox="1"/>
          <p:nvPr/>
        </p:nvSpPr>
        <p:spPr>
          <a:xfrm>
            <a:off x="0" y="6608385"/>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5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8">
                                            <p:txEl>
                                              <p:pRg st="2" end="2"/>
                                            </p:txEl>
                                          </p:spTgt>
                                        </p:tgtEl>
                                        <p:attrNameLst>
                                          <p:attrName>style.visibility</p:attrName>
                                        </p:attrNameLst>
                                      </p:cBhvr>
                                      <p:to>
                                        <p:strVal val="visible"/>
                                      </p:to>
                                    </p:set>
                                    <p:anim calcmode="lin" valueType="num">
                                      <p:cBhvr additive="base">
                                        <p:cTn id="13" dur="500" fill="hold"/>
                                        <p:tgtEl>
                                          <p:spTgt spid="1433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8">
                                            <p:txEl>
                                              <p:pRg st="4" end="4"/>
                                            </p:txEl>
                                          </p:spTgt>
                                        </p:tgtEl>
                                        <p:attrNameLst>
                                          <p:attrName>style.visibility</p:attrName>
                                        </p:attrNameLst>
                                      </p:cBhvr>
                                      <p:to>
                                        <p:strVal val="visible"/>
                                      </p:to>
                                    </p:set>
                                    <p:anim calcmode="lin" valueType="num">
                                      <p:cBhvr additive="base">
                                        <p:cTn id="19" dur="500" fill="hold"/>
                                        <p:tgtEl>
                                          <p:spTgt spid="1433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8">
                                            <p:txEl>
                                              <p:pRg st="6" end="6"/>
                                            </p:txEl>
                                          </p:spTgt>
                                        </p:tgtEl>
                                        <p:attrNameLst>
                                          <p:attrName>style.visibility</p:attrName>
                                        </p:attrNameLst>
                                      </p:cBhvr>
                                      <p:to>
                                        <p:strVal val="visible"/>
                                      </p:to>
                                    </p:set>
                                    <p:anim calcmode="lin" valueType="num">
                                      <p:cBhvr additive="base">
                                        <p:cTn id="25" dur="500" fill="hold"/>
                                        <p:tgtEl>
                                          <p:spTgt spid="1433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9714" name="Picture 2" descr="rtg2"/>
          <p:cNvPicPr>
            <a:picLocks noChangeAspect="1" noChangeArrowheads="1" noCrop="1"/>
          </p:cNvPicPr>
          <p:nvPr/>
        </p:nvPicPr>
        <p:blipFill>
          <a:blip r:embed="rId3" cstate="print"/>
          <a:srcRect/>
          <a:stretch>
            <a:fillRect/>
          </a:stretch>
        </p:blipFill>
        <p:spPr bwMode="auto">
          <a:xfrm>
            <a:off x="1691680" y="2564904"/>
            <a:ext cx="3179763" cy="3276600"/>
          </a:xfrm>
          <a:prstGeom prst="rect">
            <a:avLst/>
          </a:prstGeom>
          <a:noFill/>
          <a:ln w="9525">
            <a:noFill/>
            <a:miter lim="800000"/>
            <a:headEnd/>
            <a:tailEnd/>
          </a:ln>
          <a:effectLst>
            <a:glow rad="101600">
              <a:schemeClr val="accent2">
                <a:satMod val="175000"/>
                <a:alpha val="40000"/>
              </a:schemeClr>
            </a:glow>
          </a:effectLst>
        </p:spPr>
      </p:pic>
      <p:pic>
        <p:nvPicPr>
          <p:cNvPr id="1779715" name="Picture 3" descr="rtg1"/>
          <p:cNvPicPr>
            <a:picLocks noChangeAspect="1" noChangeArrowheads="1" noCrop="1"/>
          </p:cNvPicPr>
          <p:nvPr/>
        </p:nvPicPr>
        <p:blipFill>
          <a:blip r:embed="rId4" cstate="print"/>
          <a:srcRect/>
          <a:stretch>
            <a:fillRect/>
          </a:stretch>
        </p:blipFill>
        <p:spPr bwMode="auto">
          <a:xfrm>
            <a:off x="3203848" y="188640"/>
            <a:ext cx="3770313" cy="3886200"/>
          </a:xfrm>
          <a:prstGeom prst="rect">
            <a:avLst/>
          </a:prstGeom>
          <a:noFill/>
          <a:ln w="9525">
            <a:noFill/>
            <a:miter lim="800000"/>
            <a:headEnd/>
            <a:tailEnd/>
          </a:ln>
          <a:effectLst>
            <a:glow rad="101600">
              <a:schemeClr val="accent2">
                <a:satMod val="175000"/>
                <a:alpha val="40000"/>
              </a:schemeClr>
            </a:glow>
          </a:effectLst>
        </p:spPr>
      </p:pic>
      <p:pic>
        <p:nvPicPr>
          <p:cNvPr id="1779716" name="Picture 4" descr="rtg2"/>
          <p:cNvPicPr>
            <a:picLocks noChangeAspect="1" noChangeArrowheads="1" noCrop="1"/>
          </p:cNvPicPr>
          <p:nvPr/>
        </p:nvPicPr>
        <p:blipFill>
          <a:blip r:embed="rId3" cstate="print"/>
          <a:srcRect/>
          <a:stretch>
            <a:fillRect/>
          </a:stretch>
        </p:blipFill>
        <p:spPr bwMode="auto">
          <a:xfrm>
            <a:off x="5364088" y="2636912"/>
            <a:ext cx="3179763" cy="3276600"/>
          </a:xfrm>
          <a:prstGeom prst="rect">
            <a:avLst/>
          </a:prstGeom>
          <a:noFill/>
          <a:ln w="9525">
            <a:noFill/>
            <a:miter lim="800000"/>
            <a:headEnd/>
            <a:tailEnd/>
          </a:ln>
          <a:effectLst>
            <a:glow rad="101600">
              <a:schemeClr val="accent2">
                <a:satMod val="175000"/>
                <a:alpha val="40000"/>
              </a:schemeClr>
            </a:glow>
          </a:effectLst>
        </p:spPr>
      </p:pic>
      <p:sp>
        <p:nvSpPr>
          <p:cNvPr id="1779717" name="WordArt 5"/>
          <p:cNvSpPr>
            <a:spLocks noChangeArrowheads="1" noChangeShapeType="1" noTextEdit="1"/>
          </p:cNvSpPr>
          <p:nvPr/>
        </p:nvSpPr>
        <p:spPr bwMode="auto">
          <a:xfrm>
            <a:off x="4355976" y="1988840"/>
            <a:ext cx="1462088" cy="323850"/>
          </a:xfrm>
          <a:prstGeom prst="rect">
            <a:avLst/>
          </a:prstGeom>
        </p:spPr>
        <p:txBody>
          <a:bodyPr wrap="none" fromWordArt="1">
            <a:prstTxWarp prst="textPlain">
              <a:avLst>
                <a:gd name="adj" fmla="val 50000"/>
              </a:avLst>
            </a:prstTxWarp>
          </a:bodyPr>
          <a:lstStyle/>
          <a:p>
            <a:pPr algn="ctr"/>
            <a:r>
              <a:rPr lang="tr-TR" sz="3600" kern="10" dirty="0">
                <a:ln w="9525">
                  <a:solidFill>
                    <a:srgbClr val="000000"/>
                  </a:solidFill>
                  <a:round/>
                  <a:headEnd/>
                  <a:tailEnd/>
                </a:ln>
                <a:solidFill>
                  <a:srgbClr val="FF0000"/>
                </a:solidFill>
                <a:latin typeface="Comic Sans MS" pitchFamily="66" charset="0"/>
              </a:rPr>
              <a:t>DEVLET</a:t>
            </a:r>
          </a:p>
        </p:txBody>
      </p:sp>
      <p:sp>
        <p:nvSpPr>
          <p:cNvPr id="1779718" name="WordArt 6"/>
          <p:cNvSpPr>
            <a:spLocks noChangeArrowheads="1" noChangeShapeType="1" noTextEdit="1"/>
          </p:cNvSpPr>
          <p:nvPr/>
        </p:nvSpPr>
        <p:spPr bwMode="auto">
          <a:xfrm>
            <a:off x="2699792" y="3933056"/>
            <a:ext cx="1143000" cy="552450"/>
          </a:xfrm>
          <a:prstGeom prst="rect">
            <a:avLst/>
          </a:prstGeom>
        </p:spPr>
        <p:txBody>
          <a:bodyPr wrap="none" fromWordArt="1">
            <a:prstTxWarp prst="textPlain">
              <a:avLst>
                <a:gd name="adj" fmla="val 50000"/>
              </a:avLst>
            </a:prstTxWarp>
          </a:bodyPr>
          <a:lstStyle/>
          <a:p>
            <a:pPr algn="ctr"/>
            <a:r>
              <a:rPr lang="tr-TR" sz="3600" kern="10" dirty="0">
                <a:ln w="9525">
                  <a:solidFill>
                    <a:schemeClr val="tx1"/>
                  </a:solidFill>
                  <a:round/>
                  <a:headEnd/>
                  <a:tailEnd/>
                </a:ln>
                <a:solidFill>
                  <a:srgbClr val="00FF00"/>
                </a:solidFill>
                <a:latin typeface="Comic Sans MS" pitchFamily="66" charset="0"/>
              </a:rPr>
              <a:t>İŞVEREN</a:t>
            </a:r>
          </a:p>
        </p:txBody>
      </p:sp>
      <p:sp>
        <p:nvSpPr>
          <p:cNvPr id="1779719" name="WordArt 7"/>
          <p:cNvSpPr>
            <a:spLocks noChangeArrowheads="1" noChangeShapeType="1" noTextEdit="1"/>
          </p:cNvSpPr>
          <p:nvPr/>
        </p:nvSpPr>
        <p:spPr bwMode="auto">
          <a:xfrm>
            <a:off x="6444208" y="4005064"/>
            <a:ext cx="970806" cy="495300"/>
          </a:xfrm>
          <a:prstGeom prst="rect">
            <a:avLst/>
          </a:prstGeom>
        </p:spPr>
        <p:txBody>
          <a:bodyPr wrap="none" fromWordArt="1">
            <a:prstTxWarp prst="textPlain">
              <a:avLst>
                <a:gd name="adj" fmla="val 50000"/>
              </a:avLst>
            </a:prstTxWarp>
          </a:bodyPr>
          <a:lstStyle/>
          <a:p>
            <a:pPr algn="ctr"/>
            <a:r>
              <a:rPr lang="tr-TR" sz="3600" kern="10" dirty="0">
                <a:ln w="9525">
                  <a:solidFill>
                    <a:srgbClr val="000000"/>
                  </a:solidFill>
                  <a:round/>
                  <a:headEnd/>
                  <a:tailEnd/>
                </a:ln>
                <a:solidFill>
                  <a:srgbClr val="0000FF"/>
                </a:solidFill>
                <a:latin typeface="Comic Sans MS" pitchFamily="66" charset="0"/>
              </a:rPr>
              <a:t>İŞÇİ</a:t>
            </a:r>
          </a:p>
        </p:txBody>
      </p:sp>
      <p:sp>
        <p:nvSpPr>
          <p:cNvPr id="12" name="11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779716"/>
                                        </p:tgtEl>
                                        <p:attrNameLst>
                                          <p:attrName>style.visibility</p:attrName>
                                        </p:attrNameLst>
                                      </p:cBhvr>
                                      <p:to>
                                        <p:strVal val="visible"/>
                                      </p:to>
                                    </p:set>
                                    <p:anim calcmode="lin" valueType="num">
                                      <p:cBhvr>
                                        <p:cTn id="7" dur="1000" fill="hold"/>
                                        <p:tgtEl>
                                          <p:spTgt spid="1779716"/>
                                        </p:tgtEl>
                                        <p:attrNameLst>
                                          <p:attrName>ppt_w</p:attrName>
                                        </p:attrNameLst>
                                      </p:cBhvr>
                                      <p:tavLst>
                                        <p:tav tm="0">
                                          <p:val>
                                            <p:fltVal val="0"/>
                                          </p:val>
                                        </p:tav>
                                        <p:tav tm="100000">
                                          <p:val>
                                            <p:strVal val="#ppt_w"/>
                                          </p:val>
                                        </p:tav>
                                      </p:tavLst>
                                    </p:anim>
                                    <p:anim calcmode="lin" valueType="num">
                                      <p:cBhvr>
                                        <p:cTn id="8" dur="1000" fill="hold"/>
                                        <p:tgtEl>
                                          <p:spTgt spid="1779716"/>
                                        </p:tgtEl>
                                        <p:attrNameLst>
                                          <p:attrName>ppt_h</p:attrName>
                                        </p:attrNameLst>
                                      </p:cBhvr>
                                      <p:tavLst>
                                        <p:tav tm="0">
                                          <p:val>
                                            <p:fltVal val="0"/>
                                          </p:val>
                                        </p:tav>
                                        <p:tav tm="100000">
                                          <p:val>
                                            <p:strVal val="#ppt_h"/>
                                          </p:val>
                                        </p:tav>
                                      </p:tavLst>
                                    </p:anim>
                                    <p:anim calcmode="lin" valueType="num">
                                      <p:cBhvr>
                                        <p:cTn id="9" dur="1000" fill="hold"/>
                                        <p:tgtEl>
                                          <p:spTgt spid="17797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7971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779715"/>
                                        </p:tgtEl>
                                        <p:attrNameLst>
                                          <p:attrName>style.visibility</p:attrName>
                                        </p:attrNameLst>
                                      </p:cBhvr>
                                      <p:to>
                                        <p:strVal val="visible"/>
                                      </p:to>
                                    </p:set>
                                    <p:anim calcmode="lin" valueType="num">
                                      <p:cBhvr>
                                        <p:cTn id="13" dur="1000" fill="hold"/>
                                        <p:tgtEl>
                                          <p:spTgt spid="1779715"/>
                                        </p:tgtEl>
                                        <p:attrNameLst>
                                          <p:attrName>ppt_w</p:attrName>
                                        </p:attrNameLst>
                                      </p:cBhvr>
                                      <p:tavLst>
                                        <p:tav tm="0">
                                          <p:val>
                                            <p:fltVal val="0"/>
                                          </p:val>
                                        </p:tav>
                                        <p:tav tm="100000">
                                          <p:val>
                                            <p:strVal val="#ppt_w"/>
                                          </p:val>
                                        </p:tav>
                                      </p:tavLst>
                                    </p:anim>
                                    <p:anim calcmode="lin" valueType="num">
                                      <p:cBhvr>
                                        <p:cTn id="14" dur="1000" fill="hold"/>
                                        <p:tgtEl>
                                          <p:spTgt spid="1779715"/>
                                        </p:tgtEl>
                                        <p:attrNameLst>
                                          <p:attrName>ppt_h</p:attrName>
                                        </p:attrNameLst>
                                      </p:cBhvr>
                                      <p:tavLst>
                                        <p:tav tm="0">
                                          <p:val>
                                            <p:fltVal val="0"/>
                                          </p:val>
                                        </p:tav>
                                        <p:tav tm="100000">
                                          <p:val>
                                            <p:strVal val="#ppt_h"/>
                                          </p:val>
                                        </p:tav>
                                      </p:tavLst>
                                    </p:anim>
                                    <p:anim calcmode="lin" valueType="num">
                                      <p:cBhvr>
                                        <p:cTn id="15" dur="1000" fill="hold"/>
                                        <p:tgtEl>
                                          <p:spTgt spid="177971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779715"/>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1779714"/>
                                        </p:tgtEl>
                                        <p:attrNameLst>
                                          <p:attrName>style.visibility</p:attrName>
                                        </p:attrNameLst>
                                      </p:cBhvr>
                                      <p:to>
                                        <p:strVal val="visible"/>
                                      </p:to>
                                    </p:set>
                                    <p:anim calcmode="lin" valueType="num">
                                      <p:cBhvr>
                                        <p:cTn id="19" dur="1000" fill="hold"/>
                                        <p:tgtEl>
                                          <p:spTgt spid="1779714"/>
                                        </p:tgtEl>
                                        <p:attrNameLst>
                                          <p:attrName>ppt_w</p:attrName>
                                        </p:attrNameLst>
                                      </p:cBhvr>
                                      <p:tavLst>
                                        <p:tav tm="0">
                                          <p:val>
                                            <p:fltVal val="0"/>
                                          </p:val>
                                        </p:tav>
                                        <p:tav tm="100000">
                                          <p:val>
                                            <p:strVal val="#ppt_w"/>
                                          </p:val>
                                        </p:tav>
                                      </p:tavLst>
                                    </p:anim>
                                    <p:anim calcmode="lin" valueType="num">
                                      <p:cBhvr>
                                        <p:cTn id="20" dur="1000" fill="hold"/>
                                        <p:tgtEl>
                                          <p:spTgt spid="1779714"/>
                                        </p:tgtEl>
                                        <p:attrNameLst>
                                          <p:attrName>ppt_h</p:attrName>
                                        </p:attrNameLst>
                                      </p:cBhvr>
                                      <p:tavLst>
                                        <p:tav tm="0">
                                          <p:val>
                                            <p:fltVal val="0"/>
                                          </p:val>
                                        </p:tav>
                                        <p:tav tm="100000">
                                          <p:val>
                                            <p:strVal val="#ppt_h"/>
                                          </p:val>
                                        </p:tav>
                                      </p:tavLst>
                                    </p:anim>
                                    <p:anim calcmode="lin" valueType="num">
                                      <p:cBhvr>
                                        <p:cTn id="21" dur="1000" fill="hold"/>
                                        <p:tgtEl>
                                          <p:spTgt spid="177971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7797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79717"/>
                                        </p:tgtEl>
                                        <p:attrNameLst>
                                          <p:attrName>style.visibility</p:attrName>
                                        </p:attrNameLst>
                                      </p:cBhvr>
                                      <p:to>
                                        <p:strVal val="visible"/>
                                      </p:to>
                                    </p:set>
                                    <p:animEffect transition="in" filter="wipe(down)">
                                      <p:cBhvr>
                                        <p:cTn id="27" dur="500"/>
                                        <p:tgtEl>
                                          <p:spTgt spid="17797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79718"/>
                                        </p:tgtEl>
                                        <p:attrNameLst>
                                          <p:attrName>style.visibility</p:attrName>
                                        </p:attrNameLst>
                                      </p:cBhvr>
                                      <p:to>
                                        <p:strVal val="visible"/>
                                      </p:to>
                                    </p:set>
                                    <p:animEffect transition="in" filter="wipe(down)">
                                      <p:cBhvr>
                                        <p:cTn id="32" dur="500"/>
                                        <p:tgtEl>
                                          <p:spTgt spid="17797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79719"/>
                                        </p:tgtEl>
                                        <p:attrNameLst>
                                          <p:attrName>style.visibility</p:attrName>
                                        </p:attrNameLst>
                                      </p:cBhvr>
                                      <p:to>
                                        <p:strVal val="visible"/>
                                      </p:to>
                                    </p:set>
                                    <p:animEffect transition="in" filter="wipe(down)">
                                      <p:cBhvr>
                                        <p:cTn id="37" dur="500"/>
                                        <p:tgtEl>
                                          <p:spTgt spid="1779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9717" grpId="0" animBg="1"/>
      <p:bldP spid="1779718" grpId="0" animBg="1"/>
      <p:bldP spid="17797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62" name="Picture 2" descr="rtg2"/>
          <p:cNvPicPr>
            <a:picLocks noChangeAspect="1" noChangeArrowheads="1" noCrop="1"/>
          </p:cNvPicPr>
          <p:nvPr/>
        </p:nvPicPr>
        <p:blipFill>
          <a:blip r:embed="rId3" cstate="print"/>
          <a:srcRect/>
          <a:stretch>
            <a:fillRect/>
          </a:stretch>
        </p:blipFill>
        <p:spPr bwMode="auto">
          <a:xfrm>
            <a:off x="0" y="3581400"/>
            <a:ext cx="1997075" cy="2057400"/>
          </a:xfrm>
          <a:prstGeom prst="rect">
            <a:avLst/>
          </a:prstGeom>
          <a:noFill/>
          <a:ln w="9525">
            <a:noFill/>
            <a:miter lim="800000"/>
            <a:headEnd/>
            <a:tailEnd/>
          </a:ln>
          <a:effectLst>
            <a:glow rad="101600">
              <a:schemeClr val="accent2">
                <a:satMod val="175000"/>
                <a:alpha val="40000"/>
              </a:schemeClr>
            </a:glow>
          </a:effectLst>
        </p:spPr>
      </p:pic>
      <p:pic>
        <p:nvPicPr>
          <p:cNvPr id="1781763" name="Picture 3" descr="rtg1"/>
          <p:cNvPicPr>
            <a:picLocks noChangeAspect="1" noChangeArrowheads="1" noCrop="1"/>
          </p:cNvPicPr>
          <p:nvPr/>
        </p:nvPicPr>
        <p:blipFill>
          <a:blip r:embed="rId4" cstate="print"/>
          <a:srcRect/>
          <a:stretch>
            <a:fillRect/>
          </a:stretch>
        </p:blipFill>
        <p:spPr bwMode="auto">
          <a:xfrm>
            <a:off x="609600" y="1447800"/>
            <a:ext cx="2735263" cy="2819400"/>
          </a:xfrm>
          <a:prstGeom prst="rect">
            <a:avLst/>
          </a:prstGeom>
          <a:noFill/>
          <a:ln w="9525">
            <a:noFill/>
            <a:miter lim="800000"/>
            <a:headEnd/>
            <a:tailEnd/>
          </a:ln>
          <a:effectLst>
            <a:glow rad="101600">
              <a:schemeClr val="accent2">
                <a:satMod val="175000"/>
                <a:alpha val="40000"/>
              </a:schemeClr>
            </a:glow>
          </a:effectLst>
        </p:spPr>
      </p:pic>
      <p:pic>
        <p:nvPicPr>
          <p:cNvPr id="1781764" name="Picture 4" descr="rtg2"/>
          <p:cNvPicPr>
            <a:picLocks noChangeAspect="1" noChangeArrowheads="1" noCrop="1"/>
          </p:cNvPicPr>
          <p:nvPr/>
        </p:nvPicPr>
        <p:blipFill>
          <a:blip r:embed="rId3" cstate="print"/>
          <a:srcRect/>
          <a:stretch>
            <a:fillRect/>
          </a:stretch>
        </p:blipFill>
        <p:spPr bwMode="auto">
          <a:xfrm>
            <a:off x="2057400" y="3657600"/>
            <a:ext cx="1995488" cy="2057400"/>
          </a:xfrm>
          <a:prstGeom prst="rect">
            <a:avLst/>
          </a:prstGeom>
          <a:noFill/>
          <a:ln w="9525">
            <a:noFill/>
            <a:miter lim="800000"/>
            <a:headEnd/>
            <a:tailEnd/>
          </a:ln>
          <a:effectLst>
            <a:glow rad="101600">
              <a:schemeClr val="accent2">
                <a:satMod val="175000"/>
                <a:alpha val="40000"/>
              </a:schemeClr>
            </a:glow>
          </a:effectLst>
        </p:spPr>
      </p:pic>
      <p:sp>
        <p:nvSpPr>
          <p:cNvPr id="1781765" name="WordArt 5"/>
          <p:cNvSpPr>
            <a:spLocks noChangeArrowheads="1" noChangeShapeType="1" noTextEdit="1"/>
          </p:cNvSpPr>
          <p:nvPr/>
        </p:nvSpPr>
        <p:spPr bwMode="auto">
          <a:xfrm>
            <a:off x="1447800" y="2667000"/>
            <a:ext cx="1066800" cy="247650"/>
          </a:xfrm>
          <a:prstGeom prst="rect">
            <a:avLst/>
          </a:prstGeom>
        </p:spPr>
        <p:txBody>
          <a:bodyPr wrap="none" fromWordArt="1">
            <a:prstTxWarp prst="textPlain">
              <a:avLst>
                <a:gd name="adj" fmla="val 50000"/>
              </a:avLst>
            </a:prstTxWarp>
          </a:bodyPr>
          <a:lstStyle/>
          <a:p>
            <a:pPr algn="ctr"/>
            <a:r>
              <a:rPr lang="tr-TR" sz="3600" kern="10" dirty="0">
                <a:ln w="9525">
                  <a:solidFill>
                    <a:srgbClr val="000000"/>
                  </a:solidFill>
                  <a:round/>
                  <a:headEnd/>
                  <a:tailEnd/>
                </a:ln>
                <a:solidFill>
                  <a:srgbClr val="FF0000"/>
                </a:solidFill>
                <a:latin typeface="Comic Sans MS" pitchFamily="66" charset="0"/>
              </a:rPr>
              <a:t>DEVLET</a:t>
            </a:r>
          </a:p>
        </p:txBody>
      </p:sp>
      <p:sp>
        <p:nvSpPr>
          <p:cNvPr id="1781766" name="WordArt 6"/>
          <p:cNvSpPr>
            <a:spLocks noChangeArrowheads="1" noChangeShapeType="1" noTextEdit="1"/>
          </p:cNvSpPr>
          <p:nvPr/>
        </p:nvSpPr>
        <p:spPr bwMode="auto">
          <a:xfrm>
            <a:off x="609600" y="4419600"/>
            <a:ext cx="722040" cy="381000"/>
          </a:xfrm>
          <a:prstGeom prst="rect">
            <a:avLst/>
          </a:prstGeom>
        </p:spPr>
        <p:txBody>
          <a:bodyPr wrap="none" fromWordArt="1">
            <a:prstTxWarp prst="textPlain">
              <a:avLst>
                <a:gd name="adj" fmla="val 50000"/>
              </a:avLst>
            </a:prstTxWarp>
          </a:bodyPr>
          <a:lstStyle/>
          <a:p>
            <a:pPr algn="ctr"/>
            <a:r>
              <a:rPr lang="tr-TR" sz="3600" b="1" kern="10" dirty="0">
                <a:ln w="9525">
                  <a:solidFill>
                    <a:schemeClr val="tx1"/>
                  </a:solidFill>
                  <a:round/>
                  <a:headEnd/>
                  <a:tailEnd/>
                </a:ln>
                <a:solidFill>
                  <a:srgbClr val="00FF00"/>
                </a:solidFill>
                <a:latin typeface="Arial Black"/>
              </a:rPr>
              <a:t>İ</a:t>
            </a:r>
            <a:r>
              <a:rPr lang="tr-TR" sz="3600" b="1" kern="10" dirty="0">
                <a:ln w="9525">
                  <a:solidFill>
                    <a:schemeClr val="tx1"/>
                  </a:solidFill>
                  <a:round/>
                  <a:headEnd/>
                  <a:tailEnd/>
                </a:ln>
                <a:solidFill>
                  <a:srgbClr val="00FF00"/>
                </a:solidFill>
                <a:latin typeface="Comic Sans MS" pitchFamily="66" charset="0"/>
              </a:rPr>
              <a:t>ŞVEREN</a:t>
            </a:r>
          </a:p>
        </p:txBody>
      </p:sp>
      <p:sp>
        <p:nvSpPr>
          <p:cNvPr id="1781767" name="WordArt 7"/>
          <p:cNvSpPr>
            <a:spLocks noChangeArrowheads="1" noChangeShapeType="1" noTextEdit="1"/>
          </p:cNvSpPr>
          <p:nvPr/>
        </p:nvSpPr>
        <p:spPr bwMode="auto">
          <a:xfrm>
            <a:off x="2699792" y="4509120"/>
            <a:ext cx="720080" cy="360040"/>
          </a:xfrm>
          <a:prstGeom prst="rect">
            <a:avLst/>
          </a:prstGeom>
        </p:spPr>
        <p:txBody>
          <a:bodyPr wrap="none" fromWordArt="1">
            <a:prstTxWarp prst="textPlain">
              <a:avLst>
                <a:gd name="adj" fmla="val 50000"/>
              </a:avLst>
            </a:prstTxWarp>
          </a:bodyPr>
          <a:lstStyle/>
          <a:p>
            <a:pPr algn="ctr"/>
            <a:r>
              <a:rPr lang="tr-TR" sz="3600" kern="10" dirty="0">
                <a:ln w="9525">
                  <a:solidFill>
                    <a:srgbClr val="000000"/>
                  </a:solidFill>
                  <a:round/>
                  <a:headEnd/>
                  <a:tailEnd/>
                </a:ln>
                <a:solidFill>
                  <a:srgbClr val="0000FF"/>
                </a:solidFill>
                <a:latin typeface="Comic Sans MS" pitchFamily="66" charset="0"/>
              </a:rPr>
              <a:t>İŞÇİ</a:t>
            </a:r>
          </a:p>
        </p:txBody>
      </p:sp>
      <p:sp>
        <p:nvSpPr>
          <p:cNvPr id="1781768" name="AutoShape 8"/>
          <p:cNvSpPr>
            <a:spLocks noChangeArrowheads="1"/>
          </p:cNvSpPr>
          <p:nvPr/>
        </p:nvSpPr>
        <p:spPr bwMode="auto">
          <a:xfrm>
            <a:off x="838200" y="5562600"/>
            <a:ext cx="4038600" cy="381000"/>
          </a:xfrm>
          <a:prstGeom prst="rightArrow">
            <a:avLst>
              <a:gd name="adj1" fmla="val 50000"/>
              <a:gd name="adj2" fmla="val 265000"/>
            </a:avLst>
          </a:prstGeom>
          <a:solidFill>
            <a:srgbClr val="07CF1F"/>
          </a:solidFill>
          <a:ln w="9525">
            <a:solidFill>
              <a:schemeClr val="tx1"/>
            </a:solidFill>
            <a:miter lim="800000"/>
            <a:headEnd/>
            <a:tailEnd/>
          </a:ln>
        </p:spPr>
        <p:txBody>
          <a:bodyPr wrap="none" anchor="ctr"/>
          <a:lstStyle/>
          <a:p>
            <a:endParaRPr lang="tr-TR"/>
          </a:p>
        </p:txBody>
      </p:sp>
      <p:sp>
        <p:nvSpPr>
          <p:cNvPr id="1781769" name="AutoShape 9"/>
          <p:cNvSpPr>
            <a:spLocks noChangeArrowheads="1"/>
          </p:cNvSpPr>
          <p:nvPr/>
        </p:nvSpPr>
        <p:spPr bwMode="auto">
          <a:xfrm>
            <a:off x="3923928" y="4077072"/>
            <a:ext cx="936104" cy="381000"/>
          </a:xfrm>
          <a:prstGeom prst="rightArrow">
            <a:avLst>
              <a:gd name="adj1" fmla="val 50000"/>
              <a:gd name="adj2" fmla="val 115000"/>
            </a:avLst>
          </a:prstGeom>
          <a:solidFill>
            <a:schemeClr val="accent2"/>
          </a:solidFill>
          <a:ln w="9525">
            <a:solidFill>
              <a:schemeClr val="tx1"/>
            </a:solidFill>
            <a:miter lim="800000"/>
            <a:headEnd/>
            <a:tailEnd/>
          </a:ln>
        </p:spPr>
        <p:txBody>
          <a:bodyPr wrap="none" anchor="ctr"/>
          <a:lstStyle/>
          <a:p>
            <a:endParaRPr lang="tr-TR" dirty="0">
              <a:solidFill>
                <a:srgbClr val="92D050"/>
              </a:solidFill>
            </a:endParaRPr>
          </a:p>
        </p:txBody>
      </p:sp>
      <p:sp>
        <p:nvSpPr>
          <p:cNvPr id="1781770" name="AutoShape 10"/>
          <p:cNvSpPr>
            <a:spLocks noChangeArrowheads="1"/>
          </p:cNvSpPr>
          <p:nvPr/>
        </p:nvSpPr>
        <p:spPr bwMode="auto">
          <a:xfrm>
            <a:off x="2971800" y="1905000"/>
            <a:ext cx="1312168" cy="381000"/>
          </a:xfrm>
          <a:prstGeom prst="rightArrow">
            <a:avLst>
              <a:gd name="adj1" fmla="val 50000"/>
              <a:gd name="adj2" fmla="val 115000"/>
            </a:avLst>
          </a:prstGeom>
          <a:solidFill>
            <a:srgbClr val="FF0000"/>
          </a:solidFill>
          <a:ln w="9525">
            <a:solidFill>
              <a:schemeClr val="tx1"/>
            </a:solidFill>
            <a:miter lim="800000"/>
            <a:headEnd/>
            <a:tailEnd/>
          </a:ln>
        </p:spPr>
        <p:txBody>
          <a:bodyPr wrap="none" anchor="ctr"/>
          <a:lstStyle/>
          <a:p>
            <a:endParaRPr lang="tr-TR"/>
          </a:p>
        </p:txBody>
      </p:sp>
      <p:sp>
        <p:nvSpPr>
          <p:cNvPr id="1781771" name="WordArt 11"/>
          <p:cNvSpPr>
            <a:spLocks noChangeArrowheads="1" noChangeShapeType="1" noTextEdit="1"/>
          </p:cNvSpPr>
          <p:nvPr/>
        </p:nvSpPr>
        <p:spPr bwMode="auto">
          <a:xfrm>
            <a:off x="2667000" y="914400"/>
            <a:ext cx="4495800" cy="838200"/>
          </a:xfrm>
          <a:prstGeom prst="rect">
            <a:avLst/>
          </a:prstGeom>
        </p:spPr>
        <p:txBody>
          <a:bodyPr wrap="none" fromWordArt="1">
            <a:prstTxWarp prst="textWave1">
              <a:avLst>
                <a:gd name="adj1" fmla="val 13005"/>
                <a:gd name="adj2" fmla="val 0"/>
              </a:avLst>
            </a:prstTxWarp>
          </a:bodyPr>
          <a:lstStyle/>
          <a:p>
            <a:pPr algn="ctr"/>
            <a:r>
              <a:rPr lang="tr-TR"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BU YÜZDEN</a:t>
            </a:r>
          </a:p>
        </p:txBody>
      </p:sp>
      <p:sp>
        <p:nvSpPr>
          <p:cNvPr id="1781772" name="Text Box 12"/>
          <p:cNvSpPr txBox="1">
            <a:spLocks noChangeArrowheads="1"/>
          </p:cNvSpPr>
          <p:nvPr/>
        </p:nvSpPr>
        <p:spPr bwMode="auto">
          <a:xfrm>
            <a:off x="304800" y="6172200"/>
            <a:ext cx="7994496" cy="400110"/>
          </a:xfrm>
          <a:prstGeom prst="rect">
            <a:avLst/>
          </a:prstGeom>
          <a:noFill/>
          <a:ln w="9525">
            <a:noFill/>
            <a:miter lim="800000"/>
            <a:headEnd/>
            <a:tailEnd/>
          </a:ln>
        </p:spPr>
        <p:txBody>
          <a:bodyPr wrap="none">
            <a:spAutoFit/>
          </a:bodyPr>
          <a:lstStyle/>
          <a:p>
            <a:r>
              <a:rPr lang="tr-TR" sz="2000" b="1" i="1" u="sng" dirty="0">
                <a:solidFill>
                  <a:srgbClr val="FF0000"/>
                </a:solidFill>
                <a:latin typeface="Comic Sans MS" pitchFamily="66" charset="0"/>
              </a:rPr>
              <a:t>İŞ GÜVENLİĞİ İLE YAKINDAN İLGİLENMEK ZORUNDADIR.</a:t>
            </a:r>
          </a:p>
        </p:txBody>
      </p:sp>
      <p:sp>
        <p:nvSpPr>
          <p:cNvPr id="1781773" name="Text Box 13"/>
          <p:cNvSpPr txBox="1">
            <a:spLocks noChangeArrowheads="1"/>
          </p:cNvSpPr>
          <p:nvPr/>
        </p:nvSpPr>
        <p:spPr bwMode="auto">
          <a:xfrm>
            <a:off x="4283968" y="1916832"/>
            <a:ext cx="5112568" cy="707886"/>
          </a:xfrm>
          <a:prstGeom prst="rect">
            <a:avLst/>
          </a:prstGeom>
          <a:noFill/>
          <a:ln w="9525">
            <a:noFill/>
            <a:miter lim="800000"/>
            <a:headEnd/>
            <a:tailEnd/>
          </a:ln>
        </p:spPr>
        <p:txBody>
          <a:bodyPr wrap="square">
            <a:spAutoFit/>
          </a:bodyPr>
          <a:lstStyle/>
          <a:p>
            <a:pPr>
              <a:spcBef>
                <a:spcPct val="50000"/>
              </a:spcBef>
            </a:pPr>
            <a:r>
              <a:rPr lang="tr-TR" sz="1600" b="1" dirty="0">
                <a:solidFill>
                  <a:srgbClr val="FF0000"/>
                </a:solidFill>
                <a:latin typeface="Comic Sans MS" pitchFamily="66" charset="0"/>
              </a:rPr>
              <a:t>VATANDAŞLARIN MUTLU YAŞAMLARINI,</a:t>
            </a:r>
          </a:p>
          <a:p>
            <a:pPr>
              <a:spcBef>
                <a:spcPct val="50000"/>
              </a:spcBef>
            </a:pPr>
            <a:r>
              <a:rPr lang="tr-TR" sz="1600" b="1" dirty="0">
                <a:solidFill>
                  <a:srgbClr val="FF0000"/>
                </a:solidFill>
                <a:latin typeface="Comic Sans MS" pitchFamily="66" charset="0"/>
              </a:rPr>
              <a:t>SAĞLIĞINI DÜŞÜNMEK VE SAĞLAMAK İÇİN.</a:t>
            </a:r>
          </a:p>
        </p:txBody>
      </p:sp>
      <p:sp>
        <p:nvSpPr>
          <p:cNvPr id="1781774" name="Text Box 14"/>
          <p:cNvSpPr txBox="1">
            <a:spLocks noChangeArrowheads="1"/>
          </p:cNvSpPr>
          <p:nvPr/>
        </p:nvSpPr>
        <p:spPr bwMode="auto">
          <a:xfrm>
            <a:off x="4876800" y="5562600"/>
            <a:ext cx="3581400" cy="581025"/>
          </a:xfrm>
          <a:prstGeom prst="rect">
            <a:avLst/>
          </a:prstGeom>
          <a:noFill/>
          <a:ln w="9525">
            <a:noFill/>
            <a:miter lim="800000"/>
            <a:headEnd/>
            <a:tailEnd/>
          </a:ln>
        </p:spPr>
        <p:txBody>
          <a:bodyPr>
            <a:spAutoFit/>
          </a:bodyPr>
          <a:lstStyle/>
          <a:p>
            <a:pPr>
              <a:spcBef>
                <a:spcPct val="50000"/>
              </a:spcBef>
            </a:pPr>
            <a:r>
              <a:rPr lang="tr-TR" sz="1600" b="1" dirty="0">
                <a:solidFill>
                  <a:srgbClr val="07CF1F"/>
                </a:solidFill>
                <a:latin typeface="Comic Sans MS" pitchFamily="66" charset="0"/>
              </a:rPr>
              <a:t>MADDİ VE MANEVİ ÇIKARLARI NEDENİYLE.</a:t>
            </a:r>
          </a:p>
        </p:txBody>
      </p:sp>
      <p:sp>
        <p:nvSpPr>
          <p:cNvPr id="1781775" name="Rectangle 15"/>
          <p:cNvSpPr>
            <a:spLocks noChangeArrowheads="1"/>
          </p:cNvSpPr>
          <p:nvPr/>
        </p:nvSpPr>
        <p:spPr bwMode="auto">
          <a:xfrm>
            <a:off x="4867723" y="4077072"/>
            <a:ext cx="4276277" cy="369332"/>
          </a:xfrm>
          <a:prstGeom prst="rect">
            <a:avLst/>
          </a:prstGeom>
          <a:noFill/>
          <a:ln w="9525">
            <a:noFill/>
            <a:miter lim="800000"/>
            <a:headEnd/>
            <a:tailEnd/>
          </a:ln>
        </p:spPr>
        <p:txBody>
          <a:bodyPr wrap="square">
            <a:spAutoFit/>
          </a:bodyPr>
          <a:lstStyle/>
          <a:p>
            <a:pPr>
              <a:spcBef>
                <a:spcPct val="50000"/>
              </a:spcBef>
            </a:pPr>
            <a:r>
              <a:rPr lang="tr-TR" b="1" dirty="0">
                <a:solidFill>
                  <a:schemeClr val="accent2"/>
                </a:solidFill>
                <a:latin typeface="Comic Sans MS" pitchFamily="66" charset="0"/>
              </a:rPr>
              <a:t>CANLARI YANAN KİŞİLER OLARAK</a:t>
            </a:r>
          </a:p>
        </p:txBody>
      </p:sp>
      <p:sp>
        <p:nvSpPr>
          <p:cNvPr id="20" name="1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Ardahanİl </a:t>
            </a:r>
            <a:r>
              <a:rPr lang="tr-TR" sz="1200" dirty="0" smtClean="0"/>
              <a:t>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81771"/>
                                        </p:tgtEl>
                                        <p:attrNameLst>
                                          <p:attrName>style.visibility</p:attrName>
                                        </p:attrNameLst>
                                      </p:cBhvr>
                                      <p:to>
                                        <p:strVal val="visible"/>
                                      </p:to>
                                    </p:set>
                                    <p:anim calcmode="lin" valueType="num">
                                      <p:cBhvr>
                                        <p:cTn id="7" dur="500" decel="50000" fill="hold">
                                          <p:stCondLst>
                                            <p:cond delay="0"/>
                                          </p:stCondLst>
                                        </p:cTn>
                                        <p:tgtEl>
                                          <p:spTgt spid="178177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8177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81771"/>
                                        </p:tgtEl>
                                        <p:attrNameLst>
                                          <p:attrName>ppt_w</p:attrName>
                                        </p:attrNameLst>
                                      </p:cBhvr>
                                      <p:tavLst>
                                        <p:tav tm="0">
                                          <p:val>
                                            <p:strVal val="#ppt_w*.05"/>
                                          </p:val>
                                        </p:tav>
                                        <p:tav tm="100000">
                                          <p:val>
                                            <p:strVal val="#ppt_w"/>
                                          </p:val>
                                        </p:tav>
                                      </p:tavLst>
                                    </p:anim>
                                    <p:anim calcmode="lin" valueType="num">
                                      <p:cBhvr>
                                        <p:cTn id="10" dur="1000" fill="hold"/>
                                        <p:tgtEl>
                                          <p:spTgt spid="178177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8177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8177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8177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8177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nodeType="clickEffect">
                                  <p:stCondLst>
                                    <p:cond delay="0"/>
                                  </p:stCondLst>
                                  <p:childTnLst>
                                    <p:set>
                                      <p:cBhvr>
                                        <p:cTn id="18" dur="1" fill="hold">
                                          <p:stCondLst>
                                            <p:cond delay="0"/>
                                          </p:stCondLst>
                                        </p:cTn>
                                        <p:tgtEl>
                                          <p:spTgt spid="1781763"/>
                                        </p:tgtEl>
                                        <p:attrNameLst>
                                          <p:attrName>style.visibility</p:attrName>
                                        </p:attrNameLst>
                                      </p:cBhvr>
                                      <p:to>
                                        <p:strVal val="visible"/>
                                      </p:to>
                                    </p:set>
                                    <p:anim calcmode="lin" valueType="num">
                                      <p:cBhvr>
                                        <p:cTn id="19" dur="1000" fill="hold"/>
                                        <p:tgtEl>
                                          <p:spTgt spid="1781763"/>
                                        </p:tgtEl>
                                        <p:attrNameLst>
                                          <p:attrName>ppt_w</p:attrName>
                                        </p:attrNameLst>
                                      </p:cBhvr>
                                      <p:tavLst>
                                        <p:tav tm="0">
                                          <p:val>
                                            <p:fltVal val="0"/>
                                          </p:val>
                                        </p:tav>
                                        <p:tav tm="100000">
                                          <p:val>
                                            <p:strVal val="#ppt_w"/>
                                          </p:val>
                                        </p:tav>
                                      </p:tavLst>
                                    </p:anim>
                                    <p:anim calcmode="lin" valueType="num">
                                      <p:cBhvr>
                                        <p:cTn id="20" dur="1000" fill="hold"/>
                                        <p:tgtEl>
                                          <p:spTgt spid="1781763"/>
                                        </p:tgtEl>
                                        <p:attrNameLst>
                                          <p:attrName>ppt_h</p:attrName>
                                        </p:attrNameLst>
                                      </p:cBhvr>
                                      <p:tavLst>
                                        <p:tav tm="0">
                                          <p:val>
                                            <p:fltVal val="0"/>
                                          </p:val>
                                        </p:tav>
                                        <p:tav tm="100000">
                                          <p:val>
                                            <p:strVal val="#ppt_h"/>
                                          </p:val>
                                        </p:tav>
                                      </p:tavLst>
                                    </p:anim>
                                    <p:anim calcmode="lin" valueType="num">
                                      <p:cBhvr>
                                        <p:cTn id="21" dur="1000" fill="hold"/>
                                        <p:tgtEl>
                                          <p:spTgt spid="178176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781763"/>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781765"/>
                                        </p:tgtEl>
                                        <p:attrNameLst>
                                          <p:attrName>style.visibility</p:attrName>
                                        </p:attrNameLst>
                                      </p:cBhvr>
                                      <p:to>
                                        <p:strVal val="visible"/>
                                      </p:to>
                                    </p:set>
                                    <p:anim calcmode="lin" valueType="num">
                                      <p:cBhvr>
                                        <p:cTn id="25" dur="1000" fill="hold"/>
                                        <p:tgtEl>
                                          <p:spTgt spid="1781765"/>
                                        </p:tgtEl>
                                        <p:attrNameLst>
                                          <p:attrName>ppt_w</p:attrName>
                                        </p:attrNameLst>
                                      </p:cBhvr>
                                      <p:tavLst>
                                        <p:tav tm="0">
                                          <p:val>
                                            <p:fltVal val="0"/>
                                          </p:val>
                                        </p:tav>
                                        <p:tav tm="100000">
                                          <p:val>
                                            <p:strVal val="#ppt_w"/>
                                          </p:val>
                                        </p:tav>
                                      </p:tavLst>
                                    </p:anim>
                                    <p:anim calcmode="lin" valueType="num">
                                      <p:cBhvr>
                                        <p:cTn id="26" dur="1000" fill="hold"/>
                                        <p:tgtEl>
                                          <p:spTgt spid="1781765"/>
                                        </p:tgtEl>
                                        <p:attrNameLst>
                                          <p:attrName>ppt_h</p:attrName>
                                        </p:attrNameLst>
                                      </p:cBhvr>
                                      <p:tavLst>
                                        <p:tav tm="0">
                                          <p:val>
                                            <p:fltVal val="0"/>
                                          </p:val>
                                        </p:tav>
                                        <p:tav tm="100000">
                                          <p:val>
                                            <p:strVal val="#ppt_h"/>
                                          </p:val>
                                        </p:tav>
                                      </p:tavLst>
                                    </p:anim>
                                    <p:anim calcmode="lin" valueType="num">
                                      <p:cBhvr>
                                        <p:cTn id="27" dur="1000" fill="hold"/>
                                        <p:tgtEl>
                                          <p:spTgt spid="178176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781765"/>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1781762"/>
                                        </p:tgtEl>
                                        <p:attrNameLst>
                                          <p:attrName>style.visibility</p:attrName>
                                        </p:attrNameLst>
                                      </p:cBhvr>
                                      <p:to>
                                        <p:strVal val="visible"/>
                                      </p:to>
                                    </p:set>
                                    <p:anim calcmode="lin" valueType="num">
                                      <p:cBhvr>
                                        <p:cTn id="31" dur="1000" fill="hold"/>
                                        <p:tgtEl>
                                          <p:spTgt spid="1781762"/>
                                        </p:tgtEl>
                                        <p:attrNameLst>
                                          <p:attrName>ppt_w</p:attrName>
                                        </p:attrNameLst>
                                      </p:cBhvr>
                                      <p:tavLst>
                                        <p:tav tm="0">
                                          <p:val>
                                            <p:fltVal val="0"/>
                                          </p:val>
                                        </p:tav>
                                        <p:tav tm="100000">
                                          <p:val>
                                            <p:strVal val="#ppt_w"/>
                                          </p:val>
                                        </p:tav>
                                      </p:tavLst>
                                    </p:anim>
                                    <p:anim calcmode="lin" valueType="num">
                                      <p:cBhvr>
                                        <p:cTn id="32" dur="1000" fill="hold"/>
                                        <p:tgtEl>
                                          <p:spTgt spid="1781762"/>
                                        </p:tgtEl>
                                        <p:attrNameLst>
                                          <p:attrName>ppt_h</p:attrName>
                                        </p:attrNameLst>
                                      </p:cBhvr>
                                      <p:tavLst>
                                        <p:tav tm="0">
                                          <p:val>
                                            <p:fltVal val="0"/>
                                          </p:val>
                                        </p:tav>
                                        <p:tav tm="100000">
                                          <p:val>
                                            <p:strVal val="#ppt_h"/>
                                          </p:val>
                                        </p:tav>
                                      </p:tavLst>
                                    </p:anim>
                                    <p:anim calcmode="lin" valueType="num">
                                      <p:cBhvr>
                                        <p:cTn id="33" dur="1000" fill="hold"/>
                                        <p:tgtEl>
                                          <p:spTgt spid="178176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781762"/>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1781766"/>
                                        </p:tgtEl>
                                        <p:attrNameLst>
                                          <p:attrName>style.visibility</p:attrName>
                                        </p:attrNameLst>
                                      </p:cBhvr>
                                      <p:to>
                                        <p:strVal val="visible"/>
                                      </p:to>
                                    </p:set>
                                    <p:anim calcmode="lin" valueType="num">
                                      <p:cBhvr>
                                        <p:cTn id="37" dur="1000" fill="hold"/>
                                        <p:tgtEl>
                                          <p:spTgt spid="1781766"/>
                                        </p:tgtEl>
                                        <p:attrNameLst>
                                          <p:attrName>ppt_w</p:attrName>
                                        </p:attrNameLst>
                                      </p:cBhvr>
                                      <p:tavLst>
                                        <p:tav tm="0">
                                          <p:val>
                                            <p:fltVal val="0"/>
                                          </p:val>
                                        </p:tav>
                                        <p:tav tm="100000">
                                          <p:val>
                                            <p:strVal val="#ppt_w"/>
                                          </p:val>
                                        </p:tav>
                                      </p:tavLst>
                                    </p:anim>
                                    <p:anim calcmode="lin" valueType="num">
                                      <p:cBhvr>
                                        <p:cTn id="38" dur="1000" fill="hold"/>
                                        <p:tgtEl>
                                          <p:spTgt spid="1781766"/>
                                        </p:tgtEl>
                                        <p:attrNameLst>
                                          <p:attrName>ppt_h</p:attrName>
                                        </p:attrNameLst>
                                      </p:cBhvr>
                                      <p:tavLst>
                                        <p:tav tm="0">
                                          <p:val>
                                            <p:fltVal val="0"/>
                                          </p:val>
                                        </p:tav>
                                        <p:tav tm="100000">
                                          <p:val>
                                            <p:strVal val="#ppt_h"/>
                                          </p:val>
                                        </p:tav>
                                      </p:tavLst>
                                    </p:anim>
                                    <p:anim calcmode="lin" valueType="num">
                                      <p:cBhvr>
                                        <p:cTn id="39" dur="1000" fill="hold"/>
                                        <p:tgtEl>
                                          <p:spTgt spid="1781766"/>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781766"/>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0"/>
                                  </p:stCondLst>
                                  <p:childTnLst>
                                    <p:set>
                                      <p:cBhvr>
                                        <p:cTn id="42" dur="1" fill="hold">
                                          <p:stCondLst>
                                            <p:cond delay="0"/>
                                          </p:stCondLst>
                                        </p:cTn>
                                        <p:tgtEl>
                                          <p:spTgt spid="1781764"/>
                                        </p:tgtEl>
                                        <p:attrNameLst>
                                          <p:attrName>style.visibility</p:attrName>
                                        </p:attrNameLst>
                                      </p:cBhvr>
                                      <p:to>
                                        <p:strVal val="visible"/>
                                      </p:to>
                                    </p:set>
                                    <p:anim calcmode="lin" valueType="num">
                                      <p:cBhvr>
                                        <p:cTn id="43" dur="1000" fill="hold"/>
                                        <p:tgtEl>
                                          <p:spTgt spid="1781764"/>
                                        </p:tgtEl>
                                        <p:attrNameLst>
                                          <p:attrName>ppt_w</p:attrName>
                                        </p:attrNameLst>
                                      </p:cBhvr>
                                      <p:tavLst>
                                        <p:tav tm="0">
                                          <p:val>
                                            <p:fltVal val="0"/>
                                          </p:val>
                                        </p:tav>
                                        <p:tav tm="100000">
                                          <p:val>
                                            <p:strVal val="#ppt_w"/>
                                          </p:val>
                                        </p:tav>
                                      </p:tavLst>
                                    </p:anim>
                                    <p:anim calcmode="lin" valueType="num">
                                      <p:cBhvr>
                                        <p:cTn id="44" dur="1000" fill="hold"/>
                                        <p:tgtEl>
                                          <p:spTgt spid="1781764"/>
                                        </p:tgtEl>
                                        <p:attrNameLst>
                                          <p:attrName>ppt_h</p:attrName>
                                        </p:attrNameLst>
                                      </p:cBhvr>
                                      <p:tavLst>
                                        <p:tav tm="0">
                                          <p:val>
                                            <p:fltVal val="0"/>
                                          </p:val>
                                        </p:tav>
                                        <p:tav tm="100000">
                                          <p:val>
                                            <p:strVal val="#ppt_h"/>
                                          </p:val>
                                        </p:tav>
                                      </p:tavLst>
                                    </p:anim>
                                    <p:anim calcmode="lin" valueType="num">
                                      <p:cBhvr>
                                        <p:cTn id="45" dur="1000" fill="hold"/>
                                        <p:tgtEl>
                                          <p:spTgt spid="1781764"/>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781764"/>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1781767"/>
                                        </p:tgtEl>
                                        <p:attrNameLst>
                                          <p:attrName>style.visibility</p:attrName>
                                        </p:attrNameLst>
                                      </p:cBhvr>
                                      <p:to>
                                        <p:strVal val="visible"/>
                                      </p:to>
                                    </p:set>
                                    <p:anim calcmode="lin" valueType="num">
                                      <p:cBhvr>
                                        <p:cTn id="49" dur="1000" fill="hold"/>
                                        <p:tgtEl>
                                          <p:spTgt spid="1781767"/>
                                        </p:tgtEl>
                                        <p:attrNameLst>
                                          <p:attrName>ppt_w</p:attrName>
                                        </p:attrNameLst>
                                      </p:cBhvr>
                                      <p:tavLst>
                                        <p:tav tm="0">
                                          <p:val>
                                            <p:fltVal val="0"/>
                                          </p:val>
                                        </p:tav>
                                        <p:tav tm="100000">
                                          <p:val>
                                            <p:strVal val="#ppt_w"/>
                                          </p:val>
                                        </p:tav>
                                      </p:tavLst>
                                    </p:anim>
                                    <p:anim calcmode="lin" valueType="num">
                                      <p:cBhvr>
                                        <p:cTn id="50" dur="1000" fill="hold"/>
                                        <p:tgtEl>
                                          <p:spTgt spid="1781767"/>
                                        </p:tgtEl>
                                        <p:attrNameLst>
                                          <p:attrName>ppt_h</p:attrName>
                                        </p:attrNameLst>
                                      </p:cBhvr>
                                      <p:tavLst>
                                        <p:tav tm="0">
                                          <p:val>
                                            <p:fltVal val="0"/>
                                          </p:val>
                                        </p:tav>
                                        <p:tav tm="100000">
                                          <p:val>
                                            <p:strVal val="#ppt_h"/>
                                          </p:val>
                                        </p:tav>
                                      </p:tavLst>
                                    </p:anim>
                                    <p:anim calcmode="lin" valueType="num">
                                      <p:cBhvr>
                                        <p:cTn id="51" dur="1000" fill="hold"/>
                                        <p:tgtEl>
                                          <p:spTgt spid="1781767"/>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78176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781770"/>
                                        </p:tgtEl>
                                        <p:attrNameLst>
                                          <p:attrName>style.visibility</p:attrName>
                                        </p:attrNameLst>
                                      </p:cBhvr>
                                      <p:to>
                                        <p:strVal val="visible"/>
                                      </p:to>
                                    </p:set>
                                    <p:anim calcmode="lin" valueType="num">
                                      <p:cBhvr>
                                        <p:cTn id="57" dur="1000" fill="hold"/>
                                        <p:tgtEl>
                                          <p:spTgt spid="1781770"/>
                                        </p:tgtEl>
                                        <p:attrNameLst>
                                          <p:attrName>ppt_w</p:attrName>
                                        </p:attrNameLst>
                                      </p:cBhvr>
                                      <p:tavLst>
                                        <p:tav tm="0">
                                          <p:val>
                                            <p:fltVal val="0"/>
                                          </p:val>
                                        </p:tav>
                                        <p:tav tm="100000">
                                          <p:val>
                                            <p:strVal val="#ppt_w"/>
                                          </p:val>
                                        </p:tav>
                                      </p:tavLst>
                                    </p:anim>
                                    <p:anim calcmode="lin" valueType="num">
                                      <p:cBhvr>
                                        <p:cTn id="58" dur="1000" fill="hold"/>
                                        <p:tgtEl>
                                          <p:spTgt spid="1781770"/>
                                        </p:tgtEl>
                                        <p:attrNameLst>
                                          <p:attrName>ppt_h</p:attrName>
                                        </p:attrNameLst>
                                      </p:cBhvr>
                                      <p:tavLst>
                                        <p:tav tm="0">
                                          <p:val>
                                            <p:fltVal val="0"/>
                                          </p:val>
                                        </p:tav>
                                        <p:tav tm="100000">
                                          <p:val>
                                            <p:strVal val="#ppt_h"/>
                                          </p:val>
                                        </p:tav>
                                      </p:tavLst>
                                    </p:anim>
                                    <p:anim calcmode="lin" valueType="num">
                                      <p:cBhvr>
                                        <p:cTn id="59" dur="1000" fill="hold"/>
                                        <p:tgtEl>
                                          <p:spTgt spid="1781770"/>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7817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81773"/>
                                        </p:tgtEl>
                                        <p:attrNameLst>
                                          <p:attrName>style.visibility</p:attrName>
                                        </p:attrNameLst>
                                      </p:cBhvr>
                                      <p:to>
                                        <p:strVal val="visible"/>
                                      </p:to>
                                    </p:set>
                                    <p:anim calcmode="lin" valueType="num">
                                      <p:cBhvr additive="base">
                                        <p:cTn id="65" dur="500" fill="hold"/>
                                        <p:tgtEl>
                                          <p:spTgt spid="1781773"/>
                                        </p:tgtEl>
                                        <p:attrNameLst>
                                          <p:attrName>ppt_x</p:attrName>
                                        </p:attrNameLst>
                                      </p:cBhvr>
                                      <p:tavLst>
                                        <p:tav tm="0">
                                          <p:val>
                                            <p:strVal val="#ppt_x"/>
                                          </p:val>
                                        </p:tav>
                                        <p:tav tm="100000">
                                          <p:val>
                                            <p:strVal val="#ppt_x"/>
                                          </p:val>
                                        </p:tav>
                                      </p:tavLst>
                                    </p:anim>
                                    <p:anim calcmode="lin" valueType="num">
                                      <p:cBhvr additive="base">
                                        <p:cTn id="66" dur="500" fill="hold"/>
                                        <p:tgtEl>
                                          <p:spTgt spid="1781773"/>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1781769"/>
                                        </p:tgtEl>
                                        <p:attrNameLst>
                                          <p:attrName>style.visibility</p:attrName>
                                        </p:attrNameLst>
                                      </p:cBhvr>
                                      <p:to>
                                        <p:strVal val="visible"/>
                                      </p:to>
                                    </p:set>
                                    <p:anim calcmode="lin" valueType="num">
                                      <p:cBhvr>
                                        <p:cTn id="71" dur="1000" fill="hold"/>
                                        <p:tgtEl>
                                          <p:spTgt spid="1781769"/>
                                        </p:tgtEl>
                                        <p:attrNameLst>
                                          <p:attrName>ppt_w</p:attrName>
                                        </p:attrNameLst>
                                      </p:cBhvr>
                                      <p:tavLst>
                                        <p:tav tm="0">
                                          <p:val>
                                            <p:fltVal val="0"/>
                                          </p:val>
                                        </p:tav>
                                        <p:tav tm="100000">
                                          <p:val>
                                            <p:strVal val="#ppt_w"/>
                                          </p:val>
                                        </p:tav>
                                      </p:tavLst>
                                    </p:anim>
                                    <p:anim calcmode="lin" valueType="num">
                                      <p:cBhvr>
                                        <p:cTn id="72" dur="1000" fill="hold"/>
                                        <p:tgtEl>
                                          <p:spTgt spid="1781769"/>
                                        </p:tgtEl>
                                        <p:attrNameLst>
                                          <p:attrName>ppt_h</p:attrName>
                                        </p:attrNameLst>
                                      </p:cBhvr>
                                      <p:tavLst>
                                        <p:tav tm="0">
                                          <p:val>
                                            <p:fltVal val="0"/>
                                          </p:val>
                                        </p:tav>
                                        <p:tav tm="100000">
                                          <p:val>
                                            <p:strVal val="#ppt_h"/>
                                          </p:val>
                                        </p:tav>
                                      </p:tavLst>
                                    </p:anim>
                                    <p:anim calcmode="lin" valueType="num">
                                      <p:cBhvr>
                                        <p:cTn id="73" dur="1000" fill="hold"/>
                                        <p:tgtEl>
                                          <p:spTgt spid="1781769"/>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7817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81775"/>
                                        </p:tgtEl>
                                        <p:attrNameLst>
                                          <p:attrName>style.visibility</p:attrName>
                                        </p:attrNameLst>
                                      </p:cBhvr>
                                      <p:to>
                                        <p:strVal val="visible"/>
                                      </p:to>
                                    </p:set>
                                    <p:anim calcmode="lin" valueType="num">
                                      <p:cBhvr additive="base">
                                        <p:cTn id="79" dur="500" fill="hold"/>
                                        <p:tgtEl>
                                          <p:spTgt spid="1781775"/>
                                        </p:tgtEl>
                                        <p:attrNameLst>
                                          <p:attrName>ppt_x</p:attrName>
                                        </p:attrNameLst>
                                      </p:cBhvr>
                                      <p:tavLst>
                                        <p:tav tm="0">
                                          <p:val>
                                            <p:strVal val="#ppt_x"/>
                                          </p:val>
                                        </p:tav>
                                        <p:tav tm="100000">
                                          <p:val>
                                            <p:strVal val="#ppt_x"/>
                                          </p:val>
                                        </p:tav>
                                      </p:tavLst>
                                    </p:anim>
                                    <p:anim calcmode="lin" valueType="num">
                                      <p:cBhvr additive="base">
                                        <p:cTn id="80" dur="500" fill="hold"/>
                                        <p:tgtEl>
                                          <p:spTgt spid="1781775"/>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5" presetClass="entr" presetSubtype="0" fill="hold" grpId="0" nodeType="clickEffect">
                                  <p:stCondLst>
                                    <p:cond delay="0"/>
                                  </p:stCondLst>
                                  <p:childTnLst>
                                    <p:set>
                                      <p:cBhvr>
                                        <p:cTn id="84" dur="1" fill="hold">
                                          <p:stCondLst>
                                            <p:cond delay="0"/>
                                          </p:stCondLst>
                                        </p:cTn>
                                        <p:tgtEl>
                                          <p:spTgt spid="1781768"/>
                                        </p:tgtEl>
                                        <p:attrNameLst>
                                          <p:attrName>style.visibility</p:attrName>
                                        </p:attrNameLst>
                                      </p:cBhvr>
                                      <p:to>
                                        <p:strVal val="visible"/>
                                      </p:to>
                                    </p:set>
                                    <p:anim calcmode="lin" valueType="num">
                                      <p:cBhvr>
                                        <p:cTn id="85" dur="1000" fill="hold"/>
                                        <p:tgtEl>
                                          <p:spTgt spid="1781768"/>
                                        </p:tgtEl>
                                        <p:attrNameLst>
                                          <p:attrName>ppt_w</p:attrName>
                                        </p:attrNameLst>
                                      </p:cBhvr>
                                      <p:tavLst>
                                        <p:tav tm="0">
                                          <p:val>
                                            <p:fltVal val="0"/>
                                          </p:val>
                                        </p:tav>
                                        <p:tav tm="100000">
                                          <p:val>
                                            <p:strVal val="#ppt_w"/>
                                          </p:val>
                                        </p:tav>
                                      </p:tavLst>
                                    </p:anim>
                                    <p:anim calcmode="lin" valueType="num">
                                      <p:cBhvr>
                                        <p:cTn id="86" dur="1000" fill="hold"/>
                                        <p:tgtEl>
                                          <p:spTgt spid="1781768"/>
                                        </p:tgtEl>
                                        <p:attrNameLst>
                                          <p:attrName>ppt_h</p:attrName>
                                        </p:attrNameLst>
                                      </p:cBhvr>
                                      <p:tavLst>
                                        <p:tav tm="0">
                                          <p:val>
                                            <p:fltVal val="0"/>
                                          </p:val>
                                        </p:tav>
                                        <p:tav tm="100000">
                                          <p:val>
                                            <p:strVal val="#ppt_h"/>
                                          </p:val>
                                        </p:tav>
                                      </p:tavLst>
                                    </p:anim>
                                    <p:anim calcmode="lin" valueType="num">
                                      <p:cBhvr>
                                        <p:cTn id="87" dur="1000" fill="hold"/>
                                        <p:tgtEl>
                                          <p:spTgt spid="1781768"/>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17817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781774"/>
                                        </p:tgtEl>
                                        <p:attrNameLst>
                                          <p:attrName>style.visibility</p:attrName>
                                        </p:attrNameLst>
                                      </p:cBhvr>
                                      <p:to>
                                        <p:strVal val="visible"/>
                                      </p:to>
                                    </p:set>
                                    <p:anim calcmode="lin" valueType="num">
                                      <p:cBhvr additive="base">
                                        <p:cTn id="93" dur="500" fill="hold"/>
                                        <p:tgtEl>
                                          <p:spTgt spid="1781774"/>
                                        </p:tgtEl>
                                        <p:attrNameLst>
                                          <p:attrName>ppt_x</p:attrName>
                                        </p:attrNameLst>
                                      </p:cBhvr>
                                      <p:tavLst>
                                        <p:tav tm="0">
                                          <p:val>
                                            <p:strVal val="#ppt_x"/>
                                          </p:val>
                                        </p:tav>
                                        <p:tav tm="100000">
                                          <p:val>
                                            <p:strVal val="#ppt_x"/>
                                          </p:val>
                                        </p:tav>
                                      </p:tavLst>
                                    </p:anim>
                                    <p:anim calcmode="lin" valueType="num">
                                      <p:cBhvr additive="base">
                                        <p:cTn id="94" dur="500" fill="hold"/>
                                        <p:tgtEl>
                                          <p:spTgt spid="1781774"/>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15" presetClass="entr" presetSubtype="0" fill="hold" grpId="0" nodeType="clickEffect">
                                  <p:stCondLst>
                                    <p:cond delay="0"/>
                                  </p:stCondLst>
                                  <p:iterate type="lt">
                                    <p:tmPct val="0"/>
                                  </p:iterate>
                                  <p:childTnLst>
                                    <p:set>
                                      <p:cBhvr>
                                        <p:cTn id="98" dur="1" fill="hold">
                                          <p:stCondLst>
                                            <p:cond delay="0"/>
                                          </p:stCondLst>
                                        </p:cTn>
                                        <p:tgtEl>
                                          <p:spTgt spid="1781772"/>
                                        </p:tgtEl>
                                        <p:attrNameLst>
                                          <p:attrName>style.visibility</p:attrName>
                                        </p:attrNameLst>
                                      </p:cBhvr>
                                      <p:to>
                                        <p:strVal val="visible"/>
                                      </p:to>
                                    </p:set>
                                    <p:anim calcmode="lin" valueType="num">
                                      <p:cBhvr>
                                        <p:cTn id="99" dur="1000" fill="hold"/>
                                        <p:tgtEl>
                                          <p:spTgt spid="1781772"/>
                                        </p:tgtEl>
                                        <p:attrNameLst>
                                          <p:attrName>ppt_w</p:attrName>
                                        </p:attrNameLst>
                                      </p:cBhvr>
                                      <p:tavLst>
                                        <p:tav tm="0">
                                          <p:val>
                                            <p:fltVal val="0"/>
                                          </p:val>
                                        </p:tav>
                                        <p:tav tm="100000">
                                          <p:val>
                                            <p:strVal val="#ppt_w"/>
                                          </p:val>
                                        </p:tav>
                                      </p:tavLst>
                                    </p:anim>
                                    <p:anim calcmode="lin" valueType="num">
                                      <p:cBhvr>
                                        <p:cTn id="100" dur="1000" fill="hold"/>
                                        <p:tgtEl>
                                          <p:spTgt spid="1781772"/>
                                        </p:tgtEl>
                                        <p:attrNameLst>
                                          <p:attrName>ppt_h</p:attrName>
                                        </p:attrNameLst>
                                      </p:cBhvr>
                                      <p:tavLst>
                                        <p:tav tm="0">
                                          <p:val>
                                            <p:fltVal val="0"/>
                                          </p:val>
                                        </p:tav>
                                        <p:tav tm="100000">
                                          <p:val>
                                            <p:strVal val="#ppt_h"/>
                                          </p:val>
                                        </p:tav>
                                      </p:tavLst>
                                    </p:anim>
                                    <p:anim calcmode="lin" valueType="num">
                                      <p:cBhvr>
                                        <p:cTn id="101" dur="1000" fill="hold"/>
                                        <p:tgtEl>
                                          <p:spTgt spid="1781772"/>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7817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6" presetClass="emph" presetSubtype="0" fill="hold" grpId="1" nodeType="clickEffect">
                                  <p:stCondLst>
                                    <p:cond delay="0"/>
                                  </p:stCondLst>
                                  <p:iterate type="lt">
                                    <p:tmPct val="10000"/>
                                  </p:iterate>
                                  <p:childTnLst>
                                    <p:animScale>
                                      <p:cBhvr>
                                        <p:cTn id="106" dur="250" autoRev="1" fill="hold">
                                          <p:stCondLst>
                                            <p:cond delay="0"/>
                                          </p:stCondLst>
                                        </p:cTn>
                                        <p:tgtEl>
                                          <p:spTgt spid="1781772"/>
                                        </p:tgtEl>
                                      </p:cBhvr>
                                      <p:to x="80000" y="100000"/>
                                    </p:animScale>
                                    <p:anim by="(#ppt_w*0.10)" calcmode="lin" valueType="num">
                                      <p:cBhvr>
                                        <p:cTn id="107" dur="250" autoRev="1" fill="hold">
                                          <p:stCondLst>
                                            <p:cond delay="0"/>
                                          </p:stCondLst>
                                        </p:cTn>
                                        <p:tgtEl>
                                          <p:spTgt spid="1781772"/>
                                        </p:tgtEl>
                                        <p:attrNameLst>
                                          <p:attrName>ppt_x</p:attrName>
                                        </p:attrNameLst>
                                      </p:cBhvr>
                                    </p:anim>
                                    <p:anim by="(-#ppt_w*0.10)" calcmode="lin" valueType="num">
                                      <p:cBhvr>
                                        <p:cTn id="108" dur="250" autoRev="1" fill="hold">
                                          <p:stCondLst>
                                            <p:cond delay="0"/>
                                          </p:stCondLst>
                                        </p:cTn>
                                        <p:tgtEl>
                                          <p:spTgt spid="1781772"/>
                                        </p:tgtEl>
                                        <p:attrNameLst>
                                          <p:attrName>ppt_y</p:attrName>
                                        </p:attrNameLst>
                                      </p:cBhvr>
                                    </p:anim>
                                    <p:animRot by="-480000">
                                      <p:cBhvr>
                                        <p:cTn id="109" dur="250" autoRev="1" fill="hold">
                                          <p:stCondLst>
                                            <p:cond delay="0"/>
                                          </p:stCondLst>
                                        </p:cTn>
                                        <p:tgtEl>
                                          <p:spTgt spid="17817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65" grpId="0" animBg="1"/>
      <p:bldP spid="1781766" grpId="0" animBg="1"/>
      <p:bldP spid="1781767" grpId="0" animBg="1"/>
      <p:bldP spid="1781768" grpId="0" animBg="1"/>
      <p:bldP spid="1781769" grpId="0" animBg="1"/>
      <p:bldP spid="1781770" grpId="0" animBg="1"/>
      <p:bldP spid="1781771" grpId="0" animBg="1"/>
      <p:bldP spid="1781772" grpId="0"/>
      <p:bldP spid="1781772" grpId="1"/>
      <p:bldP spid="1781773" grpId="0"/>
      <p:bldP spid="1781774" grpId="0"/>
      <p:bldP spid="178177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434</TotalTime>
  <Words>2425</Words>
  <Application>Microsoft Office PowerPoint</Application>
  <PresentationFormat>On-screen Show (4:3)</PresentationFormat>
  <Paragraphs>469</Paragraphs>
  <Slides>50</Slides>
  <Notes>33</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4</vt:i4>
      </vt:variant>
      <vt:variant>
        <vt:lpstr>Slide Titles</vt:lpstr>
      </vt:variant>
      <vt:variant>
        <vt:i4>50</vt:i4>
      </vt:variant>
    </vt:vector>
  </HeadingPairs>
  <TitlesOfParts>
    <vt:vector size="63" baseType="lpstr">
      <vt:lpstr>Arial</vt:lpstr>
      <vt:lpstr>Arial Black</vt:lpstr>
      <vt:lpstr>Calibri</vt:lpstr>
      <vt:lpstr>Century Schoolbook</vt:lpstr>
      <vt:lpstr>Comic Sans MS</vt:lpstr>
      <vt:lpstr>Times New Roman</vt:lpstr>
      <vt:lpstr>Wingdings</vt:lpstr>
      <vt:lpstr>Wingdings 2</vt:lpstr>
      <vt:lpstr>Cumba</vt:lpstr>
      <vt:lpstr>Klip</vt:lpstr>
      <vt:lpstr>CorelDRAW</vt:lpstr>
      <vt:lpstr>ClipArt</vt:lpstr>
      <vt:lpstr>Küçük Resim Galerisi</vt:lpstr>
      <vt:lpstr>İŞ SAĞLIĞI VE GÜVENLİĞİ BİLGİLENDİRME TOPLANTISI</vt:lpstr>
      <vt:lpstr>ArdahanİL MİLLİ EĞİTİM MÜDÜRLÜĞÜ  İŞ SAĞLIĞI VE GÜVENLİĞİ KURULU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İŞ SAĞLIĞI VE GÜVENLİĞİ’NE İLİŞKİN HÜKÜMLER İÇEREN BAZI YASALAR</vt:lpstr>
      <vt:lpstr>İŞVERENİN YÜKÜMLÜLÜKLERİ</vt:lpstr>
      <vt:lpstr>PowerPoint Presentation</vt:lpstr>
      <vt:lpstr>PowerPoint Presentation</vt:lpstr>
      <vt:lpstr>PowerPoint Presentation</vt:lpstr>
      <vt:lpstr>PowerPoint Presentation</vt:lpstr>
      <vt:lpstr>PowerPoint Presentation</vt:lpstr>
      <vt:lpstr>İŞVERENİN SORUMLULUKLARI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İŞ KAZASI</vt:lpstr>
      <vt:lpstr>PowerPoint Presentation</vt:lpstr>
      <vt:lpstr>PowerPoint Presentation</vt:lpstr>
      <vt:lpstr>PowerPoint Presentation</vt:lpstr>
      <vt:lpstr>KİMYASAL RİSK ÖNLEMLERİ</vt:lpstr>
      <vt:lpstr> ÇALIŞANIN SAĞLIĞININ KORUNMASI</vt:lpstr>
      <vt:lpstr>ÖNLEMLER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SAĞLIĞI VE GÜVENLİĞİ BİLGİLENDİRME EĞİTİMİ</dc:title>
  <dc:creator>süleyman</dc:creator>
  <cp:lastModifiedBy>hplazerjet</cp:lastModifiedBy>
  <cp:revision>46</cp:revision>
  <dcterms:created xsi:type="dcterms:W3CDTF">2014-05-28T06:23:55Z</dcterms:created>
  <dcterms:modified xsi:type="dcterms:W3CDTF">2017-09-19T17:45:03Z</dcterms:modified>
</cp:coreProperties>
</file>