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0"/>
  </p:notesMasterIdLst>
  <p:handoutMasterIdLst>
    <p:handoutMasterId r:id="rId191"/>
  </p:handoutMasterIdLst>
  <p:sldIdLst>
    <p:sldId id="256" r:id="rId2"/>
    <p:sldId id="257" r:id="rId3"/>
    <p:sldId id="258" r:id="rId4"/>
    <p:sldId id="259" r:id="rId5"/>
    <p:sldId id="261"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7" r:id="rId28"/>
    <p:sldId id="288" r:id="rId29"/>
    <p:sldId id="289" r:id="rId30"/>
    <p:sldId id="290" r:id="rId31"/>
    <p:sldId id="291" r:id="rId32"/>
    <p:sldId id="292" r:id="rId33"/>
    <p:sldId id="293" r:id="rId34"/>
    <p:sldId id="294" r:id="rId35"/>
    <p:sldId id="447" r:id="rId36"/>
    <p:sldId id="448"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1" r:id="rId123"/>
    <p:sldId id="380"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smtClean="0">
                <a:solidFill>
                  <a:srgbClr val="00B050"/>
                </a:solidFill>
              </a:rPr>
              <a:t>Kaza</a:t>
            </a:r>
            <a:r>
              <a:rPr lang="tr-TR" baseline="0" dirty="0" smtClean="0">
                <a:solidFill>
                  <a:srgbClr val="00B050"/>
                </a:solidFill>
              </a:rPr>
              <a:t> sebep oranları</a:t>
            </a:r>
            <a:endParaRPr lang="en-US" dirty="0">
              <a:solidFill>
                <a:srgbClr val="00B050"/>
              </a:solidFill>
            </a:endParaRPr>
          </a:p>
        </c:rich>
      </c:tx>
      <c:layout>
        <c:manualLayout>
          <c:xMode val="edge"/>
          <c:yMode val="edge"/>
          <c:x val="0.25888757458321632"/>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24495971035898E-2"/>
          <c:y val="0.1532305589234047"/>
          <c:w val="0.65797427736787739"/>
          <c:h val="0.78158948522627858"/>
        </c:manualLayout>
      </c:layout>
      <c:pie3DChart>
        <c:varyColors val="1"/>
        <c:ser>
          <c:idx val="0"/>
          <c:order val="0"/>
          <c:tx>
            <c:strRef>
              <c:f>Sayfa1!$B$1</c:f>
              <c:strCache>
                <c:ptCount val="1"/>
                <c:pt idx="0">
                  <c:v>Satışlar</c:v>
                </c:pt>
              </c:strCache>
            </c:strRef>
          </c:tx>
          <c:cat>
            <c:strRef>
              <c:f>Sayfa1!$A$2:$A$5</c:f>
              <c:strCache>
                <c:ptCount val="3"/>
                <c:pt idx="0">
                  <c:v>Emniyetsiz çalışma</c:v>
                </c:pt>
                <c:pt idx="1">
                  <c:v>Emniyetsiz durum</c:v>
                </c:pt>
                <c:pt idx="2">
                  <c:v>Doğal olaylar</c:v>
                </c:pt>
              </c:strCache>
            </c:strRef>
          </c:cat>
          <c:val>
            <c:numRef>
              <c:f>Sayfa1!$B$2:$B$5</c:f>
              <c:numCache>
                <c:formatCode>General</c:formatCode>
                <c:ptCount val="4"/>
                <c:pt idx="0">
                  <c:v>78</c:v>
                </c:pt>
                <c:pt idx="1">
                  <c:v>20</c:v>
                </c:pt>
                <c:pt idx="2">
                  <c:v>2</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overlay val="0"/>
    </c:legend>
    <c:plotVisOnly val="1"/>
    <c:dispBlanksAs val="gap"/>
    <c:showDLblsOverMax val="0"/>
  </c:chart>
  <c:txPr>
    <a:bodyPr/>
    <a:lstStyle/>
    <a:p>
      <a:pPr>
        <a:defRPr sz="180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09.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4" Type="http://schemas.openxmlformats.org/officeDocument/2006/relationships/image" Target="../media/image1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13D29E-B3B0-485C-BE7C-2F222C44CA80}" type="datetimeFigureOut">
              <a:rPr lang="tr-TR" smtClean="0"/>
              <a:pPr/>
              <a:t>19.09.2017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24EB0F-C712-4848-8F8D-77AAC0642E21}" type="slidenum">
              <a:rPr lang="tr-TR" smtClean="0"/>
              <a:pPr/>
              <a:t>‹#›</a:t>
            </a:fld>
            <a:endParaRPr lang="tr-TR"/>
          </a:p>
        </p:txBody>
      </p:sp>
    </p:spTree>
    <p:extLst>
      <p:ext uri="{BB962C8B-B14F-4D97-AF65-F5344CB8AC3E}">
        <p14:creationId xmlns:p14="http://schemas.microsoft.com/office/powerpoint/2010/main" val="15385856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4974-1259-4157-B805-361777CEA2E2}" type="datetimeFigureOut">
              <a:rPr lang="tr-TR" smtClean="0"/>
              <a:pPr/>
              <a:t>19.09.2017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E3308-5914-4DA8-8B0D-1D662B26C8CB}" type="slidenum">
              <a:rPr lang="tr-TR" smtClean="0"/>
              <a:pPr/>
              <a:t>‹#›</a:t>
            </a:fld>
            <a:endParaRPr lang="tr-TR"/>
          </a:p>
        </p:txBody>
      </p:sp>
    </p:spTree>
    <p:extLst>
      <p:ext uri="{BB962C8B-B14F-4D97-AF65-F5344CB8AC3E}">
        <p14:creationId xmlns:p14="http://schemas.microsoft.com/office/powerpoint/2010/main" val="6490500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Tree>
    <p:extLst>
      <p:ext uri="{BB962C8B-B14F-4D97-AF65-F5344CB8AC3E}">
        <p14:creationId xmlns:p14="http://schemas.microsoft.com/office/powerpoint/2010/main" val="361801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1 Slayt Görüntüsü Yer Tutucusu"/>
          <p:cNvSpPr>
            <a:spLocks noGrp="1" noRot="1" noChangeAspect="1" noTextEdit="1"/>
          </p:cNvSpPr>
          <p:nvPr>
            <p:ph type="sldImg"/>
          </p:nvPr>
        </p:nvSpPr>
        <p:spPr>
          <a:ln/>
        </p:spPr>
      </p:sp>
      <p:sp>
        <p:nvSpPr>
          <p:cNvPr id="7229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042246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1 Slayt Görüntüsü Yer Tutucusu"/>
          <p:cNvSpPr>
            <a:spLocks noGrp="1" noRot="1" noChangeAspect="1" noTextEdit="1"/>
          </p:cNvSpPr>
          <p:nvPr>
            <p:ph type="sldImg"/>
          </p:nvPr>
        </p:nvSpPr>
        <p:spPr>
          <a:ln/>
        </p:spPr>
      </p:sp>
      <p:sp>
        <p:nvSpPr>
          <p:cNvPr id="10096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789010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1 Slayt Görüntüsü Yer Tutucusu"/>
          <p:cNvSpPr>
            <a:spLocks noGrp="1" noRot="1" noChangeAspect="1" noTextEdit="1"/>
          </p:cNvSpPr>
          <p:nvPr>
            <p:ph type="sldImg"/>
          </p:nvPr>
        </p:nvSpPr>
        <p:spPr>
          <a:ln/>
        </p:spPr>
      </p:sp>
      <p:sp>
        <p:nvSpPr>
          <p:cNvPr id="10219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587158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1 Slayt Görüntüsü Yer Tutucusu"/>
          <p:cNvSpPr>
            <a:spLocks noGrp="1" noRot="1" noChangeAspect="1" noTextEdit="1"/>
          </p:cNvSpPr>
          <p:nvPr>
            <p:ph type="sldImg"/>
          </p:nvPr>
        </p:nvSpPr>
        <p:spPr>
          <a:ln/>
        </p:spPr>
      </p:sp>
      <p:sp>
        <p:nvSpPr>
          <p:cNvPr id="10229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356171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1 Slayt Görüntüsü Yer Tutucusu"/>
          <p:cNvSpPr>
            <a:spLocks noGrp="1" noRot="1" noChangeAspect="1" noTextEdit="1"/>
          </p:cNvSpPr>
          <p:nvPr>
            <p:ph type="sldImg"/>
          </p:nvPr>
        </p:nvSpPr>
        <p:spPr>
          <a:ln/>
        </p:spPr>
      </p:sp>
      <p:sp>
        <p:nvSpPr>
          <p:cNvPr id="10526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156329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1 Slayt Görüntüsü Yer Tutucusu"/>
          <p:cNvSpPr>
            <a:spLocks noGrp="1" noRot="1" noChangeAspect="1" noTextEdit="1"/>
          </p:cNvSpPr>
          <p:nvPr>
            <p:ph type="sldImg"/>
          </p:nvPr>
        </p:nvSpPr>
        <p:spPr>
          <a:ln/>
        </p:spPr>
      </p:sp>
      <p:sp>
        <p:nvSpPr>
          <p:cNvPr id="10536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501814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1 Slayt Görüntüsü Yer Tutucusu"/>
          <p:cNvSpPr>
            <a:spLocks noGrp="1" noRot="1" noChangeAspect="1" noTextEdit="1"/>
          </p:cNvSpPr>
          <p:nvPr>
            <p:ph type="sldImg"/>
          </p:nvPr>
        </p:nvSpPr>
        <p:spPr>
          <a:ln/>
        </p:spPr>
      </p:sp>
      <p:sp>
        <p:nvSpPr>
          <p:cNvPr id="10547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118885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1 Slayt Görüntüsü Yer Tutucusu"/>
          <p:cNvSpPr>
            <a:spLocks noGrp="1" noRot="1" noChangeAspect="1" noTextEdit="1"/>
          </p:cNvSpPr>
          <p:nvPr>
            <p:ph type="sldImg"/>
          </p:nvPr>
        </p:nvSpPr>
        <p:spPr>
          <a:ln/>
        </p:spPr>
      </p:sp>
      <p:sp>
        <p:nvSpPr>
          <p:cNvPr id="10598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623185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1 Slayt Görüntüsü Yer Tutucusu"/>
          <p:cNvSpPr>
            <a:spLocks noGrp="1" noRot="1" noChangeAspect="1" noTextEdit="1"/>
          </p:cNvSpPr>
          <p:nvPr>
            <p:ph type="sldImg"/>
          </p:nvPr>
        </p:nvSpPr>
        <p:spPr>
          <a:ln/>
        </p:spPr>
      </p:sp>
      <p:sp>
        <p:nvSpPr>
          <p:cNvPr id="106291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981147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1 Slayt Görüntüsü Yer Tutucusu"/>
          <p:cNvSpPr>
            <a:spLocks noGrp="1" noRot="1" noChangeAspect="1" noTextEdit="1"/>
          </p:cNvSpPr>
          <p:nvPr>
            <p:ph type="sldImg"/>
          </p:nvPr>
        </p:nvSpPr>
        <p:spPr>
          <a:ln/>
        </p:spPr>
      </p:sp>
      <p:sp>
        <p:nvSpPr>
          <p:cNvPr id="10649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684343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1 Slayt Görüntüsü Yer Tutucusu"/>
          <p:cNvSpPr>
            <a:spLocks noGrp="1" noRot="1" noChangeAspect="1" noTextEdit="1"/>
          </p:cNvSpPr>
          <p:nvPr>
            <p:ph type="sldImg"/>
          </p:nvPr>
        </p:nvSpPr>
        <p:spPr>
          <a:ln/>
        </p:spPr>
      </p:sp>
      <p:sp>
        <p:nvSpPr>
          <p:cNvPr id="10670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1149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1 Slayt Görüntüsü Yer Tutucusu"/>
          <p:cNvSpPr>
            <a:spLocks noGrp="1" noRot="1" noChangeAspect="1" noTextEdit="1"/>
          </p:cNvSpPr>
          <p:nvPr>
            <p:ph type="sldImg"/>
          </p:nvPr>
        </p:nvSpPr>
        <p:spPr>
          <a:ln/>
        </p:spPr>
      </p:sp>
      <p:sp>
        <p:nvSpPr>
          <p:cNvPr id="7239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361003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1 Slayt Görüntüsü Yer Tutucusu"/>
          <p:cNvSpPr>
            <a:spLocks noGrp="1" noRot="1" noChangeAspect="1" noTextEdit="1"/>
          </p:cNvSpPr>
          <p:nvPr>
            <p:ph type="sldImg"/>
          </p:nvPr>
        </p:nvSpPr>
        <p:spPr>
          <a:ln/>
        </p:spPr>
      </p:sp>
      <p:sp>
        <p:nvSpPr>
          <p:cNvPr id="10680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625840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7" name="Rectangle 2"/>
          <p:cNvSpPr>
            <a:spLocks noChangeArrowheads="1"/>
          </p:cNvSpPr>
          <p:nvPr/>
        </p:nvSpPr>
        <p:spPr bwMode="auto">
          <a:xfrm>
            <a:off x="3886200" y="0"/>
            <a:ext cx="2971800" cy="455613"/>
          </a:xfrm>
          <a:prstGeom prst="rect">
            <a:avLst/>
          </a:prstGeom>
          <a:noFill/>
          <a:ln w="9525">
            <a:noFill/>
            <a:miter lim="800000"/>
            <a:headEnd/>
            <a:tailEnd/>
          </a:ln>
        </p:spPr>
        <p:txBody>
          <a:bodyPr lIns="19050" tIns="0" rIns="19050" bIns="0"/>
          <a:lstStyle/>
          <a:p>
            <a:pPr algn="r" eaLnBrk="0" hangingPunct="0"/>
            <a:r>
              <a:rPr lang="en-US" sz="1000" i="1">
                <a:latin typeface="Arial" pitchFamily="34" charset="0"/>
              </a:rPr>
              <a:t>07/16/96</a:t>
            </a:r>
          </a:p>
        </p:txBody>
      </p:sp>
      <p:sp>
        <p:nvSpPr>
          <p:cNvPr id="107622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Arial" pitchFamily="34" charset="0"/>
              </a:rPr>
              <a:t>8##</a:t>
            </a:r>
          </a:p>
        </p:txBody>
      </p:sp>
      <p:sp>
        <p:nvSpPr>
          <p:cNvPr id="1076229" name="Rectangle 4"/>
          <p:cNvSpPr>
            <a:spLocks noChangeArrowheads="1"/>
          </p:cNvSpPr>
          <p:nvPr/>
        </p:nvSpPr>
        <p:spPr bwMode="auto">
          <a:xfrm>
            <a:off x="0" y="8686800"/>
            <a:ext cx="2971800" cy="457200"/>
          </a:xfrm>
          <a:prstGeom prst="rect">
            <a:avLst/>
          </a:prstGeom>
          <a:noFill/>
          <a:ln w="9525">
            <a:noFill/>
            <a:miter lim="800000"/>
            <a:headEnd/>
            <a:tailEnd/>
          </a:ln>
        </p:spPr>
        <p:txBody>
          <a:bodyPr lIns="19050" tIns="0" rIns="19050" bIns="0" anchor="b"/>
          <a:lstStyle/>
          <a:p>
            <a:pPr eaLnBrk="0" hangingPunct="0"/>
            <a:r>
              <a:rPr lang="en-US" sz="1000" i="1">
                <a:latin typeface="Arial" pitchFamily="34" charset="0"/>
              </a:rPr>
              <a:t>*</a:t>
            </a:r>
          </a:p>
        </p:txBody>
      </p:sp>
      <p:sp>
        <p:nvSpPr>
          <p:cNvPr id="1076230" name="Rectangle 5"/>
          <p:cNvSpPr>
            <a:spLocks noChangeArrowheads="1"/>
          </p:cNvSpPr>
          <p:nvPr/>
        </p:nvSpPr>
        <p:spPr bwMode="auto">
          <a:xfrm>
            <a:off x="0" y="0"/>
            <a:ext cx="2971800" cy="455613"/>
          </a:xfrm>
          <a:prstGeom prst="rect">
            <a:avLst/>
          </a:prstGeom>
          <a:noFill/>
          <a:ln w="9525">
            <a:noFill/>
            <a:miter lim="800000"/>
            <a:headEnd/>
            <a:tailEnd/>
          </a:ln>
        </p:spPr>
        <p:txBody>
          <a:bodyPr lIns="19050" tIns="0" rIns="19050" bIns="0"/>
          <a:lstStyle/>
          <a:p>
            <a:pPr eaLnBrk="0" hangingPunct="0"/>
            <a:r>
              <a:rPr lang="en-US" sz="1000" i="1">
                <a:latin typeface="Arial" pitchFamily="34" charset="0"/>
              </a:rPr>
              <a:t>*</a:t>
            </a:r>
          </a:p>
        </p:txBody>
      </p:sp>
      <p:sp>
        <p:nvSpPr>
          <p:cNvPr id="1076231" name="Rectangle 6"/>
          <p:cNvSpPr>
            <a:spLocks noGrp="1" noRot="1" noChangeAspect="1" noChangeArrowheads="1" noTextEdit="1"/>
          </p:cNvSpPr>
          <p:nvPr>
            <p:ph type="sldImg"/>
          </p:nvPr>
        </p:nvSpPr>
        <p:spPr>
          <a:xfrm>
            <a:off x="1150938" y="692150"/>
            <a:ext cx="4556125" cy="3416300"/>
          </a:xfrm>
          <a:solidFill>
            <a:schemeClr val="accent1"/>
          </a:solidFill>
          <a:ln w="12700" cap="flat">
            <a:solidFill>
              <a:schemeClr val="tx1"/>
            </a:solidFill>
          </a:ln>
        </p:spPr>
      </p:sp>
      <p:sp>
        <p:nvSpPr>
          <p:cNvPr id="1076232" name="Rectangle 7"/>
          <p:cNvSpPr>
            <a:spLocks noGrp="1" noChangeArrowheads="1"/>
          </p:cNvSpPr>
          <p:nvPr>
            <p:ph type="body" idx="1"/>
          </p:nvPr>
        </p:nvSpPr>
        <p:spPr>
          <a:xfrm>
            <a:off x="914400" y="4343400"/>
            <a:ext cx="5029200" cy="4113213"/>
          </a:xfrm>
          <a:noFill/>
          <a:ln/>
        </p:spPr>
        <p:txBody>
          <a:bodyPr lIns="90488" tIns="44450" rIns="90488" bIns="44450"/>
          <a:lstStyle/>
          <a:p>
            <a:pPr eaLnBrk="1" hangingPunct="1"/>
            <a:endParaRPr lang="tr-TR" smtClean="0"/>
          </a:p>
        </p:txBody>
      </p:sp>
    </p:spTree>
    <p:extLst>
      <p:ext uri="{BB962C8B-B14F-4D97-AF65-F5344CB8AC3E}">
        <p14:creationId xmlns:p14="http://schemas.microsoft.com/office/powerpoint/2010/main" val="26247328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1 Slayt Görüntüsü Yer Tutucusu"/>
          <p:cNvSpPr>
            <a:spLocks noGrp="1" noRot="1" noChangeAspect="1" noTextEdit="1"/>
          </p:cNvSpPr>
          <p:nvPr>
            <p:ph type="sldImg"/>
          </p:nvPr>
        </p:nvSpPr>
        <p:spPr>
          <a:ln/>
        </p:spPr>
      </p:sp>
      <p:sp>
        <p:nvSpPr>
          <p:cNvPr id="10936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742796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1 Slayt Görüntüsü Yer Tutucusu"/>
          <p:cNvSpPr>
            <a:spLocks noGrp="1" noRot="1" noChangeAspect="1" noTextEdit="1"/>
          </p:cNvSpPr>
          <p:nvPr>
            <p:ph type="sldImg"/>
          </p:nvPr>
        </p:nvSpPr>
        <p:spPr>
          <a:ln/>
        </p:spPr>
      </p:sp>
      <p:sp>
        <p:nvSpPr>
          <p:cNvPr id="10833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6133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1 Slayt Görüntüsü Yer Tutucusu"/>
          <p:cNvSpPr>
            <a:spLocks noGrp="1" noRot="1" noChangeAspect="1" noTextEdit="1"/>
          </p:cNvSpPr>
          <p:nvPr>
            <p:ph type="sldImg"/>
          </p:nvPr>
        </p:nvSpPr>
        <p:spPr>
          <a:ln/>
        </p:spPr>
      </p:sp>
      <p:sp>
        <p:nvSpPr>
          <p:cNvPr id="10997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371227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3" name="1 Slayt Görüntüsü Yer Tutucusu"/>
          <p:cNvSpPr>
            <a:spLocks noGrp="1" noRot="1" noChangeAspect="1" noTextEdit="1"/>
          </p:cNvSpPr>
          <p:nvPr>
            <p:ph type="sldImg"/>
          </p:nvPr>
        </p:nvSpPr>
        <p:spPr>
          <a:ln/>
        </p:spPr>
      </p:sp>
      <p:sp>
        <p:nvSpPr>
          <p:cNvPr id="1100804" name="2 Not Yer Tutucusu"/>
          <p:cNvSpPr>
            <a:spLocks noGrp="1"/>
          </p:cNvSpPr>
          <p:nvPr>
            <p:ph type="body" idx="1"/>
          </p:nvPr>
        </p:nvSpPr>
        <p:spPr>
          <a:noFill/>
          <a:ln/>
        </p:spPr>
        <p:txBody>
          <a:bodyPr lIns="91257" tIns="45629" rIns="91257" bIns="45629"/>
          <a:lstStyle/>
          <a:p>
            <a:pPr eaLnBrk="1" hangingPunct="1"/>
            <a:endParaRPr lang="tr-TR" smtClean="0"/>
          </a:p>
        </p:txBody>
      </p:sp>
      <p:sp>
        <p:nvSpPr>
          <p:cNvPr id="4" name="3 Slayt Numarası Yer Tutucusu"/>
          <p:cNvSpPr txBox="1">
            <a:spLocks noGrp="1"/>
          </p:cNvSpPr>
          <p:nvPr/>
        </p:nvSpPr>
        <p:spPr>
          <a:xfrm>
            <a:off x="3886200" y="8686800"/>
            <a:ext cx="2970213" cy="455613"/>
          </a:xfrm>
          <a:prstGeom prst="rect">
            <a:avLst/>
          </a:prstGeom>
          <a:noFill/>
        </p:spPr>
        <p:txBody>
          <a:bodyPr lIns="91257" tIns="45629" rIns="91257" bIns="45629" anchor="b"/>
          <a:lstStyle/>
          <a:p>
            <a:pPr algn="r" fontAlgn="auto">
              <a:spcBef>
                <a:spcPts val="0"/>
              </a:spcBef>
              <a:spcAft>
                <a:spcPts val="0"/>
              </a:spcAft>
              <a:defRPr/>
            </a:pPr>
            <a:fld id="{4BCB3A33-ED78-4E3C-AF24-47201D255C57}" type="slidenum">
              <a:rPr lang="tr-TR" sz="1200">
                <a:latin typeface="+mn-lt"/>
              </a:rPr>
              <a:pPr algn="r" fontAlgn="auto">
                <a:spcBef>
                  <a:spcPts val="0"/>
                </a:spcBef>
                <a:spcAft>
                  <a:spcPts val="0"/>
                </a:spcAft>
                <a:defRPr/>
              </a:pPr>
              <a:t>125</a:t>
            </a:fld>
            <a:endParaRPr lang="tr-TR" sz="1200">
              <a:latin typeface="+mn-lt"/>
            </a:endParaRPr>
          </a:p>
        </p:txBody>
      </p:sp>
      <p:sp>
        <p:nvSpPr>
          <p:cNvPr id="5" name="4 Veri Yer Tutucusu"/>
          <p:cNvSpPr txBox="1">
            <a:spLocks noGrp="1"/>
          </p:cNvSpPr>
          <p:nvPr/>
        </p:nvSpPr>
        <p:spPr>
          <a:xfrm>
            <a:off x="3886200" y="0"/>
            <a:ext cx="2970213" cy="457200"/>
          </a:xfrm>
          <a:prstGeom prst="rect">
            <a:avLst/>
          </a:prstGeom>
          <a:noFill/>
        </p:spPr>
        <p:txBody>
          <a:bodyPr lIns="91257" tIns="45629" rIns="91257" bIns="45629"/>
          <a:lstStyle/>
          <a:p>
            <a:pPr algn="r" fontAlgn="auto">
              <a:spcBef>
                <a:spcPts val="0"/>
              </a:spcBef>
              <a:spcAft>
                <a:spcPts val="0"/>
              </a:spcAft>
              <a:defRPr/>
            </a:pPr>
            <a:fld id="{FF312B38-4F36-460B-BDF0-91AE44FCE3BC}" type="datetime1">
              <a:rPr lang="tr-TR" sz="1200">
                <a:latin typeface="+mn-lt"/>
              </a:rPr>
              <a:pPr algn="r" fontAlgn="auto">
                <a:spcBef>
                  <a:spcPts val="0"/>
                </a:spcBef>
                <a:spcAft>
                  <a:spcPts val="0"/>
                </a:spcAft>
                <a:defRPr/>
              </a:pPr>
              <a:t>19.09.2017</a:t>
            </a:fld>
            <a:endParaRPr lang="tr-TR" sz="1200">
              <a:latin typeface="+mn-lt"/>
            </a:endParaRPr>
          </a:p>
        </p:txBody>
      </p:sp>
    </p:spTree>
    <p:extLst>
      <p:ext uri="{BB962C8B-B14F-4D97-AF65-F5344CB8AC3E}">
        <p14:creationId xmlns:p14="http://schemas.microsoft.com/office/powerpoint/2010/main" val="23825973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1" name="1 Slayt Görüntüsü Yer Tutucusu"/>
          <p:cNvSpPr>
            <a:spLocks noGrp="1" noRot="1" noChangeAspect="1" noTextEdit="1"/>
          </p:cNvSpPr>
          <p:nvPr>
            <p:ph type="sldImg"/>
          </p:nvPr>
        </p:nvSpPr>
        <p:spPr>
          <a:ln/>
        </p:spPr>
      </p:sp>
      <p:sp>
        <p:nvSpPr>
          <p:cNvPr id="1102852" name="2 Not Yer Tutucusu"/>
          <p:cNvSpPr>
            <a:spLocks noGrp="1"/>
          </p:cNvSpPr>
          <p:nvPr>
            <p:ph type="body" idx="1"/>
          </p:nvPr>
        </p:nvSpPr>
        <p:spPr>
          <a:noFill/>
          <a:ln/>
        </p:spPr>
        <p:txBody>
          <a:bodyPr lIns="91257" tIns="45629" rIns="91257" bIns="45629"/>
          <a:lstStyle/>
          <a:p>
            <a:pPr eaLnBrk="1" hangingPunct="1"/>
            <a:endParaRPr lang="tr-TR" smtClean="0"/>
          </a:p>
        </p:txBody>
      </p:sp>
      <p:sp>
        <p:nvSpPr>
          <p:cNvPr id="4" name="3 Slayt Numarası Yer Tutucusu"/>
          <p:cNvSpPr txBox="1">
            <a:spLocks noGrp="1"/>
          </p:cNvSpPr>
          <p:nvPr/>
        </p:nvSpPr>
        <p:spPr>
          <a:xfrm>
            <a:off x="3886200" y="8686800"/>
            <a:ext cx="2970213" cy="455613"/>
          </a:xfrm>
          <a:prstGeom prst="rect">
            <a:avLst/>
          </a:prstGeom>
          <a:noFill/>
        </p:spPr>
        <p:txBody>
          <a:bodyPr lIns="91257" tIns="45629" rIns="91257" bIns="45629" anchor="b"/>
          <a:lstStyle/>
          <a:p>
            <a:pPr algn="r" fontAlgn="auto">
              <a:spcBef>
                <a:spcPts val="0"/>
              </a:spcBef>
              <a:spcAft>
                <a:spcPts val="0"/>
              </a:spcAft>
              <a:defRPr/>
            </a:pPr>
            <a:fld id="{AD5FBDBE-2E21-4E58-82FE-A728039D7655}" type="slidenum">
              <a:rPr lang="tr-TR" sz="1200">
                <a:latin typeface="+mn-lt"/>
              </a:rPr>
              <a:pPr algn="r" fontAlgn="auto">
                <a:spcBef>
                  <a:spcPts val="0"/>
                </a:spcBef>
                <a:spcAft>
                  <a:spcPts val="0"/>
                </a:spcAft>
                <a:defRPr/>
              </a:pPr>
              <a:t>126</a:t>
            </a:fld>
            <a:endParaRPr lang="tr-TR" sz="1200">
              <a:latin typeface="+mn-lt"/>
            </a:endParaRPr>
          </a:p>
        </p:txBody>
      </p:sp>
      <p:sp>
        <p:nvSpPr>
          <p:cNvPr id="5" name="4 Veri Yer Tutucusu"/>
          <p:cNvSpPr txBox="1">
            <a:spLocks noGrp="1"/>
          </p:cNvSpPr>
          <p:nvPr/>
        </p:nvSpPr>
        <p:spPr>
          <a:xfrm>
            <a:off x="3886200" y="0"/>
            <a:ext cx="2970213" cy="457200"/>
          </a:xfrm>
          <a:prstGeom prst="rect">
            <a:avLst/>
          </a:prstGeom>
          <a:noFill/>
        </p:spPr>
        <p:txBody>
          <a:bodyPr lIns="91257" tIns="45629" rIns="91257" bIns="45629"/>
          <a:lstStyle/>
          <a:p>
            <a:pPr algn="r" fontAlgn="auto">
              <a:spcBef>
                <a:spcPts val="0"/>
              </a:spcBef>
              <a:spcAft>
                <a:spcPts val="0"/>
              </a:spcAft>
              <a:defRPr/>
            </a:pPr>
            <a:fld id="{FF312B38-4F36-460B-BDF0-91AE44FCE3BC}" type="datetime1">
              <a:rPr lang="tr-TR" sz="1200">
                <a:latin typeface="+mn-lt"/>
              </a:rPr>
              <a:pPr algn="r" fontAlgn="auto">
                <a:spcBef>
                  <a:spcPts val="0"/>
                </a:spcBef>
                <a:spcAft>
                  <a:spcPts val="0"/>
                </a:spcAft>
                <a:defRPr/>
              </a:pPr>
              <a:t>19.09.2017</a:t>
            </a:fld>
            <a:endParaRPr lang="tr-TR" sz="1200">
              <a:latin typeface="+mn-lt"/>
            </a:endParaRPr>
          </a:p>
        </p:txBody>
      </p:sp>
    </p:spTree>
    <p:extLst>
      <p:ext uri="{BB962C8B-B14F-4D97-AF65-F5344CB8AC3E}">
        <p14:creationId xmlns:p14="http://schemas.microsoft.com/office/powerpoint/2010/main" val="19090970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1 Slayt Görüntüsü Yer Tutucusu"/>
          <p:cNvSpPr>
            <a:spLocks noGrp="1" noRot="1" noChangeAspect="1" noTextEdit="1"/>
          </p:cNvSpPr>
          <p:nvPr>
            <p:ph type="sldImg"/>
          </p:nvPr>
        </p:nvSpPr>
        <p:spPr>
          <a:ln/>
        </p:spPr>
      </p:sp>
      <p:sp>
        <p:nvSpPr>
          <p:cNvPr id="11038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351320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1 Slayt Görüntüsü Yer Tutucusu"/>
          <p:cNvSpPr>
            <a:spLocks noGrp="1" noRot="1" noChangeAspect="1" noTextEdit="1"/>
          </p:cNvSpPr>
          <p:nvPr>
            <p:ph type="sldImg"/>
          </p:nvPr>
        </p:nvSpPr>
        <p:spPr>
          <a:ln/>
        </p:spPr>
      </p:sp>
      <p:sp>
        <p:nvSpPr>
          <p:cNvPr id="11059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362429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1 Slayt Görüntüsü Yer Tutucusu"/>
          <p:cNvSpPr>
            <a:spLocks noGrp="1" noRot="1" noChangeAspect="1" noTextEdit="1"/>
          </p:cNvSpPr>
          <p:nvPr>
            <p:ph type="sldImg"/>
          </p:nvPr>
        </p:nvSpPr>
        <p:spPr>
          <a:ln/>
        </p:spPr>
      </p:sp>
      <p:sp>
        <p:nvSpPr>
          <p:cNvPr id="11069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665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1 Slayt Görüntüsü Yer Tutucusu"/>
          <p:cNvSpPr>
            <a:spLocks noGrp="1" noRot="1" noChangeAspect="1" noTextEdit="1"/>
          </p:cNvSpPr>
          <p:nvPr>
            <p:ph type="sldImg"/>
          </p:nvPr>
        </p:nvSpPr>
        <p:spPr>
          <a:ln/>
        </p:spPr>
      </p:sp>
      <p:sp>
        <p:nvSpPr>
          <p:cNvPr id="726019" name="2 Not Yer Tutucusu"/>
          <p:cNvSpPr>
            <a:spLocks noGrp="1"/>
          </p:cNvSpPr>
          <p:nvPr>
            <p:ph type="body" idx="1"/>
          </p:nvPr>
        </p:nvSpPr>
        <p:spPr>
          <a:noFill/>
          <a:ln/>
        </p:spPr>
        <p:txBody>
          <a:bodyPr/>
          <a:lstStyle/>
          <a:p>
            <a:pPr eaLnBrk="1" hangingPunct="1"/>
            <a:endParaRPr lang="tr-TR" dirty="0" smtClean="0"/>
          </a:p>
        </p:txBody>
      </p:sp>
    </p:spTree>
    <p:extLst>
      <p:ext uri="{BB962C8B-B14F-4D97-AF65-F5344CB8AC3E}">
        <p14:creationId xmlns:p14="http://schemas.microsoft.com/office/powerpoint/2010/main" val="15440391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1 Slayt Görüntüsü Yer Tutucusu"/>
          <p:cNvSpPr>
            <a:spLocks noGrp="1" noRot="1" noChangeAspect="1" noTextEdit="1"/>
          </p:cNvSpPr>
          <p:nvPr>
            <p:ph type="sldImg"/>
          </p:nvPr>
        </p:nvSpPr>
        <p:spPr>
          <a:ln/>
        </p:spPr>
      </p:sp>
      <p:sp>
        <p:nvSpPr>
          <p:cNvPr id="11079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977912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1 Slayt Görüntüsü Yer Tutucusu"/>
          <p:cNvSpPr>
            <a:spLocks noGrp="1" noRot="1" noChangeAspect="1" noTextEdit="1"/>
          </p:cNvSpPr>
          <p:nvPr>
            <p:ph type="sldImg"/>
          </p:nvPr>
        </p:nvSpPr>
        <p:spPr>
          <a:ln/>
        </p:spPr>
      </p:sp>
      <p:sp>
        <p:nvSpPr>
          <p:cNvPr id="11089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917178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3" name="1 Slayt Görüntüsü Yer Tutucusu"/>
          <p:cNvSpPr>
            <a:spLocks noGrp="1" noRot="1" noChangeAspect="1" noTextEdit="1"/>
          </p:cNvSpPr>
          <p:nvPr>
            <p:ph type="sldImg"/>
          </p:nvPr>
        </p:nvSpPr>
        <p:spPr>
          <a:ln/>
        </p:spPr>
      </p:sp>
      <p:sp>
        <p:nvSpPr>
          <p:cNvPr id="1111044" name="2 Not Yer Tutucusu"/>
          <p:cNvSpPr>
            <a:spLocks noGrp="1"/>
          </p:cNvSpPr>
          <p:nvPr>
            <p:ph type="body" idx="1"/>
          </p:nvPr>
        </p:nvSpPr>
        <p:spPr>
          <a:noFill/>
          <a:ln/>
        </p:spPr>
        <p:txBody>
          <a:bodyPr lIns="91257" tIns="45629" rIns="91257" bIns="45629"/>
          <a:lstStyle/>
          <a:p>
            <a:pPr eaLnBrk="1" hangingPunct="1"/>
            <a:endParaRPr lang="tr-TR" smtClean="0"/>
          </a:p>
        </p:txBody>
      </p:sp>
      <p:sp>
        <p:nvSpPr>
          <p:cNvPr id="4" name="3 Slayt Numarası Yer Tutucusu"/>
          <p:cNvSpPr txBox="1">
            <a:spLocks noGrp="1"/>
          </p:cNvSpPr>
          <p:nvPr/>
        </p:nvSpPr>
        <p:spPr>
          <a:xfrm>
            <a:off x="3886200" y="8686800"/>
            <a:ext cx="2970213" cy="455613"/>
          </a:xfrm>
          <a:prstGeom prst="rect">
            <a:avLst/>
          </a:prstGeom>
          <a:noFill/>
        </p:spPr>
        <p:txBody>
          <a:bodyPr lIns="91257" tIns="45629" rIns="91257" bIns="45629" anchor="b"/>
          <a:lstStyle/>
          <a:p>
            <a:pPr algn="r" fontAlgn="auto">
              <a:spcBef>
                <a:spcPts val="0"/>
              </a:spcBef>
              <a:spcAft>
                <a:spcPts val="0"/>
              </a:spcAft>
              <a:defRPr/>
            </a:pPr>
            <a:fld id="{2D7219B1-DA91-425C-BF36-91A795547378}" type="slidenum">
              <a:rPr lang="tr-TR" sz="1200">
                <a:latin typeface="+mn-lt"/>
              </a:rPr>
              <a:pPr algn="r" fontAlgn="auto">
                <a:spcBef>
                  <a:spcPts val="0"/>
                </a:spcBef>
                <a:spcAft>
                  <a:spcPts val="0"/>
                </a:spcAft>
                <a:defRPr/>
              </a:pPr>
              <a:t>132</a:t>
            </a:fld>
            <a:endParaRPr lang="tr-TR" sz="1200">
              <a:latin typeface="+mn-lt"/>
            </a:endParaRPr>
          </a:p>
        </p:txBody>
      </p:sp>
      <p:sp>
        <p:nvSpPr>
          <p:cNvPr id="5" name="4 Veri Yer Tutucusu"/>
          <p:cNvSpPr txBox="1">
            <a:spLocks noGrp="1"/>
          </p:cNvSpPr>
          <p:nvPr/>
        </p:nvSpPr>
        <p:spPr>
          <a:xfrm>
            <a:off x="3886200" y="0"/>
            <a:ext cx="2970213" cy="457200"/>
          </a:xfrm>
          <a:prstGeom prst="rect">
            <a:avLst/>
          </a:prstGeom>
          <a:noFill/>
        </p:spPr>
        <p:txBody>
          <a:bodyPr lIns="91257" tIns="45629" rIns="91257" bIns="45629"/>
          <a:lstStyle/>
          <a:p>
            <a:pPr algn="r" fontAlgn="auto">
              <a:spcBef>
                <a:spcPts val="0"/>
              </a:spcBef>
              <a:spcAft>
                <a:spcPts val="0"/>
              </a:spcAft>
              <a:defRPr/>
            </a:pPr>
            <a:fld id="{FF312B38-4F36-460B-BDF0-91AE44FCE3BC}" type="datetime1">
              <a:rPr lang="tr-TR" sz="1200">
                <a:latin typeface="+mn-lt"/>
              </a:rPr>
              <a:pPr algn="r" fontAlgn="auto">
                <a:spcBef>
                  <a:spcPts val="0"/>
                </a:spcBef>
                <a:spcAft>
                  <a:spcPts val="0"/>
                </a:spcAft>
                <a:defRPr/>
              </a:pPr>
              <a:t>19.09.2017</a:t>
            </a:fld>
            <a:endParaRPr lang="tr-TR" sz="1200">
              <a:latin typeface="+mn-lt"/>
            </a:endParaRPr>
          </a:p>
        </p:txBody>
      </p:sp>
    </p:spTree>
    <p:extLst>
      <p:ext uri="{BB962C8B-B14F-4D97-AF65-F5344CB8AC3E}">
        <p14:creationId xmlns:p14="http://schemas.microsoft.com/office/powerpoint/2010/main" val="329576410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1 Slayt Görüntüsü Yer Tutucusu"/>
          <p:cNvSpPr>
            <a:spLocks noGrp="1" noRot="1" noChangeAspect="1" noTextEdit="1"/>
          </p:cNvSpPr>
          <p:nvPr>
            <p:ph type="sldImg"/>
          </p:nvPr>
        </p:nvSpPr>
        <p:spPr>
          <a:ln/>
        </p:spPr>
      </p:sp>
      <p:sp>
        <p:nvSpPr>
          <p:cNvPr id="11161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6917780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1 Slayt Görüntüsü Yer Tutucusu"/>
          <p:cNvSpPr>
            <a:spLocks noGrp="1" noRot="1" noChangeAspect="1" noTextEdit="1"/>
          </p:cNvSpPr>
          <p:nvPr>
            <p:ph type="sldImg"/>
          </p:nvPr>
        </p:nvSpPr>
        <p:spPr>
          <a:ln/>
        </p:spPr>
      </p:sp>
      <p:sp>
        <p:nvSpPr>
          <p:cNvPr id="11182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321300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1 Slayt Görüntüsü Yer Tutucusu"/>
          <p:cNvSpPr>
            <a:spLocks noGrp="1" noRot="1" noChangeAspect="1" noTextEdit="1"/>
          </p:cNvSpPr>
          <p:nvPr>
            <p:ph type="sldImg"/>
          </p:nvPr>
        </p:nvSpPr>
        <p:spPr>
          <a:ln/>
        </p:spPr>
      </p:sp>
      <p:sp>
        <p:nvSpPr>
          <p:cNvPr id="112230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0326716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1 Slayt Görüntüsü Yer Tutucusu"/>
          <p:cNvSpPr>
            <a:spLocks noGrp="1" noRot="1" noChangeAspect="1" noTextEdit="1"/>
          </p:cNvSpPr>
          <p:nvPr>
            <p:ph type="sldImg"/>
          </p:nvPr>
        </p:nvSpPr>
        <p:spPr>
          <a:ln/>
        </p:spPr>
      </p:sp>
      <p:sp>
        <p:nvSpPr>
          <p:cNvPr id="11233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8360390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1 Slayt Görüntüsü Yer Tutucusu"/>
          <p:cNvSpPr>
            <a:spLocks noGrp="1" noRot="1" noChangeAspect="1" noTextEdit="1"/>
          </p:cNvSpPr>
          <p:nvPr>
            <p:ph type="sldImg"/>
          </p:nvPr>
        </p:nvSpPr>
        <p:spPr>
          <a:ln/>
        </p:spPr>
      </p:sp>
      <p:sp>
        <p:nvSpPr>
          <p:cNvPr id="11243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051801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1 Slayt Görüntüsü Yer Tutucusu"/>
          <p:cNvSpPr>
            <a:spLocks noGrp="1" noRot="1" noChangeAspect="1" noTextEdit="1"/>
          </p:cNvSpPr>
          <p:nvPr>
            <p:ph type="sldImg"/>
          </p:nvPr>
        </p:nvSpPr>
        <p:spPr>
          <a:ln/>
        </p:spPr>
      </p:sp>
      <p:sp>
        <p:nvSpPr>
          <p:cNvPr id="11253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0742019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1 Slayt Görüntüsü Yer Tutucusu"/>
          <p:cNvSpPr>
            <a:spLocks noGrp="1" noRot="1" noChangeAspect="1" noTextEdit="1"/>
          </p:cNvSpPr>
          <p:nvPr>
            <p:ph type="sldImg"/>
          </p:nvPr>
        </p:nvSpPr>
        <p:spPr>
          <a:ln/>
        </p:spPr>
      </p:sp>
      <p:sp>
        <p:nvSpPr>
          <p:cNvPr id="11264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5331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1 Slayt Görüntüsü Yer Tutucusu"/>
          <p:cNvSpPr>
            <a:spLocks noGrp="1" noRot="1" noChangeAspect="1" noTextEdit="1"/>
          </p:cNvSpPr>
          <p:nvPr>
            <p:ph type="sldImg"/>
          </p:nvPr>
        </p:nvSpPr>
        <p:spPr>
          <a:ln/>
        </p:spPr>
      </p:sp>
      <p:sp>
        <p:nvSpPr>
          <p:cNvPr id="7270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317941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1 Slayt Görüntüsü Yer Tutucusu"/>
          <p:cNvSpPr>
            <a:spLocks noGrp="1" noRot="1" noChangeAspect="1" noTextEdit="1"/>
          </p:cNvSpPr>
          <p:nvPr>
            <p:ph type="sldImg"/>
          </p:nvPr>
        </p:nvSpPr>
        <p:spPr>
          <a:ln/>
        </p:spPr>
      </p:sp>
      <p:sp>
        <p:nvSpPr>
          <p:cNvPr id="11274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554725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1 Slayt Görüntüsü Yer Tutucusu"/>
          <p:cNvSpPr>
            <a:spLocks noGrp="1" noRot="1" noChangeAspect="1" noTextEdit="1"/>
          </p:cNvSpPr>
          <p:nvPr>
            <p:ph type="sldImg"/>
          </p:nvPr>
        </p:nvSpPr>
        <p:spPr>
          <a:ln/>
        </p:spPr>
      </p:sp>
      <p:sp>
        <p:nvSpPr>
          <p:cNvPr id="11294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042548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1 Slayt Görüntüsü Yer Tutucusu"/>
          <p:cNvSpPr>
            <a:spLocks noGrp="1" noRot="1" noChangeAspect="1" noTextEdit="1"/>
          </p:cNvSpPr>
          <p:nvPr>
            <p:ph type="sldImg"/>
          </p:nvPr>
        </p:nvSpPr>
        <p:spPr>
          <a:ln/>
        </p:spPr>
      </p:sp>
      <p:sp>
        <p:nvSpPr>
          <p:cNvPr id="11448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8683624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1 Slayt Görüntüsü Yer Tutucusu"/>
          <p:cNvSpPr>
            <a:spLocks noGrp="1" noRot="1" noChangeAspect="1" noTextEdit="1"/>
          </p:cNvSpPr>
          <p:nvPr>
            <p:ph type="sldImg"/>
          </p:nvPr>
        </p:nvSpPr>
        <p:spPr>
          <a:ln/>
        </p:spPr>
      </p:sp>
      <p:sp>
        <p:nvSpPr>
          <p:cNvPr id="11632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6412751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1 Slayt Görüntüsü Yer Tutucusu"/>
          <p:cNvSpPr>
            <a:spLocks noGrp="1" noRot="1" noChangeAspect="1" noTextEdit="1"/>
          </p:cNvSpPr>
          <p:nvPr>
            <p:ph type="sldImg"/>
          </p:nvPr>
        </p:nvSpPr>
        <p:spPr>
          <a:ln/>
        </p:spPr>
      </p:sp>
      <p:sp>
        <p:nvSpPr>
          <p:cNvPr id="11642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1862209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1 Slayt Görüntüsü Yer Tutucusu"/>
          <p:cNvSpPr>
            <a:spLocks noGrp="1" noRot="1" noChangeAspect="1" noTextEdit="1"/>
          </p:cNvSpPr>
          <p:nvPr>
            <p:ph type="sldImg"/>
          </p:nvPr>
        </p:nvSpPr>
        <p:spPr>
          <a:ln/>
        </p:spPr>
      </p:sp>
      <p:sp>
        <p:nvSpPr>
          <p:cNvPr id="11663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173434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1 Slayt Görüntüsü Yer Tutucusu"/>
          <p:cNvSpPr>
            <a:spLocks noGrp="1" noRot="1" noChangeAspect="1" noTextEdit="1"/>
          </p:cNvSpPr>
          <p:nvPr>
            <p:ph type="sldImg"/>
          </p:nvPr>
        </p:nvSpPr>
        <p:spPr>
          <a:ln/>
        </p:spPr>
      </p:sp>
      <p:sp>
        <p:nvSpPr>
          <p:cNvPr id="11663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572425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1 Slayt Görüntüsü Yer Tutucusu"/>
          <p:cNvSpPr>
            <a:spLocks noGrp="1" noRot="1" noChangeAspect="1" noTextEdit="1"/>
          </p:cNvSpPr>
          <p:nvPr>
            <p:ph type="sldImg"/>
          </p:nvPr>
        </p:nvSpPr>
        <p:spPr>
          <a:ln/>
        </p:spPr>
      </p:sp>
      <p:sp>
        <p:nvSpPr>
          <p:cNvPr id="116838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879272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1 Slayt Görüntüsü Yer Tutucusu"/>
          <p:cNvSpPr>
            <a:spLocks noGrp="1" noRot="1" noChangeAspect="1" noTextEdit="1"/>
          </p:cNvSpPr>
          <p:nvPr>
            <p:ph type="sldImg"/>
          </p:nvPr>
        </p:nvSpPr>
        <p:spPr>
          <a:ln/>
        </p:spPr>
      </p:sp>
      <p:sp>
        <p:nvSpPr>
          <p:cNvPr id="11704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5631736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1 Slayt Görüntüsü Yer Tutucusu"/>
          <p:cNvSpPr>
            <a:spLocks noGrp="1" noRot="1" noChangeAspect="1" noTextEdit="1"/>
          </p:cNvSpPr>
          <p:nvPr>
            <p:ph type="sldImg"/>
          </p:nvPr>
        </p:nvSpPr>
        <p:spPr>
          <a:ln/>
        </p:spPr>
      </p:sp>
      <p:sp>
        <p:nvSpPr>
          <p:cNvPr id="117248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3369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1 Slayt Görüntüsü Yer Tutucusu"/>
          <p:cNvSpPr>
            <a:spLocks noGrp="1" noRot="1" noChangeAspect="1" noTextEdit="1"/>
          </p:cNvSpPr>
          <p:nvPr>
            <p:ph type="sldImg"/>
          </p:nvPr>
        </p:nvSpPr>
        <p:spPr>
          <a:ln/>
        </p:spPr>
      </p:sp>
      <p:sp>
        <p:nvSpPr>
          <p:cNvPr id="7280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3977208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1 Slayt Görüntüsü Yer Tutucusu"/>
          <p:cNvSpPr>
            <a:spLocks noGrp="1" noRot="1" noChangeAspect="1" noTextEdit="1"/>
          </p:cNvSpPr>
          <p:nvPr>
            <p:ph type="sldImg"/>
          </p:nvPr>
        </p:nvSpPr>
        <p:spPr>
          <a:ln/>
        </p:spPr>
      </p:sp>
      <p:sp>
        <p:nvSpPr>
          <p:cNvPr id="11755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228658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1 Slayt Görüntüsü Yer Tutucusu"/>
          <p:cNvSpPr>
            <a:spLocks noGrp="1" noRot="1" noChangeAspect="1" noTextEdit="1"/>
          </p:cNvSpPr>
          <p:nvPr>
            <p:ph type="sldImg"/>
          </p:nvPr>
        </p:nvSpPr>
        <p:spPr>
          <a:ln/>
        </p:spPr>
      </p:sp>
      <p:sp>
        <p:nvSpPr>
          <p:cNvPr id="11806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541483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1 Slayt Görüntüsü Yer Tutucusu"/>
          <p:cNvSpPr>
            <a:spLocks noGrp="1" noRot="1" noChangeAspect="1" noTextEdit="1"/>
          </p:cNvSpPr>
          <p:nvPr>
            <p:ph type="sldImg"/>
          </p:nvPr>
        </p:nvSpPr>
        <p:spPr>
          <a:ln/>
        </p:spPr>
      </p:sp>
      <p:sp>
        <p:nvSpPr>
          <p:cNvPr id="11827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857612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1 Slayt Görüntüsü Yer Tutucusu"/>
          <p:cNvSpPr>
            <a:spLocks noGrp="1" noRot="1" noChangeAspect="1" noTextEdit="1"/>
          </p:cNvSpPr>
          <p:nvPr>
            <p:ph type="sldImg"/>
          </p:nvPr>
        </p:nvSpPr>
        <p:spPr>
          <a:ln/>
        </p:spPr>
      </p:sp>
      <p:sp>
        <p:nvSpPr>
          <p:cNvPr id="12625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2327440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1 Slayt Görüntüsü Yer Tutucusu"/>
          <p:cNvSpPr>
            <a:spLocks noGrp="1" noRot="1" noChangeAspect="1" noTextEdit="1"/>
          </p:cNvSpPr>
          <p:nvPr>
            <p:ph type="sldImg"/>
          </p:nvPr>
        </p:nvSpPr>
        <p:spPr>
          <a:ln/>
        </p:spPr>
      </p:sp>
      <p:sp>
        <p:nvSpPr>
          <p:cNvPr id="126361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0308107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1 Slayt Görüntüsü Yer Tutucusu"/>
          <p:cNvSpPr>
            <a:spLocks noGrp="1" noRot="1" noChangeAspect="1" noTextEdit="1"/>
          </p:cNvSpPr>
          <p:nvPr>
            <p:ph type="sldImg"/>
          </p:nvPr>
        </p:nvSpPr>
        <p:spPr>
          <a:ln/>
        </p:spPr>
      </p:sp>
      <p:sp>
        <p:nvSpPr>
          <p:cNvPr id="127385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4825504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DB89AF-E82D-49A4-B38B-12D1CFE61BBF}" type="slidenum">
              <a:rPr lang="tr-TR" sz="1200">
                <a:latin typeface="Arial" pitchFamily="34" charset="0"/>
              </a:rPr>
              <a:pPr algn="r"/>
              <a:t>157</a:t>
            </a:fld>
            <a:endParaRPr lang="tr-TR" sz="1200">
              <a:latin typeface="Arial" pitchFamily="34" charset="0"/>
            </a:endParaRPr>
          </a:p>
        </p:txBody>
      </p:sp>
      <p:sp>
        <p:nvSpPr>
          <p:cNvPr id="1274884" name="Rectangle 2"/>
          <p:cNvSpPr>
            <a:spLocks noGrp="1" noRot="1" noChangeAspect="1" noChangeArrowheads="1" noTextEdit="1"/>
          </p:cNvSpPr>
          <p:nvPr>
            <p:ph type="sldImg"/>
          </p:nvPr>
        </p:nvSpPr>
        <p:spPr>
          <a:ln/>
        </p:spPr>
      </p:sp>
      <p:sp>
        <p:nvSpPr>
          <p:cNvPr id="1274885"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1935417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1189F3-5E1A-472D-87B5-CFD7C56173B5}" type="slidenum">
              <a:rPr lang="tr-TR" sz="1200">
                <a:latin typeface="Arial" pitchFamily="34" charset="0"/>
              </a:rPr>
              <a:pPr algn="r"/>
              <a:t>158</a:t>
            </a:fld>
            <a:endParaRPr lang="tr-TR" sz="1200">
              <a:latin typeface="Arial" pitchFamily="34" charset="0"/>
            </a:endParaRPr>
          </a:p>
        </p:txBody>
      </p:sp>
      <p:sp>
        <p:nvSpPr>
          <p:cNvPr id="1275908" name="Rectangle 2"/>
          <p:cNvSpPr>
            <a:spLocks noGrp="1" noRot="1" noChangeAspect="1" noChangeArrowheads="1" noTextEdit="1"/>
          </p:cNvSpPr>
          <p:nvPr>
            <p:ph type="sldImg"/>
          </p:nvPr>
        </p:nvSpPr>
        <p:spPr>
          <a:ln/>
        </p:spPr>
      </p:sp>
      <p:sp>
        <p:nvSpPr>
          <p:cNvPr id="1275909"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83572616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8DB418-E7D6-42D3-8B23-971802CB13D8}" type="slidenum">
              <a:rPr lang="tr-TR" sz="1200">
                <a:latin typeface="Arial" pitchFamily="34" charset="0"/>
              </a:rPr>
              <a:pPr algn="r"/>
              <a:t>159</a:t>
            </a:fld>
            <a:endParaRPr lang="tr-TR" sz="1200">
              <a:latin typeface="Arial" pitchFamily="34" charset="0"/>
            </a:endParaRPr>
          </a:p>
        </p:txBody>
      </p:sp>
      <p:sp>
        <p:nvSpPr>
          <p:cNvPr id="1277956" name="Rectangle 2"/>
          <p:cNvSpPr>
            <a:spLocks noGrp="1" noRot="1" noChangeAspect="1" noChangeArrowheads="1" noTextEdit="1"/>
          </p:cNvSpPr>
          <p:nvPr>
            <p:ph type="sldImg"/>
          </p:nvPr>
        </p:nvSpPr>
        <p:spPr>
          <a:ln/>
        </p:spPr>
      </p:sp>
      <p:sp>
        <p:nvSpPr>
          <p:cNvPr id="127795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873113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1537B0A-AB05-4AD3-8E07-9EA885F11362}" type="slidenum">
              <a:rPr lang="tr-TR" sz="1200">
                <a:latin typeface="Arial" pitchFamily="34" charset="0"/>
              </a:rPr>
              <a:pPr algn="r"/>
              <a:t>160</a:t>
            </a:fld>
            <a:endParaRPr lang="tr-TR" sz="1200">
              <a:latin typeface="Arial" pitchFamily="34" charset="0"/>
            </a:endParaRPr>
          </a:p>
        </p:txBody>
      </p:sp>
      <p:sp>
        <p:nvSpPr>
          <p:cNvPr id="1278980" name="Rectangle 2"/>
          <p:cNvSpPr>
            <a:spLocks noGrp="1" noRot="1" noChangeAspect="1" noChangeArrowheads="1" noTextEdit="1"/>
          </p:cNvSpPr>
          <p:nvPr>
            <p:ph type="sldImg"/>
          </p:nvPr>
        </p:nvSpPr>
        <p:spPr>
          <a:ln/>
        </p:spPr>
      </p:sp>
      <p:sp>
        <p:nvSpPr>
          <p:cNvPr id="1278981"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3513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1 Slayt Görüntüsü Yer Tutucusu"/>
          <p:cNvSpPr>
            <a:spLocks noGrp="1" noRot="1" noChangeAspect="1" noTextEdit="1"/>
          </p:cNvSpPr>
          <p:nvPr>
            <p:ph type="sldImg"/>
          </p:nvPr>
        </p:nvSpPr>
        <p:spPr>
          <a:ln/>
        </p:spPr>
      </p:sp>
      <p:sp>
        <p:nvSpPr>
          <p:cNvPr id="7290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4266805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8769A6-B8B8-49E3-AAD1-7FD271129C8D}" type="slidenum">
              <a:rPr lang="tr-TR" sz="1200">
                <a:latin typeface="Arial" pitchFamily="34" charset="0"/>
              </a:rPr>
              <a:pPr algn="r"/>
              <a:t>161</a:t>
            </a:fld>
            <a:endParaRPr lang="tr-TR" sz="1200">
              <a:latin typeface="Arial" pitchFamily="34" charset="0"/>
            </a:endParaRPr>
          </a:p>
        </p:txBody>
      </p:sp>
      <p:sp>
        <p:nvSpPr>
          <p:cNvPr id="1280004" name="Rectangle 2"/>
          <p:cNvSpPr>
            <a:spLocks noGrp="1" noRot="1" noChangeAspect="1" noChangeArrowheads="1" noTextEdit="1"/>
          </p:cNvSpPr>
          <p:nvPr>
            <p:ph type="sldImg"/>
          </p:nvPr>
        </p:nvSpPr>
        <p:spPr>
          <a:ln/>
        </p:spPr>
      </p:sp>
      <p:sp>
        <p:nvSpPr>
          <p:cNvPr id="1280005"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05438977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D7EED6-C268-4227-AA3C-8E1F348850D8}" type="slidenum">
              <a:rPr lang="tr-TR" sz="1200">
                <a:latin typeface="Arial" pitchFamily="34" charset="0"/>
              </a:rPr>
              <a:pPr algn="r"/>
              <a:t>162</a:t>
            </a:fld>
            <a:endParaRPr lang="tr-TR" sz="1200">
              <a:latin typeface="Arial" pitchFamily="34" charset="0"/>
            </a:endParaRPr>
          </a:p>
        </p:txBody>
      </p:sp>
      <p:sp>
        <p:nvSpPr>
          <p:cNvPr id="1284100" name="Rectangle 2"/>
          <p:cNvSpPr>
            <a:spLocks noGrp="1" noRot="1" noChangeAspect="1" noChangeArrowheads="1" noTextEdit="1"/>
          </p:cNvSpPr>
          <p:nvPr>
            <p:ph type="sldImg"/>
          </p:nvPr>
        </p:nvSpPr>
        <p:spPr>
          <a:ln/>
        </p:spPr>
      </p:sp>
      <p:sp>
        <p:nvSpPr>
          <p:cNvPr id="1284101"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9825681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458EC17-4B23-4663-B8E4-5C87D8FEF412}" type="slidenum">
              <a:rPr lang="tr-TR" sz="1200">
                <a:latin typeface="Arial" pitchFamily="34" charset="0"/>
              </a:rPr>
              <a:pPr algn="r"/>
              <a:t>163</a:t>
            </a:fld>
            <a:endParaRPr lang="tr-TR" sz="1200">
              <a:latin typeface="Arial" pitchFamily="34" charset="0"/>
            </a:endParaRPr>
          </a:p>
        </p:txBody>
      </p:sp>
      <p:sp>
        <p:nvSpPr>
          <p:cNvPr id="1285124" name="Rectangle 2"/>
          <p:cNvSpPr>
            <a:spLocks noGrp="1" noRot="1" noChangeAspect="1" noChangeArrowheads="1" noTextEdit="1"/>
          </p:cNvSpPr>
          <p:nvPr>
            <p:ph type="sldImg"/>
          </p:nvPr>
        </p:nvSpPr>
        <p:spPr>
          <a:ln/>
        </p:spPr>
      </p:sp>
      <p:sp>
        <p:nvSpPr>
          <p:cNvPr id="1285125"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8424043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B16DB7-9AB7-4D01-ABD0-8679351C5B3C}" type="slidenum">
              <a:rPr lang="tr-TR" sz="1200">
                <a:latin typeface="Arial" pitchFamily="34" charset="0"/>
              </a:rPr>
              <a:pPr algn="r"/>
              <a:t>164</a:t>
            </a:fld>
            <a:endParaRPr lang="tr-TR" sz="1200">
              <a:latin typeface="Arial" pitchFamily="34" charset="0"/>
            </a:endParaRPr>
          </a:p>
        </p:txBody>
      </p:sp>
      <p:sp>
        <p:nvSpPr>
          <p:cNvPr id="1286148" name="Rectangle 2"/>
          <p:cNvSpPr>
            <a:spLocks noGrp="1" noRot="1" noChangeAspect="1" noChangeArrowheads="1" noTextEdit="1"/>
          </p:cNvSpPr>
          <p:nvPr>
            <p:ph type="sldImg"/>
          </p:nvPr>
        </p:nvSpPr>
        <p:spPr>
          <a:ln/>
        </p:spPr>
      </p:sp>
      <p:sp>
        <p:nvSpPr>
          <p:cNvPr id="1286149"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324564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1 Slayt Görüntüsü Yer Tutucusu"/>
          <p:cNvSpPr>
            <a:spLocks noGrp="1" noRot="1" noChangeAspect="1" noTextEdit="1"/>
          </p:cNvSpPr>
          <p:nvPr>
            <p:ph type="sldImg"/>
          </p:nvPr>
        </p:nvSpPr>
        <p:spPr>
          <a:ln/>
        </p:spPr>
      </p:sp>
      <p:sp>
        <p:nvSpPr>
          <p:cNvPr id="129331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4339195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1 Slayt Görüntüsü Yer Tutucusu"/>
          <p:cNvSpPr>
            <a:spLocks noGrp="1" noRot="1" noChangeAspect="1" noTextEdit="1"/>
          </p:cNvSpPr>
          <p:nvPr>
            <p:ph type="sldImg"/>
          </p:nvPr>
        </p:nvSpPr>
        <p:spPr>
          <a:ln/>
        </p:spPr>
      </p:sp>
      <p:sp>
        <p:nvSpPr>
          <p:cNvPr id="12953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0056196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1 Slayt Görüntüsü Yer Tutucusu"/>
          <p:cNvSpPr>
            <a:spLocks noGrp="1" noRot="1" noChangeAspect="1" noTextEdit="1"/>
          </p:cNvSpPr>
          <p:nvPr>
            <p:ph type="sldImg"/>
          </p:nvPr>
        </p:nvSpPr>
        <p:spPr>
          <a:ln/>
        </p:spPr>
      </p:sp>
      <p:sp>
        <p:nvSpPr>
          <p:cNvPr id="13117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5320160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1 Slayt Görüntüsü Yer Tutucusu"/>
          <p:cNvSpPr>
            <a:spLocks noGrp="1" noRot="1" noChangeAspect="1" noTextEdit="1"/>
          </p:cNvSpPr>
          <p:nvPr>
            <p:ph type="sldImg"/>
          </p:nvPr>
        </p:nvSpPr>
        <p:spPr>
          <a:ln/>
        </p:spPr>
      </p:sp>
      <p:sp>
        <p:nvSpPr>
          <p:cNvPr id="13168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6899460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1 Slayt Görüntüsü Yer Tutucusu"/>
          <p:cNvSpPr>
            <a:spLocks noGrp="1" noRot="1" noChangeAspect="1" noTextEdit="1"/>
          </p:cNvSpPr>
          <p:nvPr>
            <p:ph type="sldImg"/>
          </p:nvPr>
        </p:nvSpPr>
        <p:spPr>
          <a:ln/>
        </p:spPr>
      </p:sp>
      <p:sp>
        <p:nvSpPr>
          <p:cNvPr id="131891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4088280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1 Slayt Görüntüsü Yer Tutucusu"/>
          <p:cNvSpPr>
            <a:spLocks noGrp="1" noRot="1" noChangeAspect="1" noTextEdit="1"/>
          </p:cNvSpPr>
          <p:nvPr>
            <p:ph type="sldImg"/>
          </p:nvPr>
        </p:nvSpPr>
        <p:spPr>
          <a:ln/>
        </p:spPr>
      </p:sp>
      <p:sp>
        <p:nvSpPr>
          <p:cNvPr id="13209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0533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1 Slayt Görüntüsü Yer Tutucusu"/>
          <p:cNvSpPr>
            <a:spLocks noGrp="1" noRot="1" noChangeAspect="1" noTextEdit="1"/>
          </p:cNvSpPr>
          <p:nvPr>
            <p:ph type="sldImg"/>
          </p:nvPr>
        </p:nvSpPr>
        <p:spPr>
          <a:ln/>
        </p:spPr>
      </p:sp>
      <p:sp>
        <p:nvSpPr>
          <p:cNvPr id="73011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137010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1 Slayt Görüntüsü Yer Tutucusu"/>
          <p:cNvSpPr>
            <a:spLocks noGrp="1" noRot="1" noChangeAspect="1" noTextEdit="1"/>
          </p:cNvSpPr>
          <p:nvPr>
            <p:ph type="sldImg"/>
          </p:nvPr>
        </p:nvSpPr>
        <p:spPr>
          <a:ln/>
        </p:spPr>
      </p:sp>
      <p:sp>
        <p:nvSpPr>
          <p:cNvPr id="13230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149108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1 Slayt Görüntüsü Yer Tutucusu"/>
          <p:cNvSpPr>
            <a:spLocks noGrp="1" noRot="1" noChangeAspect="1" noTextEdit="1"/>
          </p:cNvSpPr>
          <p:nvPr>
            <p:ph type="sldImg"/>
          </p:nvPr>
        </p:nvSpPr>
        <p:spPr>
          <a:ln/>
        </p:spPr>
      </p:sp>
      <p:sp>
        <p:nvSpPr>
          <p:cNvPr id="132505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1879249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1 Slayt Görüntüsü Yer Tutucusu"/>
          <p:cNvSpPr>
            <a:spLocks noGrp="1" noRot="1" noChangeAspect="1" noTextEdit="1"/>
          </p:cNvSpPr>
          <p:nvPr>
            <p:ph type="sldImg"/>
          </p:nvPr>
        </p:nvSpPr>
        <p:spPr>
          <a:ln/>
        </p:spPr>
      </p:sp>
      <p:sp>
        <p:nvSpPr>
          <p:cNvPr id="13455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8801748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1 Slayt Görüntüsü Yer Tutucusu"/>
          <p:cNvSpPr>
            <a:spLocks noGrp="1" noRot="1" noChangeAspect="1" noTextEdit="1"/>
          </p:cNvSpPr>
          <p:nvPr>
            <p:ph type="sldImg"/>
          </p:nvPr>
        </p:nvSpPr>
        <p:spPr>
          <a:ln/>
        </p:spPr>
      </p:sp>
      <p:sp>
        <p:nvSpPr>
          <p:cNvPr id="13465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4075586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1 Slayt Görüntüsü Yer Tutucusu"/>
          <p:cNvSpPr>
            <a:spLocks noGrp="1" noRot="1" noChangeAspect="1" noTextEdit="1"/>
          </p:cNvSpPr>
          <p:nvPr>
            <p:ph type="sldImg"/>
          </p:nvPr>
        </p:nvSpPr>
        <p:spPr>
          <a:ln/>
        </p:spPr>
      </p:sp>
      <p:sp>
        <p:nvSpPr>
          <p:cNvPr id="134758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5429275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1 Slayt Görüntüsü Yer Tutucusu"/>
          <p:cNvSpPr>
            <a:spLocks noGrp="1" noRot="1" noChangeAspect="1" noTextEdit="1"/>
          </p:cNvSpPr>
          <p:nvPr>
            <p:ph type="sldImg"/>
          </p:nvPr>
        </p:nvSpPr>
        <p:spPr>
          <a:ln/>
        </p:spPr>
      </p:sp>
      <p:sp>
        <p:nvSpPr>
          <p:cNvPr id="13496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7552971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1 Slayt Görüntüsü Yer Tutucusu"/>
          <p:cNvSpPr>
            <a:spLocks noGrp="1" noRot="1" noChangeAspect="1" noTextEdit="1"/>
          </p:cNvSpPr>
          <p:nvPr>
            <p:ph type="sldImg"/>
          </p:nvPr>
        </p:nvSpPr>
        <p:spPr>
          <a:ln/>
        </p:spPr>
      </p:sp>
      <p:sp>
        <p:nvSpPr>
          <p:cNvPr id="135065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6636665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1 Slayt Görüntüsü Yer Tutucusu"/>
          <p:cNvSpPr>
            <a:spLocks noGrp="1" noRot="1" noChangeAspect="1" noTextEdit="1"/>
          </p:cNvSpPr>
          <p:nvPr>
            <p:ph type="sldImg"/>
          </p:nvPr>
        </p:nvSpPr>
        <p:spPr>
          <a:ln/>
        </p:spPr>
      </p:sp>
      <p:sp>
        <p:nvSpPr>
          <p:cNvPr id="135270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9966591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1 Slayt Görüntüsü Yer Tutucusu"/>
          <p:cNvSpPr>
            <a:spLocks noGrp="1" noRot="1" noChangeAspect="1" noTextEdit="1"/>
          </p:cNvSpPr>
          <p:nvPr>
            <p:ph type="sldImg"/>
          </p:nvPr>
        </p:nvSpPr>
        <p:spPr>
          <a:ln/>
        </p:spPr>
      </p:sp>
      <p:sp>
        <p:nvSpPr>
          <p:cNvPr id="13547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585934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1 Slayt Görüntüsü Yer Tutucusu"/>
          <p:cNvSpPr>
            <a:spLocks noGrp="1" noRot="1" noChangeAspect="1" noTextEdit="1"/>
          </p:cNvSpPr>
          <p:nvPr>
            <p:ph type="sldImg"/>
          </p:nvPr>
        </p:nvSpPr>
        <p:spPr>
          <a:ln/>
        </p:spPr>
      </p:sp>
      <p:sp>
        <p:nvSpPr>
          <p:cNvPr id="13578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1062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1 Slayt Görüntüsü Yer Tutucusu"/>
          <p:cNvSpPr>
            <a:spLocks noGrp="1" noRot="1" noChangeAspect="1" noTextEdit="1"/>
          </p:cNvSpPr>
          <p:nvPr>
            <p:ph type="sldImg"/>
          </p:nvPr>
        </p:nvSpPr>
        <p:spPr>
          <a:ln/>
        </p:spPr>
      </p:sp>
      <p:sp>
        <p:nvSpPr>
          <p:cNvPr id="7311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2834380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1 Slayt Görüntüsü Yer Tutucusu"/>
          <p:cNvSpPr>
            <a:spLocks noGrp="1" noRot="1" noChangeAspect="1" noTextEdit="1"/>
          </p:cNvSpPr>
          <p:nvPr>
            <p:ph type="sldImg"/>
          </p:nvPr>
        </p:nvSpPr>
        <p:spPr>
          <a:ln/>
        </p:spPr>
      </p:sp>
      <p:sp>
        <p:nvSpPr>
          <p:cNvPr id="13588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0966036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1 Slayt Görüntüsü Yer Tutucusu"/>
          <p:cNvSpPr>
            <a:spLocks noGrp="1" noRot="1" noChangeAspect="1" noTextEdit="1"/>
          </p:cNvSpPr>
          <p:nvPr>
            <p:ph type="sldImg"/>
          </p:nvPr>
        </p:nvSpPr>
        <p:spPr>
          <a:ln/>
        </p:spPr>
      </p:sp>
      <p:sp>
        <p:nvSpPr>
          <p:cNvPr id="13608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0324897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1 Slayt Görüntüsü Yer Tutucusu"/>
          <p:cNvSpPr>
            <a:spLocks noGrp="1" noRot="1" noChangeAspect="1" noTextEdit="1"/>
          </p:cNvSpPr>
          <p:nvPr>
            <p:ph type="sldImg"/>
          </p:nvPr>
        </p:nvSpPr>
        <p:spPr>
          <a:ln/>
        </p:spPr>
      </p:sp>
      <p:sp>
        <p:nvSpPr>
          <p:cNvPr id="13649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9546735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1 Slayt Görüntüsü Yer Tutucusu"/>
          <p:cNvSpPr>
            <a:spLocks noGrp="1" noRot="1" noChangeAspect="1" noTextEdit="1"/>
          </p:cNvSpPr>
          <p:nvPr>
            <p:ph type="sldImg"/>
          </p:nvPr>
        </p:nvSpPr>
        <p:spPr>
          <a:ln/>
        </p:spPr>
      </p:sp>
      <p:sp>
        <p:nvSpPr>
          <p:cNvPr id="136601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9809064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1 Slayt Görüntüsü Yer Tutucusu"/>
          <p:cNvSpPr>
            <a:spLocks noGrp="1" noRot="1" noChangeAspect="1" noTextEdit="1"/>
          </p:cNvSpPr>
          <p:nvPr>
            <p:ph type="sldImg"/>
          </p:nvPr>
        </p:nvSpPr>
        <p:spPr>
          <a:ln/>
        </p:spPr>
      </p:sp>
      <p:sp>
        <p:nvSpPr>
          <p:cNvPr id="13680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9414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1 Slayt Görüntüsü Yer Tutucusu"/>
          <p:cNvSpPr>
            <a:spLocks noGrp="1" noRot="1" noChangeAspect="1" noTextEdit="1"/>
          </p:cNvSpPr>
          <p:nvPr>
            <p:ph type="sldImg"/>
          </p:nvPr>
        </p:nvSpPr>
        <p:spPr>
          <a:ln/>
        </p:spPr>
      </p:sp>
      <p:sp>
        <p:nvSpPr>
          <p:cNvPr id="7321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6505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1 Slayt Görüntüsü Yer Tutucusu"/>
          <p:cNvSpPr>
            <a:spLocks noGrp="1" noRot="1" noChangeAspect="1" noTextEdit="1"/>
          </p:cNvSpPr>
          <p:nvPr>
            <p:ph type="sldImg"/>
          </p:nvPr>
        </p:nvSpPr>
        <p:spPr>
          <a:ln/>
        </p:spPr>
      </p:sp>
      <p:sp>
        <p:nvSpPr>
          <p:cNvPr id="73318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3746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1 Slayt Görüntüsü Yer Tutucusu"/>
          <p:cNvSpPr>
            <a:spLocks noGrp="1" noRot="1" noChangeAspect="1" noTextEdit="1"/>
          </p:cNvSpPr>
          <p:nvPr>
            <p:ph type="sldImg"/>
          </p:nvPr>
        </p:nvSpPr>
        <p:spPr>
          <a:ln/>
        </p:spPr>
      </p:sp>
      <p:sp>
        <p:nvSpPr>
          <p:cNvPr id="7137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8961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1 Slayt Görüntüsü Yer Tutucusu"/>
          <p:cNvSpPr>
            <a:spLocks noGrp="1" noRot="1" noChangeAspect="1" noTextEdit="1"/>
          </p:cNvSpPr>
          <p:nvPr>
            <p:ph type="sldImg"/>
          </p:nvPr>
        </p:nvSpPr>
        <p:spPr>
          <a:ln/>
        </p:spPr>
      </p:sp>
      <p:sp>
        <p:nvSpPr>
          <p:cNvPr id="7342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7665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A0A28C-F5B5-4582-9F69-897B3E2DAE3B}" type="slidenum">
              <a:rPr lang="tr-TR" sz="1200">
                <a:latin typeface="Arial" pitchFamily="34" charset="0"/>
              </a:rPr>
              <a:pPr algn="r"/>
              <a:t>24</a:t>
            </a:fld>
            <a:endParaRPr lang="tr-TR" sz="1200">
              <a:latin typeface="Arial" pitchFamily="34" charset="0"/>
            </a:endParaRPr>
          </a:p>
        </p:txBody>
      </p:sp>
      <p:sp>
        <p:nvSpPr>
          <p:cNvPr id="736260" name="Rectangle 2"/>
          <p:cNvSpPr>
            <a:spLocks noGrp="1" noRot="1" noChangeAspect="1" noChangeArrowheads="1" noTextEdit="1"/>
          </p:cNvSpPr>
          <p:nvPr>
            <p:ph type="sldImg"/>
          </p:nvPr>
        </p:nvSpPr>
        <p:spPr>
          <a:ln/>
        </p:spPr>
      </p:sp>
      <p:sp>
        <p:nvSpPr>
          <p:cNvPr id="736261"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70670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5FC49E-D920-46B6-AB2D-057BED86BDA0}" type="slidenum">
              <a:rPr lang="tr-TR" sz="1200">
                <a:latin typeface="Arial" pitchFamily="34" charset="0"/>
              </a:rPr>
              <a:pPr algn="r"/>
              <a:t>25</a:t>
            </a:fld>
            <a:endParaRPr lang="tr-TR" sz="1200">
              <a:latin typeface="Arial" pitchFamily="34" charset="0"/>
            </a:endParaRPr>
          </a:p>
        </p:txBody>
      </p:sp>
      <p:sp>
        <p:nvSpPr>
          <p:cNvPr id="737284" name="Rectangle 2"/>
          <p:cNvSpPr>
            <a:spLocks noGrp="1" noRot="1" noChangeAspect="1" noChangeArrowheads="1" noTextEdit="1"/>
          </p:cNvSpPr>
          <p:nvPr>
            <p:ph type="sldImg"/>
          </p:nvPr>
        </p:nvSpPr>
        <p:spPr>
          <a:ln/>
        </p:spPr>
      </p:sp>
      <p:sp>
        <p:nvSpPr>
          <p:cNvPr id="737285"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9281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24800B-ECE3-47AA-B0AA-58407140F30D}" type="slidenum">
              <a:rPr lang="tr-TR" sz="1200">
                <a:latin typeface="Arial" pitchFamily="34" charset="0"/>
              </a:rPr>
              <a:pPr algn="r"/>
              <a:t>26</a:t>
            </a:fld>
            <a:endParaRPr lang="tr-TR" sz="1200">
              <a:latin typeface="Arial" pitchFamily="34" charset="0"/>
            </a:endParaRPr>
          </a:p>
        </p:txBody>
      </p:sp>
      <p:sp>
        <p:nvSpPr>
          <p:cNvPr id="740356" name="Rectangle 2"/>
          <p:cNvSpPr>
            <a:spLocks noGrp="1" noRot="1" noChangeAspect="1" noChangeArrowheads="1" noTextEdit="1"/>
          </p:cNvSpPr>
          <p:nvPr>
            <p:ph type="sldImg"/>
          </p:nvPr>
        </p:nvSpPr>
        <p:spPr>
          <a:ln/>
        </p:spPr>
      </p:sp>
      <p:sp>
        <p:nvSpPr>
          <p:cNvPr id="74035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90638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1 Slayt Görüntüsü Yer Tutucusu"/>
          <p:cNvSpPr>
            <a:spLocks noGrp="1" noRot="1" noChangeAspect="1" noTextEdit="1"/>
          </p:cNvSpPr>
          <p:nvPr>
            <p:ph type="sldImg"/>
          </p:nvPr>
        </p:nvSpPr>
        <p:spPr>
          <a:ln/>
        </p:spPr>
      </p:sp>
      <p:sp>
        <p:nvSpPr>
          <p:cNvPr id="7229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38331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Slide Image Placeholder 1"/>
          <p:cNvSpPr>
            <a:spLocks noGrp="1" noRot="1" noChangeAspect="1" noTextEdit="1"/>
          </p:cNvSpPr>
          <p:nvPr>
            <p:ph type="sldImg"/>
          </p:nvPr>
        </p:nvSpPr>
        <p:spPr>
          <a:ln/>
        </p:spPr>
      </p:sp>
      <p:sp>
        <p:nvSpPr>
          <p:cNvPr id="755716" name="Notes Placeholder 2"/>
          <p:cNvSpPr>
            <a:spLocks noGrp="1"/>
          </p:cNvSpPr>
          <p:nvPr>
            <p:ph type="body" idx="1"/>
          </p:nvPr>
        </p:nvSpPr>
        <p:spPr>
          <a:noFill/>
          <a:ln/>
        </p:spPr>
        <p:txBody>
          <a:bodyPr/>
          <a:lstStyle/>
          <a:p>
            <a:pPr eaLnBrk="1" hangingPunct="1"/>
            <a:endParaRPr lang="tr-TR" smtClean="0"/>
          </a:p>
        </p:txBody>
      </p:sp>
      <p:sp>
        <p:nvSpPr>
          <p:cNvPr id="75571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4C45FF9-9919-4149-AE3E-0D03C8D51B78}" type="slidenum">
              <a:rPr lang="tr-TR" sz="1200">
                <a:latin typeface="Arial" pitchFamily="34" charset="0"/>
              </a:rPr>
              <a:pPr algn="r"/>
              <a:t>28</a:t>
            </a:fld>
            <a:endParaRPr lang="tr-TR" sz="1200">
              <a:latin typeface="Arial" pitchFamily="34" charset="0"/>
            </a:endParaRPr>
          </a:p>
        </p:txBody>
      </p:sp>
    </p:spTree>
    <p:extLst>
      <p:ext uri="{BB962C8B-B14F-4D97-AF65-F5344CB8AC3E}">
        <p14:creationId xmlns:p14="http://schemas.microsoft.com/office/powerpoint/2010/main" val="805706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9" name="Slide Image Placeholder 1"/>
          <p:cNvSpPr>
            <a:spLocks noGrp="1" noRot="1" noChangeAspect="1" noTextEdit="1"/>
          </p:cNvSpPr>
          <p:nvPr>
            <p:ph type="sldImg"/>
          </p:nvPr>
        </p:nvSpPr>
        <p:spPr>
          <a:ln/>
        </p:spPr>
      </p:sp>
      <p:sp>
        <p:nvSpPr>
          <p:cNvPr id="756740" name="Notes Placeholder 2"/>
          <p:cNvSpPr>
            <a:spLocks noGrp="1"/>
          </p:cNvSpPr>
          <p:nvPr>
            <p:ph type="body" idx="1"/>
          </p:nvPr>
        </p:nvSpPr>
        <p:spPr>
          <a:noFill/>
          <a:ln/>
        </p:spPr>
        <p:txBody>
          <a:bodyPr/>
          <a:lstStyle/>
          <a:p>
            <a:pPr eaLnBrk="1" hangingPunct="1"/>
            <a:endParaRPr lang="tr-TR" smtClean="0"/>
          </a:p>
        </p:txBody>
      </p:sp>
      <p:sp>
        <p:nvSpPr>
          <p:cNvPr id="7567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3CE7C31-CF0F-421D-94E0-AFC89697F2C6}" type="slidenum">
              <a:rPr lang="tr-TR" sz="1200">
                <a:latin typeface="Arial" pitchFamily="34" charset="0"/>
              </a:rPr>
              <a:pPr algn="r"/>
              <a:t>29</a:t>
            </a:fld>
            <a:endParaRPr lang="tr-TR" sz="1200">
              <a:latin typeface="Arial" pitchFamily="34" charset="0"/>
            </a:endParaRPr>
          </a:p>
        </p:txBody>
      </p:sp>
    </p:spTree>
    <p:extLst>
      <p:ext uri="{BB962C8B-B14F-4D97-AF65-F5344CB8AC3E}">
        <p14:creationId xmlns:p14="http://schemas.microsoft.com/office/powerpoint/2010/main" val="3681660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1 Slayt Görüntüsü Yer Tutucusu"/>
          <p:cNvSpPr>
            <a:spLocks noGrp="1" noRot="1" noChangeAspect="1" noTextEdit="1"/>
          </p:cNvSpPr>
          <p:nvPr>
            <p:ph type="sldImg"/>
          </p:nvPr>
        </p:nvSpPr>
        <p:spPr>
          <a:ln/>
        </p:spPr>
      </p:sp>
      <p:sp>
        <p:nvSpPr>
          <p:cNvPr id="7710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08479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1 Slayt Görüntüsü Yer Tutucusu"/>
          <p:cNvSpPr>
            <a:spLocks noGrp="1" noRot="1" noChangeAspect="1" noTextEdit="1"/>
          </p:cNvSpPr>
          <p:nvPr>
            <p:ph type="sldImg"/>
          </p:nvPr>
        </p:nvSpPr>
        <p:spPr>
          <a:ln/>
        </p:spPr>
      </p:sp>
      <p:sp>
        <p:nvSpPr>
          <p:cNvPr id="7720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35603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1 Slayt Görüntüsü Yer Tutucusu"/>
          <p:cNvSpPr>
            <a:spLocks noGrp="1" noRot="1" noChangeAspect="1" noTextEdit="1"/>
          </p:cNvSpPr>
          <p:nvPr>
            <p:ph type="sldImg"/>
          </p:nvPr>
        </p:nvSpPr>
        <p:spPr>
          <a:ln/>
        </p:spPr>
      </p:sp>
      <p:sp>
        <p:nvSpPr>
          <p:cNvPr id="7731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2690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1 Slayt Görüntüsü Yer Tutucusu"/>
          <p:cNvSpPr>
            <a:spLocks noGrp="1" noRot="1" noChangeAspect="1" noTextEdit="1"/>
          </p:cNvSpPr>
          <p:nvPr>
            <p:ph type="sldImg"/>
          </p:nvPr>
        </p:nvSpPr>
        <p:spPr>
          <a:ln/>
        </p:spPr>
      </p:sp>
      <p:sp>
        <p:nvSpPr>
          <p:cNvPr id="7147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47965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1 Slayt Görüntüsü Yer Tutucusu"/>
          <p:cNvSpPr>
            <a:spLocks noGrp="1" noRot="1" noChangeAspect="1" noTextEdit="1"/>
          </p:cNvSpPr>
          <p:nvPr>
            <p:ph type="sldImg"/>
          </p:nvPr>
        </p:nvSpPr>
        <p:spPr>
          <a:ln/>
        </p:spPr>
      </p:sp>
      <p:sp>
        <p:nvSpPr>
          <p:cNvPr id="774147" name="2 Not Yer Tutucusu"/>
          <p:cNvSpPr>
            <a:spLocks noGrp="1"/>
          </p:cNvSpPr>
          <p:nvPr>
            <p:ph type="body" idx="1"/>
          </p:nvPr>
        </p:nvSpPr>
        <p:spPr>
          <a:noFill/>
          <a:ln/>
        </p:spPr>
        <p:txBody>
          <a:bodyPr/>
          <a:lstStyle/>
          <a:p>
            <a:pPr eaLnBrk="1" hangingPunct="1"/>
            <a:endParaRPr lang="tr-TR" dirty="0" smtClean="0"/>
          </a:p>
        </p:txBody>
      </p:sp>
    </p:spTree>
    <p:extLst>
      <p:ext uri="{BB962C8B-B14F-4D97-AF65-F5344CB8AC3E}">
        <p14:creationId xmlns:p14="http://schemas.microsoft.com/office/powerpoint/2010/main" val="2280185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1 Slayt Görüntüsü Yer Tutucusu"/>
          <p:cNvSpPr>
            <a:spLocks noGrp="1" noRot="1" noChangeAspect="1" noTextEdit="1"/>
          </p:cNvSpPr>
          <p:nvPr>
            <p:ph type="sldImg"/>
          </p:nvPr>
        </p:nvSpPr>
        <p:spPr>
          <a:ln/>
        </p:spPr>
      </p:sp>
      <p:sp>
        <p:nvSpPr>
          <p:cNvPr id="7751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60608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1 Slayt Görüntüsü Yer Tutucusu"/>
          <p:cNvSpPr>
            <a:spLocks noGrp="1" noRot="1" noChangeAspect="1" noTextEdit="1"/>
          </p:cNvSpPr>
          <p:nvPr>
            <p:ph type="sldImg"/>
          </p:nvPr>
        </p:nvSpPr>
        <p:spPr>
          <a:ln/>
        </p:spPr>
      </p:sp>
      <p:sp>
        <p:nvSpPr>
          <p:cNvPr id="745475" name="2 Not Yer Tutucusu"/>
          <p:cNvSpPr>
            <a:spLocks noGrp="1"/>
          </p:cNvSpPr>
          <p:nvPr>
            <p:ph type="body" idx="1"/>
          </p:nvPr>
        </p:nvSpPr>
        <p:spPr>
          <a:noFill/>
          <a:ln/>
        </p:spPr>
        <p:txBody>
          <a:bodyPr/>
          <a:lstStyle/>
          <a:p>
            <a:pPr eaLnBrk="1" hangingPunct="1"/>
            <a:endParaRPr lang="tr-TR" smtClean="0"/>
          </a:p>
        </p:txBody>
      </p:sp>
      <p:sp>
        <p:nvSpPr>
          <p:cNvPr id="745476" name="3 Slayt Numarası Yer Tutucusu"/>
          <p:cNvSpPr>
            <a:spLocks noGrp="1"/>
          </p:cNvSpPr>
          <p:nvPr>
            <p:ph type="sldNum" sz="quarter" idx="5"/>
          </p:nvPr>
        </p:nvSpPr>
        <p:spPr>
          <a:noFill/>
        </p:spPr>
        <p:txBody>
          <a:bodyPr/>
          <a:lstStyle/>
          <a:p>
            <a:fld id="{4B70FA4D-7FE2-4D77-8D86-68CF7EA56435}" type="slidenum">
              <a:rPr lang="tr-TR" smtClean="0"/>
              <a:pPr/>
              <a:t>35</a:t>
            </a:fld>
            <a:endParaRPr lang="tr-TR" smtClean="0"/>
          </a:p>
        </p:txBody>
      </p:sp>
    </p:spTree>
    <p:extLst>
      <p:ext uri="{BB962C8B-B14F-4D97-AF65-F5344CB8AC3E}">
        <p14:creationId xmlns:p14="http://schemas.microsoft.com/office/powerpoint/2010/main" val="1114963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1 Slayt Görüntüsü Yer Tutucusu"/>
          <p:cNvSpPr>
            <a:spLocks noGrp="1" noRot="1" noChangeAspect="1" noTextEdit="1"/>
          </p:cNvSpPr>
          <p:nvPr>
            <p:ph type="sldImg"/>
          </p:nvPr>
        </p:nvSpPr>
        <p:spPr>
          <a:ln/>
        </p:spPr>
      </p:sp>
      <p:sp>
        <p:nvSpPr>
          <p:cNvPr id="746499" name="2 Not Yer Tutucusu"/>
          <p:cNvSpPr>
            <a:spLocks noGrp="1"/>
          </p:cNvSpPr>
          <p:nvPr>
            <p:ph type="body" idx="1"/>
          </p:nvPr>
        </p:nvSpPr>
        <p:spPr>
          <a:noFill/>
          <a:ln/>
        </p:spPr>
        <p:txBody>
          <a:bodyPr/>
          <a:lstStyle/>
          <a:p>
            <a:pPr eaLnBrk="1" hangingPunct="1"/>
            <a:endParaRPr lang="tr-TR" smtClean="0"/>
          </a:p>
        </p:txBody>
      </p:sp>
      <p:sp>
        <p:nvSpPr>
          <p:cNvPr id="746500" name="3 Slayt Numarası Yer Tutucusu"/>
          <p:cNvSpPr>
            <a:spLocks noGrp="1"/>
          </p:cNvSpPr>
          <p:nvPr>
            <p:ph type="sldNum" sz="quarter" idx="5"/>
          </p:nvPr>
        </p:nvSpPr>
        <p:spPr>
          <a:noFill/>
        </p:spPr>
        <p:txBody>
          <a:bodyPr/>
          <a:lstStyle/>
          <a:p>
            <a:fld id="{35A39905-844C-49CF-94C5-39F742112302}" type="slidenum">
              <a:rPr lang="tr-TR" smtClean="0"/>
              <a:pPr/>
              <a:t>36</a:t>
            </a:fld>
            <a:endParaRPr lang="tr-TR" smtClean="0"/>
          </a:p>
        </p:txBody>
      </p:sp>
    </p:spTree>
    <p:extLst>
      <p:ext uri="{BB962C8B-B14F-4D97-AF65-F5344CB8AC3E}">
        <p14:creationId xmlns:p14="http://schemas.microsoft.com/office/powerpoint/2010/main" val="31729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CEB201-686D-4DB7-99D7-38CCCD7DA535}" type="slidenum">
              <a:rPr lang="tr-TR" sz="1200">
                <a:latin typeface="Times New Roman" pitchFamily="18" charset="0"/>
              </a:rPr>
              <a:pPr algn="r"/>
              <a:t>37</a:t>
            </a:fld>
            <a:endParaRPr lang="tr-TR" sz="1200">
              <a:latin typeface="Times New Roman" pitchFamily="18" charset="0"/>
            </a:endParaRPr>
          </a:p>
        </p:txBody>
      </p:sp>
      <p:sp>
        <p:nvSpPr>
          <p:cNvPr id="776196" name="Rectangle 2"/>
          <p:cNvSpPr>
            <a:spLocks noGrp="1" noRot="1" noChangeAspect="1" noChangeArrowheads="1" noTextEdit="1"/>
          </p:cNvSpPr>
          <p:nvPr>
            <p:ph type="sldImg"/>
          </p:nvPr>
        </p:nvSpPr>
        <p:spPr>
          <a:ln/>
        </p:spPr>
      </p:sp>
      <p:sp>
        <p:nvSpPr>
          <p:cNvPr id="77619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11552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1 Slayt Görüntüsü Yer Tutucusu"/>
          <p:cNvSpPr>
            <a:spLocks noGrp="1" noRot="1" noChangeAspect="1" noTextEdit="1"/>
          </p:cNvSpPr>
          <p:nvPr>
            <p:ph type="sldImg"/>
          </p:nvPr>
        </p:nvSpPr>
        <p:spPr>
          <a:ln/>
        </p:spPr>
      </p:sp>
      <p:sp>
        <p:nvSpPr>
          <p:cNvPr id="77721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79415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1 Slayt Görüntüsü Yer Tutucusu"/>
          <p:cNvSpPr>
            <a:spLocks noGrp="1" noRot="1" noChangeAspect="1" noTextEdit="1"/>
          </p:cNvSpPr>
          <p:nvPr>
            <p:ph type="sldImg"/>
          </p:nvPr>
        </p:nvSpPr>
        <p:spPr>
          <a:ln/>
        </p:spPr>
      </p:sp>
      <p:sp>
        <p:nvSpPr>
          <p:cNvPr id="7782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02929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1 Slayt Görüntüsü Yer Tutucusu"/>
          <p:cNvSpPr>
            <a:spLocks noGrp="1" noRot="1" noChangeAspect="1" noTextEdit="1"/>
          </p:cNvSpPr>
          <p:nvPr>
            <p:ph type="sldImg"/>
          </p:nvPr>
        </p:nvSpPr>
        <p:spPr>
          <a:ln/>
        </p:spPr>
      </p:sp>
      <p:sp>
        <p:nvSpPr>
          <p:cNvPr id="7792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56645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1 Slayt Görüntüsü Yer Tutucusu"/>
          <p:cNvSpPr>
            <a:spLocks noGrp="1" noRot="1" noChangeAspect="1" noTextEdit="1"/>
          </p:cNvSpPr>
          <p:nvPr>
            <p:ph type="sldImg"/>
          </p:nvPr>
        </p:nvSpPr>
        <p:spPr>
          <a:ln/>
        </p:spPr>
      </p:sp>
      <p:sp>
        <p:nvSpPr>
          <p:cNvPr id="7802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62060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1 Slayt Görüntüsü Yer Tutucusu"/>
          <p:cNvSpPr>
            <a:spLocks noGrp="1" noRot="1" noChangeAspect="1" noTextEdit="1"/>
          </p:cNvSpPr>
          <p:nvPr>
            <p:ph type="sldImg"/>
          </p:nvPr>
        </p:nvSpPr>
        <p:spPr>
          <a:ln/>
        </p:spPr>
      </p:sp>
      <p:sp>
        <p:nvSpPr>
          <p:cNvPr id="78131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7675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1 Slayt Görüntüsü Yer Tutucusu"/>
          <p:cNvSpPr>
            <a:spLocks noGrp="1" noRot="1" noChangeAspect="1" noTextEdit="1"/>
          </p:cNvSpPr>
          <p:nvPr>
            <p:ph type="sldImg"/>
          </p:nvPr>
        </p:nvSpPr>
        <p:spPr>
          <a:ln/>
        </p:spPr>
      </p:sp>
      <p:sp>
        <p:nvSpPr>
          <p:cNvPr id="7157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73376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1 Slayt Görüntüsü Yer Tutucusu"/>
          <p:cNvSpPr>
            <a:spLocks noGrp="1" noRot="1" noChangeAspect="1" noTextEdit="1"/>
          </p:cNvSpPr>
          <p:nvPr>
            <p:ph type="sldImg"/>
          </p:nvPr>
        </p:nvSpPr>
        <p:spPr>
          <a:ln/>
        </p:spPr>
      </p:sp>
      <p:sp>
        <p:nvSpPr>
          <p:cNvPr id="7823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97112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1 Slayt Görüntüsü Yer Tutucusu"/>
          <p:cNvSpPr>
            <a:spLocks noGrp="1" noRot="1" noChangeAspect="1" noTextEdit="1"/>
          </p:cNvSpPr>
          <p:nvPr>
            <p:ph type="sldImg"/>
          </p:nvPr>
        </p:nvSpPr>
        <p:spPr>
          <a:ln/>
        </p:spPr>
      </p:sp>
      <p:sp>
        <p:nvSpPr>
          <p:cNvPr id="7833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20948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1 Slayt Görüntüsü Yer Tutucusu"/>
          <p:cNvSpPr>
            <a:spLocks noGrp="1" noRot="1" noChangeAspect="1" noTextEdit="1"/>
          </p:cNvSpPr>
          <p:nvPr>
            <p:ph type="sldImg"/>
          </p:nvPr>
        </p:nvSpPr>
        <p:spPr>
          <a:ln/>
        </p:spPr>
      </p:sp>
      <p:sp>
        <p:nvSpPr>
          <p:cNvPr id="78438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09970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1 Slayt Görüntüsü Yer Tutucusu"/>
          <p:cNvSpPr>
            <a:spLocks noGrp="1" noRot="1" noChangeAspect="1" noTextEdit="1"/>
          </p:cNvSpPr>
          <p:nvPr>
            <p:ph type="sldImg"/>
          </p:nvPr>
        </p:nvSpPr>
        <p:spPr>
          <a:ln/>
        </p:spPr>
      </p:sp>
      <p:sp>
        <p:nvSpPr>
          <p:cNvPr id="78950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037757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1 Slayt Görüntüsü Yer Tutucusu"/>
          <p:cNvSpPr>
            <a:spLocks noGrp="1" noRot="1" noChangeAspect="1" noTextEdit="1"/>
          </p:cNvSpPr>
          <p:nvPr>
            <p:ph type="sldImg"/>
          </p:nvPr>
        </p:nvSpPr>
        <p:spPr>
          <a:ln/>
        </p:spPr>
      </p:sp>
      <p:sp>
        <p:nvSpPr>
          <p:cNvPr id="7905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30371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1 Slayt Görüntüsü Yer Tutucusu"/>
          <p:cNvSpPr>
            <a:spLocks noGrp="1" noRot="1" noChangeAspect="1" noTextEdit="1"/>
          </p:cNvSpPr>
          <p:nvPr>
            <p:ph type="sldImg"/>
          </p:nvPr>
        </p:nvSpPr>
        <p:spPr>
          <a:ln/>
        </p:spPr>
      </p:sp>
      <p:sp>
        <p:nvSpPr>
          <p:cNvPr id="7915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14153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1 Slayt Görüntüsü Yer Tutucusu"/>
          <p:cNvSpPr>
            <a:spLocks noGrp="1" noRot="1" noChangeAspect="1" noTextEdit="1"/>
          </p:cNvSpPr>
          <p:nvPr>
            <p:ph type="sldImg"/>
          </p:nvPr>
        </p:nvSpPr>
        <p:spPr>
          <a:ln/>
        </p:spPr>
      </p:sp>
      <p:sp>
        <p:nvSpPr>
          <p:cNvPr id="7936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60194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1 Slayt Görüntüsü Yer Tutucusu"/>
          <p:cNvSpPr>
            <a:spLocks noGrp="1" noRot="1" noChangeAspect="1" noTextEdit="1"/>
          </p:cNvSpPr>
          <p:nvPr>
            <p:ph type="sldImg"/>
          </p:nvPr>
        </p:nvSpPr>
        <p:spPr>
          <a:ln/>
        </p:spPr>
      </p:sp>
      <p:sp>
        <p:nvSpPr>
          <p:cNvPr id="7946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12416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1 Slayt Görüntüsü Yer Tutucusu"/>
          <p:cNvSpPr>
            <a:spLocks noGrp="1" noRot="1" noChangeAspect="1" noTextEdit="1"/>
          </p:cNvSpPr>
          <p:nvPr>
            <p:ph type="sldImg"/>
          </p:nvPr>
        </p:nvSpPr>
        <p:spPr>
          <a:ln/>
        </p:spPr>
      </p:sp>
      <p:sp>
        <p:nvSpPr>
          <p:cNvPr id="7956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23945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1 Slayt Görüntüsü Yer Tutucusu"/>
          <p:cNvSpPr>
            <a:spLocks noGrp="1" noRot="1" noChangeAspect="1" noTextEdit="1"/>
          </p:cNvSpPr>
          <p:nvPr>
            <p:ph type="sldImg"/>
          </p:nvPr>
        </p:nvSpPr>
        <p:spPr>
          <a:ln/>
        </p:spPr>
      </p:sp>
      <p:sp>
        <p:nvSpPr>
          <p:cNvPr id="7966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3025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1 Slayt Görüntüsü Yer Tutucusu"/>
          <p:cNvSpPr>
            <a:spLocks noGrp="1" noRot="1" noChangeAspect="1" noTextEdit="1"/>
          </p:cNvSpPr>
          <p:nvPr>
            <p:ph type="sldImg"/>
          </p:nvPr>
        </p:nvSpPr>
        <p:spPr>
          <a:ln/>
        </p:spPr>
      </p:sp>
      <p:sp>
        <p:nvSpPr>
          <p:cNvPr id="7168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5732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1 Slayt Görüntüsü Yer Tutucusu"/>
          <p:cNvSpPr>
            <a:spLocks noGrp="1" noRot="1" noChangeAspect="1" noTextEdit="1"/>
          </p:cNvSpPr>
          <p:nvPr>
            <p:ph type="sldImg"/>
          </p:nvPr>
        </p:nvSpPr>
        <p:spPr>
          <a:ln/>
        </p:spPr>
      </p:sp>
      <p:sp>
        <p:nvSpPr>
          <p:cNvPr id="7976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6036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1 Slayt Görüntüsü Yer Tutucusu"/>
          <p:cNvSpPr>
            <a:spLocks noGrp="1" noRot="1" noChangeAspect="1" noTextEdit="1"/>
          </p:cNvSpPr>
          <p:nvPr>
            <p:ph type="sldImg"/>
          </p:nvPr>
        </p:nvSpPr>
        <p:spPr>
          <a:ln/>
        </p:spPr>
      </p:sp>
      <p:sp>
        <p:nvSpPr>
          <p:cNvPr id="7987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16752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1 Slayt Görüntüsü Yer Tutucusu"/>
          <p:cNvSpPr>
            <a:spLocks noGrp="1" noRot="1" noChangeAspect="1" noTextEdit="1"/>
          </p:cNvSpPr>
          <p:nvPr>
            <p:ph type="sldImg"/>
          </p:nvPr>
        </p:nvSpPr>
        <p:spPr>
          <a:ln/>
        </p:spPr>
      </p:sp>
      <p:sp>
        <p:nvSpPr>
          <p:cNvPr id="7997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31507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1 Slayt Görüntüsü Yer Tutucusu"/>
          <p:cNvSpPr>
            <a:spLocks noGrp="1" noRot="1" noChangeAspect="1" noTextEdit="1"/>
          </p:cNvSpPr>
          <p:nvPr>
            <p:ph type="sldImg"/>
          </p:nvPr>
        </p:nvSpPr>
        <p:spPr>
          <a:ln/>
        </p:spPr>
      </p:sp>
      <p:sp>
        <p:nvSpPr>
          <p:cNvPr id="8007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27596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1 Slayt Görüntüsü Yer Tutucusu"/>
          <p:cNvSpPr>
            <a:spLocks noGrp="1" noRot="1" noChangeAspect="1" noTextEdit="1"/>
          </p:cNvSpPr>
          <p:nvPr>
            <p:ph type="sldImg"/>
          </p:nvPr>
        </p:nvSpPr>
        <p:spPr>
          <a:ln/>
        </p:spPr>
      </p:sp>
      <p:sp>
        <p:nvSpPr>
          <p:cNvPr id="8038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31771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1 Slayt Görüntüsü Yer Tutucusu"/>
          <p:cNvSpPr>
            <a:spLocks noGrp="1" noRot="1" noChangeAspect="1" noTextEdit="1"/>
          </p:cNvSpPr>
          <p:nvPr>
            <p:ph type="sldImg"/>
          </p:nvPr>
        </p:nvSpPr>
        <p:spPr>
          <a:ln/>
        </p:spPr>
      </p:sp>
      <p:sp>
        <p:nvSpPr>
          <p:cNvPr id="8058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94693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1 Slayt Görüntüsü Yer Tutucusu"/>
          <p:cNvSpPr>
            <a:spLocks noGrp="1" noRot="1" noChangeAspect="1" noTextEdit="1"/>
          </p:cNvSpPr>
          <p:nvPr>
            <p:ph type="sldImg"/>
          </p:nvPr>
        </p:nvSpPr>
        <p:spPr>
          <a:ln/>
        </p:spPr>
      </p:sp>
      <p:sp>
        <p:nvSpPr>
          <p:cNvPr id="80793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05926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1 Slayt Görüntüsü Yer Tutucusu"/>
          <p:cNvSpPr>
            <a:spLocks noGrp="1" noRot="1" noChangeAspect="1" noTextEdit="1"/>
          </p:cNvSpPr>
          <p:nvPr>
            <p:ph type="sldImg"/>
          </p:nvPr>
        </p:nvSpPr>
        <p:spPr>
          <a:ln/>
        </p:spPr>
      </p:sp>
      <p:sp>
        <p:nvSpPr>
          <p:cNvPr id="8120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70033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1 Slayt Görüntüsü Yer Tutucusu"/>
          <p:cNvSpPr>
            <a:spLocks noGrp="1" noRot="1" noChangeAspect="1" noTextEdit="1"/>
          </p:cNvSpPr>
          <p:nvPr>
            <p:ph type="sldImg"/>
          </p:nvPr>
        </p:nvSpPr>
        <p:spPr>
          <a:ln/>
        </p:spPr>
      </p:sp>
      <p:sp>
        <p:nvSpPr>
          <p:cNvPr id="8294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164552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1 Slayt Görüntüsü Yer Tutucusu"/>
          <p:cNvSpPr>
            <a:spLocks noGrp="1" noRot="1" noChangeAspect="1" noTextEdit="1"/>
          </p:cNvSpPr>
          <p:nvPr>
            <p:ph type="sldImg"/>
          </p:nvPr>
        </p:nvSpPr>
        <p:spPr>
          <a:ln/>
        </p:spPr>
      </p:sp>
      <p:sp>
        <p:nvSpPr>
          <p:cNvPr id="8304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054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1 Slayt Görüntüsü Yer Tutucusu"/>
          <p:cNvSpPr>
            <a:spLocks noGrp="1" noRot="1" noChangeAspect="1" noTextEdit="1"/>
          </p:cNvSpPr>
          <p:nvPr>
            <p:ph type="sldImg"/>
          </p:nvPr>
        </p:nvSpPr>
        <p:spPr>
          <a:ln/>
        </p:spPr>
      </p:sp>
      <p:sp>
        <p:nvSpPr>
          <p:cNvPr id="7178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396088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1 Slayt Görüntüsü Yer Tutucusu"/>
          <p:cNvSpPr>
            <a:spLocks noGrp="1" noRot="1" noChangeAspect="1" noTextEdit="1"/>
          </p:cNvSpPr>
          <p:nvPr>
            <p:ph type="sldImg"/>
          </p:nvPr>
        </p:nvSpPr>
        <p:spPr>
          <a:ln/>
        </p:spPr>
      </p:sp>
      <p:sp>
        <p:nvSpPr>
          <p:cNvPr id="8314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55257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1 Slayt Görüntüsü Yer Tutucusu"/>
          <p:cNvSpPr>
            <a:spLocks noGrp="1" noRot="1" noChangeAspect="1" noTextEdit="1"/>
          </p:cNvSpPr>
          <p:nvPr>
            <p:ph type="sldImg"/>
          </p:nvPr>
        </p:nvSpPr>
        <p:spPr>
          <a:ln/>
        </p:spPr>
      </p:sp>
      <p:sp>
        <p:nvSpPr>
          <p:cNvPr id="83865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42180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C7E0109-BC96-4923-AFC8-F29CD815F184}" type="slidenum">
              <a:rPr lang="tr-TR" sz="1200">
                <a:latin typeface="Arial" pitchFamily="34" charset="0"/>
              </a:rPr>
              <a:pPr algn="r"/>
              <a:t>65</a:t>
            </a:fld>
            <a:endParaRPr lang="tr-TR" sz="1200">
              <a:latin typeface="Arial" pitchFamily="34" charset="0"/>
            </a:endParaRPr>
          </a:p>
        </p:txBody>
      </p:sp>
      <p:sp>
        <p:nvSpPr>
          <p:cNvPr id="837636" name="Rectangle 2"/>
          <p:cNvSpPr>
            <a:spLocks noGrp="1" noRot="1" noChangeAspect="1" noChangeArrowheads="1" noTextEdit="1"/>
          </p:cNvSpPr>
          <p:nvPr>
            <p:ph type="sldImg"/>
          </p:nvPr>
        </p:nvSpPr>
        <p:spPr>
          <a:ln/>
        </p:spPr>
      </p:sp>
      <p:sp>
        <p:nvSpPr>
          <p:cNvPr id="837637" name="Rectangle 3"/>
          <p:cNvSpPr>
            <a:spLocks noGrp="1" noChangeArrowheads="1"/>
          </p:cNvSpPr>
          <p:nvPr>
            <p:ph type="body" idx="1"/>
          </p:nvPr>
        </p:nvSpPr>
        <p:spPr>
          <a:xfrm>
            <a:off x="914400" y="4343400"/>
            <a:ext cx="5029200" cy="4114800"/>
          </a:xfrm>
          <a:noFill/>
          <a:ln/>
        </p:spPr>
        <p:txBody>
          <a:bodyPr/>
          <a:lstStyle/>
          <a:p>
            <a:pPr eaLnBrk="1" hangingPunct="1"/>
            <a:r>
              <a:rPr lang="tr-TR" smtClean="0"/>
              <a:t> </a:t>
            </a:r>
            <a:endParaRPr lang="en-US" smtClean="0"/>
          </a:p>
        </p:txBody>
      </p:sp>
    </p:spTree>
    <p:extLst>
      <p:ext uri="{BB962C8B-B14F-4D97-AF65-F5344CB8AC3E}">
        <p14:creationId xmlns:p14="http://schemas.microsoft.com/office/powerpoint/2010/main" val="913484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1 Slayt Görüntüsü Yer Tutucusu"/>
          <p:cNvSpPr>
            <a:spLocks noGrp="1" noRot="1" noChangeAspect="1" noTextEdit="1"/>
          </p:cNvSpPr>
          <p:nvPr>
            <p:ph type="sldImg"/>
          </p:nvPr>
        </p:nvSpPr>
        <p:spPr>
          <a:ln/>
        </p:spPr>
      </p:sp>
      <p:sp>
        <p:nvSpPr>
          <p:cNvPr id="83968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451667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1 Slayt Görüntüsü Yer Tutucusu"/>
          <p:cNvSpPr>
            <a:spLocks noGrp="1" noRot="1" noChangeAspect="1" noTextEdit="1"/>
          </p:cNvSpPr>
          <p:nvPr>
            <p:ph type="sldImg"/>
          </p:nvPr>
        </p:nvSpPr>
        <p:spPr>
          <a:ln/>
        </p:spPr>
      </p:sp>
      <p:sp>
        <p:nvSpPr>
          <p:cNvPr id="8417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1238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1 Slayt Görüntüsü Yer Tutucusu"/>
          <p:cNvSpPr>
            <a:spLocks noGrp="1" noRot="1" noChangeAspect="1" noTextEdit="1"/>
          </p:cNvSpPr>
          <p:nvPr>
            <p:ph type="sldImg"/>
          </p:nvPr>
        </p:nvSpPr>
        <p:spPr>
          <a:ln/>
        </p:spPr>
      </p:sp>
      <p:sp>
        <p:nvSpPr>
          <p:cNvPr id="8488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586288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1 Slayt Görüntüsü Yer Tutucusu"/>
          <p:cNvSpPr>
            <a:spLocks noGrp="1" noRot="1" noChangeAspect="1" noTextEdit="1"/>
          </p:cNvSpPr>
          <p:nvPr>
            <p:ph type="sldImg"/>
          </p:nvPr>
        </p:nvSpPr>
        <p:spPr>
          <a:ln/>
        </p:spPr>
      </p:sp>
      <p:sp>
        <p:nvSpPr>
          <p:cNvPr id="8529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52402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1 Slayt Görüntüsü Yer Tutucusu"/>
          <p:cNvSpPr>
            <a:spLocks noGrp="1" noRot="1" noChangeAspect="1" noTextEdit="1"/>
          </p:cNvSpPr>
          <p:nvPr>
            <p:ph type="sldImg"/>
          </p:nvPr>
        </p:nvSpPr>
        <p:spPr>
          <a:ln/>
        </p:spPr>
      </p:sp>
      <p:sp>
        <p:nvSpPr>
          <p:cNvPr id="8550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364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1 Slayt Görüntüsü Yer Tutucusu"/>
          <p:cNvSpPr>
            <a:spLocks noGrp="1" noRot="1" noChangeAspect="1" noTextEdit="1"/>
          </p:cNvSpPr>
          <p:nvPr>
            <p:ph type="sldImg"/>
          </p:nvPr>
        </p:nvSpPr>
        <p:spPr>
          <a:ln/>
        </p:spPr>
      </p:sp>
      <p:sp>
        <p:nvSpPr>
          <p:cNvPr id="8560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66606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1 Slayt Görüntüsü Yer Tutucusu"/>
          <p:cNvSpPr>
            <a:spLocks noGrp="1" noRot="1" noChangeAspect="1" noTextEdit="1"/>
          </p:cNvSpPr>
          <p:nvPr>
            <p:ph type="sldImg"/>
          </p:nvPr>
        </p:nvSpPr>
        <p:spPr>
          <a:ln/>
        </p:spPr>
      </p:sp>
      <p:sp>
        <p:nvSpPr>
          <p:cNvPr id="8601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367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1 Slayt Görüntüsü Yer Tutucusu"/>
          <p:cNvSpPr>
            <a:spLocks noGrp="1" noRot="1" noChangeAspect="1" noTextEdit="1"/>
          </p:cNvSpPr>
          <p:nvPr>
            <p:ph type="sldImg"/>
          </p:nvPr>
        </p:nvSpPr>
        <p:spPr>
          <a:ln/>
        </p:spPr>
      </p:sp>
      <p:sp>
        <p:nvSpPr>
          <p:cNvPr id="7188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3412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1 Slayt Görüntüsü Yer Tutucusu"/>
          <p:cNvSpPr>
            <a:spLocks noGrp="1" noRot="1" noChangeAspect="1" noTextEdit="1"/>
          </p:cNvSpPr>
          <p:nvPr>
            <p:ph type="sldImg"/>
          </p:nvPr>
        </p:nvSpPr>
        <p:spPr>
          <a:ln/>
        </p:spPr>
      </p:sp>
      <p:sp>
        <p:nvSpPr>
          <p:cNvPr id="86118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29274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1 Slayt Görüntüsü Yer Tutucusu"/>
          <p:cNvSpPr>
            <a:spLocks noGrp="1" noRot="1" noChangeAspect="1" noTextEdit="1"/>
          </p:cNvSpPr>
          <p:nvPr>
            <p:ph type="sldImg"/>
          </p:nvPr>
        </p:nvSpPr>
        <p:spPr>
          <a:ln/>
        </p:spPr>
      </p:sp>
      <p:sp>
        <p:nvSpPr>
          <p:cNvPr id="8622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712249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1 Slayt Görüntüsü Yer Tutucusu"/>
          <p:cNvSpPr>
            <a:spLocks noGrp="1" noRot="1" noChangeAspect="1" noTextEdit="1"/>
          </p:cNvSpPr>
          <p:nvPr>
            <p:ph type="sldImg"/>
          </p:nvPr>
        </p:nvSpPr>
        <p:spPr>
          <a:ln/>
        </p:spPr>
      </p:sp>
      <p:sp>
        <p:nvSpPr>
          <p:cNvPr id="86323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828787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1 Slayt Görüntüsü Yer Tutucusu"/>
          <p:cNvSpPr>
            <a:spLocks noGrp="1" noRot="1" noChangeAspect="1" noTextEdit="1"/>
          </p:cNvSpPr>
          <p:nvPr>
            <p:ph type="sldImg"/>
          </p:nvPr>
        </p:nvSpPr>
        <p:spPr>
          <a:ln/>
        </p:spPr>
      </p:sp>
      <p:sp>
        <p:nvSpPr>
          <p:cNvPr id="8673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23828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993C96-641A-4E42-A8CE-DABC924D0B47}" type="slidenum">
              <a:rPr lang="tr-TR" sz="1200">
                <a:latin typeface="Arial" pitchFamily="34" charset="0"/>
              </a:rPr>
              <a:pPr algn="r"/>
              <a:t>77</a:t>
            </a:fld>
            <a:endParaRPr lang="tr-TR" sz="1200">
              <a:latin typeface="Arial" pitchFamily="34" charset="0"/>
            </a:endParaRPr>
          </a:p>
        </p:txBody>
      </p:sp>
      <p:sp>
        <p:nvSpPr>
          <p:cNvPr id="891908" name="Rectangle 2"/>
          <p:cNvSpPr>
            <a:spLocks noGrp="1" noRot="1" noChangeAspect="1" noChangeArrowheads="1" noTextEdit="1"/>
          </p:cNvSpPr>
          <p:nvPr>
            <p:ph type="sldImg"/>
          </p:nvPr>
        </p:nvSpPr>
        <p:spPr>
          <a:ln/>
        </p:spPr>
      </p:sp>
      <p:sp>
        <p:nvSpPr>
          <p:cNvPr id="89190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9684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1 Slayt Görüntüsü Yer Tutucusu"/>
          <p:cNvSpPr>
            <a:spLocks noGrp="1" noRot="1" noChangeAspect="1" noTextEdit="1"/>
          </p:cNvSpPr>
          <p:nvPr>
            <p:ph type="sldImg"/>
          </p:nvPr>
        </p:nvSpPr>
        <p:spPr>
          <a:ln/>
        </p:spPr>
      </p:sp>
      <p:sp>
        <p:nvSpPr>
          <p:cNvPr id="89293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283835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1 Slayt Görüntüsü Yer Tutucusu"/>
          <p:cNvSpPr>
            <a:spLocks noGrp="1" noRot="1" noChangeAspect="1" noTextEdit="1"/>
          </p:cNvSpPr>
          <p:nvPr>
            <p:ph type="sldImg"/>
          </p:nvPr>
        </p:nvSpPr>
        <p:spPr>
          <a:ln/>
        </p:spPr>
      </p:sp>
      <p:sp>
        <p:nvSpPr>
          <p:cNvPr id="89395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076461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1 Slayt Görüntüsü Yer Tutucusu"/>
          <p:cNvSpPr>
            <a:spLocks noGrp="1" noRot="1" noChangeAspect="1" noTextEdit="1"/>
          </p:cNvSpPr>
          <p:nvPr>
            <p:ph type="sldImg"/>
          </p:nvPr>
        </p:nvSpPr>
        <p:spPr>
          <a:ln/>
        </p:spPr>
      </p:sp>
      <p:sp>
        <p:nvSpPr>
          <p:cNvPr id="8960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746150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1 Slayt Görüntüsü Yer Tutucusu"/>
          <p:cNvSpPr>
            <a:spLocks noGrp="1" noRot="1" noChangeAspect="1" noTextEdit="1"/>
          </p:cNvSpPr>
          <p:nvPr>
            <p:ph type="sldImg"/>
          </p:nvPr>
        </p:nvSpPr>
        <p:spPr>
          <a:ln/>
        </p:spPr>
      </p:sp>
      <p:sp>
        <p:nvSpPr>
          <p:cNvPr id="89702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417808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1 Slayt Görüntüsü Yer Tutucusu"/>
          <p:cNvSpPr>
            <a:spLocks noGrp="1" noRot="1" noChangeAspect="1" noTextEdit="1"/>
          </p:cNvSpPr>
          <p:nvPr>
            <p:ph type="sldImg"/>
          </p:nvPr>
        </p:nvSpPr>
        <p:spPr>
          <a:ln/>
        </p:spPr>
      </p:sp>
      <p:sp>
        <p:nvSpPr>
          <p:cNvPr id="8980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7336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1 Slayt Görüntüsü Yer Tutucusu"/>
          <p:cNvSpPr>
            <a:spLocks noGrp="1" noRot="1" noChangeAspect="1" noTextEdit="1"/>
          </p:cNvSpPr>
          <p:nvPr>
            <p:ph type="sldImg"/>
          </p:nvPr>
        </p:nvSpPr>
        <p:spPr>
          <a:ln/>
        </p:spPr>
      </p:sp>
      <p:sp>
        <p:nvSpPr>
          <p:cNvPr id="7208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770279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1 Slayt Görüntüsü Yer Tutucusu"/>
          <p:cNvSpPr>
            <a:spLocks noGrp="1" noRot="1" noChangeAspect="1" noTextEdit="1"/>
          </p:cNvSpPr>
          <p:nvPr>
            <p:ph type="sldImg"/>
          </p:nvPr>
        </p:nvSpPr>
        <p:spPr>
          <a:ln/>
        </p:spPr>
      </p:sp>
      <p:sp>
        <p:nvSpPr>
          <p:cNvPr id="90726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535571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1 Slayt Görüntüsü Yer Tutucusu"/>
          <p:cNvSpPr>
            <a:spLocks noGrp="1" noRot="1" noChangeAspect="1" noTextEdit="1"/>
          </p:cNvSpPr>
          <p:nvPr>
            <p:ph type="sldImg"/>
          </p:nvPr>
        </p:nvSpPr>
        <p:spPr>
          <a:ln/>
        </p:spPr>
      </p:sp>
      <p:sp>
        <p:nvSpPr>
          <p:cNvPr id="9082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031128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1 Slayt Görüntüsü Yer Tutucusu"/>
          <p:cNvSpPr>
            <a:spLocks noGrp="1" noRot="1" noChangeAspect="1" noTextEdit="1"/>
          </p:cNvSpPr>
          <p:nvPr>
            <p:ph type="sldImg"/>
          </p:nvPr>
        </p:nvSpPr>
        <p:spPr>
          <a:ln/>
        </p:spPr>
      </p:sp>
      <p:sp>
        <p:nvSpPr>
          <p:cNvPr id="91136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048048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1 Slayt Görüntüsü Yer Tutucusu"/>
          <p:cNvSpPr>
            <a:spLocks noGrp="1" noRot="1" noChangeAspect="1" noTextEdit="1"/>
          </p:cNvSpPr>
          <p:nvPr>
            <p:ph type="sldImg"/>
          </p:nvPr>
        </p:nvSpPr>
        <p:spPr>
          <a:ln/>
        </p:spPr>
      </p:sp>
      <p:sp>
        <p:nvSpPr>
          <p:cNvPr id="91341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894201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1 Slayt Görüntüsü Yer Tutucusu"/>
          <p:cNvSpPr>
            <a:spLocks noGrp="1" noRot="1" noChangeAspect="1" noTextEdit="1"/>
          </p:cNvSpPr>
          <p:nvPr>
            <p:ph type="sldImg"/>
          </p:nvPr>
        </p:nvSpPr>
        <p:spPr>
          <a:ln/>
        </p:spPr>
      </p:sp>
      <p:sp>
        <p:nvSpPr>
          <p:cNvPr id="91648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641767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1 Slayt Görüntüsü Yer Tutucusu"/>
          <p:cNvSpPr>
            <a:spLocks noGrp="1" noRot="1" noChangeAspect="1" noTextEdit="1"/>
          </p:cNvSpPr>
          <p:nvPr>
            <p:ph type="sldImg"/>
          </p:nvPr>
        </p:nvSpPr>
        <p:spPr>
          <a:ln/>
        </p:spPr>
      </p:sp>
      <p:sp>
        <p:nvSpPr>
          <p:cNvPr id="91750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945572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1 Slayt Görüntüsü Yer Tutucusu"/>
          <p:cNvSpPr>
            <a:spLocks noGrp="1" noRot="1" noChangeAspect="1" noTextEdit="1"/>
          </p:cNvSpPr>
          <p:nvPr>
            <p:ph type="sldImg"/>
          </p:nvPr>
        </p:nvSpPr>
        <p:spPr>
          <a:ln/>
        </p:spPr>
      </p:sp>
      <p:sp>
        <p:nvSpPr>
          <p:cNvPr id="9205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2405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1 Slayt Görüntüsü Yer Tutucusu"/>
          <p:cNvSpPr>
            <a:spLocks noGrp="1" noRot="1" noChangeAspect="1" noTextEdit="1"/>
          </p:cNvSpPr>
          <p:nvPr>
            <p:ph type="sldImg"/>
          </p:nvPr>
        </p:nvSpPr>
        <p:spPr>
          <a:ln/>
        </p:spPr>
      </p:sp>
      <p:sp>
        <p:nvSpPr>
          <p:cNvPr id="92365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489929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1 Slayt Görüntüsü Yer Tutucusu"/>
          <p:cNvSpPr>
            <a:spLocks noGrp="1" noRot="1" noChangeAspect="1" noTextEdit="1"/>
          </p:cNvSpPr>
          <p:nvPr>
            <p:ph type="sldImg"/>
          </p:nvPr>
        </p:nvSpPr>
        <p:spPr>
          <a:ln/>
        </p:spPr>
      </p:sp>
      <p:sp>
        <p:nvSpPr>
          <p:cNvPr id="9246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250527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1 Slayt Görüntüsü Yer Tutucusu"/>
          <p:cNvSpPr>
            <a:spLocks noGrp="1" noRot="1" noChangeAspect="1" noTextEdit="1"/>
          </p:cNvSpPr>
          <p:nvPr>
            <p:ph type="sldImg"/>
          </p:nvPr>
        </p:nvSpPr>
        <p:spPr>
          <a:ln/>
        </p:spPr>
      </p:sp>
      <p:sp>
        <p:nvSpPr>
          <p:cNvPr id="9256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8990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1 Slayt Görüntüsü Yer Tutucusu"/>
          <p:cNvSpPr>
            <a:spLocks noGrp="1" noRot="1" noChangeAspect="1" noTextEdit="1"/>
          </p:cNvSpPr>
          <p:nvPr>
            <p:ph type="sldImg"/>
          </p:nvPr>
        </p:nvSpPr>
        <p:spPr>
          <a:ln/>
        </p:spPr>
      </p:sp>
      <p:sp>
        <p:nvSpPr>
          <p:cNvPr id="7219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02598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1 Slayt Görüntüsü Yer Tutucusu"/>
          <p:cNvSpPr>
            <a:spLocks noGrp="1" noRot="1" noChangeAspect="1" noTextEdit="1"/>
          </p:cNvSpPr>
          <p:nvPr>
            <p:ph type="sldImg"/>
          </p:nvPr>
        </p:nvSpPr>
        <p:spPr>
          <a:ln/>
        </p:spPr>
      </p:sp>
      <p:sp>
        <p:nvSpPr>
          <p:cNvPr id="92979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978938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1 Slayt Görüntüsü Yer Tutucusu"/>
          <p:cNvSpPr>
            <a:spLocks noGrp="1" noRot="1" noChangeAspect="1" noTextEdit="1"/>
          </p:cNvSpPr>
          <p:nvPr>
            <p:ph type="sldImg"/>
          </p:nvPr>
        </p:nvSpPr>
        <p:spPr>
          <a:ln/>
        </p:spPr>
      </p:sp>
      <p:sp>
        <p:nvSpPr>
          <p:cNvPr id="927747"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654401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1 Slayt Görüntüsü Yer Tutucusu"/>
          <p:cNvSpPr>
            <a:spLocks noGrp="1" noRot="1" noChangeAspect="1" noTextEdit="1"/>
          </p:cNvSpPr>
          <p:nvPr>
            <p:ph type="sldImg"/>
          </p:nvPr>
        </p:nvSpPr>
        <p:spPr>
          <a:ln/>
        </p:spPr>
      </p:sp>
      <p:sp>
        <p:nvSpPr>
          <p:cNvPr id="93389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849606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1 Slayt Görüntüsü Yer Tutucusu"/>
          <p:cNvSpPr>
            <a:spLocks noGrp="1" noRot="1" noChangeAspect="1" noTextEdit="1"/>
          </p:cNvSpPr>
          <p:nvPr>
            <p:ph type="sldImg"/>
          </p:nvPr>
        </p:nvSpPr>
        <p:spPr>
          <a:ln/>
        </p:spPr>
      </p:sp>
      <p:sp>
        <p:nvSpPr>
          <p:cNvPr id="94617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122930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1 Slayt Görüntüsü Yer Tutucusu"/>
          <p:cNvSpPr>
            <a:spLocks noGrp="1" noRot="1" noChangeAspect="1" noTextEdit="1"/>
          </p:cNvSpPr>
          <p:nvPr>
            <p:ph type="sldImg"/>
          </p:nvPr>
        </p:nvSpPr>
        <p:spPr>
          <a:ln/>
        </p:spPr>
      </p:sp>
      <p:sp>
        <p:nvSpPr>
          <p:cNvPr id="94720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18575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1 Slayt Görüntüsü Yer Tutucusu"/>
          <p:cNvSpPr>
            <a:spLocks noGrp="1" noRot="1" noChangeAspect="1" noTextEdit="1"/>
          </p:cNvSpPr>
          <p:nvPr>
            <p:ph type="sldImg"/>
          </p:nvPr>
        </p:nvSpPr>
        <p:spPr>
          <a:ln/>
        </p:spPr>
      </p:sp>
      <p:sp>
        <p:nvSpPr>
          <p:cNvPr id="95232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821440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1 Slayt Görüntüsü Yer Tutucusu"/>
          <p:cNvSpPr>
            <a:spLocks noGrp="1" noRot="1" noChangeAspect="1" noTextEdit="1"/>
          </p:cNvSpPr>
          <p:nvPr>
            <p:ph type="sldImg"/>
          </p:nvPr>
        </p:nvSpPr>
        <p:spPr>
          <a:ln/>
        </p:spPr>
      </p:sp>
      <p:sp>
        <p:nvSpPr>
          <p:cNvPr id="954371"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461574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1 Slayt Görüntüsü Yer Tutucusu"/>
          <p:cNvSpPr>
            <a:spLocks noGrp="1" noRot="1" noChangeAspect="1" noTextEdit="1"/>
          </p:cNvSpPr>
          <p:nvPr>
            <p:ph type="sldImg"/>
          </p:nvPr>
        </p:nvSpPr>
        <p:spPr>
          <a:ln/>
        </p:spPr>
      </p:sp>
      <p:sp>
        <p:nvSpPr>
          <p:cNvPr id="1001475"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3215540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1 Slayt Görüntüsü Yer Tutucusu"/>
          <p:cNvSpPr>
            <a:spLocks noGrp="1" noRot="1" noChangeAspect="1" noTextEdit="1"/>
          </p:cNvSpPr>
          <p:nvPr>
            <p:ph type="sldImg"/>
          </p:nvPr>
        </p:nvSpPr>
        <p:spPr>
          <a:ln/>
        </p:spPr>
      </p:sp>
      <p:sp>
        <p:nvSpPr>
          <p:cNvPr id="1002499"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613568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1 Slayt Görüntüsü Yer Tutucusu"/>
          <p:cNvSpPr>
            <a:spLocks noGrp="1" noRot="1" noChangeAspect="1" noTextEdit="1"/>
          </p:cNvSpPr>
          <p:nvPr>
            <p:ph type="sldImg"/>
          </p:nvPr>
        </p:nvSpPr>
        <p:spPr>
          <a:ln/>
        </p:spPr>
      </p:sp>
      <p:sp>
        <p:nvSpPr>
          <p:cNvPr id="1008643" name="2 Not Yer Tutucusu"/>
          <p:cNvSpPr>
            <a:spLocks noGrp="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6208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2EDB42A-90B0-4862-AF96-7C40C8246434}" type="datetime1">
              <a:rPr lang="tr-TR" smtClean="0"/>
              <a:pPr/>
              <a:t>19.09.2017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A3C3FF4-D86C-41C0-936B-20AAB09714EF}" type="datetime1">
              <a:rPr lang="tr-TR" smtClean="0"/>
              <a:pPr/>
              <a:t>19.09.2017</a:t>
            </a:fld>
            <a:endParaRPr lang="tr-TR"/>
          </a:p>
        </p:txBody>
      </p:sp>
      <p:sp>
        <p:nvSpPr>
          <p:cNvPr id="5" name="4 Altbilgi Yer Tutucusu"/>
          <p:cNvSpPr>
            <a:spLocks noGrp="1"/>
          </p:cNvSpPr>
          <p:nvPr>
            <p:ph type="ftr" sz="quarter" idx="11"/>
          </p:nvPr>
        </p:nvSpPr>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5D343A2-E895-4FE1-AC49-0BB51A1F7000}" type="datetime1">
              <a:rPr lang="tr-TR" smtClean="0"/>
              <a:pPr/>
              <a:t>19.09.2017</a:t>
            </a:fld>
            <a:endParaRPr lang="tr-TR"/>
          </a:p>
        </p:txBody>
      </p:sp>
      <p:sp>
        <p:nvSpPr>
          <p:cNvPr id="5" name="4 Altbilgi Yer Tutucusu"/>
          <p:cNvSpPr>
            <a:spLocks noGrp="1"/>
          </p:cNvSpPr>
          <p:nvPr>
            <p:ph type="ftr" sz="quarter" idx="11"/>
          </p:nvPr>
        </p:nvSpPr>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768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fld id="{2D179BA1-7E6D-43F1-9AB5-9B0CB2F7A91E}" type="datetime1">
              <a:rPr lang="tr-TR" smtClean="0"/>
              <a:pPr>
                <a:defRPr/>
              </a:pPr>
              <a:t>19.09.2017</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7" name="Rectangle 11"/>
          <p:cNvSpPr>
            <a:spLocks noGrp="1" noChangeArrowheads="1"/>
          </p:cNvSpPr>
          <p:nvPr>
            <p:ph type="sldNum" sz="quarter" idx="12"/>
          </p:nvPr>
        </p:nvSpPr>
        <p:spPr>
          <a:ln/>
        </p:spPr>
        <p:txBody>
          <a:bodyPr/>
          <a:lstStyle>
            <a:lvl1pPr>
              <a:defRPr/>
            </a:lvl1pPr>
          </a:lstStyle>
          <a:p>
            <a:pPr>
              <a:defRPr/>
            </a:pPr>
            <a:fld id="{69C85D92-49AF-4300-A716-FD937D612EDC}" type="slidenum">
              <a:rPr lang="tr-TR"/>
              <a:pPr>
                <a:defRPr/>
              </a:pPr>
              <a:t>‹#›</a:t>
            </a:fld>
            <a:endParaRPr lang="tr-TR"/>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914400" y="1600200"/>
            <a:ext cx="3810000" cy="4530725"/>
          </a:xfrm>
        </p:spPr>
        <p:txBody>
          <a:bodyPr/>
          <a:lstStyle/>
          <a:p>
            <a:pPr lvl="0"/>
            <a:endParaRPr lang="tr-TR" noProof="0" smtClean="0"/>
          </a:p>
        </p:txBody>
      </p:sp>
      <p:sp>
        <p:nvSpPr>
          <p:cNvPr id="4" name="3 Metin Yer Tutucusu"/>
          <p:cNvSpPr>
            <a:spLocks noGrp="1"/>
          </p:cNvSpPr>
          <p:nvPr>
            <p:ph type="body" sz="half" idx="2"/>
          </p:nvPr>
        </p:nvSpPr>
        <p:spPr>
          <a:xfrm>
            <a:off x="48768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fld id="{61612F32-4264-45EA-A561-3CFEA567EE95}" type="datetime1">
              <a:rPr lang="tr-TR" smtClean="0"/>
              <a:pPr>
                <a:defRPr/>
              </a:pPr>
              <a:t>19.09.2017</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7" name="Rectangle 11"/>
          <p:cNvSpPr>
            <a:spLocks noGrp="1" noChangeArrowheads="1"/>
          </p:cNvSpPr>
          <p:nvPr>
            <p:ph type="sldNum" sz="quarter" idx="12"/>
          </p:nvPr>
        </p:nvSpPr>
        <p:spPr>
          <a:ln/>
        </p:spPr>
        <p:txBody>
          <a:bodyPr/>
          <a:lstStyle>
            <a:lvl1pPr>
              <a:defRPr/>
            </a:lvl1pPr>
          </a:lstStyle>
          <a:p>
            <a:pPr>
              <a:defRPr/>
            </a:pPr>
            <a:fld id="{EDB0033C-1048-4499-9084-3FF56BCD10BF}" type="slidenum">
              <a:rPr lang="tr-TR"/>
              <a:pPr>
                <a:defRPr/>
              </a:pPr>
              <a:t>‹#›</a:t>
            </a:fld>
            <a:endParaRPr lang="tr-TR"/>
          </a:p>
        </p:txBody>
      </p:sp>
    </p:spTree>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600200"/>
            <a:ext cx="38100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876800" y="1600200"/>
            <a:ext cx="3810000" cy="4530725"/>
          </a:xfrm>
        </p:spPr>
        <p:txBody>
          <a:bodyPr/>
          <a:lstStyle/>
          <a:p>
            <a:pPr lvl="0"/>
            <a:endParaRPr lang="tr-TR" noProof="0" smtClean="0"/>
          </a:p>
        </p:txBody>
      </p:sp>
      <p:sp>
        <p:nvSpPr>
          <p:cNvPr id="5" name="Rectangle 9"/>
          <p:cNvSpPr>
            <a:spLocks noGrp="1" noChangeArrowheads="1"/>
          </p:cNvSpPr>
          <p:nvPr>
            <p:ph type="dt" sz="half" idx="10"/>
          </p:nvPr>
        </p:nvSpPr>
        <p:spPr>
          <a:ln/>
        </p:spPr>
        <p:txBody>
          <a:bodyPr/>
          <a:lstStyle>
            <a:lvl1pPr>
              <a:defRPr/>
            </a:lvl1pPr>
          </a:lstStyle>
          <a:p>
            <a:pPr>
              <a:defRPr/>
            </a:pPr>
            <a:fld id="{406885DB-8CD0-4CCD-8C37-68934C0E20A1}" type="datetime1">
              <a:rPr lang="tr-TR" smtClean="0"/>
              <a:pPr>
                <a:defRPr/>
              </a:pPr>
              <a:t>19.09.2017</a:t>
            </a:fld>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7" name="Rectangle 11"/>
          <p:cNvSpPr>
            <a:spLocks noGrp="1" noChangeArrowheads="1"/>
          </p:cNvSpPr>
          <p:nvPr>
            <p:ph type="sldNum" sz="quarter" idx="12"/>
          </p:nvPr>
        </p:nvSpPr>
        <p:spPr>
          <a:ln/>
        </p:spPr>
        <p:txBody>
          <a:bodyPr/>
          <a:lstStyle>
            <a:lvl1pPr>
              <a:defRPr/>
            </a:lvl1pPr>
          </a:lstStyle>
          <a:p>
            <a:pPr>
              <a:defRPr/>
            </a:pPr>
            <a:fld id="{38DA3E6A-39DA-4834-9D61-93FA6AF88079}" type="slidenum">
              <a:rPr lang="tr-TR"/>
              <a:pPr>
                <a:defRPr/>
              </a:pPr>
              <a:t>‹#›</a:t>
            </a:fld>
            <a:endParaRPr lang="tr-T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65711B8D-CCD5-4521-8BE9-867F4B64B3E9}" type="datetime1">
              <a:rPr lang="tr-TR" smtClean="0"/>
              <a:pPr/>
              <a:t>19.09.2017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27CCA122-7298-43DA-9F14-CD29E003611F}" type="datetime1">
              <a:rPr lang="tr-TR" smtClean="0"/>
              <a:pPr/>
              <a:t>19.09.2017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670E30F3-C4C9-4631-837D-0628A15EB949}" type="datetime1">
              <a:rPr lang="tr-TR" smtClean="0"/>
              <a:pPr/>
              <a:t>19.09.2017</a:t>
            </a:fld>
            <a:endParaRPr lang="tr-TR"/>
          </a:p>
        </p:txBody>
      </p:sp>
      <p:sp>
        <p:nvSpPr>
          <p:cNvPr id="6" name="5 Altbilgi Yer Tutucusu"/>
          <p:cNvSpPr>
            <a:spLocks noGrp="1"/>
          </p:cNvSpPr>
          <p:nvPr>
            <p:ph type="ftr" sz="quarter" idx="11"/>
          </p:nvPr>
        </p:nvSpPr>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ABADA38-4B0B-4452-AAF4-6C34C35B94E0}" type="datetime1">
              <a:rPr lang="tr-TR" smtClean="0"/>
              <a:pPr/>
              <a:t>19.09.2017</a:t>
            </a:fld>
            <a:endParaRPr lang="tr-TR"/>
          </a:p>
        </p:txBody>
      </p:sp>
      <p:sp>
        <p:nvSpPr>
          <p:cNvPr id="8" name="7 Altbilgi Yer Tutucusu"/>
          <p:cNvSpPr>
            <a:spLocks noGrp="1"/>
          </p:cNvSpPr>
          <p:nvPr>
            <p:ph type="ftr" sz="quarter" idx="11"/>
          </p:nvPr>
        </p:nvSpPr>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54D0B0CB-1F60-4BE8-A1F3-AF2068125CD5}" type="datetime1">
              <a:rPr lang="tr-TR" smtClean="0"/>
              <a:pPr/>
              <a:t>19.09.2017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C66DD53-B208-4383-BA9B-62F3EB271BB5}" type="datetime1">
              <a:rPr lang="tr-TR" smtClean="0"/>
              <a:pPr/>
              <a:t>19.09.2017</a:t>
            </a:fld>
            <a:endParaRPr lang="tr-TR"/>
          </a:p>
        </p:txBody>
      </p:sp>
      <p:sp>
        <p:nvSpPr>
          <p:cNvPr id="3" name="2 Altbilgi Yer Tutucusu"/>
          <p:cNvSpPr>
            <a:spLocks noGrp="1"/>
          </p:cNvSpPr>
          <p:nvPr>
            <p:ph type="ftr" sz="quarter" idx="11"/>
          </p:nvPr>
        </p:nvSpPr>
        <p:spPr/>
        <p:txBody>
          <a:body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025A9896-3FCB-4A11-8F86-C7CABCC422C7}" type="datetime1">
              <a:rPr lang="tr-TR" smtClean="0"/>
              <a:pPr/>
              <a:t>19.09.2017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13D7E5FC-B271-4F01-AF18-8003201F29B9}" type="datetime1">
              <a:rPr lang="tr-TR" smtClean="0"/>
              <a:pPr/>
              <a:t>19.09.2017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0B9AC07-973E-4E19-90BA-0010DB2CD63F}" type="datetime1">
              <a:rPr lang="tr-TR" smtClean="0"/>
              <a:pPr/>
              <a:t>19.09.2017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dirty="0" smtClean="0"/>
              <a:t>Bu sunum </a:t>
            </a:r>
            <a:r>
              <a:rPr lang="tr-TR" dirty="0" smtClean="0"/>
              <a:t>Ardahan </a:t>
            </a:r>
            <a:r>
              <a:rPr lang="tr-TR" dirty="0" smtClean="0"/>
              <a:t>İl Milli Eğitim Müdürlüğü adına hazırlanmıştır.Hiçbir şekilde ticari amaç için kullanılamaz.    </a:t>
            </a:r>
            <a:r>
              <a:rPr lang="tr-TR" dirty="0" smtClean="0"/>
              <a:t>(Muhsin OKCU- </a:t>
            </a:r>
            <a:r>
              <a:rPr lang="tr-TR" dirty="0" smtClean="0"/>
              <a:t>C Sınıfı İSG Uzmanı)</a:t>
            </a:r>
            <a:endParaRPr lang="tr-TR" dirty="0"/>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hyperlink" Target="http://images.google.com.tr/imgres?imgurl=http://foto.ekolay.net/images/galeri2/galeri_2096/%5b1%5d2912008115550_2096.jpg&amp;imgrefurl=http://www.rojamedya.org/kariyer-dunyasi-kisisel-gelisim/122490-saglikli-bir-ofise-sahip-misiniz.html&amp;usg=__QEjwzaBR6x9ltlY-GXqGFHHd-2w=&amp;h=292&amp;w=291&amp;sz=13&amp;hl=tr&amp;start=15&amp;um=1&amp;tbnid=blH3vf3Br2XKSM:&amp;tbnh=115&amp;tbnw=115&amp;prev=/images?q=i%C5%9Fyeri+ayd%C4%B1nlatma&amp;hl=tr&amp;rlz=1R2SUNA_enTR334&amp;um=1" TargetMode="External"/><Relationship Id="rId4" Type="http://schemas.openxmlformats.org/officeDocument/2006/relationships/image" Target="../media/image77.jpeg"/></Relationships>
</file>

<file path=ppt/slides/_rels/slide10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jpeg"/></Relationships>
</file>

<file path=ppt/slides/_rels/slide10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oleObject" Target="../embeddings/oleObject9.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89.wmf"/><Relationship Id="rId4" Type="http://schemas.openxmlformats.org/officeDocument/2006/relationships/oleObject" Target="../embeddings/oleObject10.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1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1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101.jpeg"/></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image" Target="../media/image104.jpeg"/><Relationship Id="rId4" Type="http://schemas.openxmlformats.org/officeDocument/2006/relationships/image" Target="../media/image103.jpe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8.xml"/><Relationship Id="rId1" Type="http://schemas.openxmlformats.org/officeDocument/2006/relationships/slideLayout" Target="../slideLayouts/slideLayout7.xml"/><Relationship Id="rId5" Type="http://schemas.openxmlformats.org/officeDocument/2006/relationships/image" Target="../media/image103.jpeg"/><Relationship Id="rId4" Type="http://schemas.openxmlformats.org/officeDocument/2006/relationships/image" Target="../media/image107.png"/></Relationships>
</file>

<file path=ppt/slides/_rels/slide1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notesSlide" Target="../notesSlides/notesSlide131.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09.png"/><Relationship Id="rId5" Type="http://schemas.openxmlformats.org/officeDocument/2006/relationships/oleObject" Target="../embeddings/oleObject11.bin"/><Relationship Id="rId10" Type="http://schemas.openxmlformats.org/officeDocument/2006/relationships/image" Target="../media/image111.png"/><Relationship Id="rId4" Type="http://schemas.openxmlformats.org/officeDocument/2006/relationships/image" Target="../media/image104.jpeg"/><Relationship Id="rId9" Type="http://schemas.openxmlformats.org/officeDocument/2006/relationships/oleObject" Target="../embeddings/oleObject13.bin"/></Relationships>
</file>

<file path=ppt/slides/_rels/slide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emf"/><Relationship Id="rId7" Type="http://schemas.openxmlformats.org/officeDocument/2006/relationships/image" Target="../media/image123.png"/><Relationship Id="rId2" Type="http://schemas.openxmlformats.org/officeDocument/2006/relationships/notesSlide" Target="../notesSlides/notesSlide146.xm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wmf"/><Relationship Id="rId4" Type="http://schemas.openxmlformats.org/officeDocument/2006/relationships/image" Target="../media/image120.wmf"/><Relationship Id="rId9" Type="http://schemas.openxmlformats.org/officeDocument/2006/relationships/image" Target="../media/image125.png"/></Relationships>
</file>

<file path=ppt/slides/_rels/slide15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127.jpeg"/></Relationships>
</file>

<file path=ppt/slides/_rels/slide1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48.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49.xml"/><Relationship Id="rId1"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33.png"/></Relationships>
</file>

<file path=ppt/slides/_rels/slide16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162.xml.rels><?xml version="1.0" encoding="UTF-8" standalone="yes"?>
<Relationships xmlns="http://schemas.openxmlformats.org/package/2006/relationships"><Relationship Id="rId8" Type="http://schemas.openxmlformats.org/officeDocument/2006/relationships/image" Target="../media/image140.emf"/><Relationship Id="rId13" Type="http://schemas.openxmlformats.org/officeDocument/2006/relationships/image" Target="../media/image145.emf"/><Relationship Id="rId18" Type="http://schemas.openxmlformats.org/officeDocument/2006/relationships/image" Target="../media/image150.png"/><Relationship Id="rId3" Type="http://schemas.openxmlformats.org/officeDocument/2006/relationships/image" Target="../media/image135.emf"/><Relationship Id="rId21" Type="http://schemas.openxmlformats.org/officeDocument/2006/relationships/image" Target="../media/image153.png"/><Relationship Id="rId7" Type="http://schemas.openxmlformats.org/officeDocument/2006/relationships/image" Target="../media/image139.emf"/><Relationship Id="rId12" Type="http://schemas.openxmlformats.org/officeDocument/2006/relationships/image" Target="../media/image144.emf"/><Relationship Id="rId17" Type="http://schemas.openxmlformats.org/officeDocument/2006/relationships/image" Target="../media/image149.png"/><Relationship Id="rId2" Type="http://schemas.openxmlformats.org/officeDocument/2006/relationships/notesSlide" Target="../notesSlides/notesSlide151.xml"/><Relationship Id="rId16" Type="http://schemas.openxmlformats.org/officeDocument/2006/relationships/image" Target="../media/image148.emf"/><Relationship Id="rId20"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38.emf"/><Relationship Id="rId11" Type="http://schemas.openxmlformats.org/officeDocument/2006/relationships/image" Target="../media/image143.emf"/><Relationship Id="rId5" Type="http://schemas.openxmlformats.org/officeDocument/2006/relationships/image" Target="../media/image137.emf"/><Relationship Id="rId15" Type="http://schemas.openxmlformats.org/officeDocument/2006/relationships/image" Target="../media/image147.emf"/><Relationship Id="rId10" Type="http://schemas.openxmlformats.org/officeDocument/2006/relationships/image" Target="../media/image142.emf"/><Relationship Id="rId19" Type="http://schemas.openxmlformats.org/officeDocument/2006/relationships/image" Target="../media/image151.png"/><Relationship Id="rId4" Type="http://schemas.openxmlformats.org/officeDocument/2006/relationships/image" Target="../media/image136.emf"/><Relationship Id="rId9" Type="http://schemas.openxmlformats.org/officeDocument/2006/relationships/image" Target="../media/image141.emf"/><Relationship Id="rId14" Type="http://schemas.openxmlformats.org/officeDocument/2006/relationships/image" Target="../media/image146.emf"/><Relationship Id="rId22" Type="http://schemas.openxmlformats.org/officeDocument/2006/relationships/image" Target="../media/image154.png"/></Relationships>
</file>

<file path=ppt/slides/_rels/slide163.xml.rels><?xml version="1.0" encoding="UTF-8" standalone="yes"?>
<Relationships xmlns="http://schemas.openxmlformats.org/package/2006/relationships"><Relationship Id="rId8" Type="http://schemas.openxmlformats.org/officeDocument/2006/relationships/image" Target="../media/image160.emf"/><Relationship Id="rId13" Type="http://schemas.openxmlformats.org/officeDocument/2006/relationships/image" Target="../media/image165.emf"/><Relationship Id="rId18" Type="http://schemas.openxmlformats.org/officeDocument/2006/relationships/image" Target="../media/image170.emf"/><Relationship Id="rId26" Type="http://schemas.openxmlformats.org/officeDocument/2006/relationships/image" Target="../media/image178.emf"/><Relationship Id="rId3" Type="http://schemas.openxmlformats.org/officeDocument/2006/relationships/image" Target="../media/image155.emf"/><Relationship Id="rId21" Type="http://schemas.openxmlformats.org/officeDocument/2006/relationships/image" Target="../media/image173.emf"/><Relationship Id="rId7" Type="http://schemas.openxmlformats.org/officeDocument/2006/relationships/image" Target="../media/image159.emf"/><Relationship Id="rId12" Type="http://schemas.openxmlformats.org/officeDocument/2006/relationships/image" Target="../media/image164.emf"/><Relationship Id="rId17" Type="http://schemas.openxmlformats.org/officeDocument/2006/relationships/image" Target="../media/image169.emf"/><Relationship Id="rId25" Type="http://schemas.openxmlformats.org/officeDocument/2006/relationships/image" Target="../media/image177.emf"/><Relationship Id="rId2" Type="http://schemas.openxmlformats.org/officeDocument/2006/relationships/notesSlide" Target="../notesSlides/notesSlide152.xml"/><Relationship Id="rId16" Type="http://schemas.openxmlformats.org/officeDocument/2006/relationships/image" Target="../media/image168.emf"/><Relationship Id="rId20" Type="http://schemas.openxmlformats.org/officeDocument/2006/relationships/image" Target="../media/image172.emf"/><Relationship Id="rId1" Type="http://schemas.openxmlformats.org/officeDocument/2006/relationships/slideLayout" Target="../slideLayouts/slideLayout7.xml"/><Relationship Id="rId6" Type="http://schemas.openxmlformats.org/officeDocument/2006/relationships/image" Target="../media/image158.emf"/><Relationship Id="rId11" Type="http://schemas.openxmlformats.org/officeDocument/2006/relationships/image" Target="../media/image163.emf"/><Relationship Id="rId24" Type="http://schemas.openxmlformats.org/officeDocument/2006/relationships/image" Target="../media/image176.emf"/><Relationship Id="rId5" Type="http://schemas.openxmlformats.org/officeDocument/2006/relationships/image" Target="../media/image157.emf"/><Relationship Id="rId15" Type="http://schemas.openxmlformats.org/officeDocument/2006/relationships/image" Target="../media/image167.emf"/><Relationship Id="rId23" Type="http://schemas.openxmlformats.org/officeDocument/2006/relationships/image" Target="../media/image175.emf"/><Relationship Id="rId10" Type="http://schemas.openxmlformats.org/officeDocument/2006/relationships/image" Target="../media/image162.emf"/><Relationship Id="rId19" Type="http://schemas.openxmlformats.org/officeDocument/2006/relationships/image" Target="../media/image171.emf"/><Relationship Id="rId4" Type="http://schemas.openxmlformats.org/officeDocument/2006/relationships/image" Target="../media/image156.emf"/><Relationship Id="rId9" Type="http://schemas.openxmlformats.org/officeDocument/2006/relationships/image" Target="../media/image161.emf"/><Relationship Id="rId14" Type="http://schemas.openxmlformats.org/officeDocument/2006/relationships/image" Target="../media/image166.emf"/><Relationship Id="rId22" Type="http://schemas.openxmlformats.org/officeDocument/2006/relationships/image" Target="../media/image174.emf"/><Relationship Id="rId27" Type="http://schemas.openxmlformats.org/officeDocument/2006/relationships/image" Target="../media/image179.png"/></Relationships>
</file>

<file path=ppt/slides/_rels/slide164.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153.xml"/><Relationship Id="rId1" Type="http://schemas.openxmlformats.org/officeDocument/2006/relationships/slideLayout" Target="../slideLayouts/slideLayout7.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 Id="rId9" Type="http://schemas.openxmlformats.org/officeDocument/2006/relationships/image" Target="../media/image186.png"/></Relationships>
</file>

<file path=ppt/slides/_rels/slide1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55.xml"/><Relationship Id="rId7" Type="http://schemas.openxmlformats.org/officeDocument/2006/relationships/image" Target="../media/image188.w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15.bin"/><Relationship Id="rId11" Type="http://schemas.openxmlformats.org/officeDocument/2006/relationships/image" Target="../media/image190.wmf"/><Relationship Id="rId5" Type="http://schemas.openxmlformats.org/officeDocument/2006/relationships/image" Target="../media/image187.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9.wmf"/></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169.xml"/><Relationship Id="rId1" Type="http://schemas.openxmlformats.org/officeDocument/2006/relationships/slideLayout" Target="../slideLayouts/slideLayout4.xml"/><Relationship Id="rId4" Type="http://schemas.openxmlformats.org/officeDocument/2006/relationships/image" Target="../media/image192.jpeg"/></Relationships>
</file>

<file path=ppt/slides/_rels/slide1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6.bin"/><Relationship Id="rId4" Type="http://schemas.openxmlformats.org/officeDocument/2006/relationships/image" Target="../media/image37.gif"/></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www.ins.com.tr/urunler/elektrik_zararli_maddeler/n278.gi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ideo" Target="P-17.AVI" TargetMode="Externa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62.em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7.vml"/><Relationship Id="rId6" Type="http://schemas.openxmlformats.org/officeDocument/2006/relationships/image" Target="../media/image63.wmf"/><Relationship Id="rId5" Type="http://schemas.openxmlformats.org/officeDocument/2006/relationships/oleObject" Target="../embeddings/oleObject7.bin"/><Relationship Id="rId4" Type="http://schemas.openxmlformats.org/officeDocument/2006/relationships/notesSlide" Target="../notesSlides/notesSlide7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63.w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65.png"/><Relationship Id="rId4" Type="http://schemas.openxmlformats.org/officeDocument/2006/relationships/image" Target="../media/image64.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72.wmf"/><Relationship Id="rId4" Type="http://schemas.openxmlformats.org/officeDocument/2006/relationships/image" Target="../media/image71.gi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251520" y="980728"/>
            <a:ext cx="8640960" cy="1224136"/>
          </a:xfrm>
        </p:spPr>
        <p:txBody>
          <a:bodyPr>
            <a:noAutofit/>
          </a:bodyPr>
          <a:lstStyle/>
          <a:p>
            <a:pPr eaLnBrk="1" hangingPunct="1"/>
            <a:r>
              <a:rPr lang="tr-TR" sz="3200" dirty="0" smtClean="0">
                <a:solidFill>
                  <a:schemeClr val="accent2"/>
                </a:solidFill>
                <a:latin typeface="Comic Sans MS" pitchFamily="66" charset="0"/>
              </a:rPr>
              <a:t>İŞ SAĞLIĞI VE GÜVENLİĞİ EĞİTİMİ</a:t>
            </a:r>
          </a:p>
        </p:txBody>
      </p:sp>
      <p:pic>
        <p:nvPicPr>
          <p:cNvPr id="5" name="Picture 3" descr="S68A0803"/>
          <p:cNvPicPr>
            <a:picLocks noChangeAspect="1" noChangeArrowheads="1"/>
          </p:cNvPicPr>
          <p:nvPr/>
        </p:nvPicPr>
        <p:blipFill>
          <a:blip r:embed="rId3" cstate="print"/>
          <a:srcRect/>
          <a:stretch>
            <a:fillRect/>
          </a:stretch>
        </p:blipFill>
        <p:spPr bwMode="auto">
          <a:xfrm>
            <a:off x="467544" y="3068960"/>
            <a:ext cx="2846388" cy="3406775"/>
          </a:xfrm>
          <a:prstGeom prst="rect">
            <a:avLst/>
          </a:prstGeom>
          <a:noFill/>
          <a:ln w="9525">
            <a:noFill/>
            <a:miter lim="800000"/>
            <a:headEnd/>
            <a:tailEnd/>
          </a:ln>
        </p:spPr>
      </p:pic>
      <p:sp>
        <p:nvSpPr>
          <p:cNvPr id="13" name="1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50825" y="333375"/>
            <a:ext cx="8713788" cy="6191250"/>
          </a:xfrm>
        </p:spPr>
        <p:txBody>
          <a:bodyPr>
            <a:normAutofit/>
          </a:bodyPr>
          <a:lstStyle/>
          <a:p>
            <a:pPr eaLnBrk="1" hangingPunct="1">
              <a:buFont typeface="Wingdings" pitchFamily="2" charset="2"/>
              <a:buNone/>
            </a:pPr>
            <a:r>
              <a:rPr lang="tr-TR" sz="3200" b="1" dirty="0" smtClean="0">
                <a:latin typeface="Comic Sans MS" pitchFamily="66" charset="0"/>
              </a:rPr>
              <a:t>  </a:t>
            </a:r>
            <a:r>
              <a:rPr lang="tr-TR" sz="3200" b="1" dirty="0" smtClean="0">
                <a:solidFill>
                  <a:schemeClr val="accent2"/>
                </a:solidFill>
                <a:latin typeface="Comic Sans MS" pitchFamily="66" charset="0"/>
              </a:rPr>
              <a:t>İş Sağlığı ve Güvenliğinin Amacı</a:t>
            </a:r>
            <a:r>
              <a:rPr lang="tr-TR" sz="3200" dirty="0" smtClean="0">
                <a:solidFill>
                  <a:schemeClr val="accent2"/>
                </a:solidFill>
                <a:latin typeface="Comic Sans MS" pitchFamily="66" charset="0"/>
              </a:rPr>
              <a:t>;</a:t>
            </a:r>
            <a:r>
              <a:rPr lang="tr-TR" sz="3200" dirty="0" smtClean="0">
                <a:latin typeface="Comic Sans MS" pitchFamily="66" charset="0"/>
              </a:rPr>
              <a:t> </a:t>
            </a:r>
          </a:p>
          <a:p>
            <a:pPr eaLnBrk="1" hangingPunct="1">
              <a:buFont typeface="Wingdings" pitchFamily="2" charset="2"/>
              <a:buNone/>
            </a:pPr>
            <a:endParaRPr lang="tr-TR" sz="3200" dirty="0" smtClean="0">
              <a:latin typeface="Comic Sans MS" pitchFamily="66" charset="0"/>
            </a:endParaRPr>
          </a:p>
          <a:p>
            <a:pPr eaLnBrk="1" hangingPunct="1">
              <a:buFont typeface="Wingdings" pitchFamily="2" charset="2"/>
              <a:buChar char="v"/>
            </a:pPr>
            <a:r>
              <a:rPr lang="tr-TR" dirty="0" smtClean="0">
                <a:latin typeface="Comic Sans MS" pitchFamily="66" charset="0"/>
              </a:rPr>
              <a:t>   Kaza ve hastalık şeklinde ortaya çıkan tehlikelerden çalışanları korumak,</a:t>
            </a:r>
          </a:p>
          <a:p>
            <a:pPr eaLnBrk="1" hangingPunct="1">
              <a:buNone/>
            </a:pPr>
            <a:endParaRPr lang="tr-TR" dirty="0" smtClean="0">
              <a:latin typeface="Comic Sans MS" pitchFamily="66" charset="0"/>
            </a:endParaRPr>
          </a:p>
          <a:p>
            <a:pPr eaLnBrk="1" hangingPunct="1">
              <a:buFont typeface="Wingdings" pitchFamily="2" charset="2"/>
              <a:buChar char="v"/>
            </a:pPr>
            <a:r>
              <a:rPr lang="tr-TR" dirty="0" smtClean="0">
                <a:latin typeface="Comic Sans MS" pitchFamily="66" charset="0"/>
              </a:rPr>
              <a:t>Zarar verici etkileri asgariye indirmek,</a:t>
            </a:r>
          </a:p>
          <a:p>
            <a:pPr eaLnBrk="1" hangingPunct="1">
              <a:buNone/>
            </a:pPr>
            <a:endParaRPr lang="tr-TR" dirty="0" smtClean="0">
              <a:latin typeface="Comic Sans MS" pitchFamily="66" charset="0"/>
            </a:endParaRPr>
          </a:p>
          <a:p>
            <a:pPr eaLnBrk="1" hangingPunct="1">
              <a:buFont typeface="Wingdings" pitchFamily="2" charset="2"/>
              <a:buChar char="v"/>
            </a:pPr>
            <a:r>
              <a:rPr lang="tr-TR" dirty="0" smtClean="0">
                <a:latin typeface="Comic Sans MS" pitchFamily="66" charset="0"/>
              </a:rPr>
              <a:t>Fiziksel, ruhsal ve sosyal yönden tam iyilik halini hedefleyip yüksek nitelikte hayat sağlayıp dolayısıyla çalışanların mutlu olmalarını gerçekleştirmektir.</a:t>
            </a:r>
          </a:p>
          <a:p>
            <a:pPr eaLnBrk="1" hangingPunct="1"/>
            <a:endParaRPr lang="tr-TR" sz="3200" dirty="0" smtClean="0">
              <a:latin typeface="Comic Sans MS" pitchFamily="66" charset="0"/>
            </a:endParaRPr>
          </a:p>
          <a:p>
            <a:pPr eaLnBrk="1" hangingPunct="1"/>
            <a:endParaRPr lang="tr-TR" sz="3200" dirty="0" smtClean="0">
              <a:latin typeface="Comic Sans MS" pitchFamily="66" charset="0"/>
            </a:endParaRPr>
          </a:p>
        </p:txBody>
      </p:sp>
      <p:sp>
        <p:nvSpPr>
          <p:cNvPr id="7" name="6 Metin kutusu"/>
          <p:cNvSpPr txBox="1"/>
          <p:nvPr/>
        </p:nvSpPr>
        <p:spPr>
          <a:xfrm>
            <a:off x="0" y="6608385"/>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anim calcmode="lin" valueType="num">
                                      <p:cBhvr additive="base">
                                        <p:cTn id="19"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8">
                                            <p:txEl>
                                              <p:pRg st="6" end="6"/>
                                            </p:txEl>
                                          </p:spTgt>
                                        </p:tgtEl>
                                        <p:attrNameLst>
                                          <p:attrName>style.visibility</p:attrName>
                                        </p:attrNameLst>
                                      </p:cBhvr>
                                      <p:to>
                                        <p:strVal val="visible"/>
                                      </p:to>
                                    </p:set>
                                    <p:anim calcmode="lin" valueType="num">
                                      <p:cBhvr additive="base">
                                        <p:cTn id="25" dur="500" fill="hold"/>
                                        <p:tgtEl>
                                          <p:spTgt spid="1433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0" y="450826"/>
            <a:ext cx="8858250" cy="5632311"/>
          </a:xfrm>
          <a:prstGeom prst="rect">
            <a:avLst/>
          </a:prstGeom>
          <a:noFill/>
          <a:ln w="9525">
            <a:noFill/>
            <a:miter lim="800000"/>
            <a:headEnd/>
            <a:tailEnd/>
          </a:ln>
        </p:spPr>
        <p:txBody>
          <a:bodyPr wrap="square" anchor="ctr">
            <a:spAutoFit/>
          </a:bodyPr>
          <a:lstStyle/>
          <a:p>
            <a:pPr algn="just"/>
            <a:r>
              <a:rPr lang="tr-TR" sz="2400" b="1" dirty="0">
                <a:solidFill>
                  <a:schemeClr val="accent2"/>
                </a:solidFill>
                <a:latin typeface="Comic Sans MS" pitchFamily="66" charset="0"/>
                <a:cs typeface="Times New Roman" pitchFamily="18" charset="0"/>
              </a:rPr>
              <a:t>Isı, vücudu nasıl etkiler?</a:t>
            </a:r>
            <a:endParaRPr lang="tr-TR" sz="2400" dirty="0">
              <a:solidFill>
                <a:schemeClr val="accent2"/>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r>
              <a:rPr lang="tr-TR" sz="2400" dirty="0">
                <a:solidFill>
                  <a:srgbClr val="000000"/>
                </a:solidFill>
                <a:latin typeface="Comic Sans MS" pitchFamily="66" charset="0"/>
                <a:cs typeface="Times New Roman" pitchFamily="18" charset="0"/>
              </a:rPr>
              <a:t>İnsan vücudu ısıyı, kan dolaşımı oran ve miktarını değiştirerek, deri ve ter bezleri ile su kaybederek ve vücut sıcaklığı 37 °</a:t>
            </a:r>
            <a:r>
              <a:rPr lang="tr-TR" sz="2400" dirty="0" err="1">
                <a:solidFill>
                  <a:srgbClr val="000000"/>
                </a:solidFill>
                <a:latin typeface="Comic Sans MS" pitchFamily="66" charset="0"/>
                <a:cs typeface="Times New Roman" pitchFamily="18" charset="0"/>
              </a:rPr>
              <a:t>C’nin</a:t>
            </a:r>
            <a:r>
              <a:rPr lang="tr-TR" sz="2400" dirty="0">
                <a:solidFill>
                  <a:srgbClr val="000000"/>
                </a:solidFill>
                <a:latin typeface="Comic Sans MS" pitchFamily="66" charset="0"/>
                <a:cs typeface="Times New Roman" pitchFamily="18" charset="0"/>
              </a:rPr>
              <a:t> üzerine çıktığında solunumdaki artışla dağıtır. </a:t>
            </a:r>
            <a:endParaRPr lang="tr-TR" sz="2400" dirty="0" smtClean="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endParaRPr lang="tr-TR" sz="2400" dirty="0" smtClean="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endParaRPr lang="tr-TR" sz="2400" dirty="0" smtClean="0">
              <a:solidFill>
                <a:srgbClr val="000000"/>
              </a:solidFill>
              <a:latin typeface="Comic Sans MS" pitchFamily="66" charset="0"/>
              <a:cs typeface="Times New Roman" pitchFamily="18" charset="0"/>
            </a:endParaRPr>
          </a:p>
          <a:p>
            <a:pPr algn="just" eaLnBrk="0" hangingPunct="0">
              <a:buClr>
                <a:schemeClr val="accent1"/>
              </a:buClr>
              <a:buFont typeface="Wingdings" pitchFamily="2" charset="2"/>
              <a:buChar char="v"/>
            </a:pPr>
            <a:r>
              <a:rPr lang="tr-TR" sz="2400" dirty="0" smtClean="0">
                <a:latin typeface="Comic Sans MS" pitchFamily="66" charset="0"/>
              </a:rPr>
              <a:t>Yüksek sıcaklık bıkkınlığa , dikkatsizliğe ve tez kızarlığa sebep olduğundan 38</a:t>
            </a:r>
            <a:r>
              <a:rPr lang="tr-TR" sz="2400" dirty="0" smtClean="0">
                <a:latin typeface="Comic Sans MS" pitchFamily="66" charset="0"/>
                <a:sym typeface="Symbol" pitchFamily="18" charset="2"/>
              </a:rPr>
              <a:t></a:t>
            </a:r>
            <a:r>
              <a:rPr lang="tr-TR" sz="2400" dirty="0" smtClean="0">
                <a:latin typeface="Comic Sans MS" pitchFamily="66" charset="0"/>
              </a:rPr>
              <a:t>C üstünde iş kazalarında büyük artış vardır. İş kazalarının en az olduğu sıcaklık 19 </a:t>
            </a:r>
            <a:r>
              <a:rPr lang="tr-TR" sz="2400" dirty="0" smtClean="0">
                <a:latin typeface="Comic Sans MS" pitchFamily="66" charset="0"/>
                <a:sym typeface="Symbol" pitchFamily="18" charset="2"/>
              </a:rPr>
              <a:t></a:t>
            </a:r>
            <a:r>
              <a:rPr lang="tr-TR" sz="2400" dirty="0" smtClean="0">
                <a:latin typeface="Comic Sans MS" pitchFamily="66" charset="0"/>
              </a:rPr>
              <a:t>C civarıdır.</a:t>
            </a:r>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a:p>
            <a:pPr algn="just" eaLnBrk="0" hangingPunct="0"/>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82">
                                            <p:txEl>
                                              <p:pRg st="0" end="0"/>
                                            </p:txEl>
                                          </p:spTgt>
                                        </p:tgtEl>
                                        <p:attrNameLst>
                                          <p:attrName>style.visibility</p:attrName>
                                        </p:attrNameLst>
                                      </p:cBhvr>
                                      <p:to>
                                        <p:strVal val="visible"/>
                                      </p:to>
                                    </p:set>
                                    <p:anim calcmode="lin" valueType="num">
                                      <p:cBhvr additive="base">
                                        <p:cTn id="7" dur="500" fill="hold"/>
                                        <p:tgtEl>
                                          <p:spTgt spid="225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282">
                                            <p:txEl>
                                              <p:pRg st="2" end="2"/>
                                            </p:txEl>
                                          </p:spTgt>
                                        </p:tgtEl>
                                        <p:attrNameLst>
                                          <p:attrName>style.visibility</p:attrName>
                                        </p:attrNameLst>
                                      </p:cBhvr>
                                      <p:to>
                                        <p:strVal val="visible"/>
                                      </p:to>
                                    </p:set>
                                    <p:anim calcmode="lin" valueType="num">
                                      <p:cBhvr additive="base">
                                        <p:cTn id="13" dur="500" fill="hold"/>
                                        <p:tgtEl>
                                          <p:spTgt spid="22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282">
                                            <p:txEl>
                                              <p:pRg st="5" end="5"/>
                                            </p:txEl>
                                          </p:spTgt>
                                        </p:tgtEl>
                                        <p:attrNameLst>
                                          <p:attrName>style.visibility</p:attrName>
                                        </p:attrNameLst>
                                      </p:cBhvr>
                                      <p:to>
                                        <p:strVal val="visible"/>
                                      </p:to>
                                    </p:set>
                                    <p:anim calcmode="lin" valueType="num">
                                      <p:cBhvr additive="base">
                                        <p:cTn id="19" dur="500" fill="hold"/>
                                        <p:tgtEl>
                                          <p:spTgt spid="22528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28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Dikdörtgen"/>
          <p:cNvSpPr>
            <a:spLocks noChangeArrowheads="1"/>
          </p:cNvSpPr>
          <p:nvPr/>
        </p:nvSpPr>
        <p:spPr bwMode="auto">
          <a:xfrm>
            <a:off x="214313" y="928688"/>
            <a:ext cx="8643937" cy="4893647"/>
          </a:xfrm>
          <a:prstGeom prst="rect">
            <a:avLst/>
          </a:prstGeom>
          <a:noFill/>
          <a:ln w="9525">
            <a:noFill/>
            <a:miter lim="800000"/>
            <a:headEnd/>
            <a:tailEnd/>
          </a:ln>
        </p:spPr>
        <p:txBody>
          <a:bodyPr>
            <a:spAutoFit/>
          </a:bodyPr>
          <a:lstStyle/>
          <a:p>
            <a:pPr algn="just"/>
            <a:endParaRPr lang="tr-TR" sz="2400" dirty="0">
              <a:solidFill>
                <a:srgbClr val="C00000"/>
              </a:solidFill>
              <a:latin typeface="Comic Sans MS" pitchFamily="66" charset="0"/>
            </a:endParaRPr>
          </a:p>
          <a:p>
            <a:pPr algn="just"/>
            <a:endParaRPr lang="tr-TR" sz="2400" dirty="0">
              <a:solidFill>
                <a:srgbClr val="C00000"/>
              </a:solidFill>
              <a:latin typeface="Comic Sans MS" pitchFamily="66" charset="0"/>
            </a:endParaRPr>
          </a:p>
          <a:p>
            <a:pPr algn="just"/>
            <a:r>
              <a:rPr lang="tr-TR" sz="2400" dirty="0" smtClean="0">
                <a:solidFill>
                  <a:srgbClr val="C00000"/>
                </a:solidFill>
                <a:latin typeface="Comic Sans MS" pitchFamily="66" charset="0"/>
              </a:rPr>
              <a:t> </a:t>
            </a:r>
            <a:r>
              <a:rPr lang="tr-TR" sz="2400" dirty="0">
                <a:solidFill>
                  <a:schemeClr val="accent2"/>
                </a:solidFill>
                <a:latin typeface="Comic Sans MS" pitchFamily="66" charset="0"/>
              </a:rPr>
              <a:t>Isı Çarpması/Güneş </a:t>
            </a:r>
            <a:r>
              <a:rPr lang="tr-TR" sz="2400" dirty="0" smtClean="0">
                <a:solidFill>
                  <a:schemeClr val="accent2"/>
                </a:solidFill>
                <a:latin typeface="Comic Sans MS" pitchFamily="66" charset="0"/>
              </a:rPr>
              <a:t>Çarpması</a:t>
            </a:r>
          </a:p>
          <a:p>
            <a:pPr algn="just"/>
            <a:endParaRPr lang="tr-TR" sz="2400" dirty="0" smtClean="0">
              <a:solidFill>
                <a:srgbClr val="C00000"/>
              </a:solidFill>
              <a:latin typeface="Comic Sans MS" pitchFamily="66" charset="0"/>
            </a:endParaRPr>
          </a:p>
          <a:p>
            <a:pPr algn="just"/>
            <a:r>
              <a:rPr lang="tr-TR" sz="2400" dirty="0" smtClean="0">
                <a:solidFill>
                  <a:srgbClr val="C00000"/>
                </a:solidFill>
                <a:latin typeface="Comic Sans MS" pitchFamily="66" charset="0"/>
              </a:rPr>
              <a:t> </a:t>
            </a:r>
            <a:r>
              <a:rPr lang="tr-TR" sz="2400" dirty="0">
                <a:latin typeface="Comic Sans MS" pitchFamily="66" charset="0"/>
              </a:rPr>
              <a:t>Isı çarpması hayatı tehdit eden bir olaydır. Maruz kalan kişinin, vücudun soğutulması/serinletilmesi için terleme sağlayan, sıcaklık kontrol sistemi durur. </a:t>
            </a:r>
          </a:p>
          <a:p>
            <a:pPr algn="just"/>
            <a:endParaRPr lang="tr-TR" sz="2400" dirty="0">
              <a:latin typeface="Comic Sans MS" pitchFamily="66" charset="0"/>
            </a:endParaRPr>
          </a:p>
          <a:p>
            <a:pPr algn="just"/>
            <a:r>
              <a:rPr lang="tr-TR" sz="2400" dirty="0">
                <a:latin typeface="Comic Sans MS" pitchFamily="66" charset="0"/>
              </a:rPr>
              <a:t>Vücut sıcaklığı çok yükselir, vücut sıcaklığı acilen düşürülmezse beyinde </a:t>
            </a:r>
            <a:r>
              <a:rPr lang="tr-TR" sz="2400" dirty="0" smtClean="0">
                <a:latin typeface="Comic Sans MS" pitchFamily="66" charset="0"/>
              </a:rPr>
              <a:t>hasar oluşabilir </a:t>
            </a:r>
            <a:r>
              <a:rPr lang="tr-TR" sz="2400" dirty="0">
                <a:latin typeface="Comic Sans MS" pitchFamily="66" charset="0"/>
              </a:rPr>
              <a:t>ve ölümle sonuçlanabilir.</a:t>
            </a:r>
          </a:p>
          <a:p>
            <a:pPr algn="just"/>
            <a:endParaRPr lang="tr-TR" sz="2400" dirty="0">
              <a:latin typeface="Comic Sans MS" pitchFamily="66" charset="0"/>
            </a:endParaRPr>
          </a:p>
          <a:p>
            <a:pPr algn="just"/>
            <a:endParaRPr lang="tr-TR" sz="2400" dirty="0">
              <a:solidFill>
                <a:srgbClr val="C00000"/>
              </a:solidFill>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ChangeArrowheads="1"/>
          </p:cNvSpPr>
          <p:nvPr/>
        </p:nvSpPr>
        <p:spPr bwMode="auto">
          <a:xfrm>
            <a:off x="0" y="332656"/>
            <a:ext cx="8929687" cy="8217634"/>
          </a:xfrm>
          <a:prstGeom prst="rect">
            <a:avLst/>
          </a:prstGeom>
          <a:noFill/>
          <a:ln w="9525">
            <a:noFill/>
            <a:miter lim="800000"/>
            <a:headEnd/>
            <a:tailEnd/>
          </a:ln>
        </p:spPr>
        <p:txBody>
          <a:bodyPr wrap="square" anchor="ctr">
            <a:spAutoFit/>
          </a:bodyPr>
          <a:lstStyle/>
          <a:p>
            <a:pPr algn="just"/>
            <a:r>
              <a:rPr lang="tr-TR" sz="2400" dirty="0">
                <a:solidFill>
                  <a:schemeClr val="accent2"/>
                </a:solidFill>
                <a:latin typeface="Comic Sans MS" pitchFamily="66" charset="0"/>
                <a:cs typeface="Times New Roman" pitchFamily="18" charset="0"/>
              </a:rPr>
              <a:t>Isı Dalgasından Korunmak </a:t>
            </a:r>
            <a:r>
              <a:rPr lang="tr-TR" sz="2400" dirty="0" smtClean="0">
                <a:solidFill>
                  <a:schemeClr val="accent2"/>
                </a:solidFill>
                <a:latin typeface="Comic Sans MS" pitchFamily="66" charset="0"/>
                <a:cs typeface="Times New Roman" pitchFamily="18" charset="0"/>
              </a:rPr>
              <a:t>için;</a:t>
            </a:r>
            <a:endParaRPr lang="tr-TR" sz="2400" dirty="0">
              <a:solidFill>
                <a:schemeClr val="accent2"/>
              </a:solidFill>
              <a:latin typeface="Comic Sans MS" pitchFamily="66" charset="0"/>
              <a:cs typeface="Times New Roman" pitchFamily="18" charset="0"/>
            </a:endParaRPr>
          </a:p>
          <a:p>
            <a:pPr algn="just"/>
            <a:endParaRPr lang="tr-TR" sz="2400" dirty="0">
              <a:solidFill>
                <a:srgbClr val="000000"/>
              </a:solidFill>
              <a:latin typeface="Comic Sans MS" pitchFamily="66" charset="0"/>
              <a:cs typeface="Times New Roman" pitchFamily="18" charset="0"/>
            </a:endParaRPr>
          </a:p>
          <a:p>
            <a:pPr algn="just" eaLnBrk="0" hangingPunct="0">
              <a:buFont typeface="Wingdings" pitchFamily="2" charset="2"/>
              <a:buChar char="v"/>
            </a:pPr>
            <a:r>
              <a:rPr lang="tr-TR" sz="2400" dirty="0">
                <a:solidFill>
                  <a:srgbClr val="C00000"/>
                </a:solidFill>
                <a:latin typeface="Comic Sans MS" pitchFamily="66" charset="0"/>
                <a:cs typeface="Times New Roman" pitchFamily="18" charset="0"/>
              </a:rPr>
              <a:t>Hareketlerinizi yavaşlatınız:</a:t>
            </a:r>
            <a:r>
              <a:rPr lang="tr-TR" sz="2400" dirty="0">
                <a:latin typeface="Comic Sans MS" pitchFamily="66" charset="0"/>
                <a:cs typeface="Times New Roman" pitchFamily="18" charset="0"/>
              </a:rPr>
              <a:t> Ağır çalışmalar yavaşlatılmalı veya günün en serin zamanında yapılmalıdır. Risk altında bulunanlar en uygun serin yerlerde bulunmalıdırlar</a:t>
            </a:r>
            <a:r>
              <a:rPr lang="tr-TR" sz="2400" dirty="0" smtClean="0">
                <a:latin typeface="Comic Sans MS" pitchFamily="66" charset="0"/>
                <a:cs typeface="Times New Roman" pitchFamily="18" charset="0"/>
              </a:rPr>
              <a:t>.</a:t>
            </a:r>
          </a:p>
          <a:p>
            <a:pPr algn="just" eaLnBrk="0" hangingPunct="0">
              <a:buFont typeface="Wingdings" pitchFamily="2" charset="2"/>
              <a:buChar char="v"/>
            </a:pPr>
            <a:endParaRPr lang="tr-TR" sz="2400" b="1" dirty="0">
              <a:latin typeface="Comic Sans MS" pitchFamily="66" charset="0"/>
              <a:cs typeface="Times New Roman" pitchFamily="18" charset="0"/>
            </a:endParaRPr>
          </a:p>
          <a:p>
            <a:pPr algn="just" eaLnBrk="0" hangingPunct="0">
              <a:buFont typeface="Wingdings" pitchFamily="2" charset="2"/>
              <a:buChar char="v"/>
            </a:pPr>
            <a:r>
              <a:rPr lang="tr-TR" sz="2400" dirty="0">
                <a:solidFill>
                  <a:srgbClr val="C00000"/>
                </a:solidFill>
                <a:latin typeface="Comic Sans MS" pitchFamily="66" charset="0"/>
                <a:cs typeface="Times New Roman" pitchFamily="18" charset="0"/>
              </a:rPr>
              <a:t>Yaz kıyafetleri giyiniz: </a:t>
            </a:r>
            <a:r>
              <a:rPr lang="tr-TR" sz="2400" dirty="0">
                <a:latin typeface="Comic Sans MS" pitchFamily="66" charset="0"/>
                <a:cs typeface="Times New Roman" pitchFamily="18" charset="0"/>
              </a:rPr>
              <a:t>Hafif açık renkli kıyafetler ısıyı ve güneş ışınlarını yansıtır ve vücudun normal sıcaklığını korumasına yardımcı olur</a:t>
            </a:r>
            <a:r>
              <a:rPr lang="tr-TR" sz="2400" dirty="0" smtClean="0">
                <a:latin typeface="Comic Sans MS" pitchFamily="66" charset="0"/>
                <a:cs typeface="Times New Roman" pitchFamily="18" charset="0"/>
              </a:rPr>
              <a:t>.</a:t>
            </a:r>
          </a:p>
          <a:p>
            <a:pPr algn="just" eaLnBrk="0" hangingPunct="0">
              <a:buFont typeface="Wingdings" pitchFamily="2" charset="2"/>
              <a:buChar char="v"/>
            </a:pPr>
            <a:endParaRPr lang="tr-TR" sz="2400" b="1" dirty="0">
              <a:latin typeface="Comic Sans MS" pitchFamily="66" charset="0"/>
              <a:cs typeface="Times New Roman" pitchFamily="18" charset="0"/>
            </a:endParaRPr>
          </a:p>
          <a:p>
            <a:pPr algn="just" eaLnBrk="0" hangingPunct="0">
              <a:buFont typeface="Wingdings" pitchFamily="2" charset="2"/>
              <a:buChar char="v"/>
            </a:pPr>
            <a:r>
              <a:rPr lang="tr-TR" sz="2400" dirty="0">
                <a:solidFill>
                  <a:srgbClr val="C00000"/>
                </a:solidFill>
                <a:latin typeface="Comic Sans MS" pitchFamily="66" charset="0"/>
                <a:cs typeface="Times New Roman" pitchFamily="18" charset="0"/>
              </a:rPr>
              <a:t>Vücut sıcaklığını artıracak yiyeceklerden kaçının:</a:t>
            </a:r>
            <a:r>
              <a:rPr lang="tr-TR" sz="2400" dirty="0">
                <a:latin typeface="Comic Sans MS" pitchFamily="66" charset="0"/>
                <a:cs typeface="Times New Roman" pitchFamily="18" charset="0"/>
              </a:rPr>
              <a:t> Protein gibi </a:t>
            </a:r>
            <a:r>
              <a:rPr lang="tr-TR" sz="2400" dirty="0" err="1">
                <a:latin typeface="Comic Sans MS" pitchFamily="66" charset="0"/>
                <a:cs typeface="Times New Roman" pitchFamily="18" charset="0"/>
              </a:rPr>
              <a:t>metabolik</a:t>
            </a:r>
            <a:r>
              <a:rPr lang="tr-TR" sz="2400" dirty="0">
                <a:latin typeface="Comic Sans MS" pitchFamily="66" charset="0"/>
                <a:cs typeface="Times New Roman" pitchFamily="18" charset="0"/>
              </a:rPr>
              <a:t> ısı üretimini ve aynı zamanda su kaybını artıran yiyecekler</a:t>
            </a:r>
            <a:r>
              <a:rPr lang="tr-TR" sz="2400" dirty="0" smtClean="0">
                <a:latin typeface="Comic Sans MS" pitchFamily="66" charset="0"/>
                <a:cs typeface="Times New Roman" pitchFamily="18" charset="0"/>
              </a:rPr>
              <a:t>.</a:t>
            </a:r>
          </a:p>
          <a:p>
            <a:pPr algn="just" eaLnBrk="0" hangingPunct="0">
              <a:buFont typeface="Wingdings" pitchFamily="2" charset="2"/>
              <a:buChar char="v"/>
            </a:pPr>
            <a:endParaRPr lang="tr-TR" sz="2400" dirty="0" smtClean="0">
              <a:latin typeface="Comic Sans MS" pitchFamily="66" charset="0"/>
              <a:cs typeface="Times New Roman" pitchFamily="18" charset="0"/>
            </a:endParaRPr>
          </a:p>
          <a:p>
            <a:pPr algn="just" eaLnBrk="0" hangingPunct="0">
              <a:buFont typeface="Wingdings" pitchFamily="2" charset="2"/>
              <a:buChar char="v"/>
            </a:pPr>
            <a:r>
              <a:rPr lang="tr-TR" sz="2400" dirty="0" smtClean="0">
                <a:solidFill>
                  <a:srgbClr val="C00000"/>
                </a:solidFill>
                <a:latin typeface="Comic Sans MS" pitchFamily="66" charset="0"/>
                <a:cs typeface="Times New Roman" pitchFamily="18" charset="0"/>
              </a:rPr>
              <a:t>Su veya alkol içermeyen sıvıları bol miktarda içiniz:</a:t>
            </a:r>
            <a:r>
              <a:rPr lang="tr-TR" sz="2400" dirty="0" smtClean="0">
                <a:latin typeface="Comic Sans MS" pitchFamily="66" charset="0"/>
                <a:cs typeface="Times New Roman" pitchFamily="18" charset="0"/>
              </a:rPr>
              <a:t> Vücudumuz serin kalmak için suya ihtiyaç duyar. Kendinizi susamış hissetmiyor olsanız dahi bol bol su tüketin. </a:t>
            </a:r>
          </a:p>
          <a:p>
            <a:pPr algn="just" eaLnBrk="0" hangingPunct="0"/>
            <a:endParaRPr lang="tr-TR" sz="2400" dirty="0" smtClean="0">
              <a:latin typeface="Comic Sans MS" pitchFamily="66" charset="0"/>
              <a:cs typeface="Times New Roman" pitchFamily="18" charset="0"/>
            </a:endParaRPr>
          </a:p>
          <a:p>
            <a:pPr algn="just" eaLnBrk="0" hangingPunct="0"/>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smtClean="0">
              <a:solidFill>
                <a:srgbClr val="000000"/>
              </a:solidFill>
              <a:latin typeface="Comic Sans MS" pitchFamily="66" charset="0"/>
              <a:cs typeface="Times New Roman" pitchFamily="18" charset="0"/>
            </a:endParaRPr>
          </a:p>
          <a:p>
            <a:pPr algn="just" eaLnBrk="0" hangingPunct="0"/>
            <a:endParaRPr lang="tr-TR" sz="2400" dirty="0">
              <a:solidFill>
                <a:srgbClr val="000000"/>
              </a:solidFill>
              <a:latin typeface="Comic Sans MS" pitchFamily="66" charset="0"/>
              <a:cs typeface="Times New Roman" pitchFamily="18"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378">
                                            <p:txEl>
                                              <p:pRg st="0" end="0"/>
                                            </p:txEl>
                                          </p:spTgt>
                                        </p:tgtEl>
                                        <p:attrNameLst>
                                          <p:attrName>style.visibility</p:attrName>
                                        </p:attrNameLst>
                                      </p:cBhvr>
                                      <p:to>
                                        <p:strVal val="visible"/>
                                      </p:to>
                                    </p:set>
                                    <p:anim calcmode="lin" valueType="num">
                                      <p:cBhvr additive="base">
                                        <p:cTn id="7" dur="500" fill="hold"/>
                                        <p:tgtEl>
                                          <p:spTgt spid="229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3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9378">
                                            <p:txEl>
                                              <p:pRg st="2" end="2"/>
                                            </p:txEl>
                                          </p:spTgt>
                                        </p:tgtEl>
                                        <p:attrNameLst>
                                          <p:attrName>style.visibility</p:attrName>
                                        </p:attrNameLst>
                                      </p:cBhvr>
                                      <p:to>
                                        <p:strVal val="visible"/>
                                      </p:to>
                                    </p:set>
                                    <p:anim calcmode="lin" valueType="num">
                                      <p:cBhvr additive="base">
                                        <p:cTn id="13" dur="500" fill="hold"/>
                                        <p:tgtEl>
                                          <p:spTgt spid="229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9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9378">
                                            <p:txEl>
                                              <p:pRg st="4" end="4"/>
                                            </p:txEl>
                                          </p:spTgt>
                                        </p:tgtEl>
                                        <p:attrNameLst>
                                          <p:attrName>style.visibility</p:attrName>
                                        </p:attrNameLst>
                                      </p:cBhvr>
                                      <p:to>
                                        <p:strVal val="visible"/>
                                      </p:to>
                                    </p:set>
                                    <p:anim calcmode="lin" valueType="num">
                                      <p:cBhvr additive="base">
                                        <p:cTn id="19" dur="500" fill="hold"/>
                                        <p:tgtEl>
                                          <p:spTgt spid="22937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9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9378">
                                            <p:txEl>
                                              <p:pRg st="6" end="6"/>
                                            </p:txEl>
                                          </p:spTgt>
                                        </p:tgtEl>
                                        <p:attrNameLst>
                                          <p:attrName>style.visibility</p:attrName>
                                        </p:attrNameLst>
                                      </p:cBhvr>
                                      <p:to>
                                        <p:strVal val="visible"/>
                                      </p:to>
                                    </p:set>
                                    <p:anim calcmode="lin" valueType="num">
                                      <p:cBhvr additive="base">
                                        <p:cTn id="25" dur="500" fill="hold"/>
                                        <p:tgtEl>
                                          <p:spTgt spid="22937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93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9378">
                                            <p:txEl>
                                              <p:pRg st="8" end="8"/>
                                            </p:txEl>
                                          </p:spTgt>
                                        </p:tgtEl>
                                        <p:attrNameLst>
                                          <p:attrName>style.visibility</p:attrName>
                                        </p:attrNameLst>
                                      </p:cBhvr>
                                      <p:to>
                                        <p:strVal val="visible"/>
                                      </p:to>
                                    </p:set>
                                    <p:anim calcmode="lin" valueType="num">
                                      <p:cBhvr additive="base">
                                        <p:cTn id="31" dur="500" fill="hold"/>
                                        <p:tgtEl>
                                          <p:spTgt spid="22937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93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lIns="92075" tIns="46038" rIns="92075" bIns="46038">
            <a:normAutofit/>
          </a:bodyPr>
          <a:lstStyle/>
          <a:p>
            <a:pPr eaLnBrk="1" hangingPunct="1"/>
            <a:r>
              <a:rPr lang="tr-TR" sz="3200" dirty="0" smtClean="0">
                <a:solidFill>
                  <a:srgbClr val="FF3300"/>
                </a:solidFill>
                <a:latin typeface="Comic Sans MS" pitchFamily="66" charset="0"/>
              </a:rPr>
              <a:t>             </a:t>
            </a:r>
            <a:r>
              <a:rPr lang="tr-TR" sz="3200" dirty="0" smtClean="0">
                <a:solidFill>
                  <a:schemeClr val="accent2"/>
                </a:solidFill>
                <a:latin typeface="Comic Sans MS" pitchFamily="66" charset="0"/>
              </a:rPr>
              <a:t>2. 5 AYDINLATMA</a:t>
            </a:r>
          </a:p>
        </p:txBody>
      </p:sp>
      <p:pic>
        <p:nvPicPr>
          <p:cNvPr id="241667"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pic>
        <p:nvPicPr>
          <p:cNvPr id="241669" name="Picture 6" descr="C:\Users\COMPAQ\Desktop\foto\110_F_8423110_cIgYCu2g1M3N1vKTZei33C1gnfM2XQh0.jpg"/>
          <p:cNvPicPr>
            <a:picLocks noChangeAspect="1" noChangeArrowheads="1"/>
          </p:cNvPicPr>
          <p:nvPr/>
        </p:nvPicPr>
        <p:blipFill>
          <a:blip r:embed="rId4" cstate="print"/>
          <a:srcRect/>
          <a:stretch>
            <a:fillRect/>
          </a:stretch>
        </p:blipFill>
        <p:spPr bwMode="auto">
          <a:xfrm>
            <a:off x="5945188" y="2185988"/>
            <a:ext cx="2484437" cy="2971800"/>
          </a:xfrm>
          <a:prstGeom prst="rect">
            <a:avLst/>
          </a:prstGeom>
          <a:noFill/>
          <a:ln w="9525">
            <a:noFill/>
            <a:miter lim="800000"/>
            <a:headEnd/>
            <a:tailEnd/>
          </a:ln>
        </p:spPr>
      </p:pic>
      <p:pic>
        <p:nvPicPr>
          <p:cNvPr id="231433" name="Picture 9" descr="http://t3.gstatic.com/images?q=tbn:blH3vf3Br2XKSM:http://foto.ekolay.net/images/galeri2/galeri_2096/%255B1%255D2912008115550_2096.jpg">
            <a:hlinkClick r:id="rId5"/>
          </p:cNvPr>
          <p:cNvPicPr>
            <a:picLocks noChangeAspect="1" noChangeArrowheads="1"/>
          </p:cNvPicPr>
          <p:nvPr/>
        </p:nvPicPr>
        <p:blipFill>
          <a:blip r:embed="rId6" cstate="print"/>
          <a:srcRect/>
          <a:stretch>
            <a:fillRect/>
          </a:stretch>
        </p:blipFill>
        <p:spPr bwMode="auto">
          <a:xfrm>
            <a:off x="650599" y="1861644"/>
            <a:ext cx="3619676" cy="3566512"/>
          </a:xfrm>
          <a:prstGeom prst="rect">
            <a:avLst/>
          </a:prstGeom>
          <a:ln>
            <a:noFill/>
          </a:ln>
          <a:effectLst>
            <a:softEdge rad="112500"/>
          </a:effectLst>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4 Metin kutusu"/>
          <p:cNvSpPr txBox="1">
            <a:spLocks noChangeArrowheads="1"/>
          </p:cNvSpPr>
          <p:nvPr/>
        </p:nvSpPr>
        <p:spPr bwMode="auto">
          <a:xfrm>
            <a:off x="0" y="2565400"/>
            <a:ext cx="5227638" cy="1938992"/>
          </a:xfrm>
          <a:prstGeom prst="rect">
            <a:avLst/>
          </a:prstGeom>
          <a:noFill/>
          <a:ln w="9525">
            <a:noFill/>
            <a:miter lim="800000"/>
            <a:headEnd/>
            <a:tailEnd/>
          </a:ln>
        </p:spPr>
        <p:txBody>
          <a:bodyPr>
            <a:spAutoFit/>
          </a:bodyPr>
          <a:lstStyle/>
          <a:p>
            <a:pPr>
              <a:buClr>
                <a:schemeClr val="hlink"/>
              </a:buClr>
              <a:buFont typeface="Wingdings" pitchFamily="2" charset="2"/>
              <a:buNone/>
            </a:pPr>
            <a:r>
              <a:rPr lang="tr-TR" sz="2400" dirty="0" smtClean="0">
                <a:solidFill>
                  <a:srgbClr val="000000"/>
                </a:solidFill>
                <a:latin typeface="Comic Sans MS" pitchFamily="66" charset="0"/>
                <a:cs typeface="Tahoma" pitchFamily="34" charset="0"/>
              </a:rPr>
              <a:t>    İşyerlerinde </a:t>
            </a:r>
            <a:r>
              <a:rPr lang="tr-TR" sz="2400" dirty="0">
                <a:solidFill>
                  <a:srgbClr val="000000"/>
                </a:solidFill>
                <a:latin typeface="Comic Sans MS" pitchFamily="66" charset="0"/>
                <a:cs typeface="Tahoma" pitchFamily="34" charset="0"/>
              </a:rPr>
              <a:t>iş kazalarının ve </a:t>
            </a:r>
          </a:p>
          <a:p>
            <a:pPr>
              <a:buClr>
                <a:schemeClr val="hlink"/>
              </a:buClr>
              <a:buFont typeface="Wingdings" pitchFamily="2" charset="2"/>
              <a:buNone/>
            </a:pPr>
            <a:r>
              <a:rPr lang="tr-TR" sz="2400" dirty="0">
                <a:solidFill>
                  <a:srgbClr val="000000"/>
                </a:solidFill>
                <a:latin typeface="Comic Sans MS" pitchFamily="66" charset="0"/>
                <a:cs typeface="Tahoma" pitchFamily="34" charset="0"/>
              </a:rPr>
              <a:t>meslek hastalıklarının önlenmesi </a:t>
            </a:r>
          </a:p>
          <a:p>
            <a:pPr>
              <a:buClr>
                <a:schemeClr val="hlink"/>
              </a:buClr>
              <a:buFont typeface="Wingdings" pitchFamily="2" charset="2"/>
              <a:buNone/>
            </a:pPr>
            <a:r>
              <a:rPr lang="tr-TR" sz="2400" dirty="0">
                <a:solidFill>
                  <a:srgbClr val="000000"/>
                </a:solidFill>
                <a:latin typeface="Comic Sans MS" pitchFamily="66" charset="0"/>
                <a:cs typeface="Tahoma" pitchFamily="34" charset="0"/>
              </a:rPr>
              <a:t>için asgari şartlardan birisi de, </a:t>
            </a:r>
          </a:p>
          <a:p>
            <a:pPr>
              <a:buClr>
                <a:schemeClr val="hlink"/>
              </a:buClr>
              <a:buFont typeface="Wingdings" pitchFamily="2" charset="2"/>
              <a:buNone/>
            </a:pPr>
            <a:r>
              <a:rPr lang="tr-TR" sz="2400" dirty="0">
                <a:solidFill>
                  <a:srgbClr val="000000"/>
                </a:solidFill>
                <a:latin typeface="Comic Sans MS" pitchFamily="66" charset="0"/>
                <a:cs typeface="Tahoma" pitchFamily="34" charset="0"/>
              </a:rPr>
              <a:t>işyerinin yapılan işe uygun olarak </a:t>
            </a:r>
          </a:p>
          <a:p>
            <a:pPr>
              <a:buClr>
                <a:schemeClr val="hlink"/>
              </a:buClr>
              <a:buFont typeface="Wingdings" pitchFamily="2" charset="2"/>
              <a:buNone/>
            </a:pPr>
            <a:r>
              <a:rPr lang="tr-TR" sz="2400" dirty="0">
                <a:solidFill>
                  <a:srgbClr val="0033CC"/>
                </a:solidFill>
                <a:latin typeface="Comic Sans MS" pitchFamily="66" charset="0"/>
                <a:cs typeface="Tahoma" pitchFamily="34" charset="0"/>
              </a:rPr>
              <a:t>aydınlatılmasıdır</a:t>
            </a:r>
            <a:r>
              <a:rPr lang="tr-TR" sz="2400" dirty="0">
                <a:solidFill>
                  <a:srgbClr val="000000"/>
                </a:solidFill>
                <a:latin typeface="Comic Sans MS" pitchFamily="66" charset="0"/>
                <a:cs typeface="Tahoma" pitchFamily="34" charset="0"/>
              </a:rPr>
              <a:t>. </a:t>
            </a:r>
          </a:p>
        </p:txBody>
      </p:sp>
      <p:sp>
        <p:nvSpPr>
          <p:cNvPr id="242691" name="3 Metin kutusu"/>
          <p:cNvSpPr txBox="1">
            <a:spLocks noChangeArrowheads="1"/>
          </p:cNvSpPr>
          <p:nvPr/>
        </p:nvSpPr>
        <p:spPr bwMode="auto">
          <a:xfrm>
            <a:off x="755576" y="548680"/>
            <a:ext cx="7019925" cy="584775"/>
          </a:xfrm>
          <a:prstGeom prst="rect">
            <a:avLst/>
          </a:prstGeom>
          <a:noFill/>
          <a:ln w="9525">
            <a:noFill/>
            <a:miter lim="800000"/>
            <a:headEnd/>
            <a:tailEnd/>
          </a:ln>
        </p:spPr>
        <p:txBody>
          <a:bodyPr>
            <a:spAutoFit/>
          </a:bodyPr>
          <a:lstStyle/>
          <a:p>
            <a:pPr algn="ctr">
              <a:buClr>
                <a:schemeClr val="hlink"/>
              </a:buClr>
              <a:buFont typeface="Wingdings" pitchFamily="2" charset="2"/>
              <a:buNone/>
            </a:pPr>
            <a:r>
              <a:rPr lang="tr-TR" sz="3200" b="1" dirty="0">
                <a:solidFill>
                  <a:schemeClr val="accent2"/>
                </a:solidFill>
                <a:latin typeface="Comic Sans MS" pitchFamily="66" charset="0"/>
                <a:cs typeface="Arial" pitchFamily="34" charset="0"/>
              </a:rPr>
              <a:t>AYDINLATMA</a:t>
            </a:r>
          </a:p>
        </p:txBody>
      </p:sp>
      <p:pic>
        <p:nvPicPr>
          <p:cNvPr id="242692" name="Picture 6" descr="C:\Users\COMPAQ\Desktop\8.jpg"/>
          <p:cNvPicPr>
            <a:picLocks noChangeAspect="1" noChangeArrowheads="1"/>
          </p:cNvPicPr>
          <p:nvPr/>
        </p:nvPicPr>
        <p:blipFill>
          <a:blip r:embed="rId3" cstate="print"/>
          <a:srcRect/>
          <a:stretch>
            <a:fillRect/>
          </a:stretch>
        </p:blipFill>
        <p:spPr bwMode="auto">
          <a:xfrm>
            <a:off x="4787900" y="1916832"/>
            <a:ext cx="3888556" cy="3434631"/>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1"/>
          <p:cNvSpPr>
            <a:spLocks noChangeArrowheads="1"/>
          </p:cNvSpPr>
          <p:nvPr/>
        </p:nvSpPr>
        <p:spPr bwMode="auto">
          <a:xfrm>
            <a:off x="0" y="476672"/>
            <a:ext cx="8858250" cy="5062924"/>
          </a:xfrm>
          <a:prstGeom prst="rect">
            <a:avLst/>
          </a:prstGeom>
          <a:noFill/>
          <a:ln w="9525">
            <a:noFill/>
            <a:miter lim="800000"/>
            <a:headEnd/>
            <a:tailEnd/>
          </a:ln>
        </p:spPr>
        <p:txBody>
          <a:bodyPr anchor="ctr">
            <a:spAutoFit/>
          </a:bodyPr>
          <a:lstStyle/>
          <a:p>
            <a:pPr algn="just"/>
            <a:endParaRPr lang="tr-TR" sz="2300" b="1" dirty="0">
              <a:solidFill>
                <a:srgbClr val="C00000"/>
              </a:solidFill>
              <a:latin typeface="Comic Sans MS" pitchFamily="66" charset="0"/>
              <a:cs typeface="Times New Roman" pitchFamily="18" charset="0"/>
            </a:endParaRPr>
          </a:p>
          <a:p>
            <a:pPr algn="just"/>
            <a:endParaRPr lang="tr-TR" sz="2300" b="1" dirty="0">
              <a:solidFill>
                <a:srgbClr val="C00000"/>
              </a:solidFill>
              <a:latin typeface="Comic Sans MS" pitchFamily="66" charset="0"/>
              <a:cs typeface="Times New Roman" pitchFamily="18" charset="0"/>
            </a:endParaRPr>
          </a:p>
          <a:p>
            <a:pPr algn="just"/>
            <a:r>
              <a:rPr lang="tr-TR" sz="2400" b="1" dirty="0">
                <a:solidFill>
                  <a:schemeClr val="accent2"/>
                </a:solidFill>
                <a:latin typeface="Comic Sans MS" pitchFamily="66" charset="0"/>
                <a:cs typeface="Times New Roman" pitchFamily="18" charset="0"/>
              </a:rPr>
              <a:t>Kötü aydınlatmanın vereceği </a:t>
            </a:r>
            <a:r>
              <a:rPr lang="tr-TR" sz="2400" b="1" dirty="0" smtClean="0">
                <a:solidFill>
                  <a:schemeClr val="accent2"/>
                </a:solidFill>
                <a:latin typeface="Comic Sans MS" pitchFamily="66" charset="0"/>
                <a:cs typeface="Times New Roman" pitchFamily="18" charset="0"/>
              </a:rPr>
              <a:t>zararlar</a:t>
            </a:r>
            <a:endParaRPr lang="tr-TR" sz="2400" b="1" dirty="0">
              <a:solidFill>
                <a:srgbClr val="C00000"/>
              </a:solidFill>
              <a:latin typeface="Comic Sans MS" pitchFamily="66" charset="0"/>
              <a:cs typeface="Times New Roman" pitchFamily="18" charset="0"/>
            </a:endParaRPr>
          </a:p>
          <a:p>
            <a:pPr algn="just"/>
            <a:endParaRPr lang="tr-TR" sz="2300" dirty="0">
              <a:latin typeface="Comic Sans MS" pitchFamily="66" charset="0"/>
            </a:endParaRPr>
          </a:p>
          <a:p>
            <a:pPr algn="just" eaLnBrk="0" hangingPunct="0"/>
            <a:r>
              <a:rPr lang="tr-TR" sz="2300" dirty="0">
                <a:solidFill>
                  <a:srgbClr val="C00000"/>
                </a:solidFill>
                <a:latin typeface="Comic Sans MS" pitchFamily="66" charset="0"/>
                <a:cs typeface="Times New Roman" pitchFamily="18" charset="0"/>
              </a:rPr>
              <a:t>1) </a:t>
            </a:r>
            <a:r>
              <a:rPr lang="tr-TR" sz="2300" dirty="0">
                <a:latin typeface="Comic Sans MS" pitchFamily="66" charset="0"/>
                <a:cs typeface="Times New Roman" pitchFamily="18" charset="0"/>
              </a:rPr>
              <a:t>Yetersiz veya uygunsuz aydınlatma sonucunda, görme fonksiyonunda zorlanmalar, göz yorgunluğu, gözlerde batma, yanma, kızartı olur, ileri derecede etkilenme ile görme bozulur. </a:t>
            </a:r>
          </a:p>
          <a:p>
            <a:pPr algn="just" eaLnBrk="0" hangingPunct="0">
              <a:buFontTx/>
              <a:buChar char="•"/>
            </a:pPr>
            <a:endParaRPr lang="tr-TR" sz="2300" dirty="0" smtClean="0">
              <a:latin typeface="Comic Sans MS" pitchFamily="66" charset="0"/>
            </a:endParaRPr>
          </a:p>
          <a:p>
            <a:pPr algn="just" eaLnBrk="0" hangingPunct="0"/>
            <a:endParaRPr lang="tr-TR" sz="2300" dirty="0">
              <a:latin typeface="Comic Sans MS" pitchFamily="66" charset="0"/>
            </a:endParaRPr>
          </a:p>
          <a:p>
            <a:pPr algn="just" eaLnBrk="0" hangingPunct="0"/>
            <a:r>
              <a:rPr lang="tr-TR" sz="2300" dirty="0">
                <a:solidFill>
                  <a:srgbClr val="C00000"/>
                </a:solidFill>
                <a:latin typeface="Comic Sans MS" pitchFamily="66" charset="0"/>
                <a:cs typeface="Times New Roman" pitchFamily="18" charset="0"/>
              </a:rPr>
              <a:t>2) </a:t>
            </a:r>
            <a:r>
              <a:rPr lang="tr-TR" sz="2300" dirty="0">
                <a:latin typeface="Comic Sans MS" pitchFamily="66" charset="0"/>
                <a:cs typeface="Times New Roman" pitchFamily="18" charset="0"/>
              </a:rPr>
              <a:t>Ayrıca, iyi ve yeterli derecede aydınlatılmamış bir ortamda yapılan çalışmalarda (ağaç işleme tezgahları, torna tezgahları gibi tehlikeli makinelerin kullanılması ile) iş kazaları artabilir. </a:t>
            </a:r>
          </a:p>
          <a:p>
            <a:pPr algn="just" eaLnBrk="0" hangingPunct="0"/>
            <a:endParaRPr lang="tr-TR" sz="2300" dirty="0">
              <a:latin typeface="Comic Sans MS" pitchFamily="66" charset="0"/>
            </a:endParaRPr>
          </a:p>
          <a:p>
            <a:pPr algn="just" eaLnBrk="0" hangingPunct="0"/>
            <a:endParaRPr lang="tr-TR" sz="23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ChangeArrowheads="1"/>
          </p:cNvSpPr>
          <p:nvPr/>
        </p:nvSpPr>
        <p:spPr bwMode="auto">
          <a:xfrm>
            <a:off x="71438" y="115888"/>
            <a:ext cx="8929687" cy="5632450"/>
          </a:xfrm>
          <a:prstGeom prst="rect">
            <a:avLst/>
          </a:prstGeom>
          <a:noFill/>
          <a:ln w="9525">
            <a:noFill/>
            <a:miter lim="800000"/>
            <a:headEnd/>
            <a:tailEnd/>
          </a:ln>
        </p:spPr>
        <p:txBody>
          <a:bodyPr anchor="ctr">
            <a:spAutoFit/>
          </a:bodyPr>
          <a:lstStyle/>
          <a:p>
            <a:pPr algn="just"/>
            <a:endParaRPr lang="tr-TR" sz="2400" b="1" dirty="0">
              <a:solidFill>
                <a:srgbClr val="C00000"/>
              </a:solidFill>
              <a:latin typeface="Comic Sans MS" pitchFamily="66" charset="0"/>
              <a:cs typeface="Times New Roman" pitchFamily="18" charset="0"/>
            </a:endParaRPr>
          </a:p>
          <a:p>
            <a:pPr algn="just"/>
            <a:endParaRPr lang="tr-TR" sz="2400" b="1" dirty="0">
              <a:solidFill>
                <a:srgbClr val="C00000"/>
              </a:solidFill>
              <a:latin typeface="Comic Sans MS" pitchFamily="66" charset="0"/>
              <a:cs typeface="Times New Roman" pitchFamily="18" charset="0"/>
            </a:endParaRPr>
          </a:p>
          <a:p>
            <a:pPr algn="just"/>
            <a:r>
              <a:rPr lang="tr-TR" sz="2400" b="1" dirty="0">
                <a:solidFill>
                  <a:schemeClr val="accent2"/>
                </a:solidFill>
                <a:latin typeface="Comic Sans MS" pitchFamily="66" charset="0"/>
                <a:cs typeface="Times New Roman" pitchFamily="18" charset="0"/>
              </a:rPr>
              <a:t>İyi aydınlatmanın sağlayacağı yararlar:</a:t>
            </a:r>
          </a:p>
          <a:p>
            <a:pPr algn="just"/>
            <a:endParaRPr lang="tr-TR" sz="2400" dirty="0">
              <a:solidFill>
                <a:srgbClr val="0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1) </a:t>
            </a:r>
            <a:r>
              <a:rPr lang="tr-TR" sz="2400" dirty="0">
                <a:latin typeface="Comic Sans MS" pitchFamily="66" charset="0"/>
                <a:cs typeface="Times New Roman" pitchFamily="18" charset="0"/>
              </a:rPr>
              <a:t>Gözün görme yeteneği artar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2) </a:t>
            </a:r>
            <a:r>
              <a:rPr lang="tr-TR" sz="2400" dirty="0">
                <a:latin typeface="Comic Sans MS" pitchFamily="66" charset="0"/>
                <a:cs typeface="Times New Roman" pitchFamily="18" charset="0"/>
              </a:rPr>
              <a:t>Göz sağlığı korunur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3) </a:t>
            </a:r>
            <a:r>
              <a:rPr lang="tr-TR" sz="2400" dirty="0">
                <a:latin typeface="Comic Sans MS" pitchFamily="66" charset="0"/>
                <a:cs typeface="Times New Roman" pitchFamily="18" charset="0"/>
              </a:rPr>
              <a:t>Kazalar azalır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4) </a:t>
            </a:r>
            <a:r>
              <a:rPr lang="tr-TR" sz="2400" dirty="0">
                <a:latin typeface="Comic Sans MS" pitchFamily="66" charset="0"/>
                <a:cs typeface="Times New Roman" pitchFamily="18" charset="0"/>
              </a:rPr>
              <a:t>Yapılan işin verimi yükselir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5) </a:t>
            </a:r>
            <a:r>
              <a:rPr lang="tr-TR" sz="2400" dirty="0">
                <a:latin typeface="Comic Sans MS" pitchFamily="66" charset="0"/>
                <a:cs typeface="Times New Roman" pitchFamily="18" charset="0"/>
              </a:rPr>
              <a:t>Güvenlik sağlanır</a:t>
            </a:r>
            <a:endParaRPr lang="tr-TR" sz="2400" dirty="0">
              <a:solidFill>
                <a:srgbClr val="000000"/>
              </a:solidFill>
              <a:latin typeface="Comic Sans MS" pitchFamily="66" charset="0"/>
              <a:cs typeface="Times New Roman" pitchFamily="18" charset="0"/>
            </a:endParaRPr>
          </a:p>
          <a:p>
            <a:pPr algn="just" eaLnBrk="0" hangingPunct="0"/>
            <a:endParaRPr lang="tr-TR" sz="2400" dirty="0">
              <a:solidFill>
                <a:srgbClr val="C00000"/>
              </a:solidFill>
              <a:latin typeface="Comic Sans MS" pitchFamily="66" charset="0"/>
              <a:cs typeface="Times New Roman" pitchFamily="18" charset="0"/>
            </a:endParaRPr>
          </a:p>
          <a:p>
            <a:pPr algn="just" eaLnBrk="0" hangingPunct="0"/>
            <a:r>
              <a:rPr lang="tr-TR" sz="2400" dirty="0">
                <a:solidFill>
                  <a:srgbClr val="C00000"/>
                </a:solidFill>
                <a:latin typeface="Comic Sans MS" pitchFamily="66" charset="0"/>
                <a:cs typeface="Times New Roman" pitchFamily="18" charset="0"/>
              </a:rPr>
              <a:t>6) </a:t>
            </a:r>
            <a:r>
              <a:rPr lang="tr-TR" sz="2400" dirty="0">
                <a:latin typeface="Comic Sans MS" pitchFamily="66" charset="0"/>
                <a:cs typeface="Times New Roman" pitchFamily="18" charset="0"/>
              </a:rPr>
              <a:t>Estetik hislere ve konfor gereksinimine yanıt verilir </a:t>
            </a:r>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p:txBody>
          <a:bodyPr lIns="92075" tIns="46038" rIns="92075" bIns="46038">
            <a:normAutofit/>
          </a:bodyPr>
          <a:lstStyle/>
          <a:p>
            <a:pPr eaLnBrk="1" hangingPunct="1"/>
            <a:r>
              <a:rPr lang="tr-TR" sz="3200" dirty="0" smtClean="0">
                <a:solidFill>
                  <a:schemeClr val="accent2"/>
                </a:solidFill>
                <a:latin typeface="Comic Sans MS" pitchFamily="66" charset="0"/>
              </a:rPr>
              <a:t>           3.  BİYOLOJİK RİSKLER</a:t>
            </a:r>
          </a:p>
        </p:txBody>
      </p:sp>
      <p:pic>
        <p:nvPicPr>
          <p:cNvPr id="296963"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sp>
        <p:nvSpPr>
          <p:cNvPr id="296964" name="Rectangle 2"/>
          <p:cNvSpPr>
            <a:spLocks noChangeArrowheads="1"/>
          </p:cNvSpPr>
          <p:nvPr/>
        </p:nvSpPr>
        <p:spPr bwMode="auto">
          <a:xfrm>
            <a:off x="2286000" y="4929188"/>
            <a:ext cx="4968875" cy="714375"/>
          </a:xfrm>
          <a:prstGeom prst="rect">
            <a:avLst/>
          </a:prstGeom>
          <a:noFill/>
          <a:ln w="9525">
            <a:noFill/>
            <a:miter lim="800000"/>
            <a:headEnd/>
            <a:tailEnd/>
          </a:ln>
        </p:spPr>
        <p:txBody>
          <a:bodyPr/>
          <a:lstStyle/>
          <a:p>
            <a:pPr marL="342900" indent="-342900">
              <a:lnSpc>
                <a:spcPct val="80000"/>
              </a:lnSpc>
              <a:spcBef>
                <a:spcPct val="20000"/>
              </a:spcBef>
              <a:buClr>
                <a:schemeClr val="folHlink"/>
              </a:buClr>
              <a:buSzPct val="90000"/>
              <a:buFont typeface="Wingdings" pitchFamily="2" charset="2"/>
              <a:buNone/>
            </a:pPr>
            <a:r>
              <a:rPr lang="tr-TR" sz="3600">
                <a:latin typeface="Times New Roman" pitchFamily="18" charset="0"/>
              </a:rPr>
              <a:t>			</a:t>
            </a:r>
            <a:endParaRPr lang="tr-TR" sz="3600">
              <a:solidFill>
                <a:srgbClr val="99FF33"/>
              </a:solidFill>
              <a:latin typeface="Times New Roman" pitchFamily="18" charset="0"/>
            </a:endParaRPr>
          </a:p>
        </p:txBody>
      </p:sp>
      <p:pic>
        <p:nvPicPr>
          <p:cNvPr id="296965" name="Picture 5" descr="koken2"/>
          <p:cNvPicPr>
            <a:picLocks noChangeAspect="1" noChangeArrowheads="1"/>
          </p:cNvPicPr>
          <p:nvPr/>
        </p:nvPicPr>
        <p:blipFill>
          <a:blip r:embed="rId4" cstate="print"/>
          <a:srcRect/>
          <a:stretch>
            <a:fillRect/>
          </a:stretch>
        </p:blipFill>
        <p:spPr bwMode="auto">
          <a:xfrm>
            <a:off x="1476375" y="2276475"/>
            <a:ext cx="2103438" cy="2665413"/>
          </a:xfrm>
          <a:prstGeom prst="rect">
            <a:avLst/>
          </a:prstGeom>
          <a:noFill/>
          <a:ln w="9525">
            <a:noFill/>
            <a:miter lim="800000"/>
            <a:headEnd/>
            <a:tailEnd/>
          </a:ln>
        </p:spPr>
      </p:pic>
      <p:pic>
        <p:nvPicPr>
          <p:cNvPr id="296966" name="Picture 4" descr="biolrisk.gif (989 bytes)"/>
          <p:cNvPicPr>
            <a:picLocks noChangeAspect="1" noChangeArrowheads="1"/>
          </p:cNvPicPr>
          <p:nvPr/>
        </p:nvPicPr>
        <p:blipFill>
          <a:blip r:embed="rId5" cstate="print"/>
          <a:srcRect/>
          <a:stretch>
            <a:fillRect/>
          </a:stretch>
        </p:blipFill>
        <p:spPr bwMode="auto">
          <a:xfrm>
            <a:off x="4054475" y="2420938"/>
            <a:ext cx="2749550" cy="3024187"/>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idx="4294967295"/>
          </p:nvPr>
        </p:nvSpPr>
        <p:spPr>
          <a:xfrm>
            <a:off x="467544" y="836712"/>
            <a:ext cx="8229600" cy="1150937"/>
          </a:xfrm>
        </p:spPr>
        <p:txBody>
          <a:bodyPr>
            <a:normAutofit/>
          </a:bodyPr>
          <a:lstStyle/>
          <a:p>
            <a:pPr eaLnBrk="1" hangingPunct="1"/>
            <a:r>
              <a:rPr lang="tr-TR" sz="3200" dirty="0" smtClean="0">
                <a:solidFill>
                  <a:schemeClr val="accent2"/>
                </a:solidFill>
                <a:latin typeface="Comic Sans MS" pitchFamily="66" charset="0"/>
              </a:rPr>
              <a:t>GRUPLANDIRMA</a:t>
            </a:r>
          </a:p>
        </p:txBody>
      </p:sp>
      <p:sp>
        <p:nvSpPr>
          <p:cNvPr id="297987" name="Rectangle 3"/>
          <p:cNvSpPr>
            <a:spLocks noGrp="1" noChangeArrowheads="1"/>
          </p:cNvSpPr>
          <p:nvPr>
            <p:ph type="body" idx="4294967295"/>
          </p:nvPr>
        </p:nvSpPr>
        <p:spPr>
          <a:xfrm>
            <a:off x="914400" y="2349500"/>
            <a:ext cx="7772400" cy="3460750"/>
          </a:xfrm>
        </p:spPr>
        <p:txBody>
          <a:bodyPr/>
          <a:lstStyle/>
          <a:p>
            <a:pPr eaLnBrk="1" hangingPunct="1">
              <a:buFont typeface="Wingdings" pitchFamily="2" charset="2"/>
              <a:buChar char="v"/>
            </a:pPr>
            <a:r>
              <a:rPr lang="tr-TR" sz="2400" b="1" dirty="0" smtClean="0">
                <a:solidFill>
                  <a:schemeClr val="accent1"/>
                </a:solidFill>
                <a:latin typeface="Comic Sans MS" pitchFamily="66" charset="0"/>
              </a:rPr>
              <a:t>Biyolojik  etkenler:</a:t>
            </a:r>
          </a:p>
          <a:p>
            <a:pPr eaLnBrk="1" hangingPunct="1">
              <a:buFont typeface="Wingdings" pitchFamily="2" charset="2"/>
              <a:buChar char="Ø"/>
            </a:pPr>
            <a:r>
              <a:rPr lang="tr-TR" sz="2400" b="1" dirty="0" smtClean="0">
                <a:latin typeface="Comic Sans MS" pitchFamily="66" charset="0"/>
              </a:rPr>
              <a:t>	</a:t>
            </a:r>
            <a:r>
              <a:rPr lang="tr-TR" sz="2400" dirty="0" smtClean="0">
                <a:latin typeface="Comic Sans MS" pitchFamily="66" charset="0"/>
              </a:rPr>
              <a:t>Bakteriler</a:t>
            </a:r>
          </a:p>
          <a:p>
            <a:pPr eaLnBrk="1" hangingPunct="1">
              <a:buFont typeface="Wingdings" pitchFamily="2" charset="2"/>
              <a:buChar char="Ø"/>
            </a:pPr>
            <a:r>
              <a:rPr lang="tr-TR" sz="2400" dirty="0" smtClean="0">
                <a:latin typeface="Comic Sans MS" pitchFamily="66" charset="0"/>
              </a:rPr>
              <a:t>	Virüsler</a:t>
            </a:r>
          </a:p>
          <a:p>
            <a:pPr eaLnBrk="1" hangingPunct="1">
              <a:buFont typeface="Wingdings" pitchFamily="2" charset="2"/>
              <a:buChar char="Ø"/>
            </a:pPr>
            <a:r>
              <a:rPr lang="tr-TR" sz="2400" dirty="0" smtClean="0">
                <a:latin typeface="Comic Sans MS" pitchFamily="66" charset="0"/>
              </a:rPr>
              <a:t>	Mantarlar</a:t>
            </a:r>
          </a:p>
          <a:p>
            <a:pPr eaLnBrk="1" hangingPunct="1">
              <a:buFont typeface="Wingdings" pitchFamily="2" charset="2"/>
              <a:buChar char="Ø"/>
            </a:pPr>
            <a:r>
              <a:rPr lang="tr-TR" sz="2400" dirty="0" smtClean="0">
                <a:latin typeface="Comic Sans MS" pitchFamily="66" charset="0"/>
              </a:rPr>
              <a:t>	Parazitler olarak gruplandırılmaktadır.</a:t>
            </a:r>
          </a:p>
          <a:p>
            <a:pPr eaLnBrk="1" hangingPunct="1">
              <a:buFont typeface="Wingdings" pitchFamily="2" charset="2"/>
              <a:buNone/>
            </a:pPr>
            <a:endParaRPr lang="tr-TR" sz="2400" b="1" dirty="0" smtClean="0">
              <a:latin typeface="Comic Sans MS" pitchFamily="66" charset="0"/>
            </a:endParaRPr>
          </a:p>
        </p:txBody>
      </p:sp>
      <p:pic>
        <p:nvPicPr>
          <p:cNvPr id="297988" name="Picture 4" descr="bakteri1"/>
          <p:cNvPicPr>
            <a:picLocks noChangeAspect="1" noChangeArrowheads="1"/>
          </p:cNvPicPr>
          <p:nvPr/>
        </p:nvPicPr>
        <p:blipFill>
          <a:blip r:embed="rId3" cstate="print"/>
          <a:srcRect/>
          <a:stretch>
            <a:fillRect/>
          </a:stretch>
        </p:blipFill>
        <p:spPr bwMode="auto">
          <a:xfrm>
            <a:off x="5868144" y="1412776"/>
            <a:ext cx="2271712" cy="2087563"/>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1 Başlık"/>
          <p:cNvSpPr>
            <a:spLocks noGrp="1"/>
          </p:cNvSpPr>
          <p:nvPr>
            <p:ph type="title" idx="4294967295"/>
          </p:nvPr>
        </p:nvSpPr>
        <p:spPr>
          <a:xfrm>
            <a:off x="395288" y="404813"/>
            <a:ext cx="8208962" cy="792162"/>
          </a:xfrm>
        </p:spPr>
        <p:txBody>
          <a:bodyPr anchor="b">
            <a:noAutofit/>
          </a:bodyPr>
          <a:lstStyle/>
          <a:p>
            <a:pPr algn="ctr" eaLnBrk="1" hangingPunct="1"/>
            <a:r>
              <a:rPr lang="tr-TR" sz="2400" dirty="0" smtClean="0">
                <a:solidFill>
                  <a:schemeClr val="accent2"/>
                </a:solidFill>
                <a:latin typeface="Comic Sans MS" pitchFamily="66" charset="0"/>
                <a:cs typeface="Aharoni" pitchFamily="2" charset="-79"/>
              </a:rPr>
              <a:t>Biyolojik etkenler enfeksiyon risk düzeyine göre 4 risk grubunda </a:t>
            </a:r>
            <a:r>
              <a:rPr lang="tr-TR" sz="2400" dirty="0" err="1" smtClean="0">
                <a:solidFill>
                  <a:schemeClr val="accent2"/>
                </a:solidFill>
                <a:latin typeface="Comic Sans MS" pitchFamily="66" charset="0"/>
                <a:cs typeface="Aharoni" pitchFamily="2" charset="-79"/>
              </a:rPr>
              <a:t>sınaıflandırılır</a:t>
            </a:r>
            <a:r>
              <a:rPr lang="tr-TR" sz="2400" dirty="0" smtClean="0">
                <a:solidFill>
                  <a:schemeClr val="accent2"/>
                </a:solidFill>
                <a:latin typeface="Comic Sans MS" pitchFamily="66" charset="0"/>
                <a:cs typeface="Aharoni" pitchFamily="2" charset="-79"/>
              </a:rPr>
              <a:t>.</a:t>
            </a:r>
          </a:p>
        </p:txBody>
      </p:sp>
      <p:sp>
        <p:nvSpPr>
          <p:cNvPr id="304131" name="2 İçerik Yer Tutucusu"/>
          <p:cNvSpPr>
            <a:spLocks noGrp="1"/>
          </p:cNvSpPr>
          <p:nvPr>
            <p:ph idx="4294967295"/>
          </p:nvPr>
        </p:nvSpPr>
        <p:spPr>
          <a:xfrm>
            <a:off x="395288" y="1484313"/>
            <a:ext cx="8229600" cy="3889375"/>
          </a:xfrm>
        </p:spPr>
        <p:txBody>
          <a:bodyPr anchor="ctr"/>
          <a:lstStyle/>
          <a:p>
            <a:pPr marL="273050" indent="-273050" eaLnBrk="1" hangingPunct="1">
              <a:buFont typeface="Wingdings" pitchFamily="2" charset="2"/>
              <a:buNone/>
            </a:pPr>
            <a:r>
              <a:rPr lang="tr-TR" b="1" dirty="0" smtClean="0">
                <a:solidFill>
                  <a:schemeClr val="accent1"/>
                </a:solidFill>
                <a:latin typeface="Comic Sans MS" pitchFamily="66" charset="0"/>
              </a:rPr>
              <a:t>Grup 1 :</a:t>
            </a:r>
            <a:r>
              <a:rPr lang="tr-TR" dirty="0" smtClean="0">
                <a:solidFill>
                  <a:schemeClr val="accent1"/>
                </a:solidFill>
                <a:latin typeface="Comic Sans MS" pitchFamily="66" charset="0"/>
              </a:rPr>
              <a:t>  </a:t>
            </a:r>
            <a:r>
              <a:rPr lang="tr-TR" dirty="0" smtClean="0">
                <a:latin typeface="Comic Sans MS" pitchFamily="66" charset="0"/>
              </a:rPr>
              <a:t>İnsanda hastalığa yol açma olasılığı bulunmayan biyolojik etkenlerdir.</a:t>
            </a:r>
          </a:p>
          <a:p>
            <a:pPr marL="273050" indent="-273050" eaLnBrk="1" hangingPunct="1">
              <a:buFont typeface="Wingdings" pitchFamily="2" charset="2"/>
              <a:buNone/>
            </a:pPr>
            <a:endParaRPr lang="tr-TR" dirty="0" smtClean="0">
              <a:latin typeface="Comic Sans MS" pitchFamily="66" charset="0"/>
            </a:endParaRPr>
          </a:p>
          <a:p>
            <a:pPr marL="273050" indent="-273050" eaLnBrk="1" hangingPunct="1">
              <a:buFont typeface="Wingdings" pitchFamily="2" charset="2"/>
              <a:buNone/>
            </a:pPr>
            <a:r>
              <a:rPr lang="tr-TR" b="1" dirty="0" smtClean="0">
                <a:solidFill>
                  <a:schemeClr val="accent1"/>
                </a:solidFill>
                <a:latin typeface="Comic Sans MS" pitchFamily="66" charset="0"/>
              </a:rPr>
              <a:t>Grup 2 </a:t>
            </a:r>
            <a:r>
              <a:rPr lang="tr-TR" dirty="0" smtClean="0">
                <a:solidFill>
                  <a:schemeClr val="accent1"/>
                </a:solidFill>
                <a:latin typeface="Comic Sans MS" pitchFamily="66" charset="0"/>
              </a:rPr>
              <a:t>: </a:t>
            </a:r>
            <a:r>
              <a:rPr lang="tr-TR" dirty="0" smtClean="0">
                <a:latin typeface="Comic Sans MS" pitchFamily="66" charset="0"/>
              </a:rPr>
              <a:t>İnsanda hastalığa neden olabilen, çalışanlara zarar verebilecek, ancak topluma yayılma olasılığı olmayan, genellikle etkili korunma veya tedavi olanağı bulunan biyolojik etkenlerdir.</a:t>
            </a:r>
          </a:p>
        </p:txBody>
      </p:sp>
      <p:pic>
        <p:nvPicPr>
          <p:cNvPr id="304132" name="Picture 4" descr="laborant040086f01b006ca90aby"/>
          <p:cNvPicPr>
            <a:picLocks noChangeAspect="1" noChangeArrowheads="1"/>
          </p:cNvPicPr>
          <p:nvPr/>
        </p:nvPicPr>
        <p:blipFill>
          <a:blip r:embed="rId3" cstate="print"/>
          <a:srcRect/>
          <a:stretch>
            <a:fillRect/>
          </a:stretch>
        </p:blipFill>
        <p:spPr bwMode="auto">
          <a:xfrm>
            <a:off x="4932040" y="4797152"/>
            <a:ext cx="2951560" cy="1755179"/>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26" name="Picture 2" descr="üzgün 1 copy"/>
          <p:cNvPicPr>
            <a:picLocks noChangeAspect="1" noChangeArrowheads="1"/>
          </p:cNvPicPr>
          <p:nvPr/>
        </p:nvPicPr>
        <p:blipFill>
          <a:blip r:embed="rId3" cstate="print"/>
          <a:srcRect/>
          <a:stretch>
            <a:fillRect/>
          </a:stretch>
        </p:blipFill>
        <p:spPr bwMode="auto">
          <a:xfrm>
            <a:off x="228600" y="1295400"/>
            <a:ext cx="3613150" cy="4343400"/>
          </a:xfrm>
          <a:prstGeom prst="rect">
            <a:avLst/>
          </a:prstGeom>
          <a:noFill/>
          <a:ln w="9525">
            <a:noFill/>
            <a:miter lim="800000"/>
            <a:headEnd/>
            <a:tailEnd/>
          </a:ln>
        </p:spPr>
      </p:pic>
      <p:sp>
        <p:nvSpPr>
          <p:cNvPr id="589827" name="Rectangle 3"/>
          <p:cNvSpPr>
            <a:spLocks noChangeArrowheads="1"/>
          </p:cNvSpPr>
          <p:nvPr/>
        </p:nvSpPr>
        <p:spPr bwMode="auto">
          <a:xfrm>
            <a:off x="4648200" y="914400"/>
            <a:ext cx="76200" cy="5105400"/>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589828" name="Text Box 4"/>
          <p:cNvSpPr txBox="1">
            <a:spLocks noChangeArrowheads="1"/>
          </p:cNvSpPr>
          <p:nvPr/>
        </p:nvSpPr>
        <p:spPr bwMode="auto">
          <a:xfrm>
            <a:off x="304800" y="5877272"/>
            <a:ext cx="8686800" cy="400110"/>
          </a:xfrm>
          <a:prstGeom prst="rect">
            <a:avLst/>
          </a:prstGeom>
          <a:noFill/>
          <a:ln w="9525">
            <a:noFill/>
            <a:miter lim="800000"/>
            <a:headEnd/>
            <a:tailEnd/>
          </a:ln>
        </p:spPr>
        <p:txBody>
          <a:bodyPr wrap="square">
            <a:spAutoFit/>
          </a:bodyPr>
          <a:lstStyle/>
          <a:p>
            <a:r>
              <a:rPr lang="tr-TR" sz="2000" b="1" dirty="0">
                <a:latin typeface="Comic Sans MS" pitchFamily="66" charset="0"/>
              </a:rPr>
              <a:t>SİZ VE SEVDİKLERİNİZ İÇİN İŞ GÜVENLİĞİ BİR AYNADIR.</a:t>
            </a:r>
          </a:p>
        </p:txBody>
      </p:sp>
      <p:pic>
        <p:nvPicPr>
          <p:cNvPr id="589829" name="Picture 5" descr="qw copy"/>
          <p:cNvPicPr>
            <a:picLocks noChangeAspect="1" noChangeArrowheads="1"/>
          </p:cNvPicPr>
          <p:nvPr/>
        </p:nvPicPr>
        <p:blipFill>
          <a:blip r:embed="rId4" cstate="print"/>
          <a:srcRect/>
          <a:stretch>
            <a:fillRect/>
          </a:stretch>
        </p:blipFill>
        <p:spPr bwMode="auto">
          <a:xfrm>
            <a:off x="4876800" y="1447800"/>
            <a:ext cx="3417888" cy="4111625"/>
          </a:xfrm>
          <a:prstGeom prst="rect">
            <a:avLst/>
          </a:prstGeom>
          <a:noFill/>
          <a:ln w="9525">
            <a:noFill/>
            <a:miter lim="800000"/>
            <a:headEnd/>
            <a:tailEnd/>
          </a:ln>
        </p:spPr>
      </p:pic>
      <p:sp>
        <p:nvSpPr>
          <p:cNvPr id="589830" name="Text Box 6"/>
          <p:cNvSpPr txBox="1">
            <a:spLocks noChangeArrowheads="1"/>
          </p:cNvSpPr>
          <p:nvPr/>
        </p:nvSpPr>
        <p:spPr bwMode="auto">
          <a:xfrm>
            <a:off x="2555776" y="476672"/>
            <a:ext cx="1752600" cy="2308324"/>
          </a:xfrm>
          <a:prstGeom prst="rect">
            <a:avLst/>
          </a:prstGeom>
          <a:noFill/>
          <a:ln w="9525">
            <a:noFill/>
            <a:miter lim="800000"/>
            <a:headEnd/>
            <a:tailEnd/>
          </a:ln>
        </p:spPr>
        <p:txBody>
          <a:bodyPr wrap="square">
            <a:spAutoFit/>
          </a:bodyPr>
          <a:lstStyle/>
          <a:p>
            <a:pPr>
              <a:spcBef>
                <a:spcPct val="50000"/>
              </a:spcBef>
            </a:pPr>
            <a:r>
              <a:rPr lang="tr-TR" dirty="0" err="1">
                <a:latin typeface="Comic Sans MS" pitchFamily="66" charset="0"/>
              </a:rPr>
              <a:t>Amaan</a:t>
            </a:r>
            <a:r>
              <a:rPr lang="tr-TR" dirty="0">
                <a:latin typeface="Comic Sans MS" pitchFamily="66" charset="0"/>
              </a:rPr>
              <a:t> neymiş iş güvenliği </a:t>
            </a:r>
            <a:r>
              <a:rPr lang="tr-TR" dirty="0" err="1">
                <a:latin typeface="Comic Sans MS" pitchFamily="66" charset="0"/>
              </a:rPr>
              <a:t>yaa</a:t>
            </a:r>
            <a:r>
              <a:rPr lang="tr-TR" dirty="0">
                <a:latin typeface="Comic Sans MS" pitchFamily="66" charset="0"/>
              </a:rPr>
              <a:t> eskiden iş güvenliği mi vardı. Canım sıkkın zaten akşam olsa da eve gitsem.</a:t>
            </a:r>
          </a:p>
        </p:txBody>
      </p:sp>
      <p:sp>
        <p:nvSpPr>
          <p:cNvPr id="589831" name="Text Box 7"/>
          <p:cNvSpPr txBox="1">
            <a:spLocks noChangeArrowheads="1"/>
          </p:cNvSpPr>
          <p:nvPr/>
        </p:nvSpPr>
        <p:spPr bwMode="auto">
          <a:xfrm>
            <a:off x="6948264" y="332656"/>
            <a:ext cx="1905000" cy="2585323"/>
          </a:xfrm>
          <a:prstGeom prst="rect">
            <a:avLst/>
          </a:prstGeom>
          <a:noFill/>
          <a:ln w="9525">
            <a:noFill/>
            <a:miter lim="800000"/>
            <a:headEnd/>
            <a:tailEnd/>
          </a:ln>
        </p:spPr>
        <p:txBody>
          <a:bodyPr wrap="square">
            <a:spAutoFit/>
          </a:bodyPr>
          <a:lstStyle/>
          <a:p>
            <a:pPr>
              <a:spcBef>
                <a:spcPct val="50000"/>
              </a:spcBef>
            </a:pPr>
            <a:r>
              <a:rPr lang="tr-TR" dirty="0">
                <a:latin typeface="Comic Sans MS" pitchFamily="66" charset="0"/>
              </a:rPr>
              <a:t>İş güvenliği kurallarının hepsine uyacağım çünkü onlar benim sağ salim eve geri dönebilmem için konulmuş kurallar</a:t>
            </a: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89826"/>
                                        </p:tgtEl>
                                        <p:attrNameLst>
                                          <p:attrName>style.visibility</p:attrName>
                                        </p:attrNameLst>
                                      </p:cBhvr>
                                      <p:to>
                                        <p:strVal val="visible"/>
                                      </p:to>
                                    </p:set>
                                    <p:anim calcmode="lin" valueType="num">
                                      <p:cBhvr>
                                        <p:cTn id="7" dur="500" decel="50000" fill="hold">
                                          <p:stCondLst>
                                            <p:cond delay="0"/>
                                          </p:stCondLst>
                                        </p:cTn>
                                        <p:tgtEl>
                                          <p:spTgt spid="5898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898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89826"/>
                                        </p:tgtEl>
                                        <p:attrNameLst>
                                          <p:attrName>ppt_w</p:attrName>
                                        </p:attrNameLst>
                                      </p:cBhvr>
                                      <p:tavLst>
                                        <p:tav tm="0">
                                          <p:val>
                                            <p:strVal val="#ppt_w*.05"/>
                                          </p:val>
                                        </p:tav>
                                        <p:tav tm="100000">
                                          <p:val>
                                            <p:strVal val="#ppt_w"/>
                                          </p:val>
                                        </p:tav>
                                      </p:tavLst>
                                    </p:anim>
                                    <p:anim calcmode="lin" valueType="num">
                                      <p:cBhvr>
                                        <p:cTn id="10" dur="1000" fill="hold"/>
                                        <p:tgtEl>
                                          <p:spTgt spid="5898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898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898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898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898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89830"/>
                                        </p:tgtEl>
                                        <p:attrNameLst>
                                          <p:attrName>style.visibility</p:attrName>
                                        </p:attrNameLst>
                                      </p:cBhvr>
                                      <p:to>
                                        <p:strVal val="visible"/>
                                      </p:to>
                                    </p:set>
                                    <p:anim calcmode="lin" valueType="num">
                                      <p:cBhvr>
                                        <p:cTn id="19" dur="500" decel="50000" fill="hold">
                                          <p:stCondLst>
                                            <p:cond delay="0"/>
                                          </p:stCondLst>
                                        </p:cTn>
                                        <p:tgtEl>
                                          <p:spTgt spid="58983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8983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89830"/>
                                        </p:tgtEl>
                                        <p:attrNameLst>
                                          <p:attrName>ppt_w</p:attrName>
                                        </p:attrNameLst>
                                      </p:cBhvr>
                                      <p:tavLst>
                                        <p:tav tm="0">
                                          <p:val>
                                            <p:strVal val="#ppt_w*.05"/>
                                          </p:val>
                                        </p:tav>
                                        <p:tav tm="100000">
                                          <p:val>
                                            <p:strVal val="#ppt_w"/>
                                          </p:val>
                                        </p:tav>
                                      </p:tavLst>
                                    </p:anim>
                                    <p:anim calcmode="lin" valueType="num">
                                      <p:cBhvr>
                                        <p:cTn id="22" dur="1000" fill="hold"/>
                                        <p:tgtEl>
                                          <p:spTgt spid="58983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8983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8983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8983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898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89827"/>
                                        </p:tgtEl>
                                        <p:attrNameLst>
                                          <p:attrName>style.visibility</p:attrName>
                                        </p:attrNameLst>
                                      </p:cBhvr>
                                      <p:to>
                                        <p:strVal val="visible"/>
                                      </p:to>
                                    </p:set>
                                    <p:anim calcmode="lin" valueType="num">
                                      <p:cBhvr>
                                        <p:cTn id="31" dur="500" decel="50000" fill="hold">
                                          <p:stCondLst>
                                            <p:cond delay="0"/>
                                          </p:stCondLst>
                                        </p:cTn>
                                        <p:tgtEl>
                                          <p:spTgt spid="58982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8982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89827"/>
                                        </p:tgtEl>
                                        <p:attrNameLst>
                                          <p:attrName>ppt_w</p:attrName>
                                        </p:attrNameLst>
                                      </p:cBhvr>
                                      <p:tavLst>
                                        <p:tav tm="0">
                                          <p:val>
                                            <p:strVal val="#ppt_w*.05"/>
                                          </p:val>
                                        </p:tav>
                                        <p:tav tm="100000">
                                          <p:val>
                                            <p:strVal val="#ppt_w"/>
                                          </p:val>
                                        </p:tav>
                                      </p:tavLst>
                                    </p:anim>
                                    <p:anim calcmode="lin" valueType="num">
                                      <p:cBhvr>
                                        <p:cTn id="34" dur="1000" fill="hold"/>
                                        <p:tgtEl>
                                          <p:spTgt spid="58982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8982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8982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8982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898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589829"/>
                                        </p:tgtEl>
                                        <p:attrNameLst>
                                          <p:attrName>style.visibility</p:attrName>
                                        </p:attrNameLst>
                                      </p:cBhvr>
                                      <p:to>
                                        <p:strVal val="visible"/>
                                      </p:to>
                                    </p:set>
                                    <p:anim calcmode="lin" valueType="num">
                                      <p:cBhvr>
                                        <p:cTn id="43" dur="500" decel="50000" fill="hold">
                                          <p:stCondLst>
                                            <p:cond delay="0"/>
                                          </p:stCondLst>
                                        </p:cTn>
                                        <p:tgtEl>
                                          <p:spTgt spid="58982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8982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89829"/>
                                        </p:tgtEl>
                                        <p:attrNameLst>
                                          <p:attrName>ppt_w</p:attrName>
                                        </p:attrNameLst>
                                      </p:cBhvr>
                                      <p:tavLst>
                                        <p:tav tm="0">
                                          <p:val>
                                            <p:strVal val="#ppt_w*.05"/>
                                          </p:val>
                                        </p:tav>
                                        <p:tav tm="100000">
                                          <p:val>
                                            <p:strVal val="#ppt_w"/>
                                          </p:val>
                                        </p:tav>
                                      </p:tavLst>
                                    </p:anim>
                                    <p:anim calcmode="lin" valueType="num">
                                      <p:cBhvr>
                                        <p:cTn id="46" dur="1000" fill="hold"/>
                                        <p:tgtEl>
                                          <p:spTgt spid="58982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8982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8982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8982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8982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89831"/>
                                        </p:tgtEl>
                                        <p:attrNameLst>
                                          <p:attrName>style.visibility</p:attrName>
                                        </p:attrNameLst>
                                      </p:cBhvr>
                                      <p:to>
                                        <p:strVal val="visible"/>
                                      </p:to>
                                    </p:set>
                                    <p:anim calcmode="lin" valueType="num">
                                      <p:cBhvr>
                                        <p:cTn id="55" dur="500" decel="50000" fill="hold">
                                          <p:stCondLst>
                                            <p:cond delay="0"/>
                                          </p:stCondLst>
                                        </p:cTn>
                                        <p:tgtEl>
                                          <p:spTgt spid="58983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8983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89831"/>
                                        </p:tgtEl>
                                        <p:attrNameLst>
                                          <p:attrName>ppt_w</p:attrName>
                                        </p:attrNameLst>
                                      </p:cBhvr>
                                      <p:tavLst>
                                        <p:tav tm="0">
                                          <p:val>
                                            <p:strVal val="#ppt_w*.05"/>
                                          </p:val>
                                        </p:tav>
                                        <p:tav tm="100000">
                                          <p:val>
                                            <p:strVal val="#ppt_w"/>
                                          </p:val>
                                        </p:tav>
                                      </p:tavLst>
                                    </p:anim>
                                    <p:anim calcmode="lin" valueType="num">
                                      <p:cBhvr>
                                        <p:cTn id="58" dur="1000" fill="hold"/>
                                        <p:tgtEl>
                                          <p:spTgt spid="58983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8983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8983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8983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898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89828"/>
                                        </p:tgtEl>
                                        <p:attrNameLst>
                                          <p:attrName>style.visibility</p:attrName>
                                        </p:attrNameLst>
                                      </p:cBhvr>
                                      <p:to>
                                        <p:strVal val="visible"/>
                                      </p:to>
                                    </p:set>
                                    <p:anim calcmode="lin" valueType="num">
                                      <p:cBhvr>
                                        <p:cTn id="67" dur="500" decel="50000" fill="hold">
                                          <p:stCondLst>
                                            <p:cond delay="0"/>
                                          </p:stCondLst>
                                        </p:cTn>
                                        <p:tgtEl>
                                          <p:spTgt spid="58982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8982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89828"/>
                                        </p:tgtEl>
                                        <p:attrNameLst>
                                          <p:attrName>ppt_w</p:attrName>
                                        </p:attrNameLst>
                                      </p:cBhvr>
                                      <p:tavLst>
                                        <p:tav tm="0">
                                          <p:val>
                                            <p:strVal val="#ppt_w*.05"/>
                                          </p:val>
                                        </p:tav>
                                        <p:tav tm="100000">
                                          <p:val>
                                            <p:strVal val="#ppt_w"/>
                                          </p:val>
                                        </p:tav>
                                      </p:tavLst>
                                    </p:anim>
                                    <p:anim calcmode="lin" valueType="num">
                                      <p:cBhvr>
                                        <p:cTn id="70" dur="1000" fill="hold"/>
                                        <p:tgtEl>
                                          <p:spTgt spid="58982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8982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8982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8982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8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animBg="1"/>
      <p:bldP spid="589828" grpId="0"/>
      <p:bldP spid="589830" grpId="0"/>
      <p:bldP spid="58983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2 İçerik Yer Tutucusu"/>
          <p:cNvSpPr>
            <a:spLocks noGrp="1"/>
          </p:cNvSpPr>
          <p:nvPr>
            <p:ph idx="4294967295"/>
          </p:nvPr>
        </p:nvSpPr>
        <p:spPr>
          <a:xfrm>
            <a:off x="0" y="476250"/>
            <a:ext cx="8869363" cy="5616575"/>
          </a:xfrm>
        </p:spPr>
        <p:txBody>
          <a:bodyPr anchor="ctr">
            <a:normAutofit lnSpcReduction="10000"/>
          </a:bodyPr>
          <a:lstStyle/>
          <a:p>
            <a:pPr marL="273050" indent="-273050" eaLnBrk="1" hangingPunct="1">
              <a:lnSpc>
                <a:spcPct val="150000"/>
              </a:lnSpc>
              <a:buNone/>
            </a:pPr>
            <a:endParaRPr lang="tr-TR" b="1" dirty="0" smtClean="0"/>
          </a:p>
          <a:p>
            <a:pPr marL="273050" indent="-273050" eaLnBrk="1" hangingPunct="1">
              <a:lnSpc>
                <a:spcPct val="150000"/>
              </a:lnSpc>
              <a:buNone/>
            </a:pPr>
            <a:r>
              <a:rPr lang="tr-TR" b="1" dirty="0" smtClean="0">
                <a:solidFill>
                  <a:schemeClr val="accent1"/>
                </a:solidFill>
                <a:latin typeface="Comic Sans MS" pitchFamily="66" charset="0"/>
              </a:rPr>
              <a:t>Grup 3 </a:t>
            </a:r>
            <a:r>
              <a:rPr lang="tr-TR" dirty="0" smtClean="0">
                <a:solidFill>
                  <a:schemeClr val="accent1"/>
                </a:solidFill>
                <a:latin typeface="Comic Sans MS" pitchFamily="66" charset="0"/>
              </a:rPr>
              <a:t>: </a:t>
            </a:r>
            <a:r>
              <a:rPr lang="tr-TR" dirty="0" smtClean="0">
                <a:latin typeface="Comic Sans MS" pitchFamily="66" charset="0"/>
              </a:rPr>
              <a:t>İnsanda ağır hastalıklara neden olan, çalışanlar için ciddi tehlike oluşturan, topluma yayılma riski bulunabilen ancak genellikle etkili korunma veya tedavi olanağı olan biyolojik etkenlerdir.</a:t>
            </a:r>
          </a:p>
          <a:p>
            <a:pPr marL="273050" indent="-273050" eaLnBrk="1" hangingPunct="1">
              <a:lnSpc>
                <a:spcPct val="150000"/>
              </a:lnSpc>
              <a:buNone/>
            </a:pPr>
            <a:endParaRPr lang="tr-TR" dirty="0" smtClean="0"/>
          </a:p>
          <a:p>
            <a:pPr marL="273050" indent="-273050" eaLnBrk="1" hangingPunct="1">
              <a:lnSpc>
                <a:spcPct val="150000"/>
              </a:lnSpc>
              <a:buNone/>
            </a:pPr>
            <a:r>
              <a:rPr lang="tr-TR" b="1" dirty="0" smtClean="0">
                <a:solidFill>
                  <a:schemeClr val="accent1"/>
                </a:solidFill>
                <a:latin typeface="Comic Sans MS" pitchFamily="66" charset="0"/>
              </a:rPr>
              <a:t>Grup 4</a:t>
            </a:r>
            <a:r>
              <a:rPr lang="tr-TR" dirty="0" smtClean="0">
                <a:solidFill>
                  <a:schemeClr val="accent1"/>
                </a:solidFill>
                <a:latin typeface="Comic Sans MS" pitchFamily="66" charset="0"/>
              </a:rPr>
              <a:t> : </a:t>
            </a:r>
            <a:r>
              <a:rPr lang="tr-TR" dirty="0" smtClean="0">
                <a:latin typeface="Comic Sans MS" pitchFamily="66" charset="0"/>
              </a:rPr>
              <a:t>İnsanda ağır hastalıklara neden olan, çalışanlar için ciddi tehlike oluşturan, topluma yayılma riski yüksek olan ancak halen etkili korunma ve tedavi yöntemi bulunmayan biyolojik etkenlerdir.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1 Başlık"/>
          <p:cNvSpPr>
            <a:spLocks noGrp="1"/>
          </p:cNvSpPr>
          <p:nvPr>
            <p:ph type="title" idx="4294967295"/>
          </p:nvPr>
        </p:nvSpPr>
        <p:spPr>
          <a:xfrm>
            <a:off x="755650" y="333375"/>
            <a:ext cx="8137525" cy="942975"/>
          </a:xfrm>
        </p:spPr>
        <p:txBody>
          <a:bodyPr anchor="b">
            <a:normAutofit/>
          </a:bodyPr>
          <a:lstStyle/>
          <a:p>
            <a:pPr eaLnBrk="1" hangingPunct="1"/>
            <a:r>
              <a:rPr lang="tr-TR" sz="3200" dirty="0" smtClean="0">
                <a:solidFill>
                  <a:schemeClr val="accent2"/>
                </a:solidFill>
                <a:latin typeface="Comic Sans MS" pitchFamily="66" charset="0"/>
              </a:rPr>
              <a:t>Hijyen ve Kişisel Korunma</a:t>
            </a:r>
          </a:p>
        </p:txBody>
      </p:sp>
      <p:sp>
        <p:nvSpPr>
          <p:cNvPr id="3" name="2 İçerik Yer Tutucusu"/>
          <p:cNvSpPr>
            <a:spLocks noGrp="1"/>
          </p:cNvSpPr>
          <p:nvPr>
            <p:ph idx="4294967295"/>
          </p:nvPr>
        </p:nvSpPr>
        <p:spPr>
          <a:xfrm>
            <a:off x="539750" y="1341438"/>
            <a:ext cx="7993063" cy="5256212"/>
          </a:xfrm>
        </p:spPr>
        <p:txBody>
          <a:bodyPr anchor="ctr">
            <a:noAutofit/>
          </a:bodyPr>
          <a:lstStyle/>
          <a:p>
            <a:pPr marL="273050" indent="-273050" eaLnBrk="1" hangingPunct="1">
              <a:buFont typeface="Wingdings" pitchFamily="2" charset="2"/>
              <a:buChar char="v"/>
              <a:defRPr/>
            </a:pPr>
            <a:r>
              <a:rPr lang="tr-TR" dirty="0" smtClean="0">
                <a:latin typeface="Comic Sans MS" pitchFamily="66" charset="0"/>
              </a:rPr>
              <a:t>Biyolojik etkenlerin bulaşma riski bulunan çalışma alanlarında herhangi bir şey yiyip içilmemelidir.</a:t>
            </a:r>
          </a:p>
          <a:p>
            <a:pPr marL="273050" indent="-273050" eaLnBrk="1" hangingPunct="1">
              <a:buFont typeface="Wingdings" pitchFamily="2" charset="2"/>
              <a:buChar char="v"/>
              <a:defRPr/>
            </a:pPr>
            <a:r>
              <a:rPr lang="tr-TR" dirty="0" smtClean="0">
                <a:latin typeface="Comic Sans MS" pitchFamily="66" charset="0"/>
              </a:rPr>
              <a:t>Tüm çalışanlar uygun koruyucu giysi veya diğer uygun özel giysi kullanmalıdır.</a:t>
            </a:r>
          </a:p>
          <a:p>
            <a:pPr marL="273050" indent="-273050" eaLnBrk="1" hangingPunct="1">
              <a:buFont typeface="Wingdings" pitchFamily="2" charset="2"/>
              <a:buChar char="v"/>
              <a:defRPr/>
            </a:pPr>
            <a:r>
              <a:rPr lang="tr-TR" dirty="0" smtClean="0">
                <a:latin typeface="Comic Sans MS" pitchFamily="66" charset="0"/>
              </a:rPr>
              <a:t>İşçilere, göz yıkama sıvıları ve/veya cilt antiseptikleri de dahil, uygun ve yeterli temizlik malzemeleri bulunan yıkanma ve tuvalet olanakları sağlanmalıdır. 	</a:t>
            </a:r>
          </a:p>
          <a:p>
            <a:pPr marL="273050" indent="-273050" eaLnBrk="1" hangingPunct="1">
              <a:buFont typeface="Wingdings" pitchFamily="2" charset="2"/>
              <a:buChar char="v"/>
              <a:defRPr/>
            </a:pPr>
            <a:r>
              <a:rPr lang="tr-TR" dirty="0" smtClean="0">
                <a:latin typeface="Comic Sans MS" pitchFamily="66" charset="0"/>
              </a:rPr>
              <a:t>Gerekli koruyucu ekipmanlar belirlenmiş bir yerde uygun olarak muhafaza edilmeli, her kullanımdan sonra ve  kullanımdan önce kontrol edilip temizlenmelidir.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2 İçerik Yer Tutucusu"/>
          <p:cNvSpPr>
            <a:spLocks noGrp="1"/>
          </p:cNvSpPr>
          <p:nvPr>
            <p:ph idx="4294967295"/>
          </p:nvPr>
        </p:nvSpPr>
        <p:spPr>
          <a:xfrm>
            <a:off x="457200" y="785813"/>
            <a:ext cx="8229600" cy="5340350"/>
          </a:xfrm>
        </p:spPr>
        <p:txBody>
          <a:bodyPr anchor="ctr"/>
          <a:lstStyle/>
          <a:p>
            <a:pPr marL="273050" indent="-273050" eaLnBrk="1" hangingPunct="1">
              <a:lnSpc>
                <a:spcPct val="150000"/>
              </a:lnSpc>
              <a:buFont typeface="Wingdings" pitchFamily="2" charset="2"/>
              <a:buChar char="v"/>
            </a:pPr>
            <a:r>
              <a:rPr lang="tr-TR" sz="2400" dirty="0" smtClean="0">
                <a:latin typeface="Comic Sans MS" pitchFamily="66" charset="0"/>
              </a:rPr>
              <a:t>Biyolojik etkenlerle kirlenmiş olabilecek iş elbiseleri ve koruyucu ekipman, çalışma alanından ayrılmadan önce çıkarılmalı ve diğer giysilerden ayrı bir yerde saklanmalıdır. </a:t>
            </a:r>
            <a:r>
              <a:rPr lang="tr-TR" dirty="0" smtClean="0">
                <a:latin typeface="Comic Sans MS" pitchFamily="66" charset="0"/>
              </a:rPr>
              <a:t>K</a:t>
            </a:r>
            <a:r>
              <a:rPr lang="tr-TR" sz="2400" dirty="0" smtClean="0">
                <a:latin typeface="Comic Sans MS" pitchFamily="66" charset="0"/>
              </a:rPr>
              <a:t>irlenmiş bu elbiselerin ve koruyucu ekipmanın temizliği sağlanmalı, gerektiğinde imha edilmelidir. </a:t>
            </a:r>
            <a:br>
              <a:rPr lang="tr-TR" sz="2400" dirty="0" smtClean="0">
                <a:latin typeface="Comic Sans MS" pitchFamily="66" charset="0"/>
              </a:rPr>
            </a:br>
            <a:endParaRPr lang="tr-TR" sz="2400" dirty="0" smtClean="0">
              <a:latin typeface="Comic Sans MS" pitchFamily="66" charset="0"/>
            </a:endParaRPr>
          </a:p>
        </p:txBody>
      </p:sp>
      <p:pic>
        <p:nvPicPr>
          <p:cNvPr id="318467" name="Picture 3"/>
          <p:cNvPicPr>
            <a:picLocks noChangeAspect="1" noChangeArrowheads="1"/>
          </p:cNvPicPr>
          <p:nvPr/>
        </p:nvPicPr>
        <p:blipFill>
          <a:blip r:embed="rId3" cstate="print"/>
          <a:srcRect/>
          <a:stretch>
            <a:fillRect/>
          </a:stretch>
        </p:blipFill>
        <p:spPr bwMode="auto">
          <a:xfrm>
            <a:off x="5436096" y="4293096"/>
            <a:ext cx="2687960" cy="2232744"/>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Resim2-1"/>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348163" name="Text Box 3"/>
          <p:cNvSpPr txBox="1">
            <a:spLocks noChangeArrowheads="1"/>
          </p:cNvSpPr>
          <p:nvPr/>
        </p:nvSpPr>
        <p:spPr bwMode="auto">
          <a:xfrm>
            <a:off x="1079500" y="692696"/>
            <a:ext cx="8064500" cy="646331"/>
          </a:xfrm>
          <a:prstGeom prst="rect">
            <a:avLst/>
          </a:prstGeom>
          <a:noFill/>
          <a:ln w="9525">
            <a:noFill/>
            <a:miter lim="800000"/>
            <a:headEnd/>
            <a:tailEnd/>
          </a:ln>
        </p:spPr>
        <p:txBody>
          <a:bodyPr>
            <a:spAutoFit/>
          </a:bodyPr>
          <a:lstStyle/>
          <a:p>
            <a:pPr>
              <a:spcBef>
                <a:spcPct val="50000"/>
              </a:spcBef>
            </a:pPr>
            <a:r>
              <a:rPr lang="tr-TR" sz="3600" b="1" dirty="0">
                <a:solidFill>
                  <a:schemeClr val="accent2"/>
                </a:solidFill>
                <a:latin typeface="Comic Sans MS" pitchFamily="66" charset="0"/>
              </a:rPr>
              <a:t>Ergonomi</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p:txBody>
          <a:bodyPr lIns="91428" tIns="45714" rIns="91428" bIns="45714">
            <a:normAutofit/>
          </a:bodyPr>
          <a:lstStyle/>
          <a:p>
            <a:pPr eaLnBrk="1" hangingPunct="1"/>
            <a:r>
              <a:rPr lang="tr-TR" sz="3200" dirty="0" smtClean="0">
                <a:solidFill>
                  <a:schemeClr val="accent2"/>
                </a:solidFill>
                <a:latin typeface="Comic Sans MS" pitchFamily="66" charset="0"/>
              </a:rPr>
              <a:t> ergonomi nedir?</a:t>
            </a:r>
          </a:p>
        </p:txBody>
      </p:sp>
      <p:sp>
        <p:nvSpPr>
          <p:cNvPr id="349187" name="Rectangle 3"/>
          <p:cNvSpPr>
            <a:spLocks noGrp="1" noChangeArrowheads="1"/>
          </p:cNvSpPr>
          <p:nvPr>
            <p:ph type="body" idx="4294967295"/>
          </p:nvPr>
        </p:nvSpPr>
        <p:spPr>
          <a:xfrm>
            <a:off x="533400" y="1981200"/>
            <a:ext cx="7737475" cy="4191000"/>
          </a:xfrm>
        </p:spPr>
        <p:txBody>
          <a:bodyPr lIns="91428" tIns="45714" rIns="91428" bIns="45714">
            <a:normAutofit/>
          </a:bodyPr>
          <a:lstStyle/>
          <a:p>
            <a:pPr marL="565150" indent="0" eaLnBrk="1" hangingPunct="1">
              <a:buFont typeface="Wingdings" pitchFamily="2" charset="2"/>
              <a:buNone/>
            </a:pPr>
            <a:r>
              <a:rPr lang="tr-TR" dirty="0" smtClean="0">
                <a:latin typeface="Comic Sans MS" pitchFamily="66" charset="0"/>
              </a:rPr>
              <a:t>   İşçinin işe uyması için zorlama yerine, işin, işçiye uygun olarak tasarlanmasıdır.</a:t>
            </a:r>
          </a:p>
        </p:txBody>
      </p:sp>
      <p:grpSp>
        <p:nvGrpSpPr>
          <p:cNvPr id="2" name="Group 5"/>
          <p:cNvGrpSpPr>
            <a:grpSpLocks/>
          </p:cNvGrpSpPr>
          <p:nvPr/>
        </p:nvGrpSpPr>
        <p:grpSpPr bwMode="auto">
          <a:xfrm>
            <a:off x="1258888" y="3357563"/>
            <a:ext cx="1600200" cy="1295400"/>
            <a:chOff x="2096" y="571"/>
            <a:chExt cx="1400" cy="1059"/>
          </a:xfrm>
        </p:grpSpPr>
        <p:sp>
          <p:nvSpPr>
            <p:cNvPr id="349191" name="Freeform 6"/>
            <p:cNvSpPr>
              <a:spLocks/>
            </p:cNvSpPr>
            <p:nvPr/>
          </p:nvSpPr>
          <p:spPr bwMode="auto">
            <a:xfrm>
              <a:off x="2344" y="1062"/>
              <a:ext cx="57" cy="561"/>
            </a:xfrm>
            <a:custGeom>
              <a:avLst/>
              <a:gdLst>
                <a:gd name="T0" fmla="*/ 0 w 57"/>
                <a:gd name="T1" fmla="*/ 0 h 561"/>
                <a:gd name="T2" fmla="*/ 0 w 57"/>
                <a:gd name="T3" fmla="*/ 560 h 561"/>
                <a:gd name="T4" fmla="*/ 7 w 57"/>
                <a:gd name="T5" fmla="*/ 553 h 561"/>
                <a:gd name="T6" fmla="*/ 56 w 57"/>
                <a:gd name="T7" fmla="*/ 65 h 561"/>
                <a:gd name="T8" fmla="*/ 0 w 57"/>
                <a:gd name="T9" fmla="*/ 0 h 561"/>
                <a:gd name="T10" fmla="*/ 0 60000 65536"/>
                <a:gd name="T11" fmla="*/ 0 60000 65536"/>
                <a:gd name="T12" fmla="*/ 0 60000 65536"/>
                <a:gd name="T13" fmla="*/ 0 60000 65536"/>
                <a:gd name="T14" fmla="*/ 0 60000 65536"/>
                <a:gd name="T15" fmla="*/ 0 w 57"/>
                <a:gd name="T16" fmla="*/ 0 h 561"/>
                <a:gd name="T17" fmla="*/ 57 w 57"/>
                <a:gd name="T18" fmla="*/ 561 h 561"/>
              </a:gdLst>
              <a:ahLst/>
              <a:cxnLst>
                <a:cxn ang="T10">
                  <a:pos x="T0" y="T1"/>
                </a:cxn>
                <a:cxn ang="T11">
                  <a:pos x="T2" y="T3"/>
                </a:cxn>
                <a:cxn ang="T12">
                  <a:pos x="T4" y="T5"/>
                </a:cxn>
                <a:cxn ang="T13">
                  <a:pos x="T6" y="T7"/>
                </a:cxn>
                <a:cxn ang="T14">
                  <a:pos x="T8" y="T9"/>
                </a:cxn>
              </a:cxnLst>
              <a:rect l="T15" t="T16" r="T17" b="T18"/>
              <a:pathLst>
                <a:path w="57" h="561">
                  <a:moveTo>
                    <a:pt x="0" y="0"/>
                  </a:moveTo>
                  <a:lnTo>
                    <a:pt x="0" y="560"/>
                  </a:lnTo>
                  <a:lnTo>
                    <a:pt x="7" y="553"/>
                  </a:lnTo>
                  <a:lnTo>
                    <a:pt x="56" y="65"/>
                  </a:lnTo>
                  <a:lnTo>
                    <a:pt x="0" y="0"/>
                  </a:lnTo>
                </a:path>
              </a:pathLst>
            </a:custGeom>
            <a:solidFill>
              <a:srgbClr val="AD6900"/>
            </a:solidFill>
            <a:ln w="12700" cap="rnd">
              <a:solidFill>
                <a:schemeClr val="tx1"/>
              </a:solidFill>
              <a:round/>
              <a:headEnd/>
              <a:tailEnd/>
            </a:ln>
          </p:spPr>
          <p:txBody>
            <a:bodyPr/>
            <a:lstStyle/>
            <a:p>
              <a:endParaRPr lang="tr-TR"/>
            </a:p>
          </p:txBody>
        </p:sp>
        <p:sp>
          <p:nvSpPr>
            <p:cNvPr id="349192" name="Freeform 7"/>
            <p:cNvSpPr>
              <a:spLocks/>
            </p:cNvSpPr>
            <p:nvPr/>
          </p:nvSpPr>
          <p:spPr bwMode="auto">
            <a:xfrm>
              <a:off x="2096" y="1040"/>
              <a:ext cx="771" cy="248"/>
            </a:xfrm>
            <a:custGeom>
              <a:avLst/>
              <a:gdLst>
                <a:gd name="T0" fmla="*/ 770 w 771"/>
                <a:gd name="T1" fmla="*/ 0 h 248"/>
                <a:gd name="T2" fmla="*/ 530 w 771"/>
                <a:gd name="T3" fmla="*/ 247 h 248"/>
                <a:gd name="T4" fmla="*/ 0 w 771"/>
                <a:gd name="T5" fmla="*/ 247 h 248"/>
                <a:gd name="T6" fmla="*/ 191 w 771"/>
                <a:gd name="T7" fmla="*/ 51 h 248"/>
                <a:gd name="T8" fmla="*/ 233 w 771"/>
                <a:gd name="T9" fmla="*/ 7 h 248"/>
                <a:gd name="T10" fmla="*/ 770 w 771"/>
                <a:gd name="T11" fmla="*/ 0 h 248"/>
                <a:gd name="T12" fmla="*/ 0 60000 65536"/>
                <a:gd name="T13" fmla="*/ 0 60000 65536"/>
                <a:gd name="T14" fmla="*/ 0 60000 65536"/>
                <a:gd name="T15" fmla="*/ 0 60000 65536"/>
                <a:gd name="T16" fmla="*/ 0 60000 65536"/>
                <a:gd name="T17" fmla="*/ 0 60000 65536"/>
                <a:gd name="T18" fmla="*/ 0 w 771"/>
                <a:gd name="T19" fmla="*/ 0 h 248"/>
                <a:gd name="T20" fmla="*/ 771 w 771"/>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771" h="248">
                  <a:moveTo>
                    <a:pt x="770" y="0"/>
                  </a:moveTo>
                  <a:lnTo>
                    <a:pt x="530" y="247"/>
                  </a:lnTo>
                  <a:lnTo>
                    <a:pt x="0" y="247"/>
                  </a:lnTo>
                  <a:lnTo>
                    <a:pt x="191" y="51"/>
                  </a:lnTo>
                  <a:lnTo>
                    <a:pt x="233" y="7"/>
                  </a:lnTo>
                  <a:lnTo>
                    <a:pt x="770" y="0"/>
                  </a:lnTo>
                </a:path>
              </a:pathLst>
            </a:custGeom>
            <a:solidFill>
              <a:srgbClr val="FCFEB9"/>
            </a:solidFill>
            <a:ln w="12700" cap="rnd">
              <a:solidFill>
                <a:schemeClr val="tx1"/>
              </a:solidFill>
              <a:round/>
              <a:headEnd/>
              <a:tailEnd/>
            </a:ln>
          </p:spPr>
          <p:txBody>
            <a:bodyPr/>
            <a:lstStyle/>
            <a:p>
              <a:endParaRPr lang="tr-TR"/>
            </a:p>
          </p:txBody>
        </p:sp>
        <p:sp>
          <p:nvSpPr>
            <p:cNvPr id="349193" name="Rectangle 8"/>
            <p:cNvSpPr>
              <a:spLocks noChangeArrowheads="1"/>
            </p:cNvSpPr>
            <p:nvPr/>
          </p:nvSpPr>
          <p:spPr bwMode="auto">
            <a:xfrm>
              <a:off x="2100" y="1291"/>
              <a:ext cx="522" cy="21"/>
            </a:xfrm>
            <a:prstGeom prst="rect">
              <a:avLst/>
            </a:prstGeom>
            <a:solidFill>
              <a:srgbClr val="AD6900"/>
            </a:solidFill>
            <a:ln w="12700">
              <a:solidFill>
                <a:schemeClr val="tx1"/>
              </a:solidFill>
              <a:miter lim="800000"/>
              <a:headEnd/>
              <a:tailEnd/>
            </a:ln>
          </p:spPr>
          <p:txBody>
            <a:bodyPr wrap="none" anchor="ctr"/>
            <a:lstStyle/>
            <a:p>
              <a:pPr algn="ctr"/>
              <a:endParaRPr lang="tr-TR" sz="2400">
                <a:latin typeface="Times New Roman" pitchFamily="18" charset="0"/>
              </a:endParaRPr>
            </a:p>
          </p:txBody>
        </p:sp>
        <p:sp>
          <p:nvSpPr>
            <p:cNvPr id="349194" name="Freeform 9"/>
            <p:cNvSpPr>
              <a:spLocks/>
            </p:cNvSpPr>
            <p:nvPr/>
          </p:nvSpPr>
          <p:spPr bwMode="auto">
            <a:xfrm>
              <a:off x="2626" y="1040"/>
              <a:ext cx="241" cy="277"/>
            </a:xfrm>
            <a:custGeom>
              <a:avLst/>
              <a:gdLst>
                <a:gd name="T0" fmla="*/ 0 w 241"/>
                <a:gd name="T1" fmla="*/ 276 h 277"/>
                <a:gd name="T2" fmla="*/ 0 w 241"/>
                <a:gd name="T3" fmla="*/ 247 h 277"/>
                <a:gd name="T4" fmla="*/ 240 w 241"/>
                <a:gd name="T5" fmla="*/ 0 h 277"/>
                <a:gd name="T6" fmla="*/ 240 w 241"/>
                <a:gd name="T7" fmla="*/ 29 h 277"/>
                <a:gd name="T8" fmla="*/ 0 w 241"/>
                <a:gd name="T9" fmla="*/ 276 h 277"/>
                <a:gd name="T10" fmla="*/ 0 60000 65536"/>
                <a:gd name="T11" fmla="*/ 0 60000 65536"/>
                <a:gd name="T12" fmla="*/ 0 60000 65536"/>
                <a:gd name="T13" fmla="*/ 0 60000 65536"/>
                <a:gd name="T14" fmla="*/ 0 60000 65536"/>
                <a:gd name="T15" fmla="*/ 0 w 241"/>
                <a:gd name="T16" fmla="*/ 0 h 277"/>
                <a:gd name="T17" fmla="*/ 241 w 241"/>
                <a:gd name="T18" fmla="*/ 277 h 277"/>
              </a:gdLst>
              <a:ahLst/>
              <a:cxnLst>
                <a:cxn ang="T10">
                  <a:pos x="T0" y="T1"/>
                </a:cxn>
                <a:cxn ang="T11">
                  <a:pos x="T2" y="T3"/>
                </a:cxn>
                <a:cxn ang="T12">
                  <a:pos x="T4" y="T5"/>
                </a:cxn>
                <a:cxn ang="T13">
                  <a:pos x="T6" y="T7"/>
                </a:cxn>
                <a:cxn ang="T14">
                  <a:pos x="T8" y="T9"/>
                </a:cxn>
              </a:cxnLst>
              <a:rect l="T15" t="T16" r="T17" b="T18"/>
              <a:pathLst>
                <a:path w="241" h="277">
                  <a:moveTo>
                    <a:pt x="0" y="276"/>
                  </a:moveTo>
                  <a:lnTo>
                    <a:pt x="0" y="247"/>
                  </a:lnTo>
                  <a:lnTo>
                    <a:pt x="240" y="0"/>
                  </a:lnTo>
                  <a:lnTo>
                    <a:pt x="240" y="29"/>
                  </a:lnTo>
                  <a:lnTo>
                    <a:pt x="0" y="276"/>
                  </a:lnTo>
                </a:path>
              </a:pathLst>
            </a:custGeom>
            <a:solidFill>
              <a:srgbClr val="AD6900"/>
            </a:solidFill>
            <a:ln w="12700" cap="rnd">
              <a:solidFill>
                <a:schemeClr val="tx1"/>
              </a:solidFill>
              <a:round/>
              <a:headEnd/>
              <a:tailEnd/>
            </a:ln>
          </p:spPr>
          <p:txBody>
            <a:bodyPr/>
            <a:lstStyle/>
            <a:p>
              <a:endParaRPr lang="tr-TR"/>
            </a:p>
          </p:txBody>
        </p:sp>
        <p:sp>
          <p:nvSpPr>
            <p:cNvPr id="349195" name="Freeform 10"/>
            <p:cNvSpPr>
              <a:spLocks/>
            </p:cNvSpPr>
            <p:nvPr/>
          </p:nvSpPr>
          <p:spPr bwMode="auto">
            <a:xfrm>
              <a:off x="2111" y="1316"/>
              <a:ext cx="85" cy="314"/>
            </a:xfrm>
            <a:custGeom>
              <a:avLst/>
              <a:gdLst>
                <a:gd name="T0" fmla="*/ 0 w 85"/>
                <a:gd name="T1" fmla="*/ 7 h 314"/>
                <a:gd name="T2" fmla="*/ 0 w 85"/>
                <a:gd name="T3" fmla="*/ 313 h 314"/>
                <a:gd name="T4" fmla="*/ 35 w 85"/>
                <a:gd name="T5" fmla="*/ 313 h 314"/>
                <a:gd name="T6" fmla="*/ 84 w 85"/>
                <a:gd name="T7" fmla="*/ 0 h 314"/>
                <a:gd name="T8" fmla="*/ 0 w 85"/>
                <a:gd name="T9" fmla="*/ 7 h 314"/>
                <a:gd name="T10" fmla="*/ 0 60000 65536"/>
                <a:gd name="T11" fmla="*/ 0 60000 65536"/>
                <a:gd name="T12" fmla="*/ 0 60000 65536"/>
                <a:gd name="T13" fmla="*/ 0 60000 65536"/>
                <a:gd name="T14" fmla="*/ 0 60000 65536"/>
                <a:gd name="T15" fmla="*/ 0 w 85"/>
                <a:gd name="T16" fmla="*/ 0 h 314"/>
                <a:gd name="T17" fmla="*/ 85 w 85"/>
                <a:gd name="T18" fmla="*/ 314 h 314"/>
              </a:gdLst>
              <a:ahLst/>
              <a:cxnLst>
                <a:cxn ang="T10">
                  <a:pos x="T0" y="T1"/>
                </a:cxn>
                <a:cxn ang="T11">
                  <a:pos x="T2" y="T3"/>
                </a:cxn>
                <a:cxn ang="T12">
                  <a:pos x="T4" y="T5"/>
                </a:cxn>
                <a:cxn ang="T13">
                  <a:pos x="T6" y="T7"/>
                </a:cxn>
                <a:cxn ang="T14">
                  <a:pos x="T8" y="T9"/>
                </a:cxn>
              </a:cxnLst>
              <a:rect l="T15" t="T16" r="T17" b="T18"/>
              <a:pathLst>
                <a:path w="85" h="314">
                  <a:moveTo>
                    <a:pt x="0" y="7"/>
                  </a:moveTo>
                  <a:lnTo>
                    <a:pt x="0" y="313"/>
                  </a:lnTo>
                  <a:lnTo>
                    <a:pt x="35" y="313"/>
                  </a:lnTo>
                  <a:lnTo>
                    <a:pt x="84" y="0"/>
                  </a:lnTo>
                  <a:lnTo>
                    <a:pt x="0" y="7"/>
                  </a:lnTo>
                </a:path>
              </a:pathLst>
            </a:custGeom>
            <a:solidFill>
              <a:srgbClr val="AD6900"/>
            </a:solidFill>
            <a:ln w="12700" cap="rnd">
              <a:solidFill>
                <a:schemeClr val="tx1"/>
              </a:solidFill>
              <a:round/>
              <a:headEnd/>
              <a:tailEnd/>
            </a:ln>
          </p:spPr>
          <p:txBody>
            <a:bodyPr/>
            <a:lstStyle/>
            <a:p>
              <a:endParaRPr lang="tr-TR"/>
            </a:p>
          </p:txBody>
        </p:sp>
        <p:sp>
          <p:nvSpPr>
            <p:cNvPr id="349196" name="Freeform 11"/>
            <p:cNvSpPr>
              <a:spLocks/>
            </p:cNvSpPr>
            <p:nvPr/>
          </p:nvSpPr>
          <p:spPr bwMode="auto">
            <a:xfrm>
              <a:off x="2541" y="1316"/>
              <a:ext cx="86" cy="314"/>
            </a:xfrm>
            <a:custGeom>
              <a:avLst/>
              <a:gdLst>
                <a:gd name="T0" fmla="*/ 85 w 86"/>
                <a:gd name="T1" fmla="*/ 7 h 314"/>
                <a:gd name="T2" fmla="*/ 85 w 86"/>
                <a:gd name="T3" fmla="*/ 313 h 314"/>
                <a:gd name="T4" fmla="*/ 50 w 86"/>
                <a:gd name="T5" fmla="*/ 313 h 314"/>
                <a:gd name="T6" fmla="*/ 0 w 86"/>
                <a:gd name="T7" fmla="*/ 0 h 314"/>
                <a:gd name="T8" fmla="*/ 85 w 86"/>
                <a:gd name="T9" fmla="*/ 7 h 314"/>
                <a:gd name="T10" fmla="*/ 0 60000 65536"/>
                <a:gd name="T11" fmla="*/ 0 60000 65536"/>
                <a:gd name="T12" fmla="*/ 0 60000 65536"/>
                <a:gd name="T13" fmla="*/ 0 60000 65536"/>
                <a:gd name="T14" fmla="*/ 0 60000 65536"/>
                <a:gd name="T15" fmla="*/ 0 w 86"/>
                <a:gd name="T16" fmla="*/ 0 h 314"/>
                <a:gd name="T17" fmla="*/ 86 w 86"/>
                <a:gd name="T18" fmla="*/ 314 h 314"/>
              </a:gdLst>
              <a:ahLst/>
              <a:cxnLst>
                <a:cxn ang="T10">
                  <a:pos x="T0" y="T1"/>
                </a:cxn>
                <a:cxn ang="T11">
                  <a:pos x="T2" y="T3"/>
                </a:cxn>
                <a:cxn ang="T12">
                  <a:pos x="T4" y="T5"/>
                </a:cxn>
                <a:cxn ang="T13">
                  <a:pos x="T6" y="T7"/>
                </a:cxn>
                <a:cxn ang="T14">
                  <a:pos x="T8" y="T9"/>
                </a:cxn>
              </a:cxnLst>
              <a:rect l="T15" t="T16" r="T17" b="T18"/>
              <a:pathLst>
                <a:path w="86" h="314">
                  <a:moveTo>
                    <a:pt x="85" y="7"/>
                  </a:moveTo>
                  <a:lnTo>
                    <a:pt x="85" y="313"/>
                  </a:lnTo>
                  <a:lnTo>
                    <a:pt x="50" y="313"/>
                  </a:lnTo>
                  <a:lnTo>
                    <a:pt x="0" y="0"/>
                  </a:lnTo>
                  <a:lnTo>
                    <a:pt x="85" y="7"/>
                  </a:lnTo>
                </a:path>
              </a:pathLst>
            </a:custGeom>
            <a:solidFill>
              <a:srgbClr val="AD6900"/>
            </a:solidFill>
            <a:ln w="12700" cap="rnd">
              <a:solidFill>
                <a:schemeClr val="tx1"/>
              </a:solidFill>
              <a:round/>
              <a:headEnd/>
              <a:tailEnd/>
            </a:ln>
          </p:spPr>
          <p:txBody>
            <a:bodyPr/>
            <a:lstStyle/>
            <a:p>
              <a:endParaRPr lang="tr-TR"/>
            </a:p>
          </p:txBody>
        </p:sp>
        <p:sp>
          <p:nvSpPr>
            <p:cNvPr id="349197" name="Freeform 12"/>
            <p:cNvSpPr>
              <a:spLocks/>
            </p:cNvSpPr>
            <p:nvPr/>
          </p:nvSpPr>
          <p:spPr bwMode="auto">
            <a:xfrm>
              <a:off x="2809" y="1069"/>
              <a:ext cx="58" cy="561"/>
            </a:xfrm>
            <a:custGeom>
              <a:avLst/>
              <a:gdLst>
                <a:gd name="T0" fmla="*/ 57 w 58"/>
                <a:gd name="T1" fmla="*/ 0 h 561"/>
                <a:gd name="T2" fmla="*/ 57 w 58"/>
                <a:gd name="T3" fmla="*/ 560 h 561"/>
                <a:gd name="T4" fmla="*/ 50 w 58"/>
                <a:gd name="T5" fmla="*/ 553 h 561"/>
                <a:gd name="T6" fmla="*/ 0 w 58"/>
                <a:gd name="T7" fmla="*/ 65 h 561"/>
                <a:gd name="T8" fmla="*/ 57 w 58"/>
                <a:gd name="T9" fmla="*/ 0 h 561"/>
                <a:gd name="T10" fmla="*/ 0 60000 65536"/>
                <a:gd name="T11" fmla="*/ 0 60000 65536"/>
                <a:gd name="T12" fmla="*/ 0 60000 65536"/>
                <a:gd name="T13" fmla="*/ 0 60000 65536"/>
                <a:gd name="T14" fmla="*/ 0 60000 65536"/>
                <a:gd name="T15" fmla="*/ 0 w 58"/>
                <a:gd name="T16" fmla="*/ 0 h 561"/>
                <a:gd name="T17" fmla="*/ 58 w 58"/>
                <a:gd name="T18" fmla="*/ 561 h 561"/>
              </a:gdLst>
              <a:ahLst/>
              <a:cxnLst>
                <a:cxn ang="T10">
                  <a:pos x="T0" y="T1"/>
                </a:cxn>
                <a:cxn ang="T11">
                  <a:pos x="T2" y="T3"/>
                </a:cxn>
                <a:cxn ang="T12">
                  <a:pos x="T4" y="T5"/>
                </a:cxn>
                <a:cxn ang="T13">
                  <a:pos x="T6" y="T7"/>
                </a:cxn>
                <a:cxn ang="T14">
                  <a:pos x="T8" y="T9"/>
                </a:cxn>
              </a:cxnLst>
              <a:rect l="T15" t="T16" r="T17" b="T18"/>
              <a:pathLst>
                <a:path w="58" h="561">
                  <a:moveTo>
                    <a:pt x="57" y="0"/>
                  </a:moveTo>
                  <a:lnTo>
                    <a:pt x="57" y="560"/>
                  </a:lnTo>
                  <a:lnTo>
                    <a:pt x="50" y="553"/>
                  </a:lnTo>
                  <a:lnTo>
                    <a:pt x="0" y="65"/>
                  </a:lnTo>
                  <a:lnTo>
                    <a:pt x="57" y="0"/>
                  </a:lnTo>
                </a:path>
              </a:pathLst>
            </a:custGeom>
            <a:solidFill>
              <a:srgbClr val="AD6900"/>
            </a:solidFill>
            <a:ln w="12700" cap="rnd">
              <a:solidFill>
                <a:schemeClr val="tx1"/>
              </a:solidFill>
              <a:round/>
              <a:headEnd/>
              <a:tailEnd/>
            </a:ln>
          </p:spPr>
          <p:txBody>
            <a:bodyPr/>
            <a:lstStyle/>
            <a:p>
              <a:endParaRPr lang="tr-TR"/>
            </a:p>
          </p:txBody>
        </p:sp>
        <p:grpSp>
          <p:nvGrpSpPr>
            <p:cNvPr id="3" name="Group 13"/>
            <p:cNvGrpSpPr>
              <a:grpSpLocks/>
            </p:cNvGrpSpPr>
            <p:nvPr/>
          </p:nvGrpSpPr>
          <p:grpSpPr bwMode="auto">
            <a:xfrm>
              <a:off x="2734" y="571"/>
              <a:ext cx="762" cy="1049"/>
              <a:chOff x="2734" y="571"/>
              <a:chExt cx="762" cy="1049"/>
            </a:xfrm>
          </p:grpSpPr>
          <p:sp>
            <p:nvSpPr>
              <p:cNvPr id="349200" name="Freeform 14"/>
              <p:cNvSpPr>
                <a:spLocks/>
              </p:cNvSpPr>
              <p:nvPr/>
            </p:nvSpPr>
            <p:spPr bwMode="auto">
              <a:xfrm>
                <a:off x="3131" y="942"/>
                <a:ext cx="18" cy="53"/>
              </a:xfrm>
              <a:custGeom>
                <a:avLst/>
                <a:gdLst>
                  <a:gd name="T0" fmla="*/ 0 w 18"/>
                  <a:gd name="T1" fmla="*/ 52 h 53"/>
                  <a:gd name="T2" fmla="*/ 0 w 18"/>
                  <a:gd name="T3" fmla="*/ 0 h 53"/>
                  <a:gd name="T4" fmla="*/ 17 w 18"/>
                  <a:gd name="T5" fmla="*/ 0 h 53"/>
                  <a:gd name="T6" fmla="*/ 17 w 18"/>
                  <a:gd name="T7" fmla="*/ 52 h 53"/>
                  <a:gd name="T8" fmla="*/ 0 w 18"/>
                  <a:gd name="T9" fmla="*/ 52 h 53"/>
                  <a:gd name="T10" fmla="*/ 0 60000 65536"/>
                  <a:gd name="T11" fmla="*/ 0 60000 65536"/>
                  <a:gd name="T12" fmla="*/ 0 60000 65536"/>
                  <a:gd name="T13" fmla="*/ 0 60000 65536"/>
                  <a:gd name="T14" fmla="*/ 0 60000 65536"/>
                  <a:gd name="T15" fmla="*/ 0 w 18"/>
                  <a:gd name="T16" fmla="*/ 0 h 53"/>
                  <a:gd name="T17" fmla="*/ 18 w 18"/>
                  <a:gd name="T18" fmla="*/ 53 h 53"/>
                </a:gdLst>
                <a:ahLst/>
                <a:cxnLst>
                  <a:cxn ang="T10">
                    <a:pos x="T0" y="T1"/>
                  </a:cxn>
                  <a:cxn ang="T11">
                    <a:pos x="T2" y="T3"/>
                  </a:cxn>
                  <a:cxn ang="T12">
                    <a:pos x="T4" y="T5"/>
                  </a:cxn>
                  <a:cxn ang="T13">
                    <a:pos x="T6" y="T7"/>
                  </a:cxn>
                  <a:cxn ang="T14">
                    <a:pos x="T8" y="T9"/>
                  </a:cxn>
                </a:cxnLst>
                <a:rect l="T15" t="T16" r="T17" b="T18"/>
                <a:pathLst>
                  <a:path w="18" h="53">
                    <a:moveTo>
                      <a:pt x="0" y="52"/>
                    </a:moveTo>
                    <a:lnTo>
                      <a:pt x="0" y="0"/>
                    </a:lnTo>
                    <a:lnTo>
                      <a:pt x="17" y="0"/>
                    </a:lnTo>
                    <a:lnTo>
                      <a:pt x="17" y="52"/>
                    </a:lnTo>
                    <a:lnTo>
                      <a:pt x="0" y="52"/>
                    </a:lnTo>
                  </a:path>
                </a:pathLst>
              </a:custGeom>
              <a:solidFill>
                <a:srgbClr val="FA987A"/>
              </a:solidFill>
              <a:ln w="12700" cap="rnd">
                <a:noFill/>
                <a:round/>
                <a:headEnd/>
                <a:tailEnd/>
              </a:ln>
            </p:spPr>
            <p:txBody>
              <a:bodyPr/>
              <a:lstStyle/>
              <a:p>
                <a:endParaRPr lang="tr-TR"/>
              </a:p>
            </p:txBody>
          </p:sp>
          <p:sp>
            <p:nvSpPr>
              <p:cNvPr id="349201" name="Freeform 15"/>
              <p:cNvSpPr>
                <a:spLocks/>
              </p:cNvSpPr>
              <p:nvPr/>
            </p:nvSpPr>
            <p:spPr bwMode="auto">
              <a:xfrm>
                <a:off x="3160" y="942"/>
                <a:ext cx="18" cy="53"/>
              </a:xfrm>
              <a:custGeom>
                <a:avLst/>
                <a:gdLst>
                  <a:gd name="T0" fmla="*/ 0 w 18"/>
                  <a:gd name="T1" fmla="*/ 52 h 53"/>
                  <a:gd name="T2" fmla="*/ 0 w 18"/>
                  <a:gd name="T3" fmla="*/ 0 h 53"/>
                  <a:gd name="T4" fmla="*/ 17 w 18"/>
                  <a:gd name="T5" fmla="*/ 0 h 53"/>
                  <a:gd name="T6" fmla="*/ 17 w 18"/>
                  <a:gd name="T7" fmla="*/ 52 h 53"/>
                  <a:gd name="T8" fmla="*/ 0 w 18"/>
                  <a:gd name="T9" fmla="*/ 52 h 53"/>
                  <a:gd name="T10" fmla="*/ 0 60000 65536"/>
                  <a:gd name="T11" fmla="*/ 0 60000 65536"/>
                  <a:gd name="T12" fmla="*/ 0 60000 65536"/>
                  <a:gd name="T13" fmla="*/ 0 60000 65536"/>
                  <a:gd name="T14" fmla="*/ 0 60000 65536"/>
                  <a:gd name="T15" fmla="*/ 0 w 18"/>
                  <a:gd name="T16" fmla="*/ 0 h 53"/>
                  <a:gd name="T17" fmla="*/ 18 w 18"/>
                  <a:gd name="T18" fmla="*/ 53 h 53"/>
                </a:gdLst>
                <a:ahLst/>
                <a:cxnLst>
                  <a:cxn ang="T10">
                    <a:pos x="T0" y="T1"/>
                  </a:cxn>
                  <a:cxn ang="T11">
                    <a:pos x="T2" y="T3"/>
                  </a:cxn>
                  <a:cxn ang="T12">
                    <a:pos x="T4" y="T5"/>
                  </a:cxn>
                  <a:cxn ang="T13">
                    <a:pos x="T6" y="T7"/>
                  </a:cxn>
                  <a:cxn ang="T14">
                    <a:pos x="T8" y="T9"/>
                  </a:cxn>
                </a:cxnLst>
                <a:rect l="T15" t="T16" r="T17" b="T18"/>
                <a:pathLst>
                  <a:path w="18" h="53">
                    <a:moveTo>
                      <a:pt x="0" y="52"/>
                    </a:moveTo>
                    <a:lnTo>
                      <a:pt x="0" y="0"/>
                    </a:lnTo>
                    <a:lnTo>
                      <a:pt x="17" y="0"/>
                    </a:lnTo>
                    <a:lnTo>
                      <a:pt x="17" y="52"/>
                    </a:lnTo>
                    <a:lnTo>
                      <a:pt x="0" y="52"/>
                    </a:lnTo>
                  </a:path>
                </a:pathLst>
              </a:custGeom>
              <a:solidFill>
                <a:srgbClr val="DC866B"/>
              </a:solidFill>
              <a:ln w="12700" cap="rnd">
                <a:noFill/>
                <a:round/>
                <a:headEnd/>
                <a:tailEnd/>
              </a:ln>
            </p:spPr>
            <p:txBody>
              <a:bodyPr/>
              <a:lstStyle/>
              <a:p>
                <a:endParaRPr lang="tr-TR"/>
              </a:p>
            </p:txBody>
          </p:sp>
          <p:sp>
            <p:nvSpPr>
              <p:cNvPr id="349202" name="Freeform 16"/>
              <p:cNvSpPr>
                <a:spLocks/>
              </p:cNvSpPr>
              <p:nvPr/>
            </p:nvSpPr>
            <p:spPr bwMode="auto">
              <a:xfrm>
                <a:off x="3188" y="942"/>
                <a:ext cx="19" cy="53"/>
              </a:xfrm>
              <a:custGeom>
                <a:avLst/>
                <a:gdLst>
                  <a:gd name="T0" fmla="*/ 0 w 19"/>
                  <a:gd name="T1" fmla="*/ 52 h 53"/>
                  <a:gd name="T2" fmla="*/ 0 w 19"/>
                  <a:gd name="T3" fmla="*/ 0 h 53"/>
                  <a:gd name="T4" fmla="*/ 18 w 19"/>
                  <a:gd name="T5" fmla="*/ 0 h 53"/>
                  <a:gd name="T6" fmla="*/ 18 w 19"/>
                  <a:gd name="T7" fmla="*/ 52 h 53"/>
                  <a:gd name="T8" fmla="*/ 0 w 19"/>
                  <a:gd name="T9" fmla="*/ 52 h 53"/>
                  <a:gd name="T10" fmla="*/ 0 60000 65536"/>
                  <a:gd name="T11" fmla="*/ 0 60000 65536"/>
                  <a:gd name="T12" fmla="*/ 0 60000 65536"/>
                  <a:gd name="T13" fmla="*/ 0 60000 65536"/>
                  <a:gd name="T14" fmla="*/ 0 60000 65536"/>
                  <a:gd name="T15" fmla="*/ 0 w 19"/>
                  <a:gd name="T16" fmla="*/ 0 h 53"/>
                  <a:gd name="T17" fmla="*/ 19 w 19"/>
                  <a:gd name="T18" fmla="*/ 53 h 53"/>
                </a:gdLst>
                <a:ahLst/>
                <a:cxnLst>
                  <a:cxn ang="T10">
                    <a:pos x="T0" y="T1"/>
                  </a:cxn>
                  <a:cxn ang="T11">
                    <a:pos x="T2" y="T3"/>
                  </a:cxn>
                  <a:cxn ang="T12">
                    <a:pos x="T4" y="T5"/>
                  </a:cxn>
                  <a:cxn ang="T13">
                    <a:pos x="T6" y="T7"/>
                  </a:cxn>
                  <a:cxn ang="T14">
                    <a:pos x="T8" y="T9"/>
                  </a:cxn>
                </a:cxnLst>
                <a:rect l="T15" t="T16" r="T17" b="T18"/>
                <a:pathLst>
                  <a:path w="19" h="53">
                    <a:moveTo>
                      <a:pt x="0" y="52"/>
                    </a:moveTo>
                    <a:lnTo>
                      <a:pt x="0" y="0"/>
                    </a:lnTo>
                    <a:lnTo>
                      <a:pt x="18" y="0"/>
                    </a:lnTo>
                    <a:lnTo>
                      <a:pt x="18" y="52"/>
                    </a:lnTo>
                    <a:lnTo>
                      <a:pt x="0" y="52"/>
                    </a:lnTo>
                  </a:path>
                </a:pathLst>
              </a:custGeom>
              <a:solidFill>
                <a:srgbClr val="C06344"/>
              </a:solidFill>
              <a:ln w="12700" cap="rnd">
                <a:noFill/>
                <a:round/>
                <a:headEnd/>
                <a:tailEnd/>
              </a:ln>
            </p:spPr>
            <p:txBody>
              <a:bodyPr/>
              <a:lstStyle/>
              <a:p>
                <a:endParaRPr lang="tr-TR"/>
              </a:p>
            </p:txBody>
          </p:sp>
          <p:sp>
            <p:nvSpPr>
              <p:cNvPr id="349203" name="Freeform 17"/>
              <p:cNvSpPr>
                <a:spLocks/>
              </p:cNvSpPr>
              <p:nvPr/>
            </p:nvSpPr>
            <p:spPr bwMode="auto">
              <a:xfrm>
                <a:off x="3219" y="942"/>
                <a:ext cx="17" cy="53"/>
              </a:xfrm>
              <a:custGeom>
                <a:avLst/>
                <a:gdLst>
                  <a:gd name="T0" fmla="*/ 0 w 17"/>
                  <a:gd name="T1" fmla="*/ 52 h 53"/>
                  <a:gd name="T2" fmla="*/ 0 w 17"/>
                  <a:gd name="T3" fmla="*/ 0 h 53"/>
                  <a:gd name="T4" fmla="*/ 16 w 17"/>
                  <a:gd name="T5" fmla="*/ 0 h 53"/>
                  <a:gd name="T6" fmla="*/ 16 w 17"/>
                  <a:gd name="T7" fmla="*/ 52 h 53"/>
                  <a:gd name="T8" fmla="*/ 0 w 17"/>
                  <a:gd name="T9" fmla="*/ 52 h 53"/>
                  <a:gd name="T10" fmla="*/ 0 60000 65536"/>
                  <a:gd name="T11" fmla="*/ 0 60000 65536"/>
                  <a:gd name="T12" fmla="*/ 0 60000 65536"/>
                  <a:gd name="T13" fmla="*/ 0 60000 65536"/>
                  <a:gd name="T14" fmla="*/ 0 60000 65536"/>
                  <a:gd name="T15" fmla="*/ 0 w 17"/>
                  <a:gd name="T16" fmla="*/ 0 h 53"/>
                  <a:gd name="T17" fmla="*/ 17 w 17"/>
                  <a:gd name="T18" fmla="*/ 53 h 53"/>
                </a:gdLst>
                <a:ahLst/>
                <a:cxnLst>
                  <a:cxn ang="T10">
                    <a:pos x="T0" y="T1"/>
                  </a:cxn>
                  <a:cxn ang="T11">
                    <a:pos x="T2" y="T3"/>
                  </a:cxn>
                  <a:cxn ang="T12">
                    <a:pos x="T4" y="T5"/>
                  </a:cxn>
                  <a:cxn ang="T13">
                    <a:pos x="T6" y="T7"/>
                  </a:cxn>
                  <a:cxn ang="T14">
                    <a:pos x="T8" y="T9"/>
                  </a:cxn>
                </a:cxnLst>
                <a:rect l="T15" t="T16" r="T17" b="T18"/>
                <a:pathLst>
                  <a:path w="17" h="53">
                    <a:moveTo>
                      <a:pt x="0" y="52"/>
                    </a:moveTo>
                    <a:lnTo>
                      <a:pt x="0" y="0"/>
                    </a:lnTo>
                    <a:lnTo>
                      <a:pt x="16" y="0"/>
                    </a:lnTo>
                    <a:lnTo>
                      <a:pt x="16" y="52"/>
                    </a:lnTo>
                    <a:lnTo>
                      <a:pt x="0" y="52"/>
                    </a:lnTo>
                  </a:path>
                </a:pathLst>
              </a:custGeom>
              <a:solidFill>
                <a:srgbClr val="59362B"/>
              </a:solidFill>
              <a:ln w="12700" cap="rnd">
                <a:noFill/>
                <a:round/>
                <a:headEnd/>
                <a:tailEnd/>
              </a:ln>
            </p:spPr>
            <p:txBody>
              <a:bodyPr/>
              <a:lstStyle/>
              <a:p>
                <a:endParaRPr lang="tr-TR"/>
              </a:p>
            </p:txBody>
          </p:sp>
          <p:sp>
            <p:nvSpPr>
              <p:cNvPr id="349204" name="Freeform 18"/>
              <p:cNvSpPr>
                <a:spLocks/>
              </p:cNvSpPr>
              <p:nvPr/>
            </p:nvSpPr>
            <p:spPr bwMode="auto">
              <a:xfrm>
                <a:off x="3248" y="942"/>
                <a:ext cx="16" cy="53"/>
              </a:xfrm>
              <a:custGeom>
                <a:avLst/>
                <a:gdLst>
                  <a:gd name="T0" fmla="*/ 0 w 16"/>
                  <a:gd name="T1" fmla="*/ 52 h 53"/>
                  <a:gd name="T2" fmla="*/ 0 w 16"/>
                  <a:gd name="T3" fmla="*/ 0 h 53"/>
                  <a:gd name="T4" fmla="*/ 15 w 16"/>
                  <a:gd name="T5" fmla="*/ 0 h 53"/>
                  <a:gd name="T6" fmla="*/ 15 w 16"/>
                  <a:gd name="T7" fmla="*/ 52 h 53"/>
                  <a:gd name="T8" fmla="*/ 0 w 16"/>
                  <a:gd name="T9" fmla="*/ 52 h 53"/>
                  <a:gd name="T10" fmla="*/ 0 60000 65536"/>
                  <a:gd name="T11" fmla="*/ 0 60000 65536"/>
                  <a:gd name="T12" fmla="*/ 0 60000 65536"/>
                  <a:gd name="T13" fmla="*/ 0 60000 65536"/>
                  <a:gd name="T14" fmla="*/ 0 60000 65536"/>
                  <a:gd name="T15" fmla="*/ 0 w 16"/>
                  <a:gd name="T16" fmla="*/ 0 h 53"/>
                  <a:gd name="T17" fmla="*/ 16 w 16"/>
                  <a:gd name="T18" fmla="*/ 53 h 53"/>
                </a:gdLst>
                <a:ahLst/>
                <a:cxnLst>
                  <a:cxn ang="T10">
                    <a:pos x="T0" y="T1"/>
                  </a:cxn>
                  <a:cxn ang="T11">
                    <a:pos x="T2" y="T3"/>
                  </a:cxn>
                  <a:cxn ang="T12">
                    <a:pos x="T4" y="T5"/>
                  </a:cxn>
                  <a:cxn ang="T13">
                    <a:pos x="T6" y="T7"/>
                  </a:cxn>
                  <a:cxn ang="T14">
                    <a:pos x="T8" y="T9"/>
                  </a:cxn>
                </a:cxnLst>
                <a:rect l="T15" t="T16" r="T17" b="T18"/>
                <a:pathLst>
                  <a:path w="16" h="53">
                    <a:moveTo>
                      <a:pt x="0" y="52"/>
                    </a:moveTo>
                    <a:lnTo>
                      <a:pt x="0" y="0"/>
                    </a:lnTo>
                    <a:lnTo>
                      <a:pt x="15" y="0"/>
                    </a:lnTo>
                    <a:lnTo>
                      <a:pt x="15" y="52"/>
                    </a:lnTo>
                    <a:lnTo>
                      <a:pt x="0" y="52"/>
                    </a:lnTo>
                  </a:path>
                </a:pathLst>
              </a:custGeom>
              <a:solidFill>
                <a:srgbClr val="438E00"/>
              </a:solidFill>
              <a:ln w="12700" cap="rnd">
                <a:noFill/>
                <a:round/>
                <a:headEnd/>
                <a:tailEnd/>
              </a:ln>
            </p:spPr>
            <p:txBody>
              <a:bodyPr/>
              <a:lstStyle/>
              <a:p>
                <a:endParaRPr lang="tr-TR"/>
              </a:p>
            </p:txBody>
          </p:sp>
          <p:sp>
            <p:nvSpPr>
              <p:cNvPr id="349205" name="Freeform 19"/>
              <p:cNvSpPr>
                <a:spLocks/>
              </p:cNvSpPr>
              <p:nvPr/>
            </p:nvSpPr>
            <p:spPr bwMode="auto">
              <a:xfrm>
                <a:off x="3276" y="942"/>
                <a:ext cx="19" cy="53"/>
              </a:xfrm>
              <a:custGeom>
                <a:avLst/>
                <a:gdLst>
                  <a:gd name="T0" fmla="*/ 0 w 19"/>
                  <a:gd name="T1" fmla="*/ 52 h 53"/>
                  <a:gd name="T2" fmla="*/ 0 w 19"/>
                  <a:gd name="T3" fmla="*/ 0 h 53"/>
                  <a:gd name="T4" fmla="*/ 18 w 19"/>
                  <a:gd name="T5" fmla="*/ 0 h 53"/>
                  <a:gd name="T6" fmla="*/ 18 w 19"/>
                  <a:gd name="T7" fmla="*/ 52 h 53"/>
                  <a:gd name="T8" fmla="*/ 0 w 19"/>
                  <a:gd name="T9" fmla="*/ 52 h 53"/>
                  <a:gd name="T10" fmla="*/ 0 60000 65536"/>
                  <a:gd name="T11" fmla="*/ 0 60000 65536"/>
                  <a:gd name="T12" fmla="*/ 0 60000 65536"/>
                  <a:gd name="T13" fmla="*/ 0 60000 65536"/>
                  <a:gd name="T14" fmla="*/ 0 60000 65536"/>
                  <a:gd name="T15" fmla="*/ 0 w 19"/>
                  <a:gd name="T16" fmla="*/ 0 h 53"/>
                  <a:gd name="T17" fmla="*/ 19 w 19"/>
                  <a:gd name="T18" fmla="*/ 53 h 53"/>
                </a:gdLst>
                <a:ahLst/>
                <a:cxnLst>
                  <a:cxn ang="T10">
                    <a:pos x="T0" y="T1"/>
                  </a:cxn>
                  <a:cxn ang="T11">
                    <a:pos x="T2" y="T3"/>
                  </a:cxn>
                  <a:cxn ang="T12">
                    <a:pos x="T4" y="T5"/>
                  </a:cxn>
                  <a:cxn ang="T13">
                    <a:pos x="T6" y="T7"/>
                  </a:cxn>
                  <a:cxn ang="T14">
                    <a:pos x="T8" y="T9"/>
                  </a:cxn>
                </a:cxnLst>
                <a:rect l="T15" t="T16" r="T17" b="T18"/>
                <a:pathLst>
                  <a:path w="19" h="53">
                    <a:moveTo>
                      <a:pt x="0" y="52"/>
                    </a:moveTo>
                    <a:lnTo>
                      <a:pt x="0" y="0"/>
                    </a:lnTo>
                    <a:lnTo>
                      <a:pt x="18" y="0"/>
                    </a:lnTo>
                    <a:lnTo>
                      <a:pt x="18" y="52"/>
                    </a:lnTo>
                    <a:lnTo>
                      <a:pt x="0" y="52"/>
                    </a:lnTo>
                  </a:path>
                </a:pathLst>
              </a:custGeom>
              <a:solidFill>
                <a:srgbClr val="005400"/>
              </a:solidFill>
              <a:ln w="12700" cap="rnd">
                <a:noFill/>
                <a:round/>
                <a:headEnd/>
                <a:tailEnd/>
              </a:ln>
            </p:spPr>
            <p:txBody>
              <a:bodyPr/>
              <a:lstStyle/>
              <a:p>
                <a:endParaRPr lang="tr-TR"/>
              </a:p>
            </p:txBody>
          </p:sp>
          <p:sp>
            <p:nvSpPr>
              <p:cNvPr id="349206" name="Freeform 20"/>
              <p:cNvSpPr>
                <a:spLocks/>
              </p:cNvSpPr>
              <p:nvPr/>
            </p:nvSpPr>
            <p:spPr bwMode="auto">
              <a:xfrm>
                <a:off x="3305" y="942"/>
                <a:ext cx="19" cy="53"/>
              </a:xfrm>
              <a:custGeom>
                <a:avLst/>
                <a:gdLst>
                  <a:gd name="T0" fmla="*/ 0 w 19"/>
                  <a:gd name="T1" fmla="*/ 52 h 53"/>
                  <a:gd name="T2" fmla="*/ 0 w 19"/>
                  <a:gd name="T3" fmla="*/ 0 h 53"/>
                  <a:gd name="T4" fmla="*/ 18 w 19"/>
                  <a:gd name="T5" fmla="*/ 0 h 53"/>
                  <a:gd name="T6" fmla="*/ 18 w 19"/>
                  <a:gd name="T7" fmla="*/ 52 h 53"/>
                  <a:gd name="T8" fmla="*/ 0 w 19"/>
                  <a:gd name="T9" fmla="*/ 52 h 53"/>
                  <a:gd name="T10" fmla="*/ 0 60000 65536"/>
                  <a:gd name="T11" fmla="*/ 0 60000 65536"/>
                  <a:gd name="T12" fmla="*/ 0 60000 65536"/>
                  <a:gd name="T13" fmla="*/ 0 60000 65536"/>
                  <a:gd name="T14" fmla="*/ 0 60000 65536"/>
                  <a:gd name="T15" fmla="*/ 0 w 19"/>
                  <a:gd name="T16" fmla="*/ 0 h 53"/>
                  <a:gd name="T17" fmla="*/ 19 w 19"/>
                  <a:gd name="T18" fmla="*/ 53 h 53"/>
                </a:gdLst>
                <a:ahLst/>
                <a:cxnLst>
                  <a:cxn ang="T10">
                    <a:pos x="T0" y="T1"/>
                  </a:cxn>
                  <a:cxn ang="T11">
                    <a:pos x="T2" y="T3"/>
                  </a:cxn>
                  <a:cxn ang="T12">
                    <a:pos x="T4" y="T5"/>
                  </a:cxn>
                  <a:cxn ang="T13">
                    <a:pos x="T6" y="T7"/>
                  </a:cxn>
                  <a:cxn ang="T14">
                    <a:pos x="T8" y="T9"/>
                  </a:cxn>
                </a:cxnLst>
                <a:rect l="T15" t="T16" r="T17" b="T18"/>
                <a:pathLst>
                  <a:path w="19" h="53">
                    <a:moveTo>
                      <a:pt x="0" y="52"/>
                    </a:moveTo>
                    <a:lnTo>
                      <a:pt x="0" y="0"/>
                    </a:lnTo>
                    <a:lnTo>
                      <a:pt x="18" y="0"/>
                    </a:lnTo>
                    <a:lnTo>
                      <a:pt x="18" y="52"/>
                    </a:lnTo>
                    <a:lnTo>
                      <a:pt x="0" y="52"/>
                    </a:lnTo>
                  </a:path>
                </a:pathLst>
              </a:custGeom>
              <a:solidFill>
                <a:srgbClr val="F9F9F9"/>
              </a:solidFill>
              <a:ln w="12700" cap="rnd">
                <a:noFill/>
                <a:round/>
                <a:headEnd/>
                <a:tailEnd/>
              </a:ln>
            </p:spPr>
            <p:txBody>
              <a:bodyPr/>
              <a:lstStyle/>
              <a:p>
                <a:endParaRPr lang="tr-TR"/>
              </a:p>
            </p:txBody>
          </p:sp>
          <p:sp>
            <p:nvSpPr>
              <p:cNvPr id="349207" name="Freeform 21"/>
              <p:cNvSpPr>
                <a:spLocks/>
              </p:cNvSpPr>
              <p:nvPr/>
            </p:nvSpPr>
            <p:spPr bwMode="auto">
              <a:xfrm>
                <a:off x="3334" y="942"/>
                <a:ext cx="18" cy="53"/>
              </a:xfrm>
              <a:custGeom>
                <a:avLst/>
                <a:gdLst>
                  <a:gd name="T0" fmla="*/ 0 w 18"/>
                  <a:gd name="T1" fmla="*/ 52 h 53"/>
                  <a:gd name="T2" fmla="*/ 0 w 18"/>
                  <a:gd name="T3" fmla="*/ 0 h 53"/>
                  <a:gd name="T4" fmla="*/ 17 w 18"/>
                  <a:gd name="T5" fmla="*/ 0 h 53"/>
                  <a:gd name="T6" fmla="*/ 17 w 18"/>
                  <a:gd name="T7" fmla="*/ 52 h 53"/>
                  <a:gd name="T8" fmla="*/ 0 w 18"/>
                  <a:gd name="T9" fmla="*/ 52 h 53"/>
                  <a:gd name="T10" fmla="*/ 0 60000 65536"/>
                  <a:gd name="T11" fmla="*/ 0 60000 65536"/>
                  <a:gd name="T12" fmla="*/ 0 60000 65536"/>
                  <a:gd name="T13" fmla="*/ 0 60000 65536"/>
                  <a:gd name="T14" fmla="*/ 0 60000 65536"/>
                  <a:gd name="T15" fmla="*/ 0 w 18"/>
                  <a:gd name="T16" fmla="*/ 0 h 53"/>
                  <a:gd name="T17" fmla="*/ 18 w 18"/>
                  <a:gd name="T18" fmla="*/ 53 h 53"/>
                </a:gdLst>
                <a:ahLst/>
                <a:cxnLst>
                  <a:cxn ang="T10">
                    <a:pos x="T0" y="T1"/>
                  </a:cxn>
                  <a:cxn ang="T11">
                    <a:pos x="T2" y="T3"/>
                  </a:cxn>
                  <a:cxn ang="T12">
                    <a:pos x="T4" y="T5"/>
                  </a:cxn>
                  <a:cxn ang="T13">
                    <a:pos x="T6" y="T7"/>
                  </a:cxn>
                  <a:cxn ang="T14">
                    <a:pos x="T8" y="T9"/>
                  </a:cxn>
                </a:cxnLst>
                <a:rect l="T15" t="T16" r="T17" b="T18"/>
                <a:pathLst>
                  <a:path w="18" h="53">
                    <a:moveTo>
                      <a:pt x="0" y="52"/>
                    </a:moveTo>
                    <a:lnTo>
                      <a:pt x="0" y="0"/>
                    </a:lnTo>
                    <a:lnTo>
                      <a:pt x="17" y="0"/>
                    </a:lnTo>
                    <a:lnTo>
                      <a:pt x="17" y="52"/>
                    </a:lnTo>
                    <a:lnTo>
                      <a:pt x="0" y="52"/>
                    </a:lnTo>
                  </a:path>
                </a:pathLst>
              </a:custGeom>
              <a:solidFill>
                <a:srgbClr val="000000"/>
              </a:solidFill>
              <a:ln w="12700" cap="rnd">
                <a:noFill/>
                <a:round/>
                <a:headEnd/>
                <a:tailEnd/>
              </a:ln>
            </p:spPr>
            <p:txBody>
              <a:bodyPr/>
              <a:lstStyle/>
              <a:p>
                <a:endParaRPr lang="tr-TR"/>
              </a:p>
            </p:txBody>
          </p:sp>
          <p:sp>
            <p:nvSpPr>
              <p:cNvPr id="349208" name="Freeform 22"/>
              <p:cNvSpPr>
                <a:spLocks/>
              </p:cNvSpPr>
              <p:nvPr/>
            </p:nvSpPr>
            <p:spPr bwMode="auto">
              <a:xfrm>
                <a:off x="2897" y="851"/>
                <a:ext cx="261" cy="328"/>
              </a:xfrm>
              <a:custGeom>
                <a:avLst/>
                <a:gdLst>
                  <a:gd name="T0" fmla="*/ 220 w 261"/>
                  <a:gd name="T1" fmla="*/ 0 h 328"/>
                  <a:gd name="T2" fmla="*/ 187 w 261"/>
                  <a:gd name="T3" fmla="*/ 109 h 328"/>
                  <a:gd name="T4" fmla="*/ 154 w 261"/>
                  <a:gd name="T5" fmla="*/ 232 h 328"/>
                  <a:gd name="T6" fmla="*/ 0 w 261"/>
                  <a:gd name="T7" fmla="*/ 240 h 328"/>
                  <a:gd name="T8" fmla="*/ 0 w 261"/>
                  <a:gd name="T9" fmla="*/ 322 h 328"/>
                  <a:gd name="T10" fmla="*/ 191 w 261"/>
                  <a:gd name="T11" fmla="*/ 327 h 328"/>
                  <a:gd name="T12" fmla="*/ 220 w 261"/>
                  <a:gd name="T13" fmla="*/ 311 h 328"/>
                  <a:gd name="T14" fmla="*/ 260 w 261"/>
                  <a:gd name="T15" fmla="*/ 226 h 328"/>
                  <a:gd name="T16" fmla="*/ 220 w 261"/>
                  <a:gd name="T17" fmla="*/ 0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328"/>
                  <a:gd name="T29" fmla="*/ 261 w 261"/>
                  <a:gd name="T30" fmla="*/ 328 h 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328">
                    <a:moveTo>
                      <a:pt x="220" y="0"/>
                    </a:moveTo>
                    <a:lnTo>
                      <a:pt x="187" y="109"/>
                    </a:lnTo>
                    <a:lnTo>
                      <a:pt x="154" y="232"/>
                    </a:lnTo>
                    <a:lnTo>
                      <a:pt x="0" y="240"/>
                    </a:lnTo>
                    <a:lnTo>
                      <a:pt x="0" y="322"/>
                    </a:lnTo>
                    <a:lnTo>
                      <a:pt x="191" y="327"/>
                    </a:lnTo>
                    <a:lnTo>
                      <a:pt x="220" y="311"/>
                    </a:lnTo>
                    <a:lnTo>
                      <a:pt x="260" y="226"/>
                    </a:lnTo>
                    <a:lnTo>
                      <a:pt x="220" y="0"/>
                    </a:lnTo>
                  </a:path>
                </a:pathLst>
              </a:custGeom>
              <a:solidFill>
                <a:srgbClr val="005400"/>
              </a:solidFill>
              <a:ln w="12700" cap="rnd">
                <a:noFill/>
                <a:round/>
                <a:headEnd/>
                <a:tailEnd/>
              </a:ln>
            </p:spPr>
            <p:txBody>
              <a:bodyPr/>
              <a:lstStyle/>
              <a:p>
                <a:endParaRPr lang="tr-TR"/>
              </a:p>
            </p:txBody>
          </p:sp>
          <p:sp>
            <p:nvSpPr>
              <p:cNvPr id="349209" name="Freeform 23"/>
              <p:cNvSpPr>
                <a:spLocks/>
              </p:cNvSpPr>
              <p:nvPr/>
            </p:nvSpPr>
            <p:spPr bwMode="auto">
              <a:xfrm>
                <a:off x="3111" y="812"/>
                <a:ext cx="276" cy="808"/>
              </a:xfrm>
              <a:custGeom>
                <a:avLst/>
                <a:gdLst>
                  <a:gd name="T0" fmla="*/ 160 w 276"/>
                  <a:gd name="T1" fmla="*/ 0 h 808"/>
                  <a:gd name="T2" fmla="*/ 275 w 276"/>
                  <a:gd name="T3" fmla="*/ 82 h 808"/>
                  <a:gd name="T4" fmla="*/ 244 w 276"/>
                  <a:gd name="T5" fmla="*/ 450 h 808"/>
                  <a:gd name="T6" fmla="*/ 275 w 276"/>
                  <a:gd name="T7" fmla="*/ 550 h 808"/>
                  <a:gd name="T8" fmla="*/ 267 w 276"/>
                  <a:gd name="T9" fmla="*/ 655 h 808"/>
                  <a:gd name="T10" fmla="*/ 262 w 276"/>
                  <a:gd name="T11" fmla="*/ 739 h 808"/>
                  <a:gd name="T12" fmla="*/ 258 w 276"/>
                  <a:gd name="T13" fmla="*/ 807 h 808"/>
                  <a:gd name="T14" fmla="*/ 26 w 276"/>
                  <a:gd name="T15" fmla="*/ 769 h 808"/>
                  <a:gd name="T16" fmla="*/ 30 w 276"/>
                  <a:gd name="T17" fmla="*/ 647 h 808"/>
                  <a:gd name="T18" fmla="*/ 34 w 276"/>
                  <a:gd name="T19" fmla="*/ 559 h 808"/>
                  <a:gd name="T20" fmla="*/ 13 w 276"/>
                  <a:gd name="T21" fmla="*/ 544 h 808"/>
                  <a:gd name="T22" fmla="*/ 26 w 276"/>
                  <a:gd name="T23" fmla="*/ 457 h 808"/>
                  <a:gd name="T24" fmla="*/ 43 w 276"/>
                  <a:gd name="T25" fmla="*/ 395 h 808"/>
                  <a:gd name="T26" fmla="*/ 26 w 276"/>
                  <a:gd name="T27" fmla="*/ 290 h 808"/>
                  <a:gd name="T28" fmla="*/ 9 w 276"/>
                  <a:gd name="T29" fmla="*/ 234 h 808"/>
                  <a:gd name="T30" fmla="*/ 0 w 276"/>
                  <a:gd name="T31" fmla="*/ 138 h 808"/>
                  <a:gd name="T32" fmla="*/ 4 w 276"/>
                  <a:gd name="T33" fmla="*/ 62 h 808"/>
                  <a:gd name="T34" fmla="*/ 4 w 276"/>
                  <a:gd name="T35" fmla="*/ 36 h 808"/>
                  <a:gd name="T36" fmla="*/ 90 w 276"/>
                  <a:gd name="T37" fmla="*/ 7 h 808"/>
                  <a:gd name="T38" fmla="*/ 160 w 276"/>
                  <a:gd name="T39" fmla="*/ 0 h 8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6"/>
                  <a:gd name="T61" fmla="*/ 0 h 808"/>
                  <a:gd name="T62" fmla="*/ 276 w 276"/>
                  <a:gd name="T63" fmla="*/ 808 h 8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6" h="808">
                    <a:moveTo>
                      <a:pt x="160" y="0"/>
                    </a:moveTo>
                    <a:lnTo>
                      <a:pt x="275" y="82"/>
                    </a:lnTo>
                    <a:lnTo>
                      <a:pt x="244" y="450"/>
                    </a:lnTo>
                    <a:lnTo>
                      <a:pt x="275" y="550"/>
                    </a:lnTo>
                    <a:lnTo>
                      <a:pt x="267" y="655"/>
                    </a:lnTo>
                    <a:lnTo>
                      <a:pt x="262" y="739"/>
                    </a:lnTo>
                    <a:lnTo>
                      <a:pt x="258" y="807"/>
                    </a:lnTo>
                    <a:lnTo>
                      <a:pt x="26" y="769"/>
                    </a:lnTo>
                    <a:lnTo>
                      <a:pt x="30" y="647"/>
                    </a:lnTo>
                    <a:lnTo>
                      <a:pt x="34" y="559"/>
                    </a:lnTo>
                    <a:lnTo>
                      <a:pt x="13" y="544"/>
                    </a:lnTo>
                    <a:lnTo>
                      <a:pt x="26" y="457"/>
                    </a:lnTo>
                    <a:lnTo>
                      <a:pt x="43" y="395"/>
                    </a:lnTo>
                    <a:lnTo>
                      <a:pt x="26" y="290"/>
                    </a:lnTo>
                    <a:lnTo>
                      <a:pt x="9" y="234"/>
                    </a:lnTo>
                    <a:lnTo>
                      <a:pt x="0" y="138"/>
                    </a:lnTo>
                    <a:lnTo>
                      <a:pt x="4" y="62"/>
                    </a:lnTo>
                    <a:lnTo>
                      <a:pt x="4" y="36"/>
                    </a:lnTo>
                    <a:lnTo>
                      <a:pt x="90" y="7"/>
                    </a:lnTo>
                    <a:lnTo>
                      <a:pt x="160" y="0"/>
                    </a:lnTo>
                  </a:path>
                </a:pathLst>
              </a:custGeom>
              <a:solidFill>
                <a:srgbClr val="438E00"/>
              </a:solidFill>
              <a:ln w="12700" cap="rnd">
                <a:noFill/>
                <a:round/>
                <a:headEnd/>
                <a:tailEnd/>
              </a:ln>
            </p:spPr>
            <p:txBody>
              <a:bodyPr/>
              <a:lstStyle/>
              <a:p>
                <a:endParaRPr lang="tr-TR"/>
              </a:p>
            </p:txBody>
          </p:sp>
          <p:sp>
            <p:nvSpPr>
              <p:cNvPr id="349210" name="Freeform 24"/>
              <p:cNvSpPr>
                <a:spLocks/>
              </p:cNvSpPr>
              <p:nvPr/>
            </p:nvSpPr>
            <p:spPr bwMode="auto">
              <a:xfrm>
                <a:off x="3307" y="885"/>
                <a:ext cx="189" cy="432"/>
              </a:xfrm>
              <a:custGeom>
                <a:avLst/>
                <a:gdLst>
                  <a:gd name="T0" fmla="*/ 81 w 189"/>
                  <a:gd name="T1" fmla="*/ 8 h 432"/>
                  <a:gd name="T2" fmla="*/ 47 w 189"/>
                  <a:gd name="T3" fmla="*/ 0 h 432"/>
                  <a:gd name="T4" fmla="*/ 26 w 189"/>
                  <a:gd name="T5" fmla="*/ 20 h 432"/>
                  <a:gd name="T6" fmla="*/ 9 w 189"/>
                  <a:gd name="T7" fmla="*/ 52 h 432"/>
                  <a:gd name="T8" fmla="*/ 0 w 189"/>
                  <a:gd name="T9" fmla="*/ 79 h 432"/>
                  <a:gd name="T10" fmla="*/ 0 w 189"/>
                  <a:gd name="T11" fmla="*/ 113 h 432"/>
                  <a:gd name="T12" fmla="*/ 13 w 189"/>
                  <a:gd name="T13" fmla="*/ 137 h 432"/>
                  <a:gd name="T14" fmla="*/ 81 w 189"/>
                  <a:gd name="T15" fmla="*/ 224 h 432"/>
                  <a:gd name="T16" fmla="*/ 0 w 189"/>
                  <a:gd name="T17" fmla="*/ 375 h 432"/>
                  <a:gd name="T18" fmla="*/ 21 w 189"/>
                  <a:gd name="T19" fmla="*/ 405 h 432"/>
                  <a:gd name="T20" fmla="*/ 43 w 189"/>
                  <a:gd name="T21" fmla="*/ 419 h 432"/>
                  <a:gd name="T22" fmla="*/ 64 w 189"/>
                  <a:gd name="T23" fmla="*/ 431 h 432"/>
                  <a:gd name="T24" fmla="*/ 188 w 189"/>
                  <a:gd name="T25" fmla="*/ 244 h 432"/>
                  <a:gd name="T26" fmla="*/ 81 w 189"/>
                  <a:gd name="T27" fmla="*/ 8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432"/>
                  <a:gd name="T44" fmla="*/ 189 w 189"/>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432">
                    <a:moveTo>
                      <a:pt x="81" y="8"/>
                    </a:moveTo>
                    <a:lnTo>
                      <a:pt x="47" y="0"/>
                    </a:lnTo>
                    <a:lnTo>
                      <a:pt x="26" y="20"/>
                    </a:lnTo>
                    <a:lnTo>
                      <a:pt x="9" y="52"/>
                    </a:lnTo>
                    <a:lnTo>
                      <a:pt x="0" y="79"/>
                    </a:lnTo>
                    <a:lnTo>
                      <a:pt x="0" y="113"/>
                    </a:lnTo>
                    <a:lnTo>
                      <a:pt x="13" y="137"/>
                    </a:lnTo>
                    <a:lnTo>
                      <a:pt x="81" y="224"/>
                    </a:lnTo>
                    <a:lnTo>
                      <a:pt x="0" y="375"/>
                    </a:lnTo>
                    <a:lnTo>
                      <a:pt x="21" y="405"/>
                    </a:lnTo>
                    <a:lnTo>
                      <a:pt x="43" y="419"/>
                    </a:lnTo>
                    <a:lnTo>
                      <a:pt x="64" y="431"/>
                    </a:lnTo>
                    <a:lnTo>
                      <a:pt x="188" y="244"/>
                    </a:lnTo>
                    <a:lnTo>
                      <a:pt x="81" y="8"/>
                    </a:lnTo>
                  </a:path>
                </a:pathLst>
              </a:custGeom>
              <a:solidFill>
                <a:srgbClr val="005400"/>
              </a:solidFill>
              <a:ln w="12700" cap="rnd">
                <a:noFill/>
                <a:round/>
                <a:headEnd/>
                <a:tailEnd/>
              </a:ln>
            </p:spPr>
            <p:txBody>
              <a:bodyPr/>
              <a:lstStyle/>
              <a:p>
                <a:endParaRPr lang="tr-TR"/>
              </a:p>
            </p:txBody>
          </p:sp>
          <p:sp>
            <p:nvSpPr>
              <p:cNvPr id="349211" name="Freeform 25"/>
              <p:cNvSpPr>
                <a:spLocks/>
              </p:cNvSpPr>
              <p:nvPr/>
            </p:nvSpPr>
            <p:spPr bwMode="auto">
              <a:xfrm>
                <a:off x="3254" y="1271"/>
                <a:ext cx="103" cy="104"/>
              </a:xfrm>
              <a:custGeom>
                <a:avLst/>
                <a:gdLst>
                  <a:gd name="T0" fmla="*/ 55 w 103"/>
                  <a:gd name="T1" fmla="*/ 0 h 104"/>
                  <a:gd name="T2" fmla="*/ 13 w 103"/>
                  <a:gd name="T3" fmla="*/ 23 h 104"/>
                  <a:gd name="T4" fmla="*/ 13 w 103"/>
                  <a:gd name="T5" fmla="*/ 54 h 104"/>
                  <a:gd name="T6" fmla="*/ 0 w 103"/>
                  <a:gd name="T7" fmla="*/ 98 h 104"/>
                  <a:gd name="T8" fmla="*/ 39 w 103"/>
                  <a:gd name="T9" fmla="*/ 103 h 104"/>
                  <a:gd name="T10" fmla="*/ 85 w 103"/>
                  <a:gd name="T11" fmla="*/ 100 h 104"/>
                  <a:gd name="T12" fmla="*/ 102 w 103"/>
                  <a:gd name="T13" fmla="*/ 37 h 104"/>
                  <a:gd name="T14" fmla="*/ 55 w 103"/>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04"/>
                  <a:gd name="T26" fmla="*/ 103 w 103"/>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04">
                    <a:moveTo>
                      <a:pt x="55" y="0"/>
                    </a:moveTo>
                    <a:lnTo>
                      <a:pt x="13" y="23"/>
                    </a:lnTo>
                    <a:lnTo>
                      <a:pt x="13" y="54"/>
                    </a:lnTo>
                    <a:lnTo>
                      <a:pt x="0" y="98"/>
                    </a:lnTo>
                    <a:lnTo>
                      <a:pt x="39" y="103"/>
                    </a:lnTo>
                    <a:lnTo>
                      <a:pt x="85" y="100"/>
                    </a:lnTo>
                    <a:lnTo>
                      <a:pt x="102" y="37"/>
                    </a:lnTo>
                    <a:lnTo>
                      <a:pt x="55" y="0"/>
                    </a:lnTo>
                  </a:path>
                </a:pathLst>
              </a:custGeom>
              <a:solidFill>
                <a:srgbClr val="FA987A"/>
              </a:solidFill>
              <a:ln w="12700" cap="rnd">
                <a:noFill/>
                <a:round/>
                <a:headEnd/>
                <a:tailEnd/>
              </a:ln>
            </p:spPr>
            <p:txBody>
              <a:bodyPr/>
              <a:lstStyle/>
              <a:p>
                <a:endParaRPr lang="tr-TR"/>
              </a:p>
            </p:txBody>
          </p:sp>
          <p:sp>
            <p:nvSpPr>
              <p:cNvPr id="349212" name="Freeform 26"/>
              <p:cNvSpPr>
                <a:spLocks/>
              </p:cNvSpPr>
              <p:nvPr/>
            </p:nvSpPr>
            <p:spPr bwMode="auto">
              <a:xfrm>
                <a:off x="2734" y="1074"/>
                <a:ext cx="162" cy="98"/>
              </a:xfrm>
              <a:custGeom>
                <a:avLst/>
                <a:gdLst>
                  <a:gd name="T0" fmla="*/ 153 w 162"/>
                  <a:gd name="T1" fmla="*/ 27 h 98"/>
                  <a:gd name="T2" fmla="*/ 161 w 162"/>
                  <a:gd name="T3" fmla="*/ 45 h 98"/>
                  <a:gd name="T4" fmla="*/ 161 w 162"/>
                  <a:gd name="T5" fmla="*/ 67 h 98"/>
                  <a:gd name="T6" fmla="*/ 153 w 162"/>
                  <a:gd name="T7" fmla="*/ 81 h 98"/>
                  <a:gd name="T8" fmla="*/ 129 w 162"/>
                  <a:gd name="T9" fmla="*/ 91 h 98"/>
                  <a:gd name="T10" fmla="*/ 69 w 162"/>
                  <a:gd name="T11" fmla="*/ 97 h 98"/>
                  <a:gd name="T12" fmla="*/ 28 w 162"/>
                  <a:gd name="T13" fmla="*/ 83 h 98"/>
                  <a:gd name="T14" fmla="*/ 0 w 162"/>
                  <a:gd name="T15" fmla="*/ 43 h 98"/>
                  <a:gd name="T16" fmla="*/ 61 w 162"/>
                  <a:gd name="T17" fmla="*/ 27 h 98"/>
                  <a:gd name="T18" fmla="*/ 53 w 162"/>
                  <a:gd name="T19" fmla="*/ 11 h 98"/>
                  <a:gd name="T20" fmla="*/ 33 w 162"/>
                  <a:gd name="T21" fmla="*/ 8 h 98"/>
                  <a:gd name="T22" fmla="*/ 38 w 162"/>
                  <a:gd name="T23" fmla="*/ 0 h 98"/>
                  <a:gd name="T24" fmla="*/ 81 w 162"/>
                  <a:gd name="T25" fmla="*/ 3 h 98"/>
                  <a:gd name="T26" fmla="*/ 117 w 162"/>
                  <a:gd name="T27" fmla="*/ 19 h 98"/>
                  <a:gd name="T28" fmla="*/ 153 w 162"/>
                  <a:gd name="T29" fmla="*/ 2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98"/>
                  <a:gd name="T47" fmla="*/ 162 w 162"/>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98">
                    <a:moveTo>
                      <a:pt x="153" y="27"/>
                    </a:moveTo>
                    <a:lnTo>
                      <a:pt x="161" y="45"/>
                    </a:lnTo>
                    <a:lnTo>
                      <a:pt x="161" y="67"/>
                    </a:lnTo>
                    <a:lnTo>
                      <a:pt x="153" y="81"/>
                    </a:lnTo>
                    <a:lnTo>
                      <a:pt x="129" y="91"/>
                    </a:lnTo>
                    <a:lnTo>
                      <a:pt x="69" y="97"/>
                    </a:lnTo>
                    <a:lnTo>
                      <a:pt x="28" y="83"/>
                    </a:lnTo>
                    <a:lnTo>
                      <a:pt x="0" y="43"/>
                    </a:lnTo>
                    <a:lnTo>
                      <a:pt x="61" y="27"/>
                    </a:lnTo>
                    <a:lnTo>
                      <a:pt x="53" y="11"/>
                    </a:lnTo>
                    <a:lnTo>
                      <a:pt x="33" y="8"/>
                    </a:lnTo>
                    <a:lnTo>
                      <a:pt x="38" y="0"/>
                    </a:lnTo>
                    <a:lnTo>
                      <a:pt x="81" y="3"/>
                    </a:lnTo>
                    <a:lnTo>
                      <a:pt x="117" y="19"/>
                    </a:lnTo>
                    <a:lnTo>
                      <a:pt x="153" y="27"/>
                    </a:lnTo>
                  </a:path>
                </a:pathLst>
              </a:custGeom>
              <a:solidFill>
                <a:srgbClr val="FA987A"/>
              </a:solidFill>
              <a:ln w="12700" cap="rnd">
                <a:noFill/>
                <a:round/>
                <a:headEnd/>
                <a:tailEnd/>
              </a:ln>
            </p:spPr>
            <p:txBody>
              <a:bodyPr/>
              <a:lstStyle/>
              <a:p>
                <a:endParaRPr lang="tr-TR"/>
              </a:p>
            </p:txBody>
          </p:sp>
          <p:sp>
            <p:nvSpPr>
              <p:cNvPr id="349213" name="Freeform 27"/>
              <p:cNvSpPr>
                <a:spLocks/>
              </p:cNvSpPr>
              <p:nvPr/>
            </p:nvSpPr>
            <p:spPr bwMode="auto">
              <a:xfrm>
                <a:off x="3173" y="801"/>
                <a:ext cx="120" cy="203"/>
              </a:xfrm>
              <a:custGeom>
                <a:avLst/>
                <a:gdLst>
                  <a:gd name="T0" fmla="*/ 102 w 120"/>
                  <a:gd name="T1" fmla="*/ 0 h 203"/>
                  <a:gd name="T2" fmla="*/ 119 w 120"/>
                  <a:gd name="T3" fmla="*/ 33 h 203"/>
                  <a:gd name="T4" fmla="*/ 0 w 120"/>
                  <a:gd name="T5" fmla="*/ 202 h 203"/>
                  <a:gd name="T6" fmla="*/ 5 w 120"/>
                  <a:gd name="T7" fmla="*/ 38 h 203"/>
                  <a:gd name="T8" fmla="*/ 17 w 120"/>
                  <a:gd name="T9" fmla="*/ 3 h 203"/>
                  <a:gd name="T10" fmla="*/ 29 w 120"/>
                  <a:gd name="T11" fmla="*/ 36 h 203"/>
                  <a:gd name="T12" fmla="*/ 102 w 120"/>
                  <a:gd name="T13" fmla="*/ 0 h 203"/>
                  <a:gd name="T14" fmla="*/ 0 60000 65536"/>
                  <a:gd name="T15" fmla="*/ 0 60000 65536"/>
                  <a:gd name="T16" fmla="*/ 0 60000 65536"/>
                  <a:gd name="T17" fmla="*/ 0 60000 65536"/>
                  <a:gd name="T18" fmla="*/ 0 60000 65536"/>
                  <a:gd name="T19" fmla="*/ 0 60000 65536"/>
                  <a:gd name="T20" fmla="*/ 0 60000 65536"/>
                  <a:gd name="T21" fmla="*/ 0 w 120"/>
                  <a:gd name="T22" fmla="*/ 0 h 203"/>
                  <a:gd name="T23" fmla="*/ 120 w 120"/>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3">
                    <a:moveTo>
                      <a:pt x="102" y="0"/>
                    </a:moveTo>
                    <a:lnTo>
                      <a:pt x="119" y="33"/>
                    </a:lnTo>
                    <a:lnTo>
                      <a:pt x="0" y="202"/>
                    </a:lnTo>
                    <a:lnTo>
                      <a:pt x="5" y="38"/>
                    </a:lnTo>
                    <a:lnTo>
                      <a:pt x="17" y="3"/>
                    </a:lnTo>
                    <a:lnTo>
                      <a:pt x="29" y="36"/>
                    </a:lnTo>
                    <a:lnTo>
                      <a:pt x="102" y="0"/>
                    </a:lnTo>
                  </a:path>
                </a:pathLst>
              </a:custGeom>
              <a:solidFill>
                <a:srgbClr val="F9F9F9"/>
              </a:solidFill>
              <a:ln w="12700" cap="rnd">
                <a:noFill/>
                <a:round/>
                <a:headEnd/>
                <a:tailEnd/>
              </a:ln>
            </p:spPr>
            <p:txBody>
              <a:bodyPr/>
              <a:lstStyle/>
              <a:p>
                <a:endParaRPr lang="tr-TR"/>
              </a:p>
            </p:txBody>
          </p:sp>
          <p:sp>
            <p:nvSpPr>
              <p:cNvPr id="349214" name="Freeform 28"/>
              <p:cNvSpPr>
                <a:spLocks/>
              </p:cNvSpPr>
              <p:nvPr/>
            </p:nvSpPr>
            <p:spPr bwMode="auto">
              <a:xfrm>
                <a:off x="3142" y="601"/>
                <a:ext cx="155" cy="233"/>
              </a:xfrm>
              <a:custGeom>
                <a:avLst/>
                <a:gdLst>
                  <a:gd name="T0" fmla="*/ 154 w 155"/>
                  <a:gd name="T1" fmla="*/ 160 h 233"/>
                  <a:gd name="T2" fmla="*/ 132 w 155"/>
                  <a:gd name="T3" fmla="*/ 177 h 233"/>
                  <a:gd name="T4" fmla="*/ 134 w 155"/>
                  <a:gd name="T5" fmla="*/ 196 h 233"/>
                  <a:gd name="T6" fmla="*/ 60 w 155"/>
                  <a:gd name="T7" fmla="*/ 232 h 233"/>
                  <a:gd name="T8" fmla="*/ 47 w 155"/>
                  <a:gd name="T9" fmla="*/ 194 h 233"/>
                  <a:gd name="T10" fmla="*/ 26 w 155"/>
                  <a:gd name="T11" fmla="*/ 188 h 233"/>
                  <a:gd name="T12" fmla="*/ 14 w 155"/>
                  <a:gd name="T13" fmla="*/ 183 h 233"/>
                  <a:gd name="T14" fmla="*/ 6 w 155"/>
                  <a:gd name="T15" fmla="*/ 156 h 233"/>
                  <a:gd name="T16" fmla="*/ 1 w 155"/>
                  <a:gd name="T17" fmla="*/ 102 h 233"/>
                  <a:gd name="T18" fmla="*/ 6 w 155"/>
                  <a:gd name="T19" fmla="*/ 86 h 233"/>
                  <a:gd name="T20" fmla="*/ 0 w 155"/>
                  <a:gd name="T21" fmla="*/ 72 h 233"/>
                  <a:gd name="T22" fmla="*/ 0 w 155"/>
                  <a:gd name="T23" fmla="*/ 23 h 233"/>
                  <a:gd name="T24" fmla="*/ 14 w 155"/>
                  <a:gd name="T25" fmla="*/ 2 h 233"/>
                  <a:gd name="T26" fmla="*/ 111 w 155"/>
                  <a:gd name="T27" fmla="*/ 0 h 233"/>
                  <a:gd name="T28" fmla="*/ 154 w 155"/>
                  <a:gd name="T29" fmla="*/ 160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5"/>
                  <a:gd name="T46" fmla="*/ 0 h 233"/>
                  <a:gd name="T47" fmla="*/ 155 w 155"/>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5" h="233">
                    <a:moveTo>
                      <a:pt x="154" y="160"/>
                    </a:moveTo>
                    <a:lnTo>
                      <a:pt x="132" y="177"/>
                    </a:lnTo>
                    <a:lnTo>
                      <a:pt x="134" y="196"/>
                    </a:lnTo>
                    <a:lnTo>
                      <a:pt x="60" y="232"/>
                    </a:lnTo>
                    <a:lnTo>
                      <a:pt x="47" y="194"/>
                    </a:lnTo>
                    <a:lnTo>
                      <a:pt x="26" y="188"/>
                    </a:lnTo>
                    <a:lnTo>
                      <a:pt x="14" y="183"/>
                    </a:lnTo>
                    <a:lnTo>
                      <a:pt x="6" y="156"/>
                    </a:lnTo>
                    <a:lnTo>
                      <a:pt x="1" y="102"/>
                    </a:lnTo>
                    <a:lnTo>
                      <a:pt x="6" y="86"/>
                    </a:lnTo>
                    <a:lnTo>
                      <a:pt x="0" y="72"/>
                    </a:lnTo>
                    <a:lnTo>
                      <a:pt x="0" y="23"/>
                    </a:lnTo>
                    <a:lnTo>
                      <a:pt x="14" y="2"/>
                    </a:lnTo>
                    <a:lnTo>
                      <a:pt x="111" y="0"/>
                    </a:lnTo>
                    <a:lnTo>
                      <a:pt x="154" y="160"/>
                    </a:lnTo>
                  </a:path>
                </a:pathLst>
              </a:custGeom>
              <a:solidFill>
                <a:srgbClr val="FA987A"/>
              </a:solidFill>
              <a:ln w="12700" cap="rnd">
                <a:noFill/>
                <a:round/>
                <a:headEnd/>
                <a:tailEnd/>
              </a:ln>
            </p:spPr>
            <p:txBody>
              <a:bodyPr/>
              <a:lstStyle/>
              <a:p>
                <a:endParaRPr lang="tr-TR"/>
              </a:p>
            </p:txBody>
          </p:sp>
          <p:sp>
            <p:nvSpPr>
              <p:cNvPr id="349215" name="Freeform 29"/>
              <p:cNvSpPr>
                <a:spLocks/>
              </p:cNvSpPr>
              <p:nvPr/>
            </p:nvSpPr>
            <p:spPr bwMode="auto">
              <a:xfrm>
                <a:off x="3184" y="653"/>
                <a:ext cx="71" cy="140"/>
              </a:xfrm>
              <a:custGeom>
                <a:avLst/>
                <a:gdLst>
                  <a:gd name="T0" fmla="*/ 8 w 71"/>
                  <a:gd name="T1" fmla="*/ 2 h 140"/>
                  <a:gd name="T2" fmla="*/ 13 w 71"/>
                  <a:gd name="T3" fmla="*/ 26 h 140"/>
                  <a:gd name="T4" fmla="*/ 26 w 71"/>
                  <a:gd name="T5" fmla="*/ 53 h 140"/>
                  <a:gd name="T6" fmla="*/ 31 w 71"/>
                  <a:gd name="T7" fmla="*/ 63 h 140"/>
                  <a:gd name="T8" fmla="*/ 34 w 71"/>
                  <a:gd name="T9" fmla="*/ 71 h 140"/>
                  <a:gd name="T10" fmla="*/ 34 w 71"/>
                  <a:gd name="T11" fmla="*/ 85 h 140"/>
                  <a:gd name="T12" fmla="*/ 30 w 71"/>
                  <a:gd name="T13" fmla="*/ 95 h 140"/>
                  <a:gd name="T14" fmla="*/ 26 w 71"/>
                  <a:gd name="T15" fmla="*/ 111 h 140"/>
                  <a:gd name="T16" fmla="*/ 19 w 71"/>
                  <a:gd name="T17" fmla="*/ 124 h 140"/>
                  <a:gd name="T18" fmla="*/ 6 w 71"/>
                  <a:gd name="T19" fmla="*/ 135 h 140"/>
                  <a:gd name="T20" fmla="*/ 0 w 71"/>
                  <a:gd name="T21" fmla="*/ 139 h 140"/>
                  <a:gd name="T22" fmla="*/ 20 w 71"/>
                  <a:gd name="T23" fmla="*/ 135 h 140"/>
                  <a:gd name="T24" fmla="*/ 30 w 71"/>
                  <a:gd name="T25" fmla="*/ 131 h 140"/>
                  <a:gd name="T26" fmla="*/ 42 w 71"/>
                  <a:gd name="T27" fmla="*/ 123 h 140"/>
                  <a:gd name="T28" fmla="*/ 56 w 71"/>
                  <a:gd name="T29" fmla="*/ 110 h 140"/>
                  <a:gd name="T30" fmla="*/ 65 w 71"/>
                  <a:gd name="T31" fmla="*/ 100 h 140"/>
                  <a:gd name="T32" fmla="*/ 70 w 71"/>
                  <a:gd name="T33" fmla="*/ 84 h 140"/>
                  <a:gd name="T34" fmla="*/ 69 w 71"/>
                  <a:gd name="T35" fmla="*/ 0 h 140"/>
                  <a:gd name="T36" fmla="*/ 8 w 71"/>
                  <a:gd name="T37" fmla="*/ 2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140"/>
                  <a:gd name="T59" fmla="*/ 71 w 71"/>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140">
                    <a:moveTo>
                      <a:pt x="8" y="2"/>
                    </a:moveTo>
                    <a:lnTo>
                      <a:pt x="13" y="26"/>
                    </a:lnTo>
                    <a:lnTo>
                      <a:pt x="26" y="53"/>
                    </a:lnTo>
                    <a:lnTo>
                      <a:pt x="31" y="63"/>
                    </a:lnTo>
                    <a:lnTo>
                      <a:pt x="34" y="71"/>
                    </a:lnTo>
                    <a:lnTo>
                      <a:pt x="34" y="85"/>
                    </a:lnTo>
                    <a:lnTo>
                      <a:pt x="30" y="95"/>
                    </a:lnTo>
                    <a:lnTo>
                      <a:pt x="26" y="111"/>
                    </a:lnTo>
                    <a:lnTo>
                      <a:pt x="19" y="124"/>
                    </a:lnTo>
                    <a:lnTo>
                      <a:pt x="6" y="135"/>
                    </a:lnTo>
                    <a:lnTo>
                      <a:pt x="0" y="139"/>
                    </a:lnTo>
                    <a:lnTo>
                      <a:pt x="20" y="135"/>
                    </a:lnTo>
                    <a:lnTo>
                      <a:pt x="30" y="131"/>
                    </a:lnTo>
                    <a:lnTo>
                      <a:pt x="42" y="123"/>
                    </a:lnTo>
                    <a:lnTo>
                      <a:pt x="56" y="110"/>
                    </a:lnTo>
                    <a:lnTo>
                      <a:pt x="65" y="100"/>
                    </a:lnTo>
                    <a:lnTo>
                      <a:pt x="70" y="84"/>
                    </a:lnTo>
                    <a:lnTo>
                      <a:pt x="69" y="0"/>
                    </a:lnTo>
                    <a:lnTo>
                      <a:pt x="8" y="2"/>
                    </a:lnTo>
                  </a:path>
                </a:pathLst>
              </a:custGeom>
              <a:solidFill>
                <a:srgbClr val="DC866B"/>
              </a:solidFill>
              <a:ln w="12700" cap="rnd">
                <a:noFill/>
                <a:round/>
                <a:headEnd/>
                <a:tailEnd/>
              </a:ln>
            </p:spPr>
            <p:txBody>
              <a:bodyPr/>
              <a:lstStyle/>
              <a:p>
                <a:endParaRPr lang="tr-TR"/>
              </a:p>
            </p:txBody>
          </p:sp>
          <p:sp>
            <p:nvSpPr>
              <p:cNvPr id="349216" name="Freeform 30"/>
              <p:cNvSpPr>
                <a:spLocks/>
              </p:cNvSpPr>
              <p:nvPr/>
            </p:nvSpPr>
            <p:spPr bwMode="auto">
              <a:xfrm>
                <a:off x="3151" y="865"/>
                <a:ext cx="157" cy="496"/>
              </a:xfrm>
              <a:custGeom>
                <a:avLst/>
                <a:gdLst>
                  <a:gd name="T0" fmla="*/ 156 w 157"/>
                  <a:gd name="T1" fmla="*/ 0 h 496"/>
                  <a:gd name="T2" fmla="*/ 121 w 157"/>
                  <a:gd name="T3" fmla="*/ 65 h 496"/>
                  <a:gd name="T4" fmla="*/ 104 w 157"/>
                  <a:gd name="T5" fmla="*/ 71 h 496"/>
                  <a:gd name="T6" fmla="*/ 99 w 157"/>
                  <a:gd name="T7" fmla="*/ 100 h 496"/>
                  <a:gd name="T8" fmla="*/ 14 w 157"/>
                  <a:gd name="T9" fmla="*/ 185 h 496"/>
                  <a:gd name="T10" fmla="*/ 34 w 157"/>
                  <a:gd name="T11" fmla="*/ 357 h 496"/>
                  <a:gd name="T12" fmla="*/ 0 w 157"/>
                  <a:gd name="T13" fmla="*/ 495 h 496"/>
                  <a:gd name="T14" fmla="*/ 0 60000 65536"/>
                  <a:gd name="T15" fmla="*/ 0 60000 65536"/>
                  <a:gd name="T16" fmla="*/ 0 60000 65536"/>
                  <a:gd name="T17" fmla="*/ 0 60000 65536"/>
                  <a:gd name="T18" fmla="*/ 0 60000 65536"/>
                  <a:gd name="T19" fmla="*/ 0 60000 65536"/>
                  <a:gd name="T20" fmla="*/ 0 60000 65536"/>
                  <a:gd name="T21" fmla="*/ 0 w 157"/>
                  <a:gd name="T22" fmla="*/ 0 h 496"/>
                  <a:gd name="T23" fmla="*/ 157 w 157"/>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496">
                    <a:moveTo>
                      <a:pt x="156" y="0"/>
                    </a:moveTo>
                    <a:lnTo>
                      <a:pt x="121" y="65"/>
                    </a:lnTo>
                    <a:lnTo>
                      <a:pt x="104" y="71"/>
                    </a:lnTo>
                    <a:lnTo>
                      <a:pt x="99" y="100"/>
                    </a:lnTo>
                    <a:lnTo>
                      <a:pt x="14" y="185"/>
                    </a:lnTo>
                    <a:lnTo>
                      <a:pt x="34" y="357"/>
                    </a:lnTo>
                    <a:lnTo>
                      <a:pt x="0" y="495"/>
                    </a:lnTo>
                  </a:path>
                </a:pathLst>
              </a:custGeom>
              <a:noFill/>
              <a:ln w="25400" cap="rnd">
                <a:solidFill>
                  <a:srgbClr val="001B75"/>
                </a:solidFill>
                <a:round/>
                <a:headEnd/>
                <a:tailEnd/>
              </a:ln>
            </p:spPr>
            <p:txBody>
              <a:bodyPr/>
              <a:lstStyle/>
              <a:p>
                <a:endParaRPr lang="tr-TR"/>
              </a:p>
            </p:txBody>
          </p:sp>
          <p:sp>
            <p:nvSpPr>
              <p:cNvPr id="349217" name="Freeform 31"/>
              <p:cNvSpPr>
                <a:spLocks/>
              </p:cNvSpPr>
              <p:nvPr/>
            </p:nvSpPr>
            <p:spPr bwMode="auto">
              <a:xfrm>
                <a:off x="3142" y="851"/>
                <a:ext cx="23" cy="201"/>
              </a:xfrm>
              <a:custGeom>
                <a:avLst/>
                <a:gdLst>
                  <a:gd name="T0" fmla="*/ 22 w 23"/>
                  <a:gd name="T1" fmla="*/ 200 h 201"/>
                  <a:gd name="T2" fmla="*/ 0 w 23"/>
                  <a:gd name="T3" fmla="*/ 86 h 201"/>
                  <a:gd name="T4" fmla="*/ 8 w 23"/>
                  <a:gd name="T5" fmla="*/ 70 h 201"/>
                  <a:gd name="T6" fmla="*/ 0 w 23"/>
                  <a:gd name="T7" fmla="*/ 57 h 201"/>
                  <a:gd name="T8" fmla="*/ 0 w 23"/>
                  <a:gd name="T9" fmla="*/ 0 h 201"/>
                  <a:gd name="T10" fmla="*/ 0 60000 65536"/>
                  <a:gd name="T11" fmla="*/ 0 60000 65536"/>
                  <a:gd name="T12" fmla="*/ 0 60000 65536"/>
                  <a:gd name="T13" fmla="*/ 0 60000 65536"/>
                  <a:gd name="T14" fmla="*/ 0 60000 65536"/>
                  <a:gd name="T15" fmla="*/ 0 w 23"/>
                  <a:gd name="T16" fmla="*/ 0 h 201"/>
                  <a:gd name="T17" fmla="*/ 23 w 23"/>
                  <a:gd name="T18" fmla="*/ 201 h 201"/>
                </a:gdLst>
                <a:ahLst/>
                <a:cxnLst>
                  <a:cxn ang="T10">
                    <a:pos x="T0" y="T1"/>
                  </a:cxn>
                  <a:cxn ang="T11">
                    <a:pos x="T2" y="T3"/>
                  </a:cxn>
                  <a:cxn ang="T12">
                    <a:pos x="T4" y="T5"/>
                  </a:cxn>
                  <a:cxn ang="T13">
                    <a:pos x="T6" y="T7"/>
                  </a:cxn>
                  <a:cxn ang="T14">
                    <a:pos x="T8" y="T9"/>
                  </a:cxn>
                </a:cxnLst>
                <a:rect l="T15" t="T16" r="T17" b="T18"/>
                <a:pathLst>
                  <a:path w="23" h="201">
                    <a:moveTo>
                      <a:pt x="22" y="200"/>
                    </a:moveTo>
                    <a:lnTo>
                      <a:pt x="0" y="86"/>
                    </a:lnTo>
                    <a:lnTo>
                      <a:pt x="8" y="70"/>
                    </a:lnTo>
                    <a:lnTo>
                      <a:pt x="0" y="57"/>
                    </a:lnTo>
                    <a:lnTo>
                      <a:pt x="0" y="0"/>
                    </a:lnTo>
                  </a:path>
                </a:pathLst>
              </a:custGeom>
              <a:noFill/>
              <a:ln w="25400" cap="rnd">
                <a:solidFill>
                  <a:srgbClr val="001B75"/>
                </a:solidFill>
                <a:round/>
                <a:headEnd/>
                <a:tailEnd/>
              </a:ln>
            </p:spPr>
            <p:txBody>
              <a:bodyPr/>
              <a:lstStyle/>
              <a:p>
                <a:endParaRPr lang="tr-TR"/>
              </a:p>
            </p:txBody>
          </p:sp>
          <p:sp>
            <p:nvSpPr>
              <p:cNvPr id="349218" name="Freeform 32"/>
              <p:cNvSpPr>
                <a:spLocks/>
              </p:cNvSpPr>
              <p:nvPr/>
            </p:nvSpPr>
            <p:spPr bwMode="auto">
              <a:xfrm>
                <a:off x="3186" y="1224"/>
                <a:ext cx="186" cy="164"/>
              </a:xfrm>
              <a:custGeom>
                <a:avLst/>
                <a:gdLst>
                  <a:gd name="T0" fmla="*/ 0 w 186"/>
                  <a:gd name="T1" fmla="*/ 0 h 164"/>
                  <a:gd name="T2" fmla="*/ 53 w 186"/>
                  <a:gd name="T3" fmla="*/ 149 h 164"/>
                  <a:gd name="T4" fmla="*/ 72 w 186"/>
                  <a:gd name="T5" fmla="*/ 163 h 164"/>
                  <a:gd name="T6" fmla="*/ 185 w 186"/>
                  <a:gd name="T7" fmla="*/ 147 h 164"/>
                  <a:gd name="T8" fmla="*/ 0 60000 65536"/>
                  <a:gd name="T9" fmla="*/ 0 60000 65536"/>
                  <a:gd name="T10" fmla="*/ 0 60000 65536"/>
                  <a:gd name="T11" fmla="*/ 0 60000 65536"/>
                  <a:gd name="T12" fmla="*/ 0 w 186"/>
                  <a:gd name="T13" fmla="*/ 0 h 164"/>
                  <a:gd name="T14" fmla="*/ 186 w 186"/>
                  <a:gd name="T15" fmla="*/ 164 h 164"/>
                </a:gdLst>
                <a:ahLst/>
                <a:cxnLst>
                  <a:cxn ang="T8">
                    <a:pos x="T0" y="T1"/>
                  </a:cxn>
                  <a:cxn ang="T9">
                    <a:pos x="T2" y="T3"/>
                  </a:cxn>
                  <a:cxn ang="T10">
                    <a:pos x="T4" y="T5"/>
                  </a:cxn>
                  <a:cxn ang="T11">
                    <a:pos x="T6" y="T7"/>
                  </a:cxn>
                </a:cxnLst>
                <a:rect l="T12" t="T13" r="T14" b="T15"/>
                <a:pathLst>
                  <a:path w="186" h="164">
                    <a:moveTo>
                      <a:pt x="0" y="0"/>
                    </a:moveTo>
                    <a:lnTo>
                      <a:pt x="53" y="149"/>
                    </a:lnTo>
                    <a:lnTo>
                      <a:pt x="72" y="163"/>
                    </a:lnTo>
                    <a:lnTo>
                      <a:pt x="185" y="147"/>
                    </a:lnTo>
                  </a:path>
                </a:pathLst>
              </a:custGeom>
              <a:noFill/>
              <a:ln w="25400" cap="rnd">
                <a:solidFill>
                  <a:srgbClr val="001B75"/>
                </a:solidFill>
                <a:round/>
                <a:headEnd/>
                <a:tailEnd/>
              </a:ln>
            </p:spPr>
            <p:txBody>
              <a:bodyPr/>
              <a:lstStyle/>
              <a:p>
                <a:endParaRPr lang="tr-TR"/>
              </a:p>
            </p:txBody>
          </p:sp>
          <p:sp>
            <p:nvSpPr>
              <p:cNvPr id="349219" name="Freeform 33"/>
              <p:cNvSpPr>
                <a:spLocks/>
              </p:cNvSpPr>
              <p:nvPr/>
            </p:nvSpPr>
            <p:spPr bwMode="auto">
              <a:xfrm>
                <a:off x="3184" y="837"/>
                <a:ext cx="78" cy="42"/>
              </a:xfrm>
              <a:custGeom>
                <a:avLst/>
                <a:gdLst>
                  <a:gd name="T0" fmla="*/ 77 w 78"/>
                  <a:gd name="T1" fmla="*/ 18 h 42"/>
                  <a:gd name="T2" fmla="*/ 36 w 78"/>
                  <a:gd name="T3" fmla="*/ 41 h 42"/>
                  <a:gd name="T4" fmla="*/ 18 w 78"/>
                  <a:gd name="T5" fmla="*/ 0 h 42"/>
                  <a:gd name="T6" fmla="*/ 0 w 78"/>
                  <a:gd name="T7" fmla="*/ 30 h 42"/>
                  <a:gd name="T8" fmla="*/ 0 60000 65536"/>
                  <a:gd name="T9" fmla="*/ 0 60000 65536"/>
                  <a:gd name="T10" fmla="*/ 0 60000 65536"/>
                  <a:gd name="T11" fmla="*/ 0 60000 65536"/>
                  <a:gd name="T12" fmla="*/ 0 w 78"/>
                  <a:gd name="T13" fmla="*/ 0 h 42"/>
                  <a:gd name="T14" fmla="*/ 78 w 78"/>
                  <a:gd name="T15" fmla="*/ 42 h 42"/>
                </a:gdLst>
                <a:ahLst/>
                <a:cxnLst>
                  <a:cxn ang="T8">
                    <a:pos x="T0" y="T1"/>
                  </a:cxn>
                  <a:cxn ang="T9">
                    <a:pos x="T2" y="T3"/>
                  </a:cxn>
                  <a:cxn ang="T10">
                    <a:pos x="T4" y="T5"/>
                  </a:cxn>
                  <a:cxn ang="T11">
                    <a:pos x="T6" y="T7"/>
                  </a:cxn>
                </a:cxnLst>
                <a:rect l="T12" t="T13" r="T14" b="T15"/>
                <a:pathLst>
                  <a:path w="78" h="42">
                    <a:moveTo>
                      <a:pt x="77" y="18"/>
                    </a:moveTo>
                    <a:lnTo>
                      <a:pt x="36" y="41"/>
                    </a:lnTo>
                    <a:lnTo>
                      <a:pt x="18" y="0"/>
                    </a:lnTo>
                    <a:lnTo>
                      <a:pt x="0" y="30"/>
                    </a:lnTo>
                  </a:path>
                </a:pathLst>
              </a:custGeom>
              <a:noFill/>
              <a:ln w="25400" cap="rnd">
                <a:solidFill>
                  <a:srgbClr val="000000"/>
                </a:solidFill>
                <a:round/>
                <a:headEnd/>
                <a:tailEnd/>
              </a:ln>
            </p:spPr>
            <p:txBody>
              <a:bodyPr/>
              <a:lstStyle/>
              <a:p>
                <a:endParaRPr lang="tr-TR"/>
              </a:p>
            </p:txBody>
          </p:sp>
          <p:sp>
            <p:nvSpPr>
              <p:cNvPr id="349220" name="Freeform 34"/>
              <p:cNvSpPr>
                <a:spLocks/>
              </p:cNvSpPr>
              <p:nvPr/>
            </p:nvSpPr>
            <p:spPr bwMode="auto">
              <a:xfrm>
                <a:off x="3186" y="851"/>
                <a:ext cx="21" cy="98"/>
              </a:xfrm>
              <a:custGeom>
                <a:avLst/>
                <a:gdLst>
                  <a:gd name="T0" fmla="*/ 11 w 21"/>
                  <a:gd name="T1" fmla="*/ 97 h 98"/>
                  <a:gd name="T2" fmla="*/ 17 w 21"/>
                  <a:gd name="T3" fmla="*/ 75 h 98"/>
                  <a:gd name="T4" fmla="*/ 17 w 21"/>
                  <a:gd name="T5" fmla="*/ 66 h 98"/>
                  <a:gd name="T6" fmla="*/ 14 w 21"/>
                  <a:gd name="T7" fmla="*/ 55 h 98"/>
                  <a:gd name="T8" fmla="*/ 14 w 21"/>
                  <a:gd name="T9" fmla="*/ 42 h 98"/>
                  <a:gd name="T10" fmla="*/ 17 w 21"/>
                  <a:gd name="T11" fmla="*/ 28 h 98"/>
                  <a:gd name="T12" fmla="*/ 20 w 21"/>
                  <a:gd name="T13" fmla="*/ 18 h 98"/>
                  <a:gd name="T14" fmla="*/ 20 w 21"/>
                  <a:gd name="T15" fmla="*/ 8 h 98"/>
                  <a:gd name="T16" fmla="*/ 17 w 21"/>
                  <a:gd name="T17" fmla="*/ 0 h 98"/>
                  <a:gd name="T18" fmla="*/ 11 w 21"/>
                  <a:gd name="T19" fmla="*/ 5 h 98"/>
                  <a:gd name="T20" fmla="*/ 6 w 21"/>
                  <a:gd name="T21" fmla="*/ 28 h 98"/>
                  <a:gd name="T22" fmla="*/ 3 w 21"/>
                  <a:gd name="T23" fmla="*/ 42 h 98"/>
                  <a:gd name="T24" fmla="*/ 3 w 21"/>
                  <a:gd name="T25" fmla="*/ 57 h 98"/>
                  <a:gd name="T26" fmla="*/ 6 w 21"/>
                  <a:gd name="T27" fmla="*/ 66 h 98"/>
                  <a:gd name="T28" fmla="*/ 0 w 21"/>
                  <a:gd name="T29" fmla="*/ 7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98"/>
                  <a:gd name="T47" fmla="*/ 21 w 21"/>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98">
                    <a:moveTo>
                      <a:pt x="11" y="97"/>
                    </a:moveTo>
                    <a:lnTo>
                      <a:pt x="17" y="75"/>
                    </a:lnTo>
                    <a:lnTo>
                      <a:pt x="17" y="66"/>
                    </a:lnTo>
                    <a:lnTo>
                      <a:pt x="14" y="55"/>
                    </a:lnTo>
                    <a:lnTo>
                      <a:pt x="14" y="42"/>
                    </a:lnTo>
                    <a:lnTo>
                      <a:pt x="17" y="28"/>
                    </a:lnTo>
                    <a:lnTo>
                      <a:pt x="20" y="18"/>
                    </a:lnTo>
                    <a:lnTo>
                      <a:pt x="20" y="8"/>
                    </a:lnTo>
                    <a:lnTo>
                      <a:pt x="17" y="0"/>
                    </a:lnTo>
                    <a:lnTo>
                      <a:pt x="11" y="5"/>
                    </a:lnTo>
                    <a:lnTo>
                      <a:pt x="6" y="28"/>
                    </a:lnTo>
                    <a:lnTo>
                      <a:pt x="3" y="42"/>
                    </a:lnTo>
                    <a:lnTo>
                      <a:pt x="3" y="57"/>
                    </a:lnTo>
                    <a:lnTo>
                      <a:pt x="6" y="66"/>
                    </a:lnTo>
                    <a:lnTo>
                      <a:pt x="0" y="77"/>
                    </a:lnTo>
                  </a:path>
                </a:pathLst>
              </a:custGeom>
              <a:noFill/>
              <a:ln w="25400" cap="rnd">
                <a:solidFill>
                  <a:srgbClr val="000000"/>
                </a:solidFill>
                <a:round/>
                <a:headEnd/>
                <a:tailEnd/>
              </a:ln>
            </p:spPr>
            <p:txBody>
              <a:bodyPr/>
              <a:lstStyle/>
              <a:p>
                <a:endParaRPr lang="tr-TR"/>
              </a:p>
            </p:txBody>
          </p:sp>
          <p:sp>
            <p:nvSpPr>
              <p:cNvPr id="349221" name="Freeform 35"/>
              <p:cNvSpPr>
                <a:spLocks/>
              </p:cNvSpPr>
              <p:nvPr/>
            </p:nvSpPr>
            <p:spPr bwMode="auto">
              <a:xfrm>
                <a:off x="3142" y="669"/>
                <a:ext cx="41" cy="65"/>
              </a:xfrm>
              <a:custGeom>
                <a:avLst/>
                <a:gdLst>
                  <a:gd name="T0" fmla="*/ 0 w 41"/>
                  <a:gd name="T1" fmla="*/ 4 h 65"/>
                  <a:gd name="T2" fmla="*/ 6 w 41"/>
                  <a:gd name="T3" fmla="*/ 0 h 65"/>
                  <a:gd name="T4" fmla="*/ 12 w 41"/>
                  <a:gd name="T5" fmla="*/ 0 h 65"/>
                  <a:gd name="T6" fmla="*/ 19 w 41"/>
                  <a:gd name="T7" fmla="*/ 4 h 65"/>
                  <a:gd name="T8" fmla="*/ 21 w 41"/>
                  <a:gd name="T9" fmla="*/ 19 h 65"/>
                  <a:gd name="T10" fmla="*/ 17 w 41"/>
                  <a:gd name="T11" fmla="*/ 33 h 65"/>
                  <a:gd name="T12" fmla="*/ 12 w 41"/>
                  <a:gd name="T13" fmla="*/ 45 h 65"/>
                  <a:gd name="T14" fmla="*/ 12 w 41"/>
                  <a:gd name="T15" fmla="*/ 53 h 65"/>
                  <a:gd name="T16" fmla="*/ 18 w 41"/>
                  <a:gd name="T17" fmla="*/ 53 h 65"/>
                  <a:gd name="T18" fmla="*/ 25 w 41"/>
                  <a:gd name="T19" fmla="*/ 56 h 65"/>
                  <a:gd name="T20" fmla="*/ 26 w 41"/>
                  <a:gd name="T21" fmla="*/ 56 h 65"/>
                  <a:gd name="T22" fmla="*/ 30 w 41"/>
                  <a:gd name="T23" fmla="*/ 59 h 65"/>
                  <a:gd name="T24" fmla="*/ 34 w 41"/>
                  <a:gd name="T25" fmla="*/ 60 h 65"/>
                  <a:gd name="T26" fmla="*/ 37 w 41"/>
                  <a:gd name="T27" fmla="*/ 58 h 65"/>
                  <a:gd name="T28" fmla="*/ 37 w 41"/>
                  <a:gd name="T29" fmla="*/ 53 h 65"/>
                  <a:gd name="T30" fmla="*/ 40 w 41"/>
                  <a:gd name="T31" fmla="*/ 56 h 65"/>
                  <a:gd name="T32" fmla="*/ 40 w 41"/>
                  <a:gd name="T33" fmla="*/ 62 h 65"/>
                  <a:gd name="T34" fmla="*/ 36 w 41"/>
                  <a:gd name="T35" fmla="*/ 64 h 65"/>
                  <a:gd name="T36" fmla="*/ 14 w 41"/>
                  <a:gd name="T37" fmla="*/ 61 h 65"/>
                  <a:gd name="T38" fmla="*/ 9 w 41"/>
                  <a:gd name="T39" fmla="*/ 56 h 65"/>
                  <a:gd name="T40" fmla="*/ 13 w 41"/>
                  <a:gd name="T41" fmla="*/ 22 h 65"/>
                  <a:gd name="T42" fmla="*/ 10 w 41"/>
                  <a:gd name="T43" fmla="*/ 22 h 65"/>
                  <a:gd name="T44" fmla="*/ 5 w 41"/>
                  <a:gd name="T45" fmla="*/ 22 h 65"/>
                  <a:gd name="T46" fmla="*/ 6 w 41"/>
                  <a:gd name="T47" fmla="*/ 18 h 65"/>
                  <a:gd name="T48" fmla="*/ 0 w 41"/>
                  <a:gd name="T49" fmla="*/ 4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65"/>
                  <a:gd name="T77" fmla="*/ 41 w 41"/>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65">
                    <a:moveTo>
                      <a:pt x="0" y="4"/>
                    </a:moveTo>
                    <a:lnTo>
                      <a:pt x="6" y="0"/>
                    </a:lnTo>
                    <a:lnTo>
                      <a:pt x="12" y="0"/>
                    </a:lnTo>
                    <a:lnTo>
                      <a:pt x="19" y="4"/>
                    </a:lnTo>
                    <a:lnTo>
                      <a:pt x="21" y="19"/>
                    </a:lnTo>
                    <a:lnTo>
                      <a:pt x="17" y="33"/>
                    </a:lnTo>
                    <a:lnTo>
                      <a:pt x="12" y="45"/>
                    </a:lnTo>
                    <a:lnTo>
                      <a:pt x="12" y="53"/>
                    </a:lnTo>
                    <a:lnTo>
                      <a:pt x="18" y="53"/>
                    </a:lnTo>
                    <a:lnTo>
                      <a:pt x="25" y="56"/>
                    </a:lnTo>
                    <a:lnTo>
                      <a:pt x="26" y="56"/>
                    </a:lnTo>
                    <a:lnTo>
                      <a:pt x="30" y="59"/>
                    </a:lnTo>
                    <a:lnTo>
                      <a:pt x="34" y="60"/>
                    </a:lnTo>
                    <a:lnTo>
                      <a:pt x="37" y="58"/>
                    </a:lnTo>
                    <a:lnTo>
                      <a:pt x="37" y="53"/>
                    </a:lnTo>
                    <a:lnTo>
                      <a:pt x="40" y="56"/>
                    </a:lnTo>
                    <a:lnTo>
                      <a:pt x="40" y="62"/>
                    </a:lnTo>
                    <a:lnTo>
                      <a:pt x="36" y="64"/>
                    </a:lnTo>
                    <a:lnTo>
                      <a:pt x="14" y="61"/>
                    </a:lnTo>
                    <a:lnTo>
                      <a:pt x="9" y="56"/>
                    </a:lnTo>
                    <a:lnTo>
                      <a:pt x="13" y="22"/>
                    </a:lnTo>
                    <a:lnTo>
                      <a:pt x="10" y="22"/>
                    </a:lnTo>
                    <a:lnTo>
                      <a:pt x="5" y="22"/>
                    </a:lnTo>
                    <a:lnTo>
                      <a:pt x="6" y="18"/>
                    </a:lnTo>
                    <a:lnTo>
                      <a:pt x="0" y="4"/>
                    </a:lnTo>
                  </a:path>
                </a:pathLst>
              </a:custGeom>
              <a:solidFill>
                <a:srgbClr val="C06344"/>
              </a:solidFill>
              <a:ln w="12700" cap="rnd">
                <a:noFill/>
                <a:round/>
                <a:headEnd/>
                <a:tailEnd/>
              </a:ln>
            </p:spPr>
            <p:txBody>
              <a:bodyPr/>
              <a:lstStyle/>
              <a:p>
                <a:endParaRPr lang="tr-TR"/>
              </a:p>
            </p:txBody>
          </p:sp>
          <p:sp>
            <p:nvSpPr>
              <p:cNvPr id="349222" name="Freeform 36"/>
              <p:cNvSpPr>
                <a:spLocks/>
              </p:cNvSpPr>
              <p:nvPr/>
            </p:nvSpPr>
            <p:spPr bwMode="auto">
              <a:xfrm>
                <a:off x="3173" y="674"/>
                <a:ext cx="47" cy="23"/>
              </a:xfrm>
              <a:custGeom>
                <a:avLst/>
                <a:gdLst>
                  <a:gd name="T0" fmla="*/ 0 w 47"/>
                  <a:gd name="T1" fmla="*/ 2 h 23"/>
                  <a:gd name="T2" fmla="*/ 11 w 47"/>
                  <a:gd name="T3" fmla="*/ 0 h 23"/>
                  <a:gd name="T4" fmla="*/ 22 w 47"/>
                  <a:gd name="T5" fmla="*/ 0 h 23"/>
                  <a:gd name="T6" fmla="*/ 34 w 47"/>
                  <a:gd name="T7" fmla="*/ 4 h 23"/>
                  <a:gd name="T8" fmla="*/ 41 w 47"/>
                  <a:gd name="T9" fmla="*/ 8 h 23"/>
                  <a:gd name="T10" fmla="*/ 46 w 47"/>
                  <a:gd name="T11" fmla="*/ 12 h 23"/>
                  <a:gd name="T12" fmla="*/ 46 w 47"/>
                  <a:gd name="T13" fmla="*/ 16 h 23"/>
                  <a:gd name="T14" fmla="*/ 42 w 47"/>
                  <a:gd name="T15" fmla="*/ 11 h 23"/>
                  <a:gd name="T16" fmla="*/ 36 w 47"/>
                  <a:gd name="T17" fmla="*/ 10 h 23"/>
                  <a:gd name="T18" fmla="*/ 35 w 47"/>
                  <a:gd name="T19" fmla="*/ 13 h 23"/>
                  <a:gd name="T20" fmla="*/ 39 w 47"/>
                  <a:gd name="T21" fmla="*/ 19 h 23"/>
                  <a:gd name="T22" fmla="*/ 39 w 47"/>
                  <a:gd name="T23" fmla="*/ 22 h 23"/>
                  <a:gd name="T24" fmla="*/ 27 w 47"/>
                  <a:gd name="T25" fmla="*/ 16 h 23"/>
                  <a:gd name="T26" fmla="*/ 24 w 47"/>
                  <a:gd name="T27" fmla="*/ 18 h 23"/>
                  <a:gd name="T28" fmla="*/ 22 w 47"/>
                  <a:gd name="T29" fmla="*/ 20 h 23"/>
                  <a:gd name="T30" fmla="*/ 18 w 47"/>
                  <a:gd name="T31" fmla="*/ 19 h 23"/>
                  <a:gd name="T32" fmla="*/ 16 w 47"/>
                  <a:gd name="T33" fmla="*/ 18 h 23"/>
                  <a:gd name="T34" fmla="*/ 14 w 47"/>
                  <a:gd name="T35" fmla="*/ 14 h 23"/>
                  <a:gd name="T36" fmla="*/ 3 w 47"/>
                  <a:gd name="T37" fmla="*/ 16 h 23"/>
                  <a:gd name="T38" fmla="*/ 0 w 47"/>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23"/>
                  <a:gd name="T62" fmla="*/ 47 w 47"/>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23">
                    <a:moveTo>
                      <a:pt x="0" y="2"/>
                    </a:moveTo>
                    <a:lnTo>
                      <a:pt x="11" y="0"/>
                    </a:lnTo>
                    <a:lnTo>
                      <a:pt x="22" y="0"/>
                    </a:lnTo>
                    <a:lnTo>
                      <a:pt x="34" y="4"/>
                    </a:lnTo>
                    <a:lnTo>
                      <a:pt x="41" y="8"/>
                    </a:lnTo>
                    <a:lnTo>
                      <a:pt x="46" y="12"/>
                    </a:lnTo>
                    <a:lnTo>
                      <a:pt x="46" y="16"/>
                    </a:lnTo>
                    <a:lnTo>
                      <a:pt x="42" y="11"/>
                    </a:lnTo>
                    <a:lnTo>
                      <a:pt x="36" y="10"/>
                    </a:lnTo>
                    <a:lnTo>
                      <a:pt x="35" y="13"/>
                    </a:lnTo>
                    <a:lnTo>
                      <a:pt x="39" y="19"/>
                    </a:lnTo>
                    <a:lnTo>
                      <a:pt x="39" y="22"/>
                    </a:lnTo>
                    <a:lnTo>
                      <a:pt x="27" y="16"/>
                    </a:lnTo>
                    <a:lnTo>
                      <a:pt x="24" y="18"/>
                    </a:lnTo>
                    <a:lnTo>
                      <a:pt x="22" y="20"/>
                    </a:lnTo>
                    <a:lnTo>
                      <a:pt x="18" y="19"/>
                    </a:lnTo>
                    <a:lnTo>
                      <a:pt x="16" y="18"/>
                    </a:lnTo>
                    <a:lnTo>
                      <a:pt x="14" y="14"/>
                    </a:lnTo>
                    <a:lnTo>
                      <a:pt x="3" y="16"/>
                    </a:lnTo>
                    <a:lnTo>
                      <a:pt x="0" y="2"/>
                    </a:lnTo>
                  </a:path>
                </a:pathLst>
              </a:custGeom>
              <a:solidFill>
                <a:srgbClr val="C06344"/>
              </a:solidFill>
              <a:ln w="12700" cap="rnd">
                <a:noFill/>
                <a:round/>
                <a:headEnd/>
                <a:tailEnd/>
              </a:ln>
            </p:spPr>
            <p:txBody>
              <a:bodyPr/>
              <a:lstStyle/>
              <a:p>
                <a:endParaRPr lang="tr-TR"/>
              </a:p>
            </p:txBody>
          </p:sp>
          <p:sp>
            <p:nvSpPr>
              <p:cNvPr id="349223" name="Freeform 37"/>
              <p:cNvSpPr>
                <a:spLocks/>
              </p:cNvSpPr>
              <p:nvPr/>
            </p:nvSpPr>
            <p:spPr bwMode="auto">
              <a:xfrm>
                <a:off x="3148" y="748"/>
                <a:ext cx="39" cy="8"/>
              </a:xfrm>
              <a:custGeom>
                <a:avLst/>
                <a:gdLst>
                  <a:gd name="T0" fmla="*/ 38 w 39"/>
                  <a:gd name="T1" fmla="*/ 4 h 8"/>
                  <a:gd name="T2" fmla="*/ 33 w 39"/>
                  <a:gd name="T3" fmla="*/ 5 h 8"/>
                  <a:gd name="T4" fmla="*/ 18 w 39"/>
                  <a:gd name="T5" fmla="*/ 0 h 8"/>
                  <a:gd name="T6" fmla="*/ 12 w 39"/>
                  <a:gd name="T7" fmla="*/ 2 h 8"/>
                  <a:gd name="T8" fmla="*/ 8 w 39"/>
                  <a:gd name="T9" fmla="*/ 0 h 8"/>
                  <a:gd name="T10" fmla="*/ 0 w 39"/>
                  <a:gd name="T11" fmla="*/ 6 h 8"/>
                  <a:gd name="T12" fmla="*/ 13 w 39"/>
                  <a:gd name="T13" fmla="*/ 6 h 8"/>
                  <a:gd name="T14" fmla="*/ 20 w 39"/>
                  <a:gd name="T15" fmla="*/ 6 h 8"/>
                  <a:gd name="T16" fmla="*/ 31 w 39"/>
                  <a:gd name="T17" fmla="*/ 7 h 8"/>
                  <a:gd name="T18" fmla="*/ 38 w 39"/>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
                  <a:gd name="T32" fmla="*/ 39 w 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
                    <a:moveTo>
                      <a:pt x="38" y="4"/>
                    </a:moveTo>
                    <a:lnTo>
                      <a:pt x="33" y="5"/>
                    </a:lnTo>
                    <a:lnTo>
                      <a:pt x="18" y="0"/>
                    </a:lnTo>
                    <a:lnTo>
                      <a:pt x="12" y="2"/>
                    </a:lnTo>
                    <a:lnTo>
                      <a:pt x="8" y="0"/>
                    </a:lnTo>
                    <a:lnTo>
                      <a:pt x="0" y="6"/>
                    </a:lnTo>
                    <a:lnTo>
                      <a:pt x="13" y="6"/>
                    </a:lnTo>
                    <a:lnTo>
                      <a:pt x="20" y="6"/>
                    </a:lnTo>
                    <a:lnTo>
                      <a:pt x="31" y="7"/>
                    </a:lnTo>
                    <a:lnTo>
                      <a:pt x="38" y="4"/>
                    </a:lnTo>
                  </a:path>
                </a:pathLst>
              </a:custGeom>
              <a:solidFill>
                <a:srgbClr val="C06344"/>
              </a:solidFill>
              <a:ln w="12700" cap="rnd">
                <a:noFill/>
                <a:round/>
                <a:headEnd/>
                <a:tailEnd/>
              </a:ln>
            </p:spPr>
            <p:txBody>
              <a:bodyPr/>
              <a:lstStyle/>
              <a:p>
                <a:endParaRPr lang="tr-TR"/>
              </a:p>
            </p:txBody>
          </p:sp>
          <p:sp>
            <p:nvSpPr>
              <p:cNvPr id="349224" name="Freeform 38"/>
              <p:cNvSpPr>
                <a:spLocks/>
              </p:cNvSpPr>
              <p:nvPr/>
            </p:nvSpPr>
            <p:spPr bwMode="auto">
              <a:xfrm>
                <a:off x="3155" y="765"/>
                <a:ext cx="21" cy="2"/>
              </a:xfrm>
              <a:custGeom>
                <a:avLst/>
                <a:gdLst>
                  <a:gd name="T0" fmla="*/ 20 w 21"/>
                  <a:gd name="T1" fmla="*/ 1 h 2"/>
                  <a:gd name="T2" fmla="*/ 11 w 21"/>
                  <a:gd name="T3" fmla="*/ 1 h 2"/>
                  <a:gd name="T4" fmla="*/ 4 w 21"/>
                  <a:gd name="T5" fmla="*/ 1 h 2"/>
                  <a:gd name="T6" fmla="*/ 0 w 21"/>
                  <a:gd name="T7" fmla="*/ 0 h 2"/>
                  <a:gd name="T8" fmla="*/ 0 60000 65536"/>
                  <a:gd name="T9" fmla="*/ 0 60000 65536"/>
                  <a:gd name="T10" fmla="*/ 0 60000 65536"/>
                  <a:gd name="T11" fmla="*/ 0 60000 65536"/>
                  <a:gd name="T12" fmla="*/ 0 w 21"/>
                  <a:gd name="T13" fmla="*/ 0 h 2"/>
                  <a:gd name="T14" fmla="*/ 21 w 21"/>
                  <a:gd name="T15" fmla="*/ 2 h 2"/>
                </a:gdLst>
                <a:ahLst/>
                <a:cxnLst>
                  <a:cxn ang="T8">
                    <a:pos x="T0" y="T1"/>
                  </a:cxn>
                  <a:cxn ang="T9">
                    <a:pos x="T2" y="T3"/>
                  </a:cxn>
                  <a:cxn ang="T10">
                    <a:pos x="T4" y="T5"/>
                  </a:cxn>
                  <a:cxn ang="T11">
                    <a:pos x="T6" y="T7"/>
                  </a:cxn>
                </a:cxnLst>
                <a:rect l="T12" t="T13" r="T14" b="T15"/>
                <a:pathLst>
                  <a:path w="21" h="2">
                    <a:moveTo>
                      <a:pt x="20" y="1"/>
                    </a:moveTo>
                    <a:lnTo>
                      <a:pt x="11" y="1"/>
                    </a:lnTo>
                    <a:lnTo>
                      <a:pt x="4" y="1"/>
                    </a:lnTo>
                    <a:lnTo>
                      <a:pt x="0" y="0"/>
                    </a:lnTo>
                  </a:path>
                </a:pathLst>
              </a:custGeom>
              <a:noFill/>
              <a:ln w="12700" cap="rnd">
                <a:solidFill>
                  <a:srgbClr val="C06344"/>
                </a:solidFill>
                <a:round/>
                <a:headEnd/>
                <a:tailEnd/>
              </a:ln>
            </p:spPr>
            <p:txBody>
              <a:bodyPr/>
              <a:lstStyle/>
              <a:p>
                <a:endParaRPr lang="tr-TR"/>
              </a:p>
            </p:txBody>
          </p:sp>
          <p:sp>
            <p:nvSpPr>
              <p:cNvPr id="349225" name="Freeform 39"/>
              <p:cNvSpPr>
                <a:spLocks/>
              </p:cNvSpPr>
              <p:nvPr/>
            </p:nvSpPr>
            <p:spPr bwMode="auto">
              <a:xfrm>
                <a:off x="3133" y="571"/>
                <a:ext cx="210" cy="263"/>
              </a:xfrm>
              <a:custGeom>
                <a:avLst/>
                <a:gdLst>
                  <a:gd name="T0" fmla="*/ 18 w 210"/>
                  <a:gd name="T1" fmla="*/ 39 h 263"/>
                  <a:gd name="T2" fmla="*/ 32 w 210"/>
                  <a:gd name="T3" fmla="*/ 63 h 263"/>
                  <a:gd name="T4" fmla="*/ 45 w 210"/>
                  <a:gd name="T5" fmla="*/ 76 h 263"/>
                  <a:gd name="T6" fmla="*/ 59 w 210"/>
                  <a:gd name="T7" fmla="*/ 83 h 263"/>
                  <a:gd name="T8" fmla="*/ 76 w 210"/>
                  <a:gd name="T9" fmla="*/ 89 h 263"/>
                  <a:gd name="T10" fmla="*/ 91 w 210"/>
                  <a:gd name="T11" fmla="*/ 96 h 263"/>
                  <a:gd name="T12" fmla="*/ 103 w 210"/>
                  <a:gd name="T13" fmla="*/ 102 h 263"/>
                  <a:gd name="T14" fmla="*/ 103 w 210"/>
                  <a:gd name="T15" fmla="*/ 120 h 263"/>
                  <a:gd name="T16" fmla="*/ 103 w 210"/>
                  <a:gd name="T17" fmla="*/ 135 h 263"/>
                  <a:gd name="T18" fmla="*/ 123 w 210"/>
                  <a:gd name="T19" fmla="*/ 213 h 263"/>
                  <a:gd name="T20" fmla="*/ 129 w 210"/>
                  <a:gd name="T21" fmla="*/ 230 h 263"/>
                  <a:gd name="T22" fmla="*/ 138 w 210"/>
                  <a:gd name="T23" fmla="*/ 249 h 263"/>
                  <a:gd name="T24" fmla="*/ 146 w 210"/>
                  <a:gd name="T25" fmla="*/ 257 h 263"/>
                  <a:gd name="T26" fmla="*/ 159 w 210"/>
                  <a:gd name="T27" fmla="*/ 262 h 263"/>
                  <a:gd name="T28" fmla="*/ 168 w 210"/>
                  <a:gd name="T29" fmla="*/ 262 h 263"/>
                  <a:gd name="T30" fmla="*/ 187 w 210"/>
                  <a:gd name="T31" fmla="*/ 258 h 263"/>
                  <a:gd name="T32" fmla="*/ 196 w 210"/>
                  <a:gd name="T33" fmla="*/ 249 h 263"/>
                  <a:gd name="T34" fmla="*/ 209 w 210"/>
                  <a:gd name="T35" fmla="*/ 236 h 263"/>
                  <a:gd name="T36" fmla="*/ 206 w 210"/>
                  <a:gd name="T37" fmla="*/ 230 h 263"/>
                  <a:gd name="T38" fmla="*/ 203 w 210"/>
                  <a:gd name="T39" fmla="*/ 220 h 263"/>
                  <a:gd name="T40" fmla="*/ 204 w 210"/>
                  <a:gd name="T41" fmla="*/ 200 h 263"/>
                  <a:gd name="T42" fmla="*/ 207 w 210"/>
                  <a:gd name="T43" fmla="*/ 175 h 263"/>
                  <a:gd name="T44" fmla="*/ 192 w 210"/>
                  <a:gd name="T45" fmla="*/ 95 h 263"/>
                  <a:gd name="T46" fmla="*/ 188 w 210"/>
                  <a:gd name="T47" fmla="*/ 73 h 263"/>
                  <a:gd name="T48" fmla="*/ 180 w 210"/>
                  <a:gd name="T49" fmla="*/ 58 h 263"/>
                  <a:gd name="T50" fmla="*/ 170 w 210"/>
                  <a:gd name="T51" fmla="*/ 41 h 263"/>
                  <a:gd name="T52" fmla="*/ 155 w 210"/>
                  <a:gd name="T53" fmla="*/ 28 h 263"/>
                  <a:gd name="T54" fmla="*/ 140 w 210"/>
                  <a:gd name="T55" fmla="*/ 16 h 263"/>
                  <a:gd name="T56" fmla="*/ 121 w 210"/>
                  <a:gd name="T57" fmla="*/ 7 h 263"/>
                  <a:gd name="T58" fmla="*/ 103 w 210"/>
                  <a:gd name="T59" fmla="*/ 3 h 263"/>
                  <a:gd name="T60" fmla="*/ 85 w 210"/>
                  <a:gd name="T61" fmla="*/ 1 h 263"/>
                  <a:gd name="T62" fmla="*/ 62 w 210"/>
                  <a:gd name="T63" fmla="*/ 0 h 263"/>
                  <a:gd name="T64" fmla="*/ 43 w 210"/>
                  <a:gd name="T65" fmla="*/ 1 h 263"/>
                  <a:gd name="T66" fmla="*/ 31 w 210"/>
                  <a:gd name="T67" fmla="*/ 7 h 263"/>
                  <a:gd name="T68" fmla="*/ 22 w 210"/>
                  <a:gd name="T69" fmla="*/ 10 h 263"/>
                  <a:gd name="T70" fmla="*/ 12 w 210"/>
                  <a:gd name="T71" fmla="*/ 18 h 263"/>
                  <a:gd name="T72" fmla="*/ 3 w 210"/>
                  <a:gd name="T73" fmla="*/ 28 h 263"/>
                  <a:gd name="T74" fmla="*/ 0 w 210"/>
                  <a:gd name="T75" fmla="*/ 37 h 263"/>
                  <a:gd name="T76" fmla="*/ 0 w 210"/>
                  <a:gd name="T77" fmla="*/ 42 h 263"/>
                  <a:gd name="T78" fmla="*/ 1 w 210"/>
                  <a:gd name="T79" fmla="*/ 50 h 263"/>
                  <a:gd name="T80" fmla="*/ 7 w 210"/>
                  <a:gd name="T81" fmla="*/ 56 h 263"/>
                  <a:gd name="T82" fmla="*/ 18 w 210"/>
                  <a:gd name="T83" fmla="*/ 39 h 2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0"/>
                  <a:gd name="T127" fmla="*/ 0 h 263"/>
                  <a:gd name="T128" fmla="*/ 210 w 210"/>
                  <a:gd name="T129" fmla="*/ 263 h 2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0" h="263">
                    <a:moveTo>
                      <a:pt x="18" y="39"/>
                    </a:moveTo>
                    <a:lnTo>
                      <a:pt x="32" y="63"/>
                    </a:lnTo>
                    <a:lnTo>
                      <a:pt x="45" y="76"/>
                    </a:lnTo>
                    <a:lnTo>
                      <a:pt x="59" y="83"/>
                    </a:lnTo>
                    <a:lnTo>
                      <a:pt x="76" y="89"/>
                    </a:lnTo>
                    <a:lnTo>
                      <a:pt x="91" y="96"/>
                    </a:lnTo>
                    <a:lnTo>
                      <a:pt x="103" y="102"/>
                    </a:lnTo>
                    <a:lnTo>
                      <a:pt x="103" y="120"/>
                    </a:lnTo>
                    <a:lnTo>
                      <a:pt x="103" y="135"/>
                    </a:lnTo>
                    <a:lnTo>
                      <a:pt x="123" y="213"/>
                    </a:lnTo>
                    <a:lnTo>
                      <a:pt x="129" y="230"/>
                    </a:lnTo>
                    <a:lnTo>
                      <a:pt x="138" y="249"/>
                    </a:lnTo>
                    <a:lnTo>
                      <a:pt x="146" y="257"/>
                    </a:lnTo>
                    <a:lnTo>
                      <a:pt x="159" y="262"/>
                    </a:lnTo>
                    <a:lnTo>
                      <a:pt x="168" y="262"/>
                    </a:lnTo>
                    <a:lnTo>
                      <a:pt x="187" y="258"/>
                    </a:lnTo>
                    <a:lnTo>
                      <a:pt x="196" y="249"/>
                    </a:lnTo>
                    <a:lnTo>
                      <a:pt x="209" y="236"/>
                    </a:lnTo>
                    <a:lnTo>
                      <a:pt x="206" y="230"/>
                    </a:lnTo>
                    <a:lnTo>
                      <a:pt x="203" y="220"/>
                    </a:lnTo>
                    <a:lnTo>
                      <a:pt x="204" y="200"/>
                    </a:lnTo>
                    <a:lnTo>
                      <a:pt x="207" y="175"/>
                    </a:lnTo>
                    <a:lnTo>
                      <a:pt x="192" y="95"/>
                    </a:lnTo>
                    <a:lnTo>
                      <a:pt x="188" y="73"/>
                    </a:lnTo>
                    <a:lnTo>
                      <a:pt x="180" y="58"/>
                    </a:lnTo>
                    <a:lnTo>
                      <a:pt x="170" y="41"/>
                    </a:lnTo>
                    <a:lnTo>
                      <a:pt x="155" y="28"/>
                    </a:lnTo>
                    <a:lnTo>
                      <a:pt x="140" y="16"/>
                    </a:lnTo>
                    <a:lnTo>
                      <a:pt x="121" y="7"/>
                    </a:lnTo>
                    <a:lnTo>
                      <a:pt x="103" y="3"/>
                    </a:lnTo>
                    <a:lnTo>
                      <a:pt x="85" y="1"/>
                    </a:lnTo>
                    <a:lnTo>
                      <a:pt x="62" y="0"/>
                    </a:lnTo>
                    <a:lnTo>
                      <a:pt x="43" y="1"/>
                    </a:lnTo>
                    <a:lnTo>
                      <a:pt x="31" y="7"/>
                    </a:lnTo>
                    <a:lnTo>
                      <a:pt x="22" y="10"/>
                    </a:lnTo>
                    <a:lnTo>
                      <a:pt x="12" y="18"/>
                    </a:lnTo>
                    <a:lnTo>
                      <a:pt x="3" y="28"/>
                    </a:lnTo>
                    <a:lnTo>
                      <a:pt x="0" y="37"/>
                    </a:lnTo>
                    <a:lnTo>
                      <a:pt x="0" y="42"/>
                    </a:lnTo>
                    <a:lnTo>
                      <a:pt x="1" y="50"/>
                    </a:lnTo>
                    <a:lnTo>
                      <a:pt x="7" y="56"/>
                    </a:lnTo>
                    <a:lnTo>
                      <a:pt x="18" y="39"/>
                    </a:lnTo>
                  </a:path>
                </a:pathLst>
              </a:custGeom>
              <a:solidFill>
                <a:srgbClr val="59362B"/>
              </a:solidFill>
              <a:ln w="12700" cap="rnd">
                <a:noFill/>
                <a:round/>
                <a:headEnd/>
                <a:tailEnd/>
              </a:ln>
            </p:spPr>
            <p:txBody>
              <a:bodyPr/>
              <a:lstStyle/>
              <a:p>
                <a:endParaRPr lang="tr-TR"/>
              </a:p>
            </p:txBody>
          </p:sp>
          <p:sp>
            <p:nvSpPr>
              <p:cNvPr id="349226" name="Freeform 40"/>
              <p:cNvSpPr>
                <a:spLocks/>
              </p:cNvSpPr>
              <p:nvPr/>
            </p:nvSpPr>
            <p:spPr bwMode="auto">
              <a:xfrm>
                <a:off x="2891" y="1096"/>
                <a:ext cx="11" cy="70"/>
              </a:xfrm>
              <a:custGeom>
                <a:avLst/>
                <a:gdLst>
                  <a:gd name="T0" fmla="*/ 0 w 11"/>
                  <a:gd name="T1" fmla="*/ 69 h 70"/>
                  <a:gd name="T2" fmla="*/ 0 w 11"/>
                  <a:gd name="T3" fmla="*/ 0 h 70"/>
                  <a:gd name="T4" fmla="*/ 10 w 11"/>
                  <a:gd name="T5" fmla="*/ 0 h 70"/>
                  <a:gd name="T6" fmla="*/ 10 w 11"/>
                  <a:gd name="T7" fmla="*/ 69 h 70"/>
                  <a:gd name="T8" fmla="*/ 0 w 11"/>
                  <a:gd name="T9" fmla="*/ 69 h 70"/>
                  <a:gd name="T10" fmla="*/ 0 60000 65536"/>
                  <a:gd name="T11" fmla="*/ 0 60000 65536"/>
                  <a:gd name="T12" fmla="*/ 0 60000 65536"/>
                  <a:gd name="T13" fmla="*/ 0 60000 65536"/>
                  <a:gd name="T14" fmla="*/ 0 60000 65536"/>
                  <a:gd name="T15" fmla="*/ 0 w 11"/>
                  <a:gd name="T16" fmla="*/ 0 h 70"/>
                  <a:gd name="T17" fmla="*/ 11 w 11"/>
                  <a:gd name="T18" fmla="*/ 70 h 70"/>
                </a:gdLst>
                <a:ahLst/>
                <a:cxnLst>
                  <a:cxn ang="T10">
                    <a:pos x="T0" y="T1"/>
                  </a:cxn>
                  <a:cxn ang="T11">
                    <a:pos x="T2" y="T3"/>
                  </a:cxn>
                  <a:cxn ang="T12">
                    <a:pos x="T4" y="T5"/>
                  </a:cxn>
                  <a:cxn ang="T13">
                    <a:pos x="T6" y="T7"/>
                  </a:cxn>
                  <a:cxn ang="T14">
                    <a:pos x="T8" y="T9"/>
                  </a:cxn>
                </a:cxnLst>
                <a:rect l="T15" t="T16" r="T17" b="T18"/>
                <a:pathLst>
                  <a:path w="11" h="70">
                    <a:moveTo>
                      <a:pt x="0" y="69"/>
                    </a:moveTo>
                    <a:lnTo>
                      <a:pt x="0" y="0"/>
                    </a:lnTo>
                    <a:lnTo>
                      <a:pt x="10" y="0"/>
                    </a:lnTo>
                    <a:lnTo>
                      <a:pt x="10" y="69"/>
                    </a:lnTo>
                    <a:lnTo>
                      <a:pt x="0" y="69"/>
                    </a:lnTo>
                  </a:path>
                </a:pathLst>
              </a:custGeom>
              <a:solidFill>
                <a:srgbClr val="F9F9F9"/>
              </a:solidFill>
              <a:ln w="12700" cap="rnd">
                <a:noFill/>
                <a:round/>
                <a:headEnd/>
                <a:tailEnd/>
              </a:ln>
            </p:spPr>
            <p:txBody>
              <a:bodyPr/>
              <a:lstStyle/>
              <a:p>
                <a:endParaRPr lang="tr-TR"/>
              </a:p>
            </p:txBody>
          </p:sp>
        </p:grpSp>
        <p:sp>
          <p:nvSpPr>
            <p:cNvPr id="349199" name="AutoShape 41"/>
            <p:cNvSpPr>
              <a:spLocks noChangeArrowheads="1"/>
            </p:cNvSpPr>
            <p:nvPr/>
          </p:nvSpPr>
          <p:spPr bwMode="auto">
            <a:xfrm>
              <a:off x="2298" y="702"/>
              <a:ext cx="486" cy="494"/>
            </a:xfrm>
            <a:prstGeom prst="cube">
              <a:avLst>
                <a:gd name="adj" fmla="val 24995"/>
              </a:avLst>
            </a:prstGeom>
            <a:solidFill>
              <a:schemeClr val="hlink"/>
            </a:solidFill>
            <a:ln w="12700">
              <a:solidFill>
                <a:schemeClr val="tx1"/>
              </a:solidFill>
              <a:miter lim="800000"/>
              <a:headEnd/>
              <a:tailEnd/>
            </a:ln>
          </p:spPr>
          <p:txBody>
            <a:bodyPr wrap="none" anchor="ctr"/>
            <a:lstStyle/>
            <a:p>
              <a:pPr algn="ctr"/>
              <a:endParaRPr lang="tr-TR" sz="2400">
                <a:latin typeface="Times New Roman" pitchFamily="18" charset="0"/>
              </a:endParaRPr>
            </a:p>
          </p:txBody>
        </p:sp>
      </p:grpSp>
      <p:graphicFrame>
        <p:nvGraphicFramePr>
          <p:cNvPr id="349189" name="Object 1024">
            <a:hlinkClick r:id="" action="ppaction://ole?verb=0"/>
          </p:cNvPr>
          <p:cNvGraphicFramePr>
            <a:graphicFrameLocks/>
          </p:cNvGraphicFramePr>
          <p:nvPr/>
        </p:nvGraphicFramePr>
        <p:xfrm>
          <a:off x="3563938" y="3573463"/>
          <a:ext cx="1423987" cy="1185862"/>
        </p:xfrm>
        <a:graphic>
          <a:graphicData uri="http://schemas.openxmlformats.org/presentationml/2006/ole">
            <mc:AlternateContent xmlns:mc="http://schemas.openxmlformats.org/markup-compatibility/2006">
              <mc:Choice xmlns:v="urn:schemas-microsoft-com:vml" Requires="v">
                <p:oleObj spid="_x0000_s164869" name="Clip" r:id="rId4" imgW="6148388" imgH="5129213" progId="">
                  <p:embed/>
                </p:oleObj>
              </mc:Choice>
              <mc:Fallback>
                <p:oleObj name="Clip" r:id="rId4" imgW="6148388" imgH="5129213" progId="">
                  <p:embed/>
                  <p:pic>
                    <p:nvPicPr>
                      <p:cNvPr id="0" name="Object 10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573463"/>
                        <a:ext cx="1423987"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49190" name="Picture 4"/>
          <p:cNvPicPr>
            <a:picLocks noChangeArrowheads="1"/>
          </p:cNvPicPr>
          <p:nvPr/>
        </p:nvPicPr>
        <p:blipFill>
          <a:blip r:embed="rId6" cstate="print"/>
          <a:srcRect/>
          <a:stretch>
            <a:fillRect/>
          </a:stretch>
        </p:blipFill>
        <p:spPr bwMode="auto">
          <a:xfrm>
            <a:off x="6156325" y="3573463"/>
            <a:ext cx="1524000" cy="1219200"/>
          </a:xfrm>
          <a:prstGeom prst="rect">
            <a:avLst/>
          </a:prstGeom>
          <a:solidFill>
            <a:srgbClr val="FFFFFF"/>
          </a:solidFill>
          <a:ln w="50800">
            <a:solidFill>
              <a:schemeClr val="folHlink"/>
            </a:solidFill>
            <a:miter lim="800000"/>
            <a:headEnd/>
            <a:tailEnd/>
          </a:ln>
        </p:spPr>
      </p:pic>
      <p:sp>
        <p:nvSpPr>
          <p:cNvPr id="47" name="4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5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9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subTitle" idx="4294967295"/>
          </p:nvPr>
        </p:nvSpPr>
        <p:spPr>
          <a:xfrm>
            <a:off x="250825" y="0"/>
            <a:ext cx="8569325" cy="6453189"/>
          </a:xfrm>
        </p:spPr>
        <p:txBody>
          <a:bodyPr>
            <a:noAutofit/>
          </a:bodyPr>
          <a:lstStyle/>
          <a:p>
            <a:pPr marL="990600" lvl="1" indent="-533400" eaLnBrk="1" hangingPunct="1">
              <a:lnSpc>
                <a:spcPct val="80000"/>
              </a:lnSpc>
              <a:buFont typeface="Wingdings" pitchFamily="2" charset="2"/>
              <a:buNone/>
              <a:defRPr/>
            </a:pPr>
            <a:r>
              <a:rPr lang="tr-TR" sz="2400" dirty="0" smtClean="0"/>
              <a:t>	</a:t>
            </a:r>
            <a:endParaRPr lang="tr-TR" sz="2400" dirty="0" smtClean="0">
              <a:effectLst>
                <a:outerShdw blurRad="38100" dist="38100" dir="2700000" algn="tl">
                  <a:srgbClr val="C0C0C0"/>
                </a:outerShdw>
              </a:effectLst>
            </a:endParaRPr>
          </a:p>
          <a:p>
            <a:pPr marL="990600" lvl="1" indent="-533400" eaLnBrk="1" hangingPunct="1">
              <a:lnSpc>
                <a:spcPct val="80000"/>
              </a:lnSpc>
              <a:buFont typeface="Wingdings" pitchFamily="2" charset="2"/>
              <a:buNone/>
              <a:defRPr/>
            </a:pPr>
            <a:r>
              <a:rPr lang="tr-TR" sz="2400" dirty="0" smtClean="0">
                <a:effectLst>
                  <a:outerShdw blurRad="38100" dist="38100" dir="2700000" algn="tl">
                    <a:srgbClr val="C0C0C0"/>
                  </a:outerShdw>
                </a:effectLst>
              </a:rPr>
              <a:t>	</a:t>
            </a:r>
            <a:r>
              <a:rPr lang="tr-TR" sz="2400" dirty="0" smtClean="0">
                <a:solidFill>
                  <a:schemeClr val="accent2"/>
                </a:solidFill>
                <a:latin typeface="Comic Sans MS" pitchFamily="66" charset="0"/>
              </a:rPr>
              <a:t>Ergonominin Amacı;</a:t>
            </a:r>
          </a:p>
          <a:p>
            <a:pPr marL="990600" lvl="1" indent="-533400">
              <a:lnSpc>
                <a:spcPct val="150000"/>
              </a:lnSpc>
              <a:buFont typeface="Wingdings" pitchFamily="2" charset="2"/>
              <a:buChar char="v"/>
              <a:defRPr/>
            </a:pPr>
            <a:r>
              <a:rPr lang="tr-TR" sz="2400" dirty="0" smtClean="0">
                <a:latin typeface="Comic Sans MS" pitchFamily="66" charset="0"/>
              </a:rPr>
              <a:t>İnsanlar tarafından kullanılan araç, gereç ve düzeneklerin kullanım etkinliğinin arttırılması,</a:t>
            </a:r>
          </a:p>
          <a:p>
            <a:pPr marL="990600" lvl="1" indent="-533400" eaLnBrk="1" hangingPunct="1">
              <a:lnSpc>
                <a:spcPct val="150000"/>
              </a:lnSpc>
              <a:buFont typeface="Wingdings" pitchFamily="2" charset="2"/>
              <a:buChar char="v"/>
              <a:defRPr/>
            </a:pPr>
            <a:r>
              <a:rPr lang="tr-TR" sz="2400" dirty="0" smtClean="0">
                <a:latin typeface="Comic Sans MS" pitchFamily="66" charset="0"/>
              </a:rPr>
              <a:t>Günlük hayatta karşılaşılan insan kullanımına ve etkileşimine açık olan her şeyin insana uygun tasarımının sağlanması,</a:t>
            </a:r>
          </a:p>
          <a:p>
            <a:pPr marL="990600" lvl="1" indent="-533400" eaLnBrk="1" hangingPunct="1">
              <a:lnSpc>
                <a:spcPct val="150000"/>
              </a:lnSpc>
              <a:buFont typeface="Wingdings" pitchFamily="2" charset="2"/>
              <a:buChar char="v"/>
              <a:defRPr/>
            </a:pPr>
            <a:r>
              <a:rPr lang="tr-TR" sz="2400" dirty="0" smtClean="0">
                <a:latin typeface="Comic Sans MS" pitchFamily="66" charset="0"/>
              </a:rPr>
              <a:t> İnsan performansının arttırılması,</a:t>
            </a:r>
          </a:p>
          <a:p>
            <a:pPr marL="990600" lvl="1" indent="-533400" eaLnBrk="1" hangingPunct="1">
              <a:lnSpc>
                <a:spcPct val="150000"/>
              </a:lnSpc>
              <a:buFont typeface="Wingdings" pitchFamily="2" charset="2"/>
              <a:buChar char="v"/>
              <a:defRPr/>
            </a:pPr>
            <a:r>
              <a:rPr lang="tr-TR" sz="2400" dirty="0" smtClean="0">
                <a:latin typeface="Comic Sans MS" pitchFamily="66" charset="0"/>
              </a:rPr>
              <a:t> İnsan güvenliğinin sağlanması,</a:t>
            </a:r>
          </a:p>
          <a:p>
            <a:pPr marL="990600" lvl="1" indent="-533400" eaLnBrk="1" hangingPunct="1">
              <a:lnSpc>
                <a:spcPct val="150000"/>
              </a:lnSpc>
              <a:buFont typeface="Wingdings" pitchFamily="2" charset="2"/>
              <a:buChar char="v"/>
              <a:defRPr/>
            </a:pPr>
            <a:r>
              <a:rPr lang="tr-TR" sz="2400" dirty="0" smtClean="0">
                <a:latin typeface="Comic Sans MS" pitchFamily="66" charset="0"/>
              </a:rPr>
              <a:t> İnsan sağlığının korunması ve iyileştirilmesi,</a:t>
            </a:r>
          </a:p>
          <a:p>
            <a:pPr marL="990600" lvl="1" indent="-533400" eaLnBrk="1" hangingPunct="1">
              <a:lnSpc>
                <a:spcPct val="150000"/>
              </a:lnSpc>
              <a:buFont typeface="Wingdings" pitchFamily="2" charset="2"/>
              <a:buChar char="v"/>
              <a:defRPr/>
            </a:pPr>
            <a:r>
              <a:rPr lang="tr-TR" sz="2400" dirty="0" smtClean="0">
                <a:latin typeface="Comic Sans MS" pitchFamily="66" charset="0"/>
              </a:rPr>
              <a:t> İnsan mutluluğunun ve iş doyumunun sağlanması.</a:t>
            </a:r>
          </a:p>
          <a:p>
            <a:pPr marL="990600" lvl="1" indent="-533400" eaLnBrk="1" hangingPunct="1">
              <a:lnSpc>
                <a:spcPct val="150000"/>
              </a:lnSpc>
              <a:buFont typeface="Wingdings" pitchFamily="2" charset="2"/>
              <a:buNone/>
              <a:defRPr/>
            </a:pPr>
            <a:endParaRPr lang="tr-TR" sz="2400" dirty="0" smtClean="0">
              <a:effectLst>
                <a:outerShdw blurRad="38100" dist="38100" dir="2700000" algn="tl">
                  <a:srgbClr val="C0C0C0"/>
                </a:outerShdw>
              </a:effectLst>
              <a:latin typeface="Comic Sans MS" pitchFamily="66" charset="0"/>
            </a:endParaRPr>
          </a:p>
          <a:p>
            <a:pPr marL="990600" lvl="1" indent="-533400" eaLnBrk="1" hangingPunct="1">
              <a:lnSpc>
                <a:spcPct val="80000"/>
              </a:lnSpc>
              <a:buFontTx/>
              <a:buNone/>
              <a:defRPr/>
            </a:pPr>
            <a:endParaRPr lang="tr-TR" sz="2400" dirty="0" smtClean="0"/>
          </a:p>
          <a:p>
            <a:pPr marL="609600" indent="-609600" eaLnBrk="1" hangingPunct="1">
              <a:lnSpc>
                <a:spcPct val="80000"/>
              </a:lnSpc>
              <a:buFont typeface="Wingdings" pitchFamily="2" charset="2"/>
              <a:buNone/>
              <a:defRPr/>
            </a:pPr>
            <a:r>
              <a:rPr lang="tr-TR" dirty="0" smtClean="0"/>
              <a:t>	</a:t>
            </a:r>
          </a:p>
          <a:p>
            <a:pPr marL="609600" indent="-609600" eaLnBrk="1" hangingPunct="1">
              <a:lnSpc>
                <a:spcPct val="80000"/>
              </a:lnSpc>
              <a:buFont typeface="Wingdings" pitchFamily="2" charset="2"/>
              <a:buNone/>
              <a:defRPr/>
            </a:pPr>
            <a:endParaRPr lang="tr-TR" dirty="0" smtClean="0"/>
          </a:p>
          <a:p>
            <a:pPr marL="609600" indent="-609600" algn="just" eaLnBrk="1" hangingPunct="1">
              <a:lnSpc>
                <a:spcPct val="80000"/>
              </a:lnSpc>
              <a:buFont typeface="Symbol" pitchFamily="18" charset="2"/>
              <a:buChar char=""/>
              <a:defRPr/>
            </a:pPr>
            <a:endParaRPr lang="tr-TR" dirty="0" smtClean="0"/>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anim calcmode="lin" valueType="num">
                                      <p:cBhvr additive="base">
                                        <p:cTn id="11"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83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anim calcmode="lin" valueType="num">
                                      <p:cBhvr additive="base">
                                        <p:cTn id="15"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83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anim calcmode="lin" valueType="num">
                                      <p:cBhvr additive="base">
                                        <p:cTn id="19"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anim calcmode="lin" valueType="num">
                                      <p:cBhvr additive="base">
                                        <p:cTn id="23"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30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anim calcmode="lin" valueType="num">
                                      <p:cBhvr additive="base">
                                        <p:cTn id="27" dur="5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30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anim calcmode="lin" valueType="num">
                                      <p:cBhvr additive="base">
                                        <p:cTn id="31" dur="5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8307">
                                            <p:txEl>
                                              <p:pRg st="7" end="7"/>
                                            </p:txEl>
                                          </p:spTgt>
                                        </p:tgtEl>
                                        <p:attrNameLst>
                                          <p:attrName>style.visibility</p:attrName>
                                        </p:attrNameLst>
                                      </p:cBhvr>
                                      <p:to>
                                        <p:strVal val="visible"/>
                                      </p:to>
                                    </p:set>
                                    <p:anim calcmode="lin" valueType="num">
                                      <p:cBhvr additive="base">
                                        <p:cTn id="35" dur="5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83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8307">
                                            <p:txEl>
                                              <p:pRg st="10" end="10"/>
                                            </p:txEl>
                                          </p:spTgt>
                                        </p:tgtEl>
                                        <p:attrNameLst>
                                          <p:attrName>style.visibility</p:attrName>
                                        </p:attrNameLst>
                                      </p:cBhvr>
                                      <p:to>
                                        <p:strVal val="visible"/>
                                      </p:to>
                                    </p:set>
                                    <p:anim calcmode="lin" valueType="num">
                                      <p:cBhvr additive="base">
                                        <p:cTn id="41" dur="500" fill="hold"/>
                                        <p:tgtEl>
                                          <p:spTgt spid="9830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83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251520" y="0"/>
            <a:ext cx="86868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tr-TR" sz="3600" cap="all" dirty="0" smtClean="0">
                <a:solidFill>
                  <a:srgbClr val="FF0000"/>
                </a:solidFill>
                <a:effectLst>
                  <a:reflection blurRad="12700" stA="48000" endA="300" endPos="55000" dir="5400000" sy="-90000" algn="bl" rotWithShape="0"/>
                </a:effectLst>
                <a:latin typeface="Comic Sans MS" pitchFamily="66" charset="0"/>
              </a:rPr>
              <a:t>ergonomi</a:t>
            </a:r>
            <a:endParaRPr lang="tr-TR" sz="3600" kern="1200" cap="all" dirty="0">
              <a:solidFill>
                <a:srgbClr val="FF0000"/>
              </a:solidFill>
              <a:effectLst>
                <a:reflection blurRad="12700" stA="48000" endA="300" endPos="55000" dir="5400000" sy="-90000" algn="bl" rotWithShape="0"/>
              </a:effectLst>
              <a:latin typeface="Comic Sans MS" pitchFamily="66" charset="0"/>
            </a:endParaRPr>
          </a:p>
        </p:txBody>
      </p:sp>
      <p:pic>
        <p:nvPicPr>
          <p:cNvPr id="355331" name="Picture 2" descr="y intro, 4 bubbleheads"/>
          <p:cNvPicPr>
            <a:picLocks noGrp="1" noChangeAspect="1" noChangeArrowheads="1"/>
          </p:cNvPicPr>
          <p:nvPr>
            <p:ph idx="4294967295"/>
          </p:nvPr>
        </p:nvPicPr>
        <p:blipFill>
          <a:blip r:embed="rId3" cstate="print"/>
          <a:srcRect/>
          <a:stretch>
            <a:fillRect/>
          </a:stretch>
        </p:blipFill>
        <p:spPr>
          <a:xfrm>
            <a:off x="467545" y="1106627"/>
            <a:ext cx="7488832" cy="4707451"/>
          </a:xfrm>
        </p:spPr>
      </p:pic>
      <p:sp>
        <p:nvSpPr>
          <p:cNvPr id="355332" name="4 Dikdörtgen"/>
          <p:cNvSpPr>
            <a:spLocks noChangeArrowheads="1"/>
          </p:cNvSpPr>
          <p:nvPr/>
        </p:nvSpPr>
        <p:spPr bwMode="auto">
          <a:xfrm>
            <a:off x="943105" y="2348880"/>
            <a:ext cx="2156360" cy="369332"/>
          </a:xfrm>
          <a:prstGeom prst="rect">
            <a:avLst/>
          </a:prstGeom>
          <a:noFill/>
          <a:ln w="9525">
            <a:noFill/>
            <a:miter lim="800000"/>
            <a:headEnd/>
            <a:tailEnd/>
          </a:ln>
        </p:spPr>
        <p:txBody>
          <a:bodyPr wrap="none">
            <a:spAutoFit/>
          </a:bodyPr>
          <a:lstStyle/>
          <a:p>
            <a:pPr algn="ctr" eaLnBrk="0" hangingPunct="0"/>
            <a:r>
              <a:rPr lang="tr-TR" b="1" dirty="0">
                <a:solidFill>
                  <a:srgbClr val="FF0000"/>
                </a:solidFill>
                <a:latin typeface="Comic Sans MS" pitchFamily="66" charset="0"/>
              </a:rPr>
              <a:t>İşi kişiye uydurur</a:t>
            </a:r>
            <a:endParaRPr lang="en-US" b="1" dirty="0">
              <a:solidFill>
                <a:srgbClr val="FF0000"/>
              </a:solidFill>
              <a:latin typeface="Comic Sans MS" pitchFamily="66" charset="0"/>
            </a:endParaRPr>
          </a:p>
        </p:txBody>
      </p:sp>
      <p:sp>
        <p:nvSpPr>
          <p:cNvPr id="355333" name="5 Dikdörtgen"/>
          <p:cNvSpPr>
            <a:spLocks noChangeArrowheads="1"/>
          </p:cNvSpPr>
          <p:nvPr/>
        </p:nvSpPr>
        <p:spPr bwMode="auto">
          <a:xfrm>
            <a:off x="3068336" y="1700808"/>
            <a:ext cx="1281120" cy="923330"/>
          </a:xfrm>
          <a:prstGeom prst="rect">
            <a:avLst/>
          </a:prstGeom>
          <a:noFill/>
          <a:ln w="9525">
            <a:noFill/>
            <a:miter lim="800000"/>
            <a:headEnd/>
            <a:tailEnd/>
          </a:ln>
        </p:spPr>
        <p:txBody>
          <a:bodyPr wrap="none">
            <a:spAutoFit/>
          </a:bodyPr>
          <a:lstStyle/>
          <a:p>
            <a:pPr algn="ctr" eaLnBrk="0" hangingPunct="0"/>
            <a:r>
              <a:rPr lang="tr-TR" b="1" dirty="0" smtClean="0">
                <a:solidFill>
                  <a:srgbClr val="FF0000"/>
                </a:solidFill>
                <a:latin typeface="Comic Sans MS" pitchFamily="66" charset="0"/>
              </a:rPr>
              <a:t>Çalışma </a:t>
            </a:r>
            <a:endParaRPr lang="tr-TR" b="1" dirty="0">
              <a:solidFill>
                <a:srgbClr val="FF0000"/>
              </a:solidFill>
              <a:latin typeface="Comic Sans MS" pitchFamily="66" charset="0"/>
            </a:endParaRPr>
          </a:p>
          <a:p>
            <a:pPr algn="ctr" eaLnBrk="0" hangingPunct="0"/>
            <a:r>
              <a:rPr lang="tr-TR" b="1" dirty="0">
                <a:solidFill>
                  <a:srgbClr val="FF0000"/>
                </a:solidFill>
                <a:latin typeface="Comic Sans MS" pitchFamily="66" charset="0"/>
              </a:rPr>
              <a:t>kurallarını</a:t>
            </a:r>
          </a:p>
          <a:p>
            <a:pPr algn="ctr" eaLnBrk="0" hangingPunct="0"/>
            <a:r>
              <a:rPr lang="tr-TR" b="1" dirty="0" smtClean="0">
                <a:solidFill>
                  <a:srgbClr val="FF0000"/>
                </a:solidFill>
                <a:latin typeface="Comic Sans MS" pitchFamily="66" charset="0"/>
              </a:rPr>
              <a:t>belirler</a:t>
            </a:r>
            <a:endParaRPr lang="en-US" b="1" dirty="0">
              <a:solidFill>
                <a:srgbClr val="FF0000"/>
              </a:solidFill>
              <a:latin typeface="Comic Sans MS" pitchFamily="66" charset="0"/>
            </a:endParaRPr>
          </a:p>
        </p:txBody>
      </p:sp>
      <p:sp>
        <p:nvSpPr>
          <p:cNvPr id="355334" name="6 Dikdörtgen"/>
          <p:cNvSpPr>
            <a:spLocks noChangeArrowheads="1"/>
          </p:cNvSpPr>
          <p:nvPr/>
        </p:nvSpPr>
        <p:spPr bwMode="auto">
          <a:xfrm>
            <a:off x="4792896" y="1484784"/>
            <a:ext cx="1375698" cy="923330"/>
          </a:xfrm>
          <a:prstGeom prst="rect">
            <a:avLst/>
          </a:prstGeom>
          <a:noFill/>
          <a:ln w="9525">
            <a:noFill/>
            <a:miter lim="800000"/>
            <a:headEnd/>
            <a:tailEnd/>
          </a:ln>
        </p:spPr>
        <p:txBody>
          <a:bodyPr wrap="none">
            <a:spAutoFit/>
          </a:bodyPr>
          <a:lstStyle/>
          <a:p>
            <a:pPr algn="ctr" eaLnBrk="0" hangingPunct="0"/>
            <a:r>
              <a:rPr lang="tr-TR" b="1" dirty="0">
                <a:solidFill>
                  <a:srgbClr val="FF0000"/>
                </a:solidFill>
                <a:latin typeface="Comic Sans MS" pitchFamily="66" charset="0"/>
              </a:rPr>
              <a:t>Çalışma </a:t>
            </a:r>
          </a:p>
          <a:p>
            <a:pPr algn="ctr" eaLnBrk="0" hangingPunct="0"/>
            <a:r>
              <a:rPr lang="tr-TR" b="1" dirty="0">
                <a:solidFill>
                  <a:srgbClr val="FF0000"/>
                </a:solidFill>
                <a:latin typeface="Comic Sans MS" pitchFamily="66" charset="0"/>
              </a:rPr>
              <a:t>koşullarını </a:t>
            </a:r>
          </a:p>
          <a:p>
            <a:pPr algn="ctr" eaLnBrk="0" hangingPunct="0"/>
            <a:r>
              <a:rPr lang="tr-TR" b="1" dirty="0">
                <a:solidFill>
                  <a:srgbClr val="FF0000"/>
                </a:solidFill>
                <a:latin typeface="Comic Sans MS" pitchFamily="66" charset="0"/>
              </a:rPr>
              <a:t>rahatlatır</a:t>
            </a:r>
            <a:endParaRPr lang="en-US" b="1" dirty="0">
              <a:solidFill>
                <a:srgbClr val="FF0000"/>
              </a:solidFill>
              <a:latin typeface="Comic Sans MS" pitchFamily="66" charset="0"/>
            </a:endParaRPr>
          </a:p>
        </p:txBody>
      </p:sp>
      <p:sp>
        <p:nvSpPr>
          <p:cNvPr id="355335" name="7 Dikdörtgen"/>
          <p:cNvSpPr>
            <a:spLocks noChangeArrowheads="1"/>
          </p:cNvSpPr>
          <p:nvPr/>
        </p:nvSpPr>
        <p:spPr bwMode="auto">
          <a:xfrm>
            <a:off x="6660232" y="1340768"/>
            <a:ext cx="1289135" cy="1169551"/>
          </a:xfrm>
          <a:prstGeom prst="rect">
            <a:avLst/>
          </a:prstGeom>
          <a:noFill/>
          <a:ln w="9525">
            <a:noFill/>
            <a:miter lim="800000"/>
            <a:headEnd/>
            <a:tailEnd/>
          </a:ln>
        </p:spPr>
        <p:txBody>
          <a:bodyPr wrap="none">
            <a:spAutoFit/>
          </a:bodyPr>
          <a:lstStyle/>
          <a:p>
            <a:pPr algn="ctr" eaLnBrk="0" hangingPunct="0"/>
            <a:r>
              <a:rPr lang="tr-TR" sz="1400" b="1" dirty="0">
                <a:solidFill>
                  <a:srgbClr val="FF0000"/>
                </a:solidFill>
                <a:latin typeface="Comic Sans MS" pitchFamily="66" charset="0"/>
              </a:rPr>
              <a:t>Eşyaları, </a:t>
            </a:r>
          </a:p>
          <a:p>
            <a:pPr algn="ctr" eaLnBrk="0" hangingPunct="0"/>
            <a:r>
              <a:rPr lang="tr-TR" sz="1400" b="1" dirty="0">
                <a:solidFill>
                  <a:srgbClr val="FF0000"/>
                </a:solidFill>
                <a:latin typeface="Comic Sans MS" pitchFamily="66" charset="0"/>
              </a:rPr>
              <a:t>ekipmanları</a:t>
            </a:r>
          </a:p>
          <a:p>
            <a:pPr algn="ctr" eaLnBrk="0" hangingPunct="0"/>
            <a:r>
              <a:rPr lang="tr-TR" sz="1400" b="1" dirty="0">
                <a:solidFill>
                  <a:srgbClr val="FF0000"/>
                </a:solidFill>
                <a:latin typeface="Comic Sans MS" pitchFamily="66" charset="0"/>
              </a:rPr>
              <a:t>ve aletleri</a:t>
            </a:r>
          </a:p>
          <a:p>
            <a:pPr algn="ctr" eaLnBrk="0" hangingPunct="0"/>
            <a:r>
              <a:rPr lang="tr-TR" sz="1400" b="1" dirty="0">
                <a:solidFill>
                  <a:srgbClr val="FF0000"/>
                </a:solidFill>
                <a:latin typeface="Comic Sans MS" pitchFamily="66" charset="0"/>
              </a:rPr>
              <a:t>kullanıcı</a:t>
            </a:r>
          </a:p>
          <a:p>
            <a:pPr algn="ctr" eaLnBrk="0" hangingPunct="0"/>
            <a:r>
              <a:rPr lang="tr-TR" sz="1400" b="1" dirty="0">
                <a:solidFill>
                  <a:srgbClr val="FF0000"/>
                </a:solidFill>
                <a:latin typeface="Comic Sans MS" pitchFamily="66" charset="0"/>
              </a:rPr>
              <a:t> dostu yapar</a:t>
            </a:r>
            <a:endParaRPr lang="en-US" sz="1400" b="1" dirty="0">
              <a:solidFill>
                <a:srgbClr val="FF0000"/>
              </a:solidFill>
              <a:latin typeface="Comic Sans MS" pitchFamily="66" charset="0"/>
            </a:endParaRP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3" name="Picture 3" descr="bundan_istiyorum_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ChangeArrowheads="1"/>
          </p:cNvSpPr>
          <p:nvPr>
            <p:ph type="ctrTitle" idx="4294967295"/>
          </p:nvPr>
        </p:nvSpPr>
        <p:spPr>
          <a:xfrm>
            <a:off x="827584" y="620688"/>
            <a:ext cx="7010400" cy="920080"/>
          </a:xfrm>
        </p:spPr>
        <p:txBody>
          <a:bodyPr lIns="91428" tIns="45714" rIns="91428" bIns="45714">
            <a:normAutofit/>
          </a:bodyPr>
          <a:lstStyle/>
          <a:p>
            <a:pPr algn="ctr" eaLnBrk="1" hangingPunct="1"/>
            <a:r>
              <a:rPr lang="tr-TR" sz="3600" dirty="0" smtClean="0">
                <a:solidFill>
                  <a:schemeClr val="accent2"/>
                </a:solidFill>
                <a:latin typeface="Comic Sans MS" pitchFamily="66" charset="0"/>
              </a:rPr>
              <a:t>ELLE TAŞIMA</a:t>
            </a:r>
            <a:endParaRPr lang="en-US" sz="3600" dirty="0" smtClean="0">
              <a:solidFill>
                <a:schemeClr val="accent2"/>
              </a:solidFill>
              <a:latin typeface="Comic Sans MS" pitchFamily="66" charset="0"/>
            </a:endParaRPr>
          </a:p>
        </p:txBody>
      </p:sp>
      <p:sp>
        <p:nvSpPr>
          <p:cNvPr id="360451" name="Text Box 1028"/>
          <p:cNvSpPr txBox="1">
            <a:spLocks noChangeArrowheads="1"/>
          </p:cNvSpPr>
          <p:nvPr/>
        </p:nvSpPr>
        <p:spPr bwMode="auto">
          <a:xfrm>
            <a:off x="5622925" y="4308475"/>
            <a:ext cx="184150" cy="457200"/>
          </a:xfrm>
          <a:prstGeom prst="rect">
            <a:avLst/>
          </a:prstGeom>
          <a:noFill/>
          <a:ln w="12700">
            <a:noFill/>
            <a:miter lim="800000"/>
            <a:headEnd type="none" w="sm" len="sm"/>
            <a:tailEnd type="none" w="sm" len="sm"/>
          </a:ln>
        </p:spPr>
        <p:txBody>
          <a:bodyPr wrap="none">
            <a:spAutoFit/>
          </a:bodyPr>
          <a:lstStyle/>
          <a:p>
            <a:endParaRPr lang="tr-TR" sz="2400">
              <a:latin typeface="Times New Roman" pitchFamily="18" charset="0"/>
            </a:endParaRPr>
          </a:p>
        </p:txBody>
      </p:sp>
      <p:graphicFrame>
        <p:nvGraphicFramePr>
          <p:cNvPr id="360452" name="Object 2048"/>
          <p:cNvGraphicFramePr>
            <a:graphicFrameLocks noChangeAspect="1"/>
          </p:cNvGraphicFramePr>
          <p:nvPr/>
        </p:nvGraphicFramePr>
        <p:xfrm>
          <a:off x="755576" y="1988840"/>
          <a:ext cx="3617913" cy="4343400"/>
        </p:xfrm>
        <a:graphic>
          <a:graphicData uri="http://schemas.openxmlformats.org/presentationml/2006/ole">
            <mc:AlternateContent xmlns:mc="http://schemas.openxmlformats.org/markup-compatibility/2006">
              <mc:Choice xmlns:v="urn:schemas-microsoft-com:vml" Requires="v">
                <p:oleObj spid="_x0000_s165893" name="Clip" r:id="rId4" imgW="2286224" imgH="1554614" progId="">
                  <p:embed/>
                </p:oleObj>
              </mc:Choice>
              <mc:Fallback>
                <p:oleObj name="Clip" r:id="rId4" imgW="2286224" imgH="1554614" progId="">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88840"/>
                        <a:ext cx="3617913"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Metin kutusu"/>
          <p:cNvSpPr txBox="1"/>
          <p:nvPr/>
        </p:nvSpPr>
        <p:spPr>
          <a:xfrm>
            <a:off x="4716016" y="1916832"/>
            <a:ext cx="3240360" cy="5078313"/>
          </a:xfrm>
          <a:prstGeom prst="rect">
            <a:avLst/>
          </a:prstGeom>
          <a:noFill/>
        </p:spPr>
        <p:txBody>
          <a:bodyPr wrap="square" rtlCol="0">
            <a:spAutoFit/>
          </a:bodyPr>
          <a:lstStyle/>
          <a:p>
            <a:pPr>
              <a:lnSpc>
                <a:spcPct val="150000"/>
              </a:lnSpc>
              <a:buClr>
                <a:schemeClr val="accent1"/>
              </a:buClr>
              <a:buFont typeface="Wingdings" pitchFamily="2" charset="2"/>
              <a:buChar char="v"/>
            </a:pPr>
            <a:r>
              <a:rPr lang="tr-TR" sz="2400" dirty="0" smtClean="0">
                <a:latin typeface="Comic Sans MS" pitchFamily="66" charset="0"/>
              </a:rPr>
              <a:t> Kaldırma</a:t>
            </a:r>
          </a:p>
          <a:p>
            <a:pPr>
              <a:lnSpc>
                <a:spcPct val="150000"/>
              </a:lnSpc>
              <a:buClr>
                <a:schemeClr val="accent1"/>
              </a:buClr>
              <a:buFont typeface="Wingdings" pitchFamily="2" charset="2"/>
              <a:buChar char="v"/>
            </a:pPr>
            <a:r>
              <a:rPr lang="tr-TR" sz="2400" dirty="0" smtClean="0">
                <a:latin typeface="Comic Sans MS" pitchFamily="66" charset="0"/>
              </a:rPr>
              <a:t> Tutma</a:t>
            </a:r>
          </a:p>
          <a:p>
            <a:pPr>
              <a:lnSpc>
                <a:spcPct val="150000"/>
              </a:lnSpc>
              <a:buClr>
                <a:schemeClr val="accent1"/>
              </a:buClr>
              <a:buFont typeface="Wingdings" pitchFamily="2" charset="2"/>
              <a:buChar char="v"/>
            </a:pPr>
            <a:r>
              <a:rPr lang="tr-TR" sz="2400" dirty="0" smtClean="0">
                <a:latin typeface="Comic Sans MS" pitchFamily="66" charset="0"/>
              </a:rPr>
              <a:t> Çekme</a:t>
            </a:r>
          </a:p>
          <a:p>
            <a:pPr>
              <a:lnSpc>
                <a:spcPct val="150000"/>
              </a:lnSpc>
              <a:buClr>
                <a:schemeClr val="accent1"/>
              </a:buClr>
              <a:buFont typeface="Wingdings" pitchFamily="2" charset="2"/>
              <a:buChar char="v"/>
            </a:pPr>
            <a:r>
              <a:rPr lang="tr-TR" sz="2400" dirty="0" smtClean="0">
                <a:latin typeface="Comic Sans MS" pitchFamily="66" charset="0"/>
              </a:rPr>
              <a:t> Kaydırma </a:t>
            </a:r>
          </a:p>
          <a:p>
            <a:pPr>
              <a:lnSpc>
                <a:spcPct val="150000"/>
              </a:lnSpc>
              <a:buClr>
                <a:schemeClr val="accent1"/>
              </a:buClr>
              <a:buFont typeface="Wingdings" pitchFamily="2" charset="2"/>
              <a:buChar char="v"/>
            </a:pPr>
            <a:r>
              <a:rPr lang="tr-TR" sz="2400" dirty="0" smtClean="0">
                <a:latin typeface="Comic Sans MS" pitchFamily="66" charset="0"/>
              </a:rPr>
              <a:t> İndirme</a:t>
            </a:r>
          </a:p>
          <a:p>
            <a:pPr>
              <a:lnSpc>
                <a:spcPct val="150000"/>
              </a:lnSpc>
              <a:buClr>
                <a:schemeClr val="accent1"/>
              </a:buClr>
            </a:pPr>
            <a:r>
              <a:rPr lang="tr-TR" sz="2400" dirty="0" smtClean="0">
                <a:latin typeface="Comic Sans MS" pitchFamily="66" charset="0"/>
              </a:rPr>
              <a:t>    ya da bunların kombinasyonu olan işlemlerdir.</a:t>
            </a:r>
            <a:endParaRPr lang="en-US" sz="2400" dirty="0" smtClean="0">
              <a:latin typeface="Comic Sans MS" pitchFamily="66" charset="0"/>
            </a:endParaRPr>
          </a:p>
          <a:p>
            <a:pPr>
              <a:lnSpc>
                <a:spcPct val="150000"/>
              </a:lnSpc>
              <a:buClr>
                <a:schemeClr val="accent1"/>
              </a:buClr>
              <a:buFont typeface="Wingdings" pitchFamily="2" charset="2"/>
              <a:buChar char="v"/>
            </a:pPr>
            <a:endParaRPr lang="tr-TR" sz="2400" dirty="0">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type="subTitle" idx="4294967295"/>
          </p:nvPr>
        </p:nvSpPr>
        <p:spPr>
          <a:xfrm>
            <a:off x="609600" y="332656"/>
            <a:ext cx="7620000" cy="6264696"/>
          </a:xfrm>
        </p:spPr>
        <p:txBody>
          <a:bodyPr lIns="91428" tIns="45714" rIns="91428" bIns="45714">
            <a:noAutofit/>
          </a:bodyPr>
          <a:lstStyle/>
          <a:p>
            <a:pPr marL="577850" indent="0" algn="just" eaLnBrk="1" hangingPunct="1">
              <a:buFont typeface="Wingdings" pitchFamily="2" charset="2"/>
              <a:buNone/>
            </a:pPr>
            <a:r>
              <a:rPr lang="tr-TR" dirty="0" smtClean="0">
                <a:solidFill>
                  <a:schemeClr val="accent2"/>
                </a:solidFill>
                <a:latin typeface="Comic Sans MS" pitchFamily="66" charset="0"/>
                <a:cs typeface="Times New Roman" pitchFamily="18" charset="0"/>
              </a:rPr>
              <a:t>Elle ta</a:t>
            </a:r>
            <a:r>
              <a:rPr lang="tr-TR" dirty="0" smtClean="0">
                <a:solidFill>
                  <a:schemeClr val="accent2"/>
                </a:solidFill>
                <a:latin typeface="Comic Sans MS" pitchFamily="66" charset="0"/>
              </a:rPr>
              <a:t>şıma</a:t>
            </a:r>
            <a:r>
              <a:rPr lang="tr-TR" dirty="0" smtClean="0">
                <a:solidFill>
                  <a:schemeClr val="accent2"/>
                </a:solidFill>
                <a:latin typeface="Comic Sans MS" pitchFamily="66" charset="0"/>
                <a:cs typeface="Times New Roman" pitchFamily="18" charset="0"/>
              </a:rPr>
              <a:t>da;</a:t>
            </a:r>
          </a:p>
          <a:p>
            <a:pPr marL="577850" indent="0" algn="just" eaLnBrk="1" hangingPunct="1">
              <a:buFont typeface="Wingdings" pitchFamily="2" charset="2"/>
              <a:buNone/>
            </a:pPr>
            <a:endParaRPr lang="tr-TR" dirty="0" smtClean="0">
              <a:latin typeface="Comic Sans MS" pitchFamily="66" charset="0"/>
            </a:endParaRPr>
          </a:p>
          <a:p>
            <a:pPr marL="958850" lvl="2" indent="0" algn="just" eaLnBrk="1" hangingPunct="1">
              <a:buFont typeface="Wingdings" pitchFamily="2" charset="2"/>
              <a:buChar char="v"/>
            </a:pPr>
            <a:r>
              <a:rPr lang="tr-TR" sz="2400" dirty="0" smtClean="0">
                <a:latin typeface="Comic Sans MS" pitchFamily="66" charset="0"/>
                <a:cs typeface="Times New Roman" pitchFamily="18" charset="0"/>
              </a:rPr>
              <a:t> Yükün kald</a:t>
            </a:r>
            <a:r>
              <a:rPr lang="tr-TR" sz="2400" dirty="0" smtClean="0">
                <a:latin typeface="Comic Sans MS" pitchFamily="66" charset="0"/>
              </a:rPr>
              <a:t>ırılması</a:t>
            </a:r>
            <a:r>
              <a:rPr lang="tr-TR" sz="2400" dirty="0" smtClean="0">
                <a:latin typeface="Comic Sans MS" pitchFamily="66" charset="0"/>
                <a:cs typeface="Times New Roman" pitchFamily="18" charset="0"/>
              </a:rPr>
              <a:t> ve ta</a:t>
            </a:r>
            <a:r>
              <a:rPr lang="tr-TR" sz="2400" dirty="0" smtClean="0">
                <a:latin typeface="Comic Sans MS" pitchFamily="66" charset="0"/>
              </a:rPr>
              <a:t>şı</a:t>
            </a:r>
            <a:r>
              <a:rPr lang="tr-TR" sz="2400" dirty="0" smtClean="0">
                <a:latin typeface="Comic Sans MS" pitchFamily="66" charset="0"/>
                <a:cs typeface="Times New Roman" pitchFamily="18" charset="0"/>
              </a:rPr>
              <a:t>nmas</a:t>
            </a:r>
            <a:r>
              <a:rPr lang="tr-TR" sz="2400" dirty="0" smtClean="0">
                <a:latin typeface="Comic Sans MS" pitchFamily="66" charset="0"/>
              </a:rPr>
              <a:t>ı</a:t>
            </a:r>
            <a:r>
              <a:rPr lang="tr-TR" sz="2400" dirty="0" smtClean="0">
                <a:latin typeface="Comic Sans MS" pitchFamily="66" charset="0"/>
                <a:cs typeface="Times New Roman" pitchFamily="18" charset="0"/>
              </a:rPr>
              <a:t> s</a:t>
            </a:r>
            <a:r>
              <a:rPr lang="tr-TR" sz="2400" dirty="0" smtClean="0">
                <a:latin typeface="Comic Sans MS" pitchFamily="66" charset="0"/>
              </a:rPr>
              <a:t>ı</a:t>
            </a:r>
            <a:r>
              <a:rPr lang="tr-TR" sz="2400" dirty="0" smtClean="0">
                <a:latin typeface="Comic Sans MS" pitchFamily="66" charset="0"/>
                <a:cs typeface="Times New Roman" pitchFamily="18" charset="0"/>
              </a:rPr>
              <a:t>ras</a:t>
            </a:r>
            <a:r>
              <a:rPr lang="tr-TR" sz="2400" dirty="0" smtClean="0">
                <a:latin typeface="Comic Sans MS" pitchFamily="66" charset="0"/>
              </a:rPr>
              <a:t>ı</a:t>
            </a:r>
            <a:r>
              <a:rPr lang="tr-TR" sz="2400" dirty="0" smtClean="0">
                <a:latin typeface="Comic Sans MS" pitchFamily="66" charset="0"/>
                <a:cs typeface="Times New Roman" pitchFamily="18" charset="0"/>
              </a:rPr>
              <a:t>nda gerilme ve burkulma,</a:t>
            </a:r>
            <a:endParaRPr lang="tr-TR" sz="2400" dirty="0" smtClean="0">
              <a:latin typeface="Comic Sans MS" pitchFamily="66" charset="0"/>
            </a:endParaRPr>
          </a:p>
          <a:p>
            <a:pPr marL="958850" lvl="2" indent="0" algn="just" eaLnBrk="1" hangingPunct="1">
              <a:buFont typeface="Wingdings" pitchFamily="2" charset="2"/>
              <a:buChar char="v"/>
            </a:pPr>
            <a:endParaRPr lang="tr-TR" sz="2400" dirty="0" smtClean="0">
              <a:latin typeface="Comic Sans MS" pitchFamily="66" charset="0"/>
            </a:endParaRPr>
          </a:p>
          <a:p>
            <a:pPr marL="958850" lvl="2" indent="0" algn="just" eaLnBrk="1" hangingPunct="1">
              <a:buFont typeface="Wingdings" pitchFamily="2" charset="2"/>
              <a:buChar char="v"/>
            </a:pPr>
            <a:r>
              <a:rPr lang="tr-TR" sz="2400" dirty="0" smtClean="0">
                <a:latin typeface="Comic Sans MS" pitchFamily="66" charset="0"/>
              </a:rPr>
              <a:t> Malzemenin çarpması veya sıkıştırması sonucu oluşan kırıklar ve ezilmeler,</a:t>
            </a:r>
          </a:p>
          <a:p>
            <a:pPr marL="958850" lvl="2" indent="0" algn="just" eaLnBrk="1" hangingPunct="1">
              <a:buFont typeface="Wingdings" pitchFamily="2" charset="2"/>
              <a:buChar char="v"/>
            </a:pPr>
            <a:endParaRPr lang="tr-TR" sz="2400" dirty="0" smtClean="0">
              <a:latin typeface="Comic Sans MS" pitchFamily="66" charset="0"/>
            </a:endParaRPr>
          </a:p>
          <a:p>
            <a:pPr marL="958850" lvl="2" indent="0" algn="just" eaLnBrk="1" hangingPunct="1">
              <a:buFont typeface="Wingdings" pitchFamily="2" charset="2"/>
              <a:buChar char="v"/>
            </a:pPr>
            <a:r>
              <a:rPr lang="tr-TR" sz="2400" dirty="0" smtClean="0">
                <a:latin typeface="Comic Sans MS" pitchFamily="66" charset="0"/>
              </a:rPr>
              <a:t> Düzensiz depolanan veya yanlış bağlanan malzemenin düşmesi sonucu oluşan kesikler ve ezikler gibi yaralanmalar olmaktadır.</a:t>
            </a:r>
            <a:endParaRPr lang="en-US" sz="2400"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850" name="Picture 2" descr="üzgün 2 copy"/>
          <p:cNvPicPr>
            <a:picLocks noChangeAspect="1" noChangeArrowheads="1"/>
          </p:cNvPicPr>
          <p:nvPr/>
        </p:nvPicPr>
        <p:blipFill>
          <a:blip r:embed="rId3" cstate="print"/>
          <a:srcRect/>
          <a:stretch>
            <a:fillRect/>
          </a:stretch>
        </p:blipFill>
        <p:spPr bwMode="auto">
          <a:xfrm>
            <a:off x="304801" y="1143000"/>
            <a:ext cx="3547120" cy="4648200"/>
          </a:xfrm>
          <a:prstGeom prst="rect">
            <a:avLst/>
          </a:prstGeom>
          <a:noFill/>
          <a:ln w="9525">
            <a:noFill/>
            <a:miter lim="800000"/>
            <a:headEnd/>
            <a:tailEnd/>
          </a:ln>
        </p:spPr>
      </p:pic>
      <p:sp>
        <p:nvSpPr>
          <p:cNvPr id="590851" name="Text Box 3"/>
          <p:cNvSpPr txBox="1">
            <a:spLocks noChangeArrowheads="1"/>
          </p:cNvSpPr>
          <p:nvPr/>
        </p:nvSpPr>
        <p:spPr bwMode="auto">
          <a:xfrm>
            <a:off x="0" y="6093296"/>
            <a:ext cx="8915400" cy="400110"/>
          </a:xfrm>
          <a:prstGeom prst="rect">
            <a:avLst/>
          </a:prstGeom>
          <a:noFill/>
          <a:ln w="9525">
            <a:noFill/>
            <a:miter lim="800000"/>
            <a:headEnd/>
            <a:tailEnd/>
          </a:ln>
        </p:spPr>
        <p:txBody>
          <a:bodyPr>
            <a:spAutoFit/>
          </a:bodyPr>
          <a:lstStyle/>
          <a:p>
            <a:pPr>
              <a:spcBef>
                <a:spcPct val="50000"/>
              </a:spcBef>
            </a:pPr>
            <a:r>
              <a:rPr lang="tr-TR" sz="2000" b="1" dirty="0">
                <a:latin typeface="Comic Sans MS" pitchFamily="66" charset="0"/>
              </a:rPr>
              <a:t>SİZ ONA NASIL BAKARSANIZ, O DA SİZE ÖYLE BAKAR!!!</a:t>
            </a:r>
          </a:p>
        </p:txBody>
      </p:sp>
      <p:pic>
        <p:nvPicPr>
          <p:cNvPr id="590852" name="Picture 4" descr="mutlu 2"/>
          <p:cNvPicPr>
            <a:picLocks noChangeAspect="1" noChangeArrowheads="1"/>
          </p:cNvPicPr>
          <p:nvPr/>
        </p:nvPicPr>
        <p:blipFill>
          <a:blip r:embed="rId4" cstate="print"/>
          <a:srcRect/>
          <a:stretch>
            <a:fillRect/>
          </a:stretch>
        </p:blipFill>
        <p:spPr bwMode="auto">
          <a:xfrm>
            <a:off x="4860033" y="1335992"/>
            <a:ext cx="3384376" cy="4253248"/>
          </a:xfrm>
          <a:prstGeom prst="rect">
            <a:avLst/>
          </a:prstGeom>
          <a:noFill/>
          <a:ln w="9525">
            <a:noFill/>
            <a:miter lim="800000"/>
            <a:headEnd/>
            <a:tailEnd/>
          </a:ln>
        </p:spPr>
      </p:pic>
      <p:sp>
        <p:nvSpPr>
          <p:cNvPr id="590853" name="Rectangle 5"/>
          <p:cNvSpPr>
            <a:spLocks noChangeArrowheads="1"/>
          </p:cNvSpPr>
          <p:nvPr/>
        </p:nvSpPr>
        <p:spPr bwMode="auto">
          <a:xfrm>
            <a:off x="4419600" y="914400"/>
            <a:ext cx="76200" cy="5105400"/>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590854" name="Text Box 6"/>
          <p:cNvSpPr txBox="1">
            <a:spLocks noChangeArrowheads="1"/>
          </p:cNvSpPr>
          <p:nvPr/>
        </p:nvSpPr>
        <p:spPr bwMode="auto">
          <a:xfrm>
            <a:off x="539552" y="260648"/>
            <a:ext cx="3803848" cy="738664"/>
          </a:xfrm>
          <a:prstGeom prst="rect">
            <a:avLst/>
          </a:prstGeom>
          <a:noFill/>
          <a:ln w="9525">
            <a:noFill/>
            <a:miter lim="800000"/>
            <a:headEnd/>
            <a:tailEnd/>
          </a:ln>
        </p:spPr>
        <p:txBody>
          <a:bodyPr wrap="square">
            <a:spAutoFit/>
          </a:bodyPr>
          <a:lstStyle/>
          <a:p>
            <a:pPr>
              <a:spcBef>
                <a:spcPct val="50000"/>
              </a:spcBef>
            </a:pPr>
            <a:r>
              <a:rPr lang="tr-TR" dirty="0" err="1">
                <a:latin typeface="Comic Sans MS" pitchFamily="66" charset="0"/>
              </a:rPr>
              <a:t>Ooff</a:t>
            </a:r>
            <a:r>
              <a:rPr lang="tr-TR" dirty="0">
                <a:latin typeface="Comic Sans MS" pitchFamily="66" charset="0"/>
              </a:rPr>
              <a:t> ayağım </a:t>
            </a:r>
            <a:r>
              <a:rPr lang="tr-TR" sz="2400" u="sng" dirty="0" smtClean="0">
                <a:solidFill>
                  <a:srgbClr val="FF0000"/>
                </a:solidFill>
                <a:latin typeface="Comic Sans MS" pitchFamily="66" charset="0"/>
              </a:rPr>
              <a:t>KEŞKE </a:t>
            </a:r>
            <a:r>
              <a:rPr lang="tr-TR" dirty="0" smtClean="0">
                <a:latin typeface="Comic Sans MS" pitchFamily="66" charset="0"/>
              </a:rPr>
              <a:t>uysaydım </a:t>
            </a:r>
            <a:r>
              <a:rPr lang="tr-TR" dirty="0">
                <a:latin typeface="Comic Sans MS" pitchFamily="66" charset="0"/>
              </a:rPr>
              <a:t>iş güvenliği kurallarına</a:t>
            </a:r>
          </a:p>
        </p:txBody>
      </p:sp>
      <p:sp>
        <p:nvSpPr>
          <p:cNvPr id="590855" name="Text Box 7"/>
          <p:cNvSpPr txBox="1">
            <a:spLocks noChangeArrowheads="1"/>
          </p:cNvSpPr>
          <p:nvPr/>
        </p:nvSpPr>
        <p:spPr bwMode="auto">
          <a:xfrm>
            <a:off x="4427984" y="260648"/>
            <a:ext cx="4495800" cy="641350"/>
          </a:xfrm>
          <a:prstGeom prst="rect">
            <a:avLst/>
          </a:prstGeom>
          <a:noFill/>
          <a:ln w="9525">
            <a:noFill/>
            <a:miter lim="800000"/>
            <a:headEnd/>
            <a:tailEnd/>
          </a:ln>
        </p:spPr>
        <p:txBody>
          <a:bodyPr>
            <a:spAutoFit/>
          </a:bodyPr>
          <a:lstStyle/>
          <a:p>
            <a:pPr>
              <a:spcBef>
                <a:spcPct val="50000"/>
              </a:spcBef>
            </a:pPr>
            <a:r>
              <a:rPr lang="tr-TR" dirty="0">
                <a:latin typeface="Comic Sans MS" pitchFamily="66" charset="0"/>
              </a:rPr>
              <a:t>Bütün iş güvenliği kurallarına uydum ve sağ salim evime geri dönebildim</a:t>
            </a: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90850"/>
                                        </p:tgtEl>
                                        <p:attrNameLst>
                                          <p:attrName>style.visibility</p:attrName>
                                        </p:attrNameLst>
                                      </p:cBhvr>
                                      <p:to>
                                        <p:strVal val="visible"/>
                                      </p:to>
                                    </p:set>
                                    <p:anim calcmode="lin" valueType="num">
                                      <p:cBhvr>
                                        <p:cTn id="7" dur="500" decel="50000" fill="hold">
                                          <p:stCondLst>
                                            <p:cond delay="0"/>
                                          </p:stCondLst>
                                        </p:cTn>
                                        <p:tgtEl>
                                          <p:spTgt spid="590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0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0850"/>
                                        </p:tgtEl>
                                        <p:attrNameLst>
                                          <p:attrName>ppt_w</p:attrName>
                                        </p:attrNameLst>
                                      </p:cBhvr>
                                      <p:tavLst>
                                        <p:tav tm="0">
                                          <p:val>
                                            <p:strVal val="#ppt_w*.05"/>
                                          </p:val>
                                        </p:tav>
                                        <p:tav tm="100000">
                                          <p:val>
                                            <p:strVal val="#ppt_w"/>
                                          </p:val>
                                        </p:tav>
                                      </p:tavLst>
                                    </p:anim>
                                    <p:anim calcmode="lin" valueType="num">
                                      <p:cBhvr>
                                        <p:cTn id="10" dur="1000" fill="hold"/>
                                        <p:tgtEl>
                                          <p:spTgt spid="590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0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0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0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08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90854"/>
                                        </p:tgtEl>
                                        <p:attrNameLst>
                                          <p:attrName>style.visibility</p:attrName>
                                        </p:attrNameLst>
                                      </p:cBhvr>
                                      <p:to>
                                        <p:strVal val="visible"/>
                                      </p:to>
                                    </p:set>
                                    <p:anim calcmode="lin" valueType="num">
                                      <p:cBhvr>
                                        <p:cTn id="19" dur="500" decel="50000" fill="hold">
                                          <p:stCondLst>
                                            <p:cond delay="0"/>
                                          </p:stCondLst>
                                        </p:cTn>
                                        <p:tgtEl>
                                          <p:spTgt spid="59085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9085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90854"/>
                                        </p:tgtEl>
                                        <p:attrNameLst>
                                          <p:attrName>ppt_w</p:attrName>
                                        </p:attrNameLst>
                                      </p:cBhvr>
                                      <p:tavLst>
                                        <p:tav tm="0">
                                          <p:val>
                                            <p:strVal val="#ppt_w*.05"/>
                                          </p:val>
                                        </p:tav>
                                        <p:tav tm="100000">
                                          <p:val>
                                            <p:strVal val="#ppt_w"/>
                                          </p:val>
                                        </p:tav>
                                      </p:tavLst>
                                    </p:anim>
                                    <p:anim calcmode="lin" valueType="num">
                                      <p:cBhvr>
                                        <p:cTn id="22" dur="1000" fill="hold"/>
                                        <p:tgtEl>
                                          <p:spTgt spid="59085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9085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9085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9085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908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90853"/>
                                        </p:tgtEl>
                                        <p:attrNameLst>
                                          <p:attrName>style.visibility</p:attrName>
                                        </p:attrNameLst>
                                      </p:cBhvr>
                                      <p:to>
                                        <p:strVal val="visible"/>
                                      </p:to>
                                    </p:set>
                                    <p:anim calcmode="lin" valueType="num">
                                      <p:cBhvr>
                                        <p:cTn id="31" dur="500" decel="50000" fill="hold">
                                          <p:stCondLst>
                                            <p:cond delay="0"/>
                                          </p:stCondLst>
                                        </p:cTn>
                                        <p:tgtEl>
                                          <p:spTgt spid="59085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9085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90853"/>
                                        </p:tgtEl>
                                        <p:attrNameLst>
                                          <p:attrName>ppt_w</p:attrName>
                                        </p:attrNameLst>
                                      </p:cBhvr>
                                      <p:tavLst>
                                        <p:tav tm="0">
                                          <p:val>
                                            <p:strVal val="#ppt_w*.05"/>
                                          </p:val>
                                        </p:tav>
                                        <p:tav tm="100000">
                                          <p:val>
                                            <p:strVal val="#ppt_w"/>
                                          </p:val>
                                        </p:tav>
                                      </p:tavLst>
                                    </p:anim>
                                    <p:anim calcmode="lin" valueType="num">
                                      <p:cBhvr>
                                        <p:cTn id="34" dur="1000" fill="hold"/>
                                        <p:tgtEl>
                                          <p:spTgt spid="59085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9085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9085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9085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9085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590852"/>
                                        </p:tgtEl>
                                        <p:attrNameLst>
                                          <p:attrName>style.visibility</p:attrName>
                                        </p:attrNameLst>
                                      </p:cBhvr>
                                      <p:to>
                                        <p:strVal val="visible"/>
                                      </p:to>
                                    </p:set>
                                    <p:anim calcmode="lin" valueType="num">
                                      <p:cBhvr>
                                        <p:cTn id="43" dur="500" decel="50000" fill="hold">
                                          <p:stCondLst>
                                            <p:cond delay="0"/>
                                          </p:stCondLst>
                                        </p:cTn>
                                        <p:tgtEl>
                                          <p:spTgt spid="59085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9085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90852"/>
                                        </p:tgtEl>
                                        <p:attrNameLst>
                                          <p:attrName>ppt_w</p:attrName>
                                        </p:attrNameLst>
                                      </p:cBhvr>
                                      <p:tavLst>
                                        <p:tav tm="0">
                                          <p:val>
                                            <p:strVal val="#ppt_w*.05"/>
                                          </p:val>
                                        </p:tav>
                                        <p:tav tm="100000">
                                          <p:val>
                                            <p:strVal val="#ppt_w"/>
                                          </p:val>
                                        </p:tav>
                                      </p:tavLst>
                                    </p:anim>
                                    <p:anim calcmode="lin" valueType="num">
                                      <p:cBhvr>
                                        <p:cTn id="46" dur="1000" fill="hold"/>
                                        <p:tgtEl>
                                          <p:spTgt spid="59085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9085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9085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9085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9085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90855"/>
                                        </p:tgtEl>
                                        <p:attrNameLst>
                                          <p:attrName>style.visibility</p:attrName>
                                        </p:attrNameLst>
                                      </p:cBhvr>
                                      <p:to>
                                        <p:strVal val="visible"/>
                                      </p:to>
                                    </p:set>
                                    <p:anim calcmode="lin" valueType="num">
                                      <p:cBhvr>
                                        <p:cTn id="55" dur="500" decel="50000" fill="hold">
                                          <p:stCondLst>
                                            <p:cond delay="0"/>
                                          </p:stCondLst>
                                        </p:cTn>
                                        <p:tgtEl>
                                          <p:spTgt spid="59085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9085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90855"/>
                                        </p:tgtEl>
                                        <p:attrNameLst>
                                          <p:attrName>ppt_w</p:attrName>
                                        </p:attrNameLst>
                                      </p:cBhvr>
                                      <p:tavLst>
                                        <p:tav tm="0">
                                          <p:val>
                                            <p:strVal val="#ppt_w*.05"/>
                                          </p:val>
                                        </p:tav>
                                        <p:tav tm="100000">
                                          <p:val>
                                            <p:strVal val="#ppt_w"/>
                                          </p:val>
                                        </p:tav>
                                      </p:tavLst>
                                    </p:anim>
                                    <p:anim calcmode="lin" valueType="num">
                                      <p:cBhvr>
                                        <p:cTn id="58" dur="1000" fill="hold"/>
                                        <p:tgtEl>
                                          <p:spTgt spid="59085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9085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9085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9085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908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90851"/>
                                        </p:tgtEl>
                                        <p:attrNameLst>
                                          <p:attrName>style.visibility</p:attrName>
                                        </p:attrNameLst>
                                      </p:cBhvr>
                                      <p:to>
                                        <p:strVal val="visible"/>
                                      </p:to>
                                    </p:set>
                                    <p:anim calcmode="lin" valueType="num">
                                      <p:cBhvr>
                                        <p:cTn id="67" dur="500" decel="50000" fill="hold">
                                          <p:stCondLst>
                                            <p:cond delay="0"/>
                                          </p:stCondLst>
                                        </p:cTn>
                                        <p:tgtEl>
                                          <p:spTgt spid="59085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9085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90851"/>
                                        </p:tgtEl>
                                        <p:attrNameLst>
                                          <p:attrName>ppt_w</p:attrName>
                                        </p:attrNameLst>
                                      </p:cBhvr>
                                      <p:tavLst>
                                        <p:tav tm="0">
                                          <p:val>
                                            <p:strVal val="#ppt_w*.05"/>
                                          </p:val>
                                        </p:tav>
                                        <p:tav tm="100000">
                                          <p:val>
                                            <p:strVal val="#ppt_w"/>
                                          </p:val>
                                        </p:tav>
                                      </p:tavLst>
                                    </p:anim>
                                    <p:anim calcmode="lin" valueType="num">
                                      <p:cBhvr>
                                        <p:cTn id="70" dur="1000" fill="hold"/>
                                        <p:tgtEl>
                                          <p:spTgt spid="59085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9085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9085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9085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9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p:bldP spid="590853" grpId="0" animBg="1"/>
      <p:bldP spid="590854" grpId="0"/>
      <p:bldP spid="59085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611560" y="2492896"/>
            <a:ext cx="3221037" cy="3024188"/>
          </a:xfrm>
        </p:spPr>
        <p:txBody>
          <a:bodyPr lIns="91428" tIns="45714" rIns="91428" bIns="45714"/>
          <a:lstStyle/>
          <a:p>
            <a:pPr marL="0" indent="0" algn="ctr" eaLnBrk="1" hangingPunct="1">
              <a:buNone/>
            </a:pPr>
            <a:r>
              <a:rPr lang="tr-TR" dirty="0" err="1" smtClean="0">
                <a:solidFill>
                  <a:srgbClr val="FF0000"/>
                </a:solidFill>
                <a:latin typeface="Comic Sans MS" pitchFamily="66" charset="0"/>
                <a:cs typeface="Times New Roman" pitchFamily="18" charset="0"/>
              </a:rPr>
              <a:t>U</a:t>
            </a:r>
            <a:r>
              <a:rPr lang="en-US" dirty="0" err="1" smtClean="0">
                <a:solidFill>
                  <a:srgbClr val="FF0000"/>
                </a:solidFill>
                <a:latin typeface="Comic Sans MS" pitchFamily="66" charset="0"/>
                <a:cs typeface="Times New Roman" pitchFamily="18" charset="0"/>
              </a:rPr>
              <a:t>ygulanan</a:t>
            </a:r>
            <a:r>
              <a:rPr lang="en-US"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güç</a:t>
            </a:r>
            <a:r>
              <a:rPr lang="en-US" dirty="0" smtClean="0">
                <a:solidFill>
                  <a:srgbClr val="FF0000"/>
                </a:solidFill>
                <a:latin typeface="Comic Sans MS" pitchFamily="66" charset="0"/>
                <a:cs typeface="Times New Roman" pitchFamily="18" charset="0"/>
              </a:rPr>
              <a:t>,</a:t>
            </a:r>
            <a:endParaRPr lang="tr-TR" dirty="0" smtClean="0">
              <a:solidFill>
                <a:srgbClr val="FF0000"/>
              </a:solidFill>
              <a:latin typeface="Comic Sans MS" pitchFamily="66" charset="0"/>
              <a:cs typeface="Times New Roman" pitchFamily="18" charset="0"/>
            </a:endParaRPr>
          </a:p>
          <a:p>
            <a:pPr marL="0" indent="0" algn="ctr" eaLnBrk="1" hangingPunct="1">
              <a:buNone/>
            </a:pPr>
            <a:r>
              <a:rPr lang="tr-TR" dirty="0" err="1" smtClean="0">
                <a:solidFill>
                  <a:srgbClr val="FF0000"/>
                </a:solidFill>
                <a:latin typeface="Comic Sans MS" pitchFamily="66" charset="0"/>
                <a:cs typeface="Times New Roman" pitchFamily="18" charset="0"/>
              </a:rPr>
              <a:t>B</a:t>
            </a:r>
            <a:r>
              <a:rPr lang="en-US" dirty="0" err="1" smtClean="0">
                <a:solidFill>
                  <a:srgbClr val="FF0000"/>
                </a:solidFill>
                <a:latin typeface="Comic Sans MS" pitchFamily="66" charset="0"/>
                <a:cs typeface="Times New Roman" pitchFamily="18" charset="0"/>
              </a:rPr>
              <a:t>içimsiz</a:t>
            </a:r>
            <a:r>
              <a:rPr lang="en-US"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duru</a:t>
            </a:r>
            <a:r>
              <a:rPr lang="tr-TR" dirty="0" smtClean="0">
                <a:solidFill>
                  <a:srgbClr val="FF0000"/>
                </a:solidFill>
                <a:latin typeface="Comic Sans MS" pitchFamily="66" charset="0"/>
              </a:rPr>
              <a:t>ş,</a:t>
            </a:r>
          </a:p>
          <a:p>
            <a:pPr marL="0" indent="0" algn="ctr" eaLnBrk="1" hangingPunct="1">
              <a:buNone/>
            </a:pPr>
            <a:r>
              <a:rPr lang="tr-TR" dirty="0" smtClean="0">
                <a:solidFill>
                  <a:srgbClr val="FF0000"/>
                </a:solidFill>
                <a:latin typeface="Comic Sans MS" pitchFamily="66" charset="0"/>
                <a:cs typeface="Times New Roman" pitchFamily="18" charset="0"/>
              </a:rPr>
              <a:t>T</a:t>
            </a:r>
            <a:r>
              <a:rPr lang="en-US" dirty="0" err="1" smtClean="0">
                <a:solidFill>
                  <a:srgbClr val="FF0000"/>
                </a:solidFill>
                <a:latin typeface="Comic Sans MS" pitchFamily="66" charset="0"/>
                <a:cs typeface="Times New Roman" pitchFamily="18" charset="0"/>
              </a:rPr>
              <a:t>ekrarlanan</a:t>
            </a:r>
            <a:r>
              <a:rPr lang="en-US" dirty="0" smtClean="0">
                <a:solidFill>
                  <a:srgbClr val="FF0000"/>
                </a:solidFill>
                <a:latin typeface="Comic Sans MS" pitchFamily="66" charset="0"/>
                <a:cs typeface="Times New Roman" pitchFamily="18" charset="0"/>
              </a:rPr>
              <a:t> </a:t>
            </a:r>
            <a:r>
              <a:rPr lang="tr-TR" dirty="0" smtClean="0">
                <a:solidFill>
                  <a:srgbClr val="FF0000"/>
                </a:solidFill>
                <a:latin typeface="Comic Sans MS" pitchFamily="66" charset="0"/>
                <a:cs typeface="Times New Roman" pitchFamily="18" charset="0"/>
              </a:rPr>
              <a:t>      </a:t>
            </a:r>
          </a:p>
          <a:p>
            <a:pPr marL="0" indent="0" algn="ctr" eaLnBrk="1" hangingPunct="1">
              <a:buNone/>
            </a:pPr>
            <a:r>
              <a:rPr lang="tr-TR"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hareketler</a:t>
            </a:r>
            <a:r>
              <a:rPr lang="en-US" dirty="0" smtClean="0">
                <a:solidFill>
                  <a:srgbClr val="FF0000"/>
                </a:solidFill>
                <a:latin typeface="Comic Sans MS" pitchFamily="66" charset="0"/>
                <a:cs typeface="Times New Roman" pitchFamily="18" charset="0"/>
              </a:rPr>
              <a:t> </a:t>
            </a:r>
            <a:r>
              <a:rPr lang="tr-TR" dirty="0" smtClean="0">
                <a:solidFill>
                  <a:srgbClr val="FF0000"/>
                </a:solidFill>
                <a:latin typeface="Comic Sans MS" pitchFamily="66" charset="0"/>
                <a:cs typeface="Times New Roman" pitchFamily="18" charset="0"/>
              </a:rPr>
              <a:t>   </a:t>
            </a:r>
          </a:p>
          <a:p>
            <a:pPr marL="0" indent="0" algn="ctr" eaLnBrk="1" hangingPunct="1">
              <a:buNone/>
            </a:pPr>
            <a:r>
              <a:rPr lang="tr-TR" dirty="0" smtClean="0">
                <a:solidFill>
                  <a:srgbClr val="FF0000"/>
                </a:solidFill>
                <a:latin typeface="Comic Sans MS" pitchFamily="66" charset="0"/>
                <a:cs typeface="Times New Roman" pitchFamily="18" charset="0"/>
              </a:rPr>
              <a:t> </a:t>
            </a:r>
            <a:r>
              <a:rPr lang="en-US" dirty="0" err="1" smtClean="0">
                <a:solidFill>
                  <a:srgbClr val="FF0000"/>
                </a:solidFill>
                <a:latin typeface="Comic Sans MS" pitchFamily="66" charset="0"/>
                <a:cs typeface="Times New Roman" pitchFamily="18" charset="0"/>
              </a:rPr>
              <a:t>sonucu</a:t>
            </a:r>
            <a:r>
              <a:rPr lang="tr-TR" dirty="0" smtClean="0">
                <a:solidFill>
                  <a:srgbClr val="FF0000"/>
                </a:solidFill>
                <a:latin typeface="Comic Sans MS" pitchFamily="66" charset="0"/>
                <a:cs typeface="Times New Roman" pitchFamily="18" charset="0"/>
              </a:rPr>
              <a:t>;</a:t>
            </a:r>
            <a:endParaRPr lang="tr-TR" dirty="0" smtClean="0">
              <a:solidFill>
                <a:srgbClr val="FF0000"/>
              </a:solidFill>
              <a:latin typeface="Comic Sans MS" pitchFamily="66" charset="0"/>
            </a:endParaRPr>
          </a:p>
        </p:txBody>
      </p:sp>
      <p:sp>
        <p:nvSpPr>
          <p:cNvPr id="363524" name="AutoShape 5"/>
          <p:cNvSpPr>
            <a:spLocks noChangeArrowheads="1"/>
          </p:cNvSpPr>
          <p:nvPr/>
        </p:nvSpPr>
        <p:spPr bwMode="auto">
          <a:xfrm>
            <a:off x="3707904" y="3284984"/>
            <a:ext cx="1296988" cy="865188"/>
          </a:xfrm>
          <a:prstGeom prst="rightArrow">
            <a:avLst>
              <a:gd name="adj1" fmla="val 50000"/>
              <a:gd name="adj2" fmla="val 37477"/>
            </a:avLst>
          </a:prstGeom>
          <a:solidFill>
            <a:schemeClr val="accent1"/>
          </a:solidFill>
          <a:ln w="9525">
            <a:solidFill>
              <a:schemeClr val="accent1"/>
            </a:solidFill>
            <a:miter lim="800000"/>
            <a:headEnd/>
            <a:tailEnd/>
          </a:ln>
        </p:spPr>
        <p:txBody>
          <a:bodyPr wrap="none" anchor="ctr"/>
          <a:lstStyle/>
          <a:p>
            <a:pPr algn="ctr"/>
            <a:endParaRPr lang="tr-TR" sz="2400">
              <a:solidFill>
                <a:srgbClr val="003C3B"/>
              </a:solidFill>
              <a:latin typeface="Times New Roman" pitchFamily="18" charset="0"/>
            </a:endParaRPr>
          </a:p>
        </p:txBody>
      </p:sp>
      <p:sp>
        <p:nvSpPr>
          <p:cNvPr id="363525" name="Rectangle 6"/>
          <p:cNvSpPr>
            <a:spLocks noChangeArrowheads="1"/>
          </p:cNvSpPr>
          <p:nvPr/>
        </p:nvSpPr>
        <p:spPr bwMode="auto">
          <a:xfrm>
            <a:off x="3419475" y="2133600"/>
            <a:ext cx="2160588" cy="1871663"/>
          </a:xfrm>
          <a:prstGeom prst="rect">
            <a:avLst/>
          </a:prstGeom>
          <a:noFill/>
          <a:ln w="9525">
            <a:noFill/>
            <a:miter lim="800000"/>
            <a:headEnd/>
            <a:tailEnd/>
          </a:ln>
        </p:spPr>
        <p:txBody>
          <a:bodyPr wrap="none" anchor="ctr"/>
          <a:lstStyle/>
          <a:p>
            <a:pPr algn="ctr"/>
            <a:endParaRPr lang="tr-TR" sz="2400">
              <a:latin typeface="Times New Roman" pitchFamily="18" charset="0"/>
            </a:endParaRPr>
          </a:p>
        </p:txBody>
      </p:sp>
      <p:sp>
        <p:nvSpPr>
          <p:cNvPr id="122887" name="Text Box 7"/>
          <p:cNvSpPr txBox="1">
            <a:spLocks noChangeArrowheads="1"/>
          </p:cNvSpPr>
          <p:nvPr/>
        </p:nvSpPr>
        <p:spPr bwMode="auto">
          <a:xfrm>
            <a:off x="5292080" y="2276872"/>
            <a:ext cx="2592387" cy="3084512"/>
          </a:xfrm>
          <a:prstGeom prst="rect">
            <a:avLst/>
          </a:prstGeom>
          <a:noFill/>
          <a:ln w="9525">
            <a:noFill/>
            <a:miter lim="800000"/>
            <a:headEnd/>
            <a:tailEnd/>
          </a:ln>
        </p:spPr>
        <p:txBody>
          <a:bodyPr>
            <a:spAutoFit/>
          </a:bodyPr>
          <a:lstStyle/>
          <a:p>
            <a:pPr>
              <a:spcBef>
                <a:spcPct val="50000"/>
              </a:spcBef>
              <a:buFont typeface="Wingdings" pitchFamily="2" charset="2"/>
              <a:buChar char="v"/>
            </a:pPr>
            <a:r>
              <a:rPr lang="tr-TR" sz="2800" dirty="0">
                <a:solidFill>
                  <a:srgbClr val="7030A0"/>
                </a:solidFill>
                <a:latin typeface="Arial" pitchFamily="34" charset="0"/>
              </a:rPr>
              <a:t>Sırt</a:t>
            </a:r>
          </a:p>
          <a:p>
            <a:pPr>
              <a:spcBef>
                <a:spcPct val="50000"/>
              </a:spcBef>
              <a:buFont typeface="Wingdings" pitchFamily="2" charset="2"/>
              <a:buChar char="v"/>
            </a:pPr>
            <a:r>
              <a:rPr lang="tr-TR" sz="2800" dirty="0">
                <a:solidFill>
                  <a:srgbClr val="7030A0"/>
                </a:solidFill>
                <a:latin typeface="Arial" pitchFamily="34" charset="0"/>
              </a:rPr>
              <a:t>El</a:t>
            </a:r>
          </a:p>
          <a:p>
            <a:pPr>
              <a:spcBef>
                <a:spcPct val="50000"/>
              </a:spcBef>
              <a:buFont typeface="Wingdings" pitchFamily="2" charset="2"/>
              <a:buChar char="v"/>
            </a:pPr>
            <a:r>
              <a:rPr lang="tr-TR" sz="2800" dirty="0">
                <a:solidFill>
                  <a:srgbClr val="7030A0"/>
                </a:solidFill>
                <a:latin typeface="Arial" pitchFamily="34" charset="0"/>
              </a:rPr>
              <a:t>Bilek</a:t>
            </a:r>
          </a:p>
          <a:p>
            <a:pPr>
              <a:spcBef>
                <a:spcPct val="50000"/>
              </a:spcBef>
              <a:buFont typeface="Wingdings" pitchFamily="2" charset="2"/>
              <a:buChar char="v"/>
            </a:pPr>
            <a:r>
              <a:rPr lang="tr-TR" sz="2800" dirty="0">
                <a:solidFill>
                  <a:srgbClr val="7030A0"/>
                </a:solidFill>
                <a:latin typeface="Arial" pitchFamily="34" charset="0"/>
              </a:rPr>
              <a:t>Omuz</a:t>
            </a:r>
          </a:p>
          <a:p>
            <a:pPr>
              <a:spcBef>
                <a:spcPct val="50000"/>
              </a:spcBef>
              <a:buFont typeface="Wingdings" pitchFamily="2" charset="2"/>
              <a:buChar char="v"/>
            </a:pPr>
            <a:r>
              <a:rPr lang="tr-TR" sz="2800" dirty="0" smtClean="0">
                <a:solidFill>
                  <a:srgbClr val="7030A0"/>
                </a:solidFill>
                <a:latin typeface="Arial" pitchFamily="34" charset="0"/>
              </a:rPr>
              <a:t>Boyun</a:t>
            </a:r>
            <a:endParaRPr lang="en-US" sz="2800" dirty="0">
              <a:solidFill>
                <a:srgbClr val="7030A0"/>
              </a:solidFill>
              <a:latin typeface="Arial" pitchFamily="34" charset="0"/>
            </a:endParaRPr>
          </a:p>
        </p:txBody>
      </p:sp>
      <p:sp>
        <p:nvSpPr>
          <p:cNvPr id="7" name="6 Metin kutusu"/>
          <p:cNvSpPr txBox="1"/>
          <p:nvPr/>
        </p:nvSpPr>
        <p:spPr>
          <a:xfrm>
            <a:off x="1043608" y="764704"/>
            <a:ext cx="4824536" cy="461665"/>
          </a:xfrm>
          <a:prstGeom prst="rect">
            <a:avLst/>
          </a:prstGeom>
          <a:noFill/>
        </p:spPr>
        <p:txBody>
          <a:bodyPr wrap="square" rtlCol="0">
            <a:spAutoFit/>
          </a:bodyPr>
          <a:lstStyle/>
          <a:p>
            <a:r>
              <a:rPr lang="tr-TR" sz="2400" dirty="0" smtClean="0">
                <a:solidFill>
                  <a:schemeClr val="accent2"/>
                </a:solidFill>
                <a:latin typeface="Comic Sans MS" pitchFamily="66" charset="0"/>
              </a:rPr>
              <a:t>Elle Taşıma İşlemlerinde;</a:t>
            </a:r>
            <a:endParaRPr lang="tr-TR" sz="2400" dirty="0">
              <a:solidFill>
                <a:schemeClr val="accent2"/>
              </a:solidFill>
              <a:latin typeface="Comic Sans MS" pitchFamily="66" charset="0"/>
            </a:endParaRPr>
          </a:p>
        </p:txBody>
      </p:sp>
      <p:sp>
        <p:nvSpPr>
          <p:cNvPr id="8" name="7 Metin kutusu"/>
          <p:cNvSpPr txBox="1"/>
          <p:nvPr/>
        </p:nvSpPr>
        <p:spPr>
          <a:xfrm>
            <a:off x="1619672" y="5733256"/>
            <a:ext cx="5400600" cy="461665"/>
          </a:xfrm>
          <a:prstGeom prst="rect">
            <a:avLst/>
          </a:prstGeom>
          <a:noFill/>
        </p:spPr>
        <p:txBody>
          <a:bodyPr wrap="square" rtlCol="0">
            <a:spAutoFit/>
          </a:bodyPr>
          <a:lstStyle/>
          <a:p>
            <a:r>
              <a:rPr lang="tr-TR" sz="2400" dirty="0" smtClean="0">
                <a:latin typeface="Comic Sans MS" pitchFamily="66" charset="0"/>
              </a:rPr>
              <a:t>Bölgesinde hasarlar ortaya çıkabilir.</a:t>
            </a:r>
            <a:endParaRPr lang="tr-TR" sz="2400" dirty="0">
              <a:latin typeface="Comic Sans MS" pitchFamily="66" charset="0"/>
            </a:endParaRPr>
          </a:p>
        </p:txBody>
      </p:sp>
      <p:sp>
        <p:nvSpPr>
          <p:cNvPr id="13" name="1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7">
                                            <p:txEl>
                                              <p:pRg st="0" end="0"/>
                                            </p:txEl>
                                          </p:spTgt>
                                        </p:tgtEl>
                                        <p:attrNameLst>
                                          <p:attrName>style.visibility</p:attrName>
                                        </p:attrNameLst>
                                      </p:cBhvr>
                                      <p:to>
                                        <p:strVal val="visible"/>
                                      </p:to>
                                    </p:set>
                                    <p:anim calcmode="lin" valueType="num">
                                      <p:cBhvr additive="base">
                                        <p:cTn id="7" dur="500" fill="hold"/>
                                        <p:tgtEl>
                                          <p:spTgt spid="1228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87">
                                            <p:txEl>
                                              <p:pRg st="1" end="1"/>
                                            </p:txEl>
                                          </p:spTgt>
                                        </p:tgtEl>
                                        <p:attrNameLst>
                                          <p:attrName>style.visibility</p:attrName>
                                        </p:attrNameLst>
                                      </p:cBhvr>
                                      <p:to>
                                        <p:strVal val="visible"/>
                                      </p:to>
                                    </p:set>
                                    <p:anim calcmode="lin" valueType="num">
                                      <p:cBhvr additive="base">
                                        <p:cTn id="13" dur="500" fill="hold"/>
                                        <p:tgtEl>
                                          <p:spTgt spid="1228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87">
                                            <p:txEl>
                                              <p:pRg st="2" end="2"/>
                                            </p:txEl>
                                          </p:spTgt>
                                        </p:tgtEl>
                                        <p:attrNameLst>
                                          <p:attrName>style.visibility</p:attrName>
                                        </p:attrNameLst>
                                      </p:cBhvr>
                                      <p:to>
                                        <p:strVal val="visible"/>
                                      </p:to>
                                    </p:set>
                                    <p:anim calcmode="lin" valueType="num">
                                      <p:cBhvr additive="base">
                                        <p:cTn id="19" dur="500" fill="hold"/>
                                        <p:tgtEl>
                                          <p:spTgt spid="1228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887">
                                            <p:txEl>
                                              <p:pRg st="3" end="3"/>
                                            </p:txEl>
                                          </p:spTgt>
                                        </p:tgtEl>
                                        <p:attrNameLst>
                                          <p:attrName>style.visibility</p:attrName>
                                        </p:attrNameLst>
                                      </p:cBhvr>
                                      <p:to>
                                        <p:strVal val="visible"/>
                                      </p:to>
                                    </p:set>
                                    <p:anim calcmode="lin" valueType="num">
                                      <p:cBhvr additive="base">
                                        <p:cTn id="25" dur="500" fill="hold"/>
                                        <p:tgtEl>
                                          <p:spTgt spid="1228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887">
                                            <p:txEl>
                                              <p:pRg st="4" end="4"/>
                                            </p:txEl>
                                          </p:spTgt>
                                        </p:tgtEl>
                                        <p:attrNameLst>
                                          <p:attrName>style.visibility</p:attrName>
                                        </p:attrNameLst>
                                      </p:cBhvr>
                                      <p:to>
                                        <p:strVal val="visible"/>
                                      </p:to>
                                    </p:set>
                                    <p:anim calcmode="lin" valueType="num">
                                      <p:cBhvr additive="base">
                                        <p:cTn id="31" dur="500" fill="hold"/>
                                        <p:tgtEl>
                                          <p:spTgt spid="1228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build="p"/>
      <p:bldP spid="8"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noFill/>
        </p:spPr>
        <p:txBody>
          <a:bodyPr lIns="90488" tIns="44450" rIns="90488" bIns="44450" anchor="b">
            <a:normAutofit/>
          </a:bodyPr>
          <a:lstStyle/>
          <a:p>
            <a:pPr eaLnBrk="1" hangingPunct="1"/>
            <a:r>
              <a:rPr lang="tr-TR" sz="3200" dirty="0" smtClean="0">
                <a:solidFill>
                  <a:schemeClr val="accent2"/>
                </a:solidFill>
                <a:latin typeface="Comic Sans MS" pitchFamily="66" charset="0"/>
              </a:rPr>
              <a:t>Sırt incinmelerinin sebepleri</a:t>
            </a:r>
            <a:endParaRPr lang="en-US" sz="3200" dirty="0" smtClean="0">
              <a:solidFill>
                <a:schemeClr val="accent2"/>
              </a:solidFill>
              <a:latin typeface="Comic Sans MS" pitchFamily="66" charset="0"/>
            </a:endParaRPr>
          </a:p>
        </p:txBody>
      </p:sp>
      <p:sp>
        <p:nvSpPr>
          <p:cNvPr id="371715" name="Rectangle 3"/>
          <p:cNvSpPr>
            <a:spLocks noChangeArrowheads="1"/>
          </p:cNvSpPr>
          <p:nvPr/>
        </p:nvSpPr>
        <p:spPr bwMode="auto">
          <a:xfrm>
            <a:off x="752475" y="5654675"/>
            <a:ext cx="203200" cy="519113"/>
          </a:xfrm>
          <a:prstGeom prst="rect">
            <a:avLst/>
          </a:prstGeom>
          <a:noFill/>
          <a:ln w="9525">
            <a:noFill/>
            <a:miter lim="800000"/>
            <a:headEnd/>
            <a:tailEnd/>
          </a:ln>
        </p:spPr>
        <p:txBody>
          <a:bodyPr wrap="none" anchor="ctr"/>
          <a:lstStyle/>
          <a:p>
            <a:pPr algn="ctr"/>
            <a:endParaRPr lang="tr-TR" sz="2400">
              <a:latin typeface="Times New Roman" pitchFamily="18" charset="0"/>
            </a:endParaRPr>
          </a:p>
        </p:txBody>
      </p:sp>
      <p:sp>
        <p:nvSpPr>
          <p:cNvPr id="371716" name="Rectangle 4"/>
          <p:cNvSpPr>
            <a:spLocks noGrp="1" noChangeArrowheads="1"/>
          </p:cNvSpPr>
          <p:nvPr>
            <p:ph type="body" idx="4294967295"/>
          </p:nvPr>
        </p:nvSpPr>
        <p:spPr/>
        <p:txBody>
          <a:bodyPr lIns="91428" tIns="45714" rIns="91428" bIns="45714">
            <a:normAutofit/>
          </a:bodyPr>
          <a:lstStyle/>
          <a:p>
            <a:pPr marL="288925" indent="0" algn="just" eaLnBrk="1" hangingPunct="1">
              <a:buFont typeface="Wingdings" pitchFamily="2" charset="2"/>
              <a:buChar char="v"/>
            </a:pPr>
            <a:r>
              <a:rPr lang="tr-TR" dirty="0" smtClean="0">
                <a:latin typeface="Comic Sans MS" pitchFamily="66" charset="0"/>
                <a:cs typeface="Times New Roman" pitchFamily="18" charset="0"/>
              </a:rPr>
              <a:t> </a:t>
            </a:r>
            <a:r>
              <a:rPr lang="tr-TR" dirty="0" smtClean="0">
                <a:latin typeface="Comic Sans MS" pitchFamily="66" charset="0"/>
                <a:cs typeface="Arial" pitchFamily="34" charset="0"/>
              </a:rPr>
              <a:t>Belin burkulması;</a:t>
            </a:r>
            <a:endParaRPr lang="tr-TR" dirty="0" smtClean="0">
              <a:latin typeface="Comic Sans MS" pitchFamily="66" charset="0"/>
              <a:cs typeface="Times New Roman" pitchFamily="18" charset="0"/>
            </a:endParaRPr>
          </a:p>
          <a:p>
            <a:pPr marL="288925" indent="0" algn="just" eaLnBrk="1" hangingPunct="1">
              <a:buFont typeface="Wingdings" pitchFamily="2" charset="2"/>
              <a:buChar char="v"/>
            </a:pPr>
            <a:r>
              <a:rPr lang="tr-TR" dirty="0" smtClean="0">
                <a:latin typeface="Comic Sans MS" pitchFamily="66" charset="0"/>
                <a:cs typeface="Arial" pitchFamily="34" charset="0"/>
              </a:rPr>
              <a:t> Malzemeyi kaldırmak veya ona uzanmak;</a:t>
            </a:r>
            <a:endParaRPr lang="tr-TR" dirty="0" smtClean="0">
              <a:latin typeface="Comic Sans MS" pitchFamily="66" charset="0"/>
              <a:cs typeface="Times New Roman" pitchFamily="18" charset="0"/>
            </a:endParaRPr>
          </a:p>
          <a:p>
            <a:pPr marL="288925" indent="0" algn="just" eaLnBrk="1" hangingPunct="1">
              <a:buFont typeface="Wingdings" pitchFamily="2" charset="2"/>
              <a:buChar char="v"/>
            </a:pPr>
            <a:r>
              <a:rPr lang="tr-TR" dirty="0" smtClean="0">
                <a:latin typeface="Comic Sans MS" pitchFamily="66" charset="0"/>
                <a:cs typeface="Arial" pitchFamily="34" charset="0"/>
              </a:rPr>
              <a:t> Biçimsiz veya garip şekillerdeki malzemenin       taşınması ve kaldırılması;</a:t>
            </a:r>
            <a:endParaRPr lang="tr-TR" dirty="0" smtClean="0">
              <a:latin typeface="Comic Sans MS" pitchFamily="66" charset="0"/>
              <a:cs typeface="Times New Roman" pitchFamily="18" charset="0"/>
            </a:endParaRPr>
          </a:p>
          <a:p>
            <a:pPr marL="288925" indent="0" algn="just" eaLnBrk="1" hangingPunct="1">
              <a:buFont typeface="Wingdings" pitchFamily="2" charset="2"/>
              <a:buChar char="v"/>
            </a:pPr>
            <a:r>
              <a:rPr lang="tr-TR" dirty="0" smtClean="0">
                <a:latin typeface="Comic Sans MS" pitchFamily="66" charset="0"/>
                <a:cs typeface="Arial" pitchFamily="34" charset="0"/>
              </a:rPr>
              <a:t> Biçimsiz ve rahatsız pozisyonda çalışmak</a:t>
            </a:r>
          </a:p>
          <a:p>
            <a:pPr marL="288925" indent="0" algn="just">
              <a:buFont typeface="Wingdings" pitchFamily="2" charset="2"/>
              <a:buChar char="v"/>
            </a:pPr>
            <a:r>
              <a:rPr lang="tr-TR" dirty="0" smtClean="0">
                <a:latin typeface="Comic Sans MS" pitchFamily="66" charset="0"/>
              </a:rPr>
              <a:t>T</a:t>
            </a:r>
            <a:r>
              <a:rPr lang="tr-TR" dirty="0" smtClean="0">
                <a:latin typeface="Comic Sans MS" pitchFamily="66" charset="0"/>
                <a:cs typeface="Arial" pitchFamily="34" charset="0"/>
              </a:rPr>
              <a:t>ek bir pozisyonda uzun süre oturmak veya dikilmek</a:t>
            </a:r>
          </a:p>
          <a:p>
            <a:pPr marL="288925" indent="0" algn="just">
              <a:buFont typeface="Wingdings" pitchFamily="2" charset="2"/>
              <a:buChar char="v"/>
            </a:pPr>
            <a:r>
              <a:rPr lang="en-US" dirty="0" smtClean="0">
                <a:solidFill>
                  <a:srgbClr val="FF0000"/>
                </a:solidFill>
                <a:latin typeface="Comic Sans MS" pitchFamily="66" charset="0"/>
              </a:rPr>
              <a:t>“</a:t>
            </a:r>
            <a:r>
              <a:rPr lang="tr-TR" dirty="0" smtClean="0">
                <a:solidFill>
                  <a:srgbClr val="FF0000"/>
                </a:solidFill>
                <a:latin typeface="Comic Sans MS" pitchFamily="66" charset="0"/>
              </a:rPr>
              <a:t>Fazlasını yapmak</a:t>
            </a:r>
            <a:r>
              <a:rPr lang="en-US" dirty="0" smtClean="0">
                <a:solidFill>
                  <a:srgbClr val="FF0000"/>
                </a:solidFill>
                <a:latin typeface="Comic Sans MS" pitchFamily="66" charset="0"/>
              </a:rPr>
              <a:t>”</a:t>
            </a:r>
            <a:r>
              <a:rPr lang="tr-TR" dirty="0" smtClean="0">
                <a:solidFill>
                  <a:srgbClr val="FF0000"/>
                </a:solidFill>
                <a:latin typeface="Comic Sans MS" pitchFamily="66" charset="0"/>
              </a:rPr>
              <a:t> </a:t>
            </a:r>
            <a:r>
              <a:rPr lang="tr-TR" dirty="0" smtClean="0">
                <a:latin typeface="Comic Sans MS" pitchFamily="66" charset="0"/>
              </a:rPr>
              <a:t>L</a:t>
            </a:r>
            <a:r>
              <a:rPr lang="tr-TR" dirty="0" smtClean="0">
                <a:latin typeface="Comic Sans MS" pitchFamily="66" charset="0"/>
                <a:cs typeface="Arial" pitchFamily="34" charset="0"/>
              </a:rPr>
              <a:t>ütfen  </a:t>
            </a:r>
            <a:r>
              <a:rPr lang="tr-TR" dirty="0" smtClean="0">
                <a:solidFill>
                  <a:srgbClr val="FF0000"/>
                </a:solidFill>
                <a:latin typeface="Comic Sans MS" pitchFamily="66" charset="0"/>
                <a:cs typeface="Arial" pitchFamily="34" charset="0"/>
              </a:rPr>
              <a:t>"Bu tek başına kaldırabileceğimden fazla" </a:t>
            </a:r>
            <a:r>
              <a:rPr lang="tr-TR" dirty="0" smtClean="0">
                <a:latin typeface="Comic Sans MS" pitchFamily="66" charset="0"/>
                <a:cs typeface="Arial" pitchFamily="34" charset="0"/>
              </a:rPr>
              <a:t>demekten çekinmeyin.  Kendi fiziksel kapasitenizi ve yapabileceğinizi bilmek oldukça önemlidir</a:t>
            </a:r>
            <a:r>
              <a:rPr lang="tr-TR" dirty="0" smtClean="0">
                <a:latin typeface="Comic Sans MS" pitchFamily="66" charset="0"/>
              </a:rPr>
              <a:t>.</a:t>
            </a:r>
          </a:p>
          <a:p>
            <a:pPr marL="288925" indent="0" algn="just">
              <a:buFont typeface="Wingdings" pitchFamily="2" charset="2"/>
              <a:buChar char="v"/>
            </a:pPr>
            <a:endParaRPr lang="en-US" dirty="0" smtClean="0">
              <a:latin typeface="Comic Sans MS" pitchFamily="66" charset="0"/>
              <a:cs typeface="Arial" pitchFamily="34" charset="0"/>
            </a:endParaRPr>
          </a:p>
          <a:p>
            <a:pPr marL="288925" indent="0" algn="just" eaLnBrk="1" hangingPunct="1">
              <a:buFont typeface="Wingdings" pitchFamily="2" charset="2"/>
              <a:buChar char="v"/>
            </a:pPr>
            <a:endParaRPr lang="tr-TR" dirty="0" smtClean="0">
              <a:latin typeface="Comic Sans MS" pitchFamily="66" charset="0"/>
              <a:cs typeface="Times New Roman" pitchFamily="18" charset="0"/>
            </a:endParaRPr>
          </a:p>
          <a:p>
            <a:pPr marL="288925" indent="0" algn="just" eaLnBrk="1" hangingPunct="1">
              <a:buFont typeface="Wingdings" pitchFamily="2" charset="2"/>
              <a:buNone/>
            </a:pPr>
            <a:endParaRPr lang="tr-TR" dirty="0" smtClean="0">
              <a:latin typeface="Comic Sans MS" pitchFamily="66" charset="0"/>
            </a:endParaRP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wipe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p:txBody>
          <a:bodyPr lIns="91428" tIns="45714" rIns="91428" bIns="45714">
            <a:normAutofit/>
          </a:bodyPr>
          <a:lstStyle/>
          <a:p>
            <a:pPr eaLnBrk="1" hangingPunct="1"/>
            <a:r>
              <a:rPr lang="tr-TR" sz="3200" dirty="0" smtClean="0">
                <a:solidFill>
                  <a:schemeClr val="accent2"/>
                </a:solidFill>
                <a:latin typeface="Comic Sans MS" pitchFamily="66" charset="0"/>
              </a:rPr>
              <a:t>Güvenli Kaldırma</a:t>
            </a:r>
            <a:endParaRPr lang="en-US" sz="3200" dirty="0" smtClean="0">
              <a:solidFill>
                <a:schemeClr val="accent2"/>
              </a:solidFill>
              <a:latin typeface="Comic Sans MS" pitchFamily="66" charset="0"/>
            </a:endParaRPr>
          </a:p>
        </p:txBody>
      </p:sp>
      <p:sp>
        <p:nvSpPr>
          <p:cNvPr id="389123" name="Rectangle 3"/>
          <p:cNvSpPr>
            <a:spLocks noGrp="1" noChangeArrowheads="1"/>
          </p:cNvSpPr>
          <p:nvPr>
            <p:ph type="body" sz="half" idx="4294967295"/>
          </p:nvPr>
        </p:nvSpPr>
        <p:spPr>
          <a:xfrm>
            <a:off x="467544" y="1628800"/>
            <a:ext cx="5105400" cy="4419600"/>
          </a:xfrm>
        </p:spPr>
        <p:txBody>
          <a:bodyPr lIns="91428" tIns="45714" rIns="91428" bIns="45714">
            <a:normAutofit fontScale="92500"/>
          </a:bodyPr>
          <a:lstStyle/>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Yükün ağırlığını test </a:t>
            </a:r>
            <a:r>
              <a:rPr lang="tr-TR" sz="2400" dirty="0" smtClean="0">
                <a:latin typeface="Comic Sans MS" pitchFamily="66" charset="0"/>
              </a:rPr>
              <a:t>et</a:t>
            </a:r>
          </a:p>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Kaldırarak değil, sürükleyerek taşı</a:t>
            </a:r>
          </a:p>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El arabası gibi mekanik ekipman kullan</a:t>
            </a:r>
            <a:endParaRPr lang="tr-TR" sz="2400" dirty="0" smtClean="0">
              <a:latin typeface="Comic Sans MS" pitchFamily="66" charset="0"/>
              <a:cs typeface="Times New Roman" pitchFamily="18" charset="0"/>
            </a:endParaRPr>
          </a:p>
          <a:p>
            <a:pPr marL="0" indent="0" eaLnBrk="1" hangingPunct="1">
              <a:lnSpc>
                <a:spcPct val="150000"/>
              </a:lnSpc>
              <a:buFont typeface="Wingdings" pitchFamily="2" charset="2"/>
              <a:buChar char="v"/>
            </a:pPr>
            <a:r>
              <a:rPr lang="tr-TR" dirty="0" smtClean="0">
                <a:latin typeface="Comic Sans MS" pitchFamily="66" charset="0"/>
                <a:cs typeface="Arial" pitchFamily="34" charset="0"/>
              </a:rPr>
              <a:t>E</a:t>
            </a:r>
            <a:r>
              <a:rPr lang="tr-TR" sz="2400" dirty="0" smtClean="0">
                <a:latin typeface="Comic Sans MS" pitchFamily="66" charset="0"/>
                <a:cs typeface="Arial" pitchFamily="34" charset="0"/>
              </a:rPr>
              <a:t>ldiven kullan</a:t>
            </a:r>
            <a:endParaRPr lang="tr-TR" sz="2400" dirty="0" smtClean="0">
              <a:latin typeface="Comic Sans MS" pitchFamily="66" charset="0"/>
              <a:cs typeface="Times New Roman" pitchFamily="18" charset="0"/>
            </a:endParaRPr>
          </a:p>
          <a:p>
            <a:pPr marL="0" indent="0" eaLnBrk="1" hangingPunct="1">
              <a:lnSpc>
                <a:spcPct val="150000"/>
              </a:lnSpc>
              <a:buFont typeface="Wingdings" pitchFamily="2" charset="2"/>
              <a:buChar char="v"/>
            </a:pPr>
            <a:r>
              <a:rPr lang="tr-TR" sz="2400" dirty="0" smtClean="0">
                <a:latin typeface="Comic Sans MS" pitchFamily="66" charset="0"/>
                <a:cs typeface="Arial" pitchFamily="34" charset="0"/>
              </a:rPr>
              <a:t>Güvenilir bir şekilde kaldıracağınızdan emin olmadığınız hiçbir malzemeyi kaldırma </a:t>
            </a:r>
            <a:endParaRPr lang="en-US" sz="2400" dirty="0" smtClean="0">
              <a:latin typeface="Comic Sans MS" pitchFamily="66" charset="0"/>
            </a:endParaRPr>
          </a:p>
        </p:txBody>
      </p:sp>
      <p:pic>
        <p:nvPicPr>
          <p:cNvPr id="389124" name="Picture 4"/>
          <p:cNvPicPr>
            <a:picLocks noGrp="1" noChangeAspect="1" noChangeArrowheads="1"/>
          </p:cNvPicPr>
          <p:nvPr>
            <p:ph type="clipArt" sz="half" idx="4294967295"/>
          </p:nvPr>
        </p:nvPicPr>
        <p:blipFill>
          <a:blip r:embed="rId3" cstate="print"/>
          <a:srcRect/>
          <a:stretch>
            <a:fillRect/>
          </a:stretch>
        </p:blipFill>
        <p:spPr>
          <a:xfrm>
            <a:off x="5508105" y="1700808"/>
            <a:ext cx="2896822" cy="3960440"/>
          </a:xfrm>
          <a:noFill/>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ChangeArrowheads="1"/>
          </p:cNvSpPr>
          <p:nvPr/>
        </p:nvSpPr>
        <p:spPr bwMode="auto">
          <a:xfrm>
            <a:off x="457200" y="404664"/>
            <a:ext cx="8075240" cy="4624536"/>
          </a:xfrm>
          <a:prstGeom prst="rect">
            <a:avLst/>
          </a:prstGeom>
          <a:solidFill>
            <a:srgbClr val="003C3B"/>
          </a:solidFill>
          <a:ln w="9525">
            <a:noFill/>
            <a:miter lim="800000"/>
            <a:headEnd/>
            <a:tailEnd/>
          </a:ln>
        </p:spPr>
        <p:txBody>
          <a:bodyPr wrap="none" anchor="ctr"/>
          <a:lstStyle/>
          <a:p>
            <a:pPr algn="ctr"/>
            <a:endParaRPr lang="tr-TR" sz="2400">
              <a:solidFill>
                <a:schemeClr val="bg1"/>
              </a:solidFill>
              <a:latin typeface="Times New Roman" pitchFamily="18" charset="0"/>
            </a:endParaRPr>
          </a:p>
        </p:txBody>
      </p:sp>
      <p:sp>
        <p:nvSpPr>
          <p:cNvPr id="378884" name="Freeform 4"/>
          <p:cNvSpPr>
            <a:spLocks/>
          </p:cNvSpPr>
          <p:nvPr/>
        </p:nvSpPr>
        <p:spPr bwMode="auto">
          <a:xfrm>
            <a:off x="830263" y="2281238"/>
            <a:ext cx="603250" cy="679450"/>
          </a:xfrm>
          <a:custGeom>
            <a:avLst/>
            <a:gdLst>
              <a:gd name="T0" fmla="*/ 955140013 w 380"/>
              <a:gd name="T1" fmla="*/ 491431263 h 428"/>
              <a:gd name="T2" fmla="*/ 955140013 w 380"/>
              <a:gd name="T3" fmla="*/ 0 h 428"/>
              <a:gd name="T4" fmla="*/ 0 w 380"/>
              <a:gd name="T5" fmla="*/ 0 h 428"/>
              <a:gd name="T6" fmla="*/ 0 w 380"/>
              <a:gd name="T7" fmla="*/ 1076107513 h 428"/>
              <a:gd name="T8" fmla="*/ 955140013 w 380"/>
              <a:gd name="T9" fmla="*/ 1076107513 h 428"/>
              <a:gd name="T10" fmla="*/ 955140013 w 380"/>
              <a:gd name="T11" fmla="*/ 751006563 h 428"/>
              <a:gd name="T12" fmla="*/ 0 60000 65536"/>
              <a:gd name="T13" fmla="*/ 0 60000 65536"/>
              <a:gd name="T14" fmla="*/ 0 60000 65536"/>
              <a:gd name="T15" fmla="*/ 0 60000 65536"/>
              <a:gd name="T16" fmla="*/ 0 60000 65536"/>
              <a:gd name="T17" fmla="*/ 0 60000 65536"/>
              <a:gd name="T18" fmla="*/ 0 w 380"/>
              <a:gd name="T19" fmla="*/ 0 h 428"/>
              <a:gd name="T20" fmla="*/ 380 w 380"/>
              <a:gd name="T21" fmla="*/ 428 h 428"/>
            </a:gdLst>
            <a:ahLst/>
            <a:cxnLst>
              <a:cxn ang="T12">
                <a:pos x="T0" y="T1"/>
              </a:cxn>
              <a:cxn ang="T13">
                <a:pos x="T2" y="T3"/>
              </a:cxn>
              <a:cxn ang="T14">
                <a:pos x="T4" y="T5"/>
              </a:cxn>
              <a:cxn ang="T15">
                <a:pos x="T6" y="T7"/>
              </a:cxn>
              <a:cxn ang="T16">
                <a:pos x="T8" y="T9"/>
              </a:cxn>
              <a:cxn ang="T17">
                <a:pos x="T10" y="T11"/>
              </a:cxn>
            </a:cxnLst>
            <a:rect l="T18" t="T19" r="T20" b="T21"/>
            <a:pathLst>
              <a:path w="380" h="428">
                <a:moveTo>
                  <a:pt x="379" y="195"/>
                </a:moveTo>
                <a:lnTo>
                  <a:pt x="379" y="0"/>
                </a:lnTo>
                <a:lnTo>
                  <a:pt x="0" y="0"/>
                </a:lnTo>
                <a:lnTo>
                  <a:pt x="0" y="427"/>
                </a:lnTo>
                <a:lnTo>
                  <a:pt x="379" y="427"/>
                </a:lnTo>
                <a:lnTo>
                  <a:pt x="379" y="298"/>
                </a:lnTo>
              </a:path>
            </a:pathLst>
          </a:custGeom>
          <a:noFill/>
          <a:ln w="12700" cap="rnd">
            <a:solidFill>
              <a:schemeClr val="bg1"/>
            </a:solidFill>
            <a:round/>
            <a:headEnd/>
            <a:tailEnd/>
          </a:ln>
        </p:spPr>
        <p:txBody>
          <a:bodyPr/>
          <a:lstStyle/>
          <a:p>
            <a:endParaRPr lang="tr-TR">
              <a:solidFill>
                <a:schemeClr val="bg1"/>
              </a:solidFill>
            </a:endParaRPr>
          </a:p>
        </p:txBody>
      </p:sp>
      <p:sp>
        <p:nvSpPr>
          <p:cNvPr id="378885" name="Freeform 5"/>
          <p:cNvSpPr>
            <a:spLocks/>
          </p:cNvSpPr>
          <p:nvPr/>
        </p:nvSpPr>
        <p:spPr bwMode="auto">
          <a:xfrm>
            <a:off x="1042988" y="2441575"/>
            <a:ext cx="1071562" cy="284163"/>
          </a:xfrm>
          <a:custGeom>
            <a:avLst/>
            <a:gdLst>
              <a:gd name="T0" fmla="*/ 567034098 w 675"/>
              <a:gd name="T1" fmla="*/ 156249962 h 179"/>
              <a:gd name="T2" fmla="*/ 491429446 w 675"/>
              <a:gd name="T3" fmla="*/ 163811238 h 179"/>
              <a:gd name="T4" fmla="*/ 425905414 w 675"/>
              <a:gd name="T5" fmla="*/ 113408025 h 179"/>
              <a:gd name="T6" fmla="*/ 335179831 w 675"/>
              <a:gd name="T7" fmla="*/ 68045132 h 179"/>
              <a:gd name="T8" fmla="*/ 254534869 w 675"/>
              <a:gd name="T9" fmla="*/ 0 h 179"/>
              <a:gd name="T10" fmla="*/ 224293008 w 675"/>
              <a:gd name="T11" fmla="*/ 68045132 h 179"/>
              <a:gd name="T12" fmla="*/ 239413938 w 675"/>
              <a:gd name="T13" fmla="*/ 113408025 h 179"/>
              <a:gd name="T14" fmla="*/ 163809286 w 675"/>
              <a:gd name="T15" fmla="*/ 105846749 h 179"/>
              <a:gd name="T16" fmla="*/ 95765893 w 675"/>
              <a:gd name="T17" fmla="*/ 83166096 h 179"/>
              <a:gd name="T18" fmla="*/ 30241861 w 675"/>
              <a:gd name="T19" fmla="*/ 68045132 h 179"/>
              <a:gd name="T20" fmla="*/ 60483722 w 675"/>
              <a:gd name="T21" fmla="*/ 126008034 h 179"/>
              <a:gd name="T22" fmla="*/ 126007754 w 675"/>
              <a:gd name="T23" fmla="*/ 148690274 h 179"/>
              <a:gd name="T24" fmla="*/ 148688356 w 675"/>
              <a:gd name="T25" fmla="*/ 186491891 h 179"/>
              <a:gd name="T26" fmla="*/ 83164324 w 675"/>
              <a:gd name="T27" fmla="*/ 186491891 h 179"/>
              <a:gd name="T28" fmla="*/ 7559671 w 675"/>
              <a:gd name="T29" fmla="*/ 178932202 h 179"/>
              <a:gd name="T30" fmla="*/ 22680602 w 675"/>
              <a:gd name="T31" fmla="*/ 239416059 h 179"/>
              <a:gd name="T32" fmla="*/ 95765893 w 675"/>
              <a:gd name="T33" fmla="*/ 254537023 h 179"/>
              <a:gd name="T34" fmla="*/ 133567425 w 675"/>
              <a:gd name="T35" fmla="*/ 262096711 h 179"/>
              <a:gd name="T36" fmla="*/ 68043393 w 675"/>
              <a:gd name="T37" fmla="*/ 284778951 h 179"/>
              <a:gd name="T38" fmla="*/ 52922463 w 675"/>
              <a:gd name="T39" fmla="*/ 337701532 h 179"/>
              <a:gd name="T40" fmla="*/ 126007754 w 675"/>
              <a:gd name="T41" fmla="*/ 342741853 h 179"/>
              <a:gd name="T42" fmla="*/ 171370545 w 675"/>
              <a:gd name="T43" fmla="*/ 365424093 h 179"/>
              <a:gd name="T44" fmla="*/ 110886823 w 675"/>
              <a:gd name="T45" fmla="*/ 433467638 h 179"/>
              <a:gd name="T46" fmla="*/ 178930217 w 675"/>
              <a:gd name="T47" fmla="*/ 418346674 h 179"/>
              <a:gd name="T48" fmla="*/ 254534869 w 675"/>
              <a:gd name="T49" fmla="*/ 395666021 h 179"/>
              <a:gd name="T50" fmla="*/ 327620160 w 675"/>
              <a:gd name="T51" fmla="*/ 388104745 h 179"/>
              <a:gd name="T52" fmla="*/ 403224812 w 675"/>
              <a:gd name="T53" fmla="*/ 372983781 h 179"/>
              <a:gd name="T54" fmla="*/ 461187585 w 675"/>
              <a:gd name="T55" fmla="*/ 337701532 h 179"/>
              <a:gd name="T56" fmla="*/ 574595357 w 675"/>
              <a:gd name="T57" fmla="*/ 330141843 h 179"/>
              <a:gd name="T58" fmla="*/ 640119389 w 675"/>
              <a:gd name="T59" fmla="*/ 350303129 h 179"/>
              <a:gd name="T60" fmla="*/ 723283713 w 675"/>
              <a:gd name="T61" fmla="*/ 357862817 h 179"/>
              <a:gd name="T62" fmla="*/ 796369003 w 675"/>
              <a:gd name="T63" fmla="*/ 365424093 h 179"/>
              <a:gd name="T64" fmla="*/ 924896118 w 675"/>
              <a:gd name="T65" fmla="*/ 380545057 h 179"/>
              <a:gd name="T66" fmla="*/ 1050903872 w 675"/>
              <a:gd name="T67" fmla="*/ 388104745 h 179"/>
              <a:gd name="T68" fmla="*/ 1154231024 w 675"/>
              <a:gd name="T69" fmla="*/ 395666021 h 179"/>
              <a:gd name="T70" fmla="*/ 1229835676 w 675"/>
              <a:gd name="T71" fmla="*/ 357862817 h 179"/>
              <a:gd name="T72" fmla="*/ 1295359708 w 675"/>
              <a:gd name="T73" fmla="*/ 337701532 h 179"/>
              <a:gd name="T74" fmla="*/ 1363403101 w 675"/>
              <a:gd name="T75" fmla="*/ 315020879 h 179"/>
              <a:gd name="T76" fmla="*/ 1439007754 w 675"/>
              <a:gd name="T77" fmla="*/ 292338639 h 179"/>
              <a:gd name="T78" fmla="*/ 1504531785 w 675"/>
              <a:gd name="T79" fmla="*/ 277217675 h 179"/>
              <a:gd name="T80" fmla="*/ 1572576766 w 675"/>
              <a:gd name="T81" fmla="*/ 262096711 h 179"/>
              <a:gd name="T82" fmla="*/ 1653221729 w 675"/>
              <a:gd name="T83" fmla="*/ 246975747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5"/>
              <a:gd name="T127" fmla="*/ 0 h 179"/>
              <a:gd name="T128" fmla="*/ 675 w 675"/>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5" h="179">
                <a:moveTo>
                  <a:pt x="242" y="62"/>
                </a:moveTo>
                <a:lnTo>
                  <a:pt x="234" y="62"/>
                </a:lnTo>
                <a:lnTo>
                  <a:pt x="225" y="62"/>
                </a:lnTo>
                <a:lnTo>
                  <a:pt x="213" y="62"/>
                </a:lnTo>
                <a:lnTo>
                  <a:pt x="204" y="62"/>
                </a:lnTo>
                <a:lnTo>
                  <a:pt x="195" y="65"/>
                </a:lnTo>
                <a:lnTo>
                  <a:pt x="186" y="62"/>
                </a:lnTo>
                <a:lnTo>
                  <a:pt x="177" y="53"/>
                </a:lnTo>
                <a:lnTo>
                  <a:pt x="169" y="45"/>
                </a:lnTo>
                <a:lnTo>
                  <a:pt x="160" y="39"/>
                </a:lnTo>
                <a:lnTo>
                  <a:pt x="142" y="33"/>
                </a:lnTo>
                <a:lnTo>
                  <a:pt x="133" y="27"/>
                </a:lnTo>
                <a:lnTo>
                  <a:pt x="118" y="15"/>
                </a:lnTo>
                <a:lnTo>
                  <a:pt x="109" y="6"/>
                </a:lnTo>
                <a:lnTo>
                  <a:pt x="101" y="0"/>
                </a:lnTo>
                <a:lnTo>
                  <a:pt x="92" y="6"/>
                </a:lnTo>
                <a:lnTo>
                  <a:pt x="89" y="18"/>
                </a:lnTo>
                <a:lnTo>
                  <a:pt x="89" y="27"/>
                </a:lnTo>
                <a:lnTo>
                  <a:pt x="95" y="36"/>
                </a:lnTo>
                <a:lnTo>
                  <a:pt x="103" y="42"/>
                </a:lnTo>
                <a:lnTo>
                  <a:pt x="95" y="45"/>
                </a:lnTo>
                <a:lnTo>
                  <a:pt x="86" y="45"/>
                </a:lnTo>
                <a:lnTo>
                  <a:pt x="74" y="45"/>
                </a:lnTo>
                <a:lnTo>
                  <a:pt x="65" y="42"/>
                </a:lnTo>
                <a:lnTo>
                  <a:pt x="56" y="39"/>
                </a:lnTo>
                <a:lnTo>
                  <a:pt x="47" y="36"/>
                </a:lnTo>
                <a:lnTo>
                  <a:pt x="38" y="33"/>
                </a:lnTo>
                <a:lnTo>
                  <a:pt x="30" y="33"/>
                </a:lnTo>
                <a:lnTo>
                  <a:pt x="21" y="27"/>
                </a:lnTo>
                <a:lnTo>
                  <a:pt x="12" y="27"/>
                </a:lnTo>
                <a:lnTo>
                  <a:pt x="9" y="36"/>
                </a:lnTo>
                <a:lnTo>
                  <a:pt x="15" y="45"/>
                </a:lnTo>
                <a:lnTo>
                  <a:pt x="24" y="50"/>
                </a:lnTo>
                <a:lnTo>
                  <a:pt x="33" y="56"/>
                </a:lnTo>
                <a:lnTo>
                  <a:pt x="41" y="56"/>
                </a:lnTo>
                <a:lnTo>
                  <a:pt x="50" y="59"/>
                </a:lnTo>
                <a:lnTo>
                  <a:pt x="59" y="62"/>
                </a:lnTo>
                <a:lnTo>
                  <a:pt x="68" y="68"/>
                </a:lnTo>
                <a:lnTo>
                  <a:pt x="59" y="74"/>
                </a:lnTo>
                <a:lnTo>
                  <a:pt x="50" y="74"/>
                </a:lnTo>
                <a:lnTo>
                  <a:pt x="41" y="74"/>
                </a:lnTo>
                <a:lnTo>
                  <a:pt x="33" y="74"/>
                </a:lnTo>
                <a:lnTo>
                  <a:pt x="24" y="74"/>
                </a:lnTo>
                <a:lnTo>
                  <a:pt x="15" y="71"/>
                </a:lnTo>
                <a:lnTo>
                  <a:pt x="3" y="71"/>
                </a:lnTo>
                <a:lnTo>
                  <a:pt x="0" y="80"/>
                </a:lnTo>
                <a:lnTo>
                  <a:pt x="0" y="89"/>
                </a:lnTo>
                <a:lnTo>
                  <a:pt x="9" y="95"/>
                </a:lnTo>
                <a:lnTo>
                  <a:pt x="21" y="98"/>
                </a:lnTo>
                <a:lnTo>
                  <a:pt x="30" y="101"/>
                </a:lnTo>
                <a:lnTo>
                  <a:pt x="38" y="101"/>
                </a:lnTo>
                <a:lnTo>
                  <a:pt x="50" y="101"/>
                </a:lnTo>
                <a:lnTo>
                  <a:pt x="62" y="101"/>
                </a:lnTo>
                <a:lnTo>
                  <a:pt x="53" y="104"/>
                </a:lnTo>
                <a:lnTo>
                  <a:pt x="44" y="107"/>
                </a:lnTo>
                <a:lnTo>
                  <a:pt x="35" y="110"/>
                </a:lnTo>
                <a:lnTo>
                  <a:pt x="27" y="113"/>
                </a:lnTo>
                <a:lnTo>
                  <a:pt x="18" y="119"/>
                </a:lnTo>
                <a:lnTo>
                  <a:pt x="12" y="128"/>
                </a:lnTo>
                <a:lnTo>
                  <a:pt x="21" y="134"/>
                </a:lnTo>
                <a:lnTo>
                  <a:pt x="30" y="134"/>
                </a:lnTo>
                <a:lnTo>
                  <a:pt x="38" y="134"/>
                </a:lnTo>
                <a:lnTo>
                  <a:pt x="50" y="136"/>
                </a:lnTo>
                <a:lnTo>
                  <a:pt x="59" y="136"/>
                </a:lnTo>
                <a:lnTo>
                  <a:pt x="71" y="136"/>
                </a:lnTo>
                <a:lnTo>
                  <a:pt x="68" y="145"/>
                </a:lnTo>
                <a:lnTo>
                  <a:pt x="59" y="151"/>
                </a:lnTo>
                <a:lnTo>
                  <a:pt x="53" y="160"/>
                </a:lnTo>
                <a:lnTo>
                  <a:pt x="44" y="172"/>
                </a:lnTo>
                <a:lnTo>
                  <a:pt x="53" y="178"/>
                </a:lnTo>
                <a:lnTo>
                  <a:pt x="62" y="172"/>
                </a:lnTo>
                <a:lnTo>
                  <a:pt x="71" y="166"/>
                </a:lnTo>
                <a:lnTo>
                  <a:pt x="83" y="163"/>
                </a:lnTo>
                <a:lnTo>
                  <a:pt x="92" y="160"/>
                </a:lnTo>
                <a:lnTo>
                  <a:pt x="101" y="157"/>
                </a:lnTo>
                <a:lnTo>
                  <a:pt x="112" y="154"/>
                </a:lnTo>
                <a:lnTo>
                  <a:pt x="121" y="154"/>
                </a:lnTo>
                <a:lnTo>
                  <a:pt x="130" y="154"/>
                </a:lnTo>
                <a:lnTo>
                  <a:pt x="139" y="154"/>
                </a:lnTo>
                <a:lnTo>
                  <a:pt x="151" y="151"/>
                </a:lnTo>
                <a:lnTo>
                  <a:pt x="160" y="148"/>
                </a:lnTo>
                <a:lnTo>
                  <a:pt x="166" y="139"/>
                </a:lnTo>
                <a:lnTo>
                  <a:pt x="174" y="136"/>
                </a:lnTo>
                <a:lnTo>
                  <a:pt x="183" y="134"/>
                </a:lnTo>
                <a:lnTo>
                  <a:pt x="195" y="131"/>
                </a:lnTo>
                <a:lnTo>
                  <a:pt x="207" y="131"/>
                </a:lnTo>
                <a:lnTo>
                  <a:pt x="228" y="131"/>
                </a:lnTo>
                <a:lnTo>
                  <a:pt x="236" y="131"/>
                </a:lnTo>
                <a:lnTo>
                  <a:pt x="245" y="136"/>
                </a:lnTo>
                <a:lnTo>
                  <a:pt x="254" y="139"/>
                </a:lnTo>
                <a:lnTo>
                  <a:pt x="263" y="139"/>
                </a:lnTo>
                <a:lnTo>
                  <a:pt x="275" y="139"/>
                </a:lnTo>
                <a:lnTo>
                  <a:pt x="287" y="142"/>
                </a:lnTo>
                <a:lnTo>
                  <a:pt x="296" y="142"/>
                </a:lnTo>
                <a:lnTo>
                  <a:pt x="304" y="145"/>
                </a:lnTo>
                <a:lnTo>
                  <a:pt x="316" y="145"/>
                </a:lnTo>
                <a:lnTo>
                  <a:pt x="328" y="148"/>
                </a:lnTo>
                <a:lnTo>
                  <a:pt x="349" y="148"/>
                </a:lnTo>
                <a:lnTo>
                  <a:pt x="367" y="151"/>
                </a:lnTo>
                <a:lnTo>
                  <a:pt x="378" y="154"/>
                </a:lnTo>
                <a:lnTo>
                  <a:pt x="399" y="154"/>
                </a:lnTo>
                <a:lnTo>
                  <a:pt x="417" y="154"/>
                </a:lnTo>
                <a:lnTo>
                  <a:pt x="426" y="157"/>
                </a:lnTo>
                <a:lnTo>
                  <a:pt x="449" y="157"/>
                </a:lnTo>
                <a:lnTo>
                  <a:pt x="458" y="157"/>
                </a:lnTo>
                <a:lnTo>
                  <a:pt x="467" y="154"/>
                </a:lnTo>
                <a:lnTo>
                  <a:pt x="479" y="151"/>
                </a:lnTo>
                <a:lnTo>
                  <a:pt x="488" y="142"/>
                </a:lnTo>
                <a:lnTo>
                  <a:pt x="497" y="139"/>
                </a:lnTo>
                <a:lnTo>
                  <a:pt x="506" y="139"/>
                </a:lnTo>
                <a:lnTo>
                  <a:pt x="514" y="134"/>
                </a:lnTo>
                <a:lnTo>
                  <a:pt x="523" y="131"/>
                </a:lnTo>
                <a:lnTo>
                  <a:pt x="532" y="128"/>
                </a:lnTo>
                <a:lnTo>
                  <a:pt x="541" y="125"/>
                </a:lnTo>
                <a:lnTo>
                  <a:pt x="550" y="122"/>
                </a:lnTo>
                <a:lnTo>
                  <a:pt x="562" y="119"/>
                </a:lnTo>
                <a:lnTo>
                  <a:pt x="571" y="116"/>
                </a:lnTo>
                <a:lnTo>
                  <a:pt x="579" y="116"/>
                </a:lnTo>
                <a:lnTo>
                  <a:pt x="588" y="113"/>
                </a:lnTo>
                <a:lnTo>
                  <a:pt x="597" y="110"/>
                </a:lnTo>
                <a:lnTo>
                  <a:pt x="606" y="107"/>
                </a:lnTo>
                <a:lnTo>
                  <a:pt x="615" y="104"/>
                </a:lnTo>
                <a:lnTo>
                  <a:pt x="624" y="104"/>
                </a:lnTo>
                <a:lnTo>
                  <a:pt x="636" y="98"/>
                </a:lnTo>
                <a:lnTo>
                  <a:pt x="647" y="98"/>
                </a:lnTo>
                <a:lnTo>
                  <a:pt x="656" y="98"/>
                </a:lnTo>
                <a:lnTo>
                  <a:pt x="665" y="98"/>
                </a:lnTo>
                <a:lnTo>
                  <a:pt x="674" y="98"/>
                </a:lnTo>
              </a:path>
            </a:pathLst>
          </a:custGeom>
          <a:noFill/>
          <a:ln w="12700" cap="rnd">
            <a:noFill/>
            <a:round/>
            <a:headEnd/>
            <a:tailEnd/>
          </a:ln>
        </p:spPr>
        <p:txBody>
          <a:bodyPr/>
          <a:lstStyle/>
          <a:p>
            <a:endParaRPr lang="tr-TR">
              <a:solidFill>
                <a:schemeClr val="bg1"/>
              </a:solidFill>
            </a:endParaRPr>
          </a:p>
        </p:txBody>
      </p:sp>
      <p:sp>
        <p:nvSpPr>
          <p:cNvPr id="378886" name="Freeform 6"/>
          <p:cNvSpPr>
            <a:spLocks/>
          </p:cNvSpPr>
          <p:nvPr/>
        </p:nvSpPr>
        <p:spPr bwMode="auto">
          <a:xfrm>
            <a:off x="1333500" y="2187575"/>
            <a:ext cx="984250" cy="481013"/>
          </a:xfrm>
          <a:custGeom>
            <a:avLst/>
            <a:gdLst>
              <a:gd name="T0" fmla="*/ 22682200 w 620"/>
              <a:gd name="T1" fmla="*/ 635080035 h 303"/>
              <a:gd name="T2" fmla="*/ 126007813 w 620"/>
              <a:gd name="T3" fmla="*/ 642641306 h 303"/>
              <a:gd name="T4" fmla="*/ 171370625 w 620"/>
              <a:gd name="T5" fmla="*/ 642641306 h 303"/>
              <a:gd name="T6" fmla="*/ 239414050 w 620"/>
              <a:gd name="T7" fmla="*/ 642641306 h 303"/>
              <a:gd name="T8" fmla="*/ 292338125 w 620"/>
              <a:gd name="T9" fmla="*/ 642641306 h 303"/>
              <a:gd name="T10" fmla="*/ 388104063 w 620"/>
              <a:gd name="T11" fmla="*/ 642641306 h 303"/>
              <a:gd name="T12" fmla="*/ 486389363 w 620"/>
              <a:gd name="T13" fmla="*/ 657762259 h 303"/>
              <a:gd name="T14" fmla="*/ 544353750 w 620"/>
              <a:gd name="T15" fmla="*/ 665321942 h 303"/>
              <a:gd name="T16" fmla="*/ 589716563 w 620"/>
              <a:gd name="T17" fmla="*/ 665321942 h 303"/>
              <a:gd name="T18" fmla="*/ 635079375 w 620"/>
              <a:gd name="T19" fmla="*/ 665321942 h 303"/>
              <a:gd name="T20" fmla="*/ 680442188 w 620"/>
              <a:gd name="T21" fmla="*/ 650200988 h 303"/>
              <a:gd name="T22" fmla="*/ 723285638 w 620"/>
              <a:gd name="T23" fmla="*/ 635080035 h 303"/>
              <a:gd name="T24" fmla="*/ 776208125 w 620"/>
              <a:gd name="T25" fmla="*/ 619959082 h 303"/>
              <a:gd name="T26" fmla="*/ 836691875 w 620"/>
              <a:gd name="T27" fmla="*/ 604838129 h 303"/>
              <a:gd name="T28" fmla="*/ 894654675 w 620"/>
              <a:gd name="T29" fmla="*/ 589717175 h 303"/>
              <a:gd name="T30" fmla="*/ 947578750 w 620"/>
              <a:gd name="T31" fmla="*/ 574596222 h 303"/>
              <a:gd name="T32" fmla="*/ 1000501238 w 620"/>
              <a:gd name="T33" fmla="*/ 551915586 h 303"/>
              <a:gd name="T34" fmla="*/ 1053425313 w 620"/>
              <a:gd name="T35" fmla="*/ 536794633 h 303"/>
              <a:gd name="T36" fmla="*/ 1096267175 w 620"/>
              <a:gd name="T37" fmla="*/ 529233363 h 303"/>
              <a:gd name="T38" fmla="*/ 1149191250 w 620"/>
              <a:gd name="T39" fmla="*/ 514112409 h 303"/>
              <a:gd name="T40" fmla="*/ 1202113738 w 620"/>
              <a:gd name="T41" fmla="*/ 498991456 h 303"/>
              <a:gd name="T42" fmla="*/ 1262597488 w 620"/>
              <a:gd name="T43" fmla="*/ 476310820 h 303"/>
              <a:gd name="T44" fmla="*/ 1305440938 w 620"/>
              <a:gd name="T45" fmla="*/ 456149549 h 303"/>
              <a:gd name="T46" fmla="*/ 1358365013 w 620"/>
              <a:gd name="T47" fmla="*/ 441028596 h 303"/>
              <a:gd name="T48" fmla="*/ 1411287500 w 620"/>
              <a:gd name="T49" fmla="*/ 425907643 h 303"/>
              <a:gd name="T50" fmla="*/ 1461690625 w 620"/>
              <a:gd name="T51" fmla="*/ 410786690 h 303"/>
              <a:gd name="T52" fmla="*/ 1507053438 w 620"/>
              <a:gd name="T53" fmla="*/ 395665736 h 303"/>
              <a:gd name="T54" fmla="*/ 1514614700 w 620"/>
              <a:gd name="T55" fmla="*/ 441028596 h 303"/>
              <a:gd name="T56" fmla="*/ 1522174375 w 620"/>
              <a:gd name="T57" fmla="*/ 483870503 h 303"/>
              <a:gd name="T58" fmla="*/ 1544856575 w 620"/>
              <a:gd name="T59" fmla="*/ 529233363 h 303"/>
              <a:gd name="T60" fmla="*/ 1552416250 w 620"/>
              <a:gd name="T61" fmla="*/ 582157493 h 303"/>
              <a:gd name="T62" fmla="*/ 1559977513 w 620"/>
              <a:gd name="T63" fmla="*/ 627520352 h 303"/>
              <a:gd name="T64" fmla="*/ 1559977513 w 620"/>
              <a:gd name="T65" fmla="*/ 670362259 h 303"/>
              <a:gd name="T66" fmla="*/ 1559977513 w 620"/>
              <a:gd name="T67" fmla="*/ 715725119 h 303"/>
              <a:gd name="T68" fmla="*/ 1559977513 w 620"/>
              <a:gd name="T69" fmla="*/ 761087979 h 303"/>
              <a:gd name="T70" fmla="*/ 1552416250 w 620"/>
              <a:gd name="T71" fmla="*/ 708165436 h 303"/>
              <a:gd name="T72" fmla="*/ 1552416250 w 620"/>
              <a:gd name="T73" fmla="*/ 665321942 h 303"/>
              <a:gd name="T74" fmla="*/ 1552416250 w 620"/>
              <a:gd name="T75" fmla="*/ 619959082 h 303"/>
              <a:gd name="T76" fmla="*/ 1544856575 w 620"/>
              <a:gd name="T77" fmla="*/ 574596222 h 303"/>
              <a:gd name="T78" fmla="*/ 1529735638 w 620"/>
              <a:gd name="T79" fmla="*/ 521673680 h 303"/>
              <a:gd name="T80" fmla="*/ 1514614700 w 620"/>
              <a:gd name="T81" fmla="*/ 471270502 h 303"/>
              <a:gd name="T82" fmla="*/ 1507053438 w 620"/>
              <a:gd name="T83" fmla="*/ 425907643 h 303"/>
              <a:gd name="T84" fmla="*/ 1491932500 w 620"/>
              <a:gd name="T85" fmla="*/ 380544783 h 303"/>
              <a:gd name="T86" fmla="*/ 1484372825 w 620"/>
              <a:gd name="T87" fmla="*/ 335181923 h 303"/>
              <a:gd name="T88" fmla="*/ 1469251888 w 620"/>
              <a:gd name="T89" fmla="*/ 277217476 h 303"/>
              <a:gd name="T90" fmla="*/ 1456650313 w 620"/>
              <a:gd name="T91" fmla="*/ 216733663 h 303"/>
              <a:gd name="T92" fmla="*/ 1441529375 w 620"/>
              <a:gd name="T93" fmla="*/ 171370803 h 303"/>
              <a:gd name="T94" fmla="*/ 1433969700 w 620"/>
              <a:gd name="T95" fmla="*/ 110886990 h 303"/>
              <a:gd name="T96" fmla="*/ 1433969700 w 620"/>
              <a:gd name="T97" fmla="*/ 22682224 h 3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0"/>
              <a:gd name="T148" fmla="*/ 0 h 303"/>
              <a:gd name="T149" fmla="*/ 620 w 620"/>
              <a:gd name="T150" fmla="*/ 303 h 3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0" h="303">
                <a:moveTo>
                  <a:pt x="0" y="252"/>
                </a:moveTo>
                <a:lnTo>
                  <a:pt x="9" y="252"/>
                </a:lnTo>
                <a:lnTo>
                  <a:pt x="33" y="252"/>
                </a:lnTo>
                <a:lnTo>
                  <a:pt x="50" y="255"/>
                </a:lnTo>
                <a:lnTo>
                  <a:pt x="59" y="255"/>
                </a:lnTo>
                <a:lnTo>
                  <a:pt x="68" y="255"/>
                </a:lnTo>
                <a:lnTo>
                  <a:pt x="77" y="255"/>
                </a:lnTo>
                <a:lnTo>
                  <a:pt x="95" y="255"/>
                </a:lnTo>
                <a:lnTo>
                  <a:pt x="107" y="255"/>
                </a:lnTo>
                <a:lnTo>
                  <a:pt x="116" y="255"/>
                </a:lnTo>
                <a:lnTo>
                  <a:pt x="136" y="255"/>
                </a:lnTo>
                <a:lnTo>
                  <a:pt x="154" y="255"/>
                </a:lnTo>
                <a:lnTo>
                  <a:pt x="184" y="258"/>
                </a:lnTo>
                <a:lnTo>
                  <a:pt x="193" y="261"/>
                </a:lnTo>
                <a:lnTo>
                  <a:pt x="204" y="264"/>
                </a:lnTo>
                <a:lnTo>
                  <a:pt x="216" y="264"/>
                </a:lnTo>
                <a:lnTo>
                  <a:pt x="225" y="264"/>
                </a:lnTo>
                <a:lnTo>
                  <a:pt x="234" y="264"/>
                </a:lnTo>
                <a:lnTo>
                  <a:pt x="243" y="264"/>
                </a:lnTo>
                <a:lnTo>
                  <a:pt x="252" y="264"/>
                </a:lnTo>
                <a:lnTo>
                  <a:pt x="261" y="261"/>
                </a:lnTo>
                <a:lnTo>
                  <a:pt x="270" y="258"/>
                </a:lnTo>
                <a:lnTo>
                  <a:pt x="278" y="255"/>
                </a:lnTo>
                <a:lnTo>
                  <a:pt x="287" y="252"/>
                </a:lnTo>
                <a:lnTo>
                  <a:pt x="299" y="249"/>
                </a:lnTo>
                <a:lnTo>
                  <a:pt x="308" y="246"/>
                </a:lnTo>
                <a:lnTo>
                  <a:pt x="320" y="240"/>
                </a:lnTo>
                <a:lnTo>
                  <a:pt x="332" y="240"/>
                </a:lnTo>
                <a:lnTo>
                  <a:pt x="344" y="237"/>
                </a:lnTo>
                <a:lnTo>
                  <a:pt x="355" y="234"/>
                </a:lnTo>
                <a:lnTo>
                  <a:pt x="364" y="228"/>
                </a:lnTo>
                <a:lnTo>
                  <a:pt x="376" y="228"/>
                </a:lnTo>
                <a:lnTo>
                  <a:pt x="388" y="222"/>
                </a:lnTo>
                <a:lnTo>
                  <a:pt x="397" y="219"/>
                </a:lnTo>
                <a:lnTo>
                  <a:pt x="406" y="216"/>
                </a:lnTo>
                <a:lnTo>
                  <a:pt x="418" y="213"/>
                </a:lnTo>
                <a:lnTo>
                  <a:pt x="426" y="210"/>
                </a:lnTo>
                <a:lnTo>
                  <a:pt x="435" y="210"/>
                </a:lnTo>
                <a:lnTo>
                  <a:pt x="447" y="204"/>
                </a:lnTo>
                <a:lnTo>
                  <a:pt x="456" y="204"/>
                </a:lnTo>
                <a:lnTo>
                  <a:pt x="468" y="201"/>
                </a:lnTo>
                <a:lnTo>
                  <a:pt x="477" y="198"/>
                </a:lnTo>
                <a:lnTo>
                  <a:pt x="489" y="195"/>
                </a:lnTo>
                <a:lnTo>
                  <a:pt x="501" y="189"/>
                </a:lnTo>
                <a:lnTo>
                  <a:pt x="509" y="187"/>
                </a:lnTo>
                <a:lnTo>
                  <a:pt x="518" y="181"/>
                </a:lnTo>
                <a:lnTo>
                  <a:pt x="530" y="178"/>
                </a:lnTo>
                <a:lnTo>
                  <a:pt x="539" y="175"/>
                </a:lnTo>
                <a:lnTo>
                  <a:pt x="548" y="175"/>
                </a:lnTo>
                <a:lnTo>
                  <a:pt x="560" y="169"/>
                </a:lnTo>
                <a:lnTo>
                  <a:pt x="572" y="166"/>
                </a:lnTo>
                <a:lnTo>
                  <a:pt x="580" y="163"/>
                </a:lnTo>
                <a:lnTo>
                  <a:pt x="589" y="160"/>
                </a:lnTo>
                <a:lnTo>
                  <a:pt x="598" y="157"/>
                </a:lnTo>
                <a:lnTo>
                  <a:pt x="601" y="166"/>
                </a:lnTo>
                <a:lnTo>
                  <a:pt x="601" y="175"/>
                </a:lnTo>
                <a:lnTo>
                  <a:pt x="601" y="184"/>
                </a:lnTo>
                <a:lnTo>
                  <a:pt x="604" y="192"/>
                </a:lnTo>
                <a:lnTo>
                  <a:pt x="607" y="201"/>
                </a:lnTo>
                <a:lnTo>
                  <a:pt x="613" y="210"/>
                </a:lnTo>
                <a:lnTo>
                  <a:pt x="613" y="219"/>
                </a:lnTo>
                <a:lnTo>
                  <a:pt x="616" y="231"/>
                </a:lnTo>
                <a:lnTo>
                  <a:pt x="619" y="240"/>
                </a:lnTo>
                <a:lnTo>
                  <a:pt x="619" y="249"/>
                </a:lnTo>
                <a:lnTo>
                  <a:pt x="619" y="258"/>
                </a:lnTo>
                <a:lnTo>
                  <a:pt x="619" y="266"/>
                </a:lnTo>
                <a:lnTo>
                  <a:pt x="619" y="275"/>
                </a:lnTo>
                <a:lnTo>
                  <a:pt x="619" y="284"/>
                </a:lnTo>
                <a:lnTo>
                  <a:pt x="619" y="293"/>
                </a:lnTo>
                <a:lnTo>
                  <a:pt x="619" y="302"/>
                </a:lnTo>
                <a:lnTo>
                  <a:pt x="616" y="293"/>
                </a:lnTo>
                <a:lnTo>
                  <a:pt x="616" y="281"/>
                </a:lnTo>
                <a:lnTo>
                  <a:pt x="616" y="272"/>
                </a:lnTo>
                <a:lnTo>
                  <a:pt x="616" y="264"/>
                </a:lnTo>
                <a:lnTo>
                  <a:pt x="616" y="255"/>
                </a:lnTo>
                <a:lnTo>
                  <a:pt x="616" y="246"/>
                </a:lnTo>
                <a:lnTo>
                  <a:pt x="616" y="237"/>
                </a:lnTo>
                <a:lnTo>
                  <a:pt x="613" y="228"/>
                </a:lnTo>
                <a:lnTo>
                  <a:pt x="613" y="216"/>
                </a:lnTo>
                <a:lnTo>
                  <a:pt x="607" y="207"/>
                </a:lnTo>
                <a:lnTo>
                  <a:pt x="604" y="198"/>
                </a:lnTo>
                <a:lnTo>
                  <a:pt x="601" y="187"/>
                </a:lnTo>
                <a:lnTo>
                  <a:pt x="598" y="178"/>
                </a:lnTo>
                <a:lnTo>
                  <a:pt x="598" y="169"/>
                </a:lnTo>
                <a:lnTo>
                  <a:pt x="595" y="160"/>
                </a:lnTo>
                <a:lnTo>
                  <a:pt x="592" y="151"/>
                </a:lnTo>
                <a:lnTo>
                  <a:pt x="589" y="142"/>
                </a:lnTo>
                <a:lnTo>
                  <a:pt x="589" y="133"/>
                </a:lnTo>
                <a:lnTo>
                  <a:pt x="586" y="121"/>
                </a:lnTo>
                <a:lnTo>
                  <a:pt x="583" y="110"/>
                </a:lnTo>
                <a:lnTo>
                  <a:pt x="580" y="98"/>
                </a:lnTo>
                <a:lnTo>
                  <a:pt x="578" y="86"/>
                </a:lnTo>
                <a:lnTo>
                  <a:pt x="575" y="77"/>
                </a:lnTo>
                <a:lnTo>
                  <a:pt x="572" y="68"/>
                </a:lnTo>
                <a:lnTo>
                  <a:pt x="572" y="56"/>
                </a:lnTo>
                <a:lnTo>
                  <a:pt x="569" y="44"/>
                </a:lnTo>
                <a:lnTo>
                  <a:pt x="569" y="33"/>
                </a:lnTo>
                <a:lnTo>
                  <a:pt x="569" y="9"/>
                </a:lnTo>
                <a:lnTo>
                  <a:pt x="569" y="0"/>
                </a:lnTo>
              </a:path>
            </a:pathLst>
          </a:custGeom>
          <a:noFill/>
          <a:ln w="12700" cap="rnd">
            <a:solidFill>
              <a:schemeClr val="bg1"/>
            </a:solidFill>
            <a:round/>
            <a:headEnd/>
            <a:tailEnd/>
          </a:ln>
        </p:spPr>
        <p:txBody>
          <a:bodyPr/>
          <a:lstStyle/>
          <a:p>
            <a:endParaRPr lang="tr-TR">
              <a:solidFill>
                <a:schemeClr val="bg1"/>
              </a:solidFill>
            </a:endParaRPr>
          </a:p>
        </p:txBody>
      </p:sp>
      <p:sp>
        <p:nvSpPr>
          <p:cNvPr id="378887" name="Freeform 7"/>
          <p:cNvSpPr>
            <a:spLocks/>
          </p:cNvSpPr>
          <p:nvPr/>
        </p:nvSpPr>
        <p:spPr bwMode="auto">
          <a:xfrm>
            <a:off x="1431925" y="1798638"/>
            <a:ext cx="922338" cy="742950"/>
          </a:xfrm>
          <a:custGeom>
            <a:avLst/>
            <a:gdLst>
              <a:gd name="T0" fmla="*/ 95765989 w 581"/>
              <a:gd name="T1" fmla="*/ 1176913763 h 468"/>
              <a:gd name="T2" fmla="*/ 201612609 w 581"/>
              <a:gd name="T3" fmla="*/ 1161792825 h 468"/>
              <a:gd name="T4" fmla="*/ 350302702 w 581"/>
              <a:gd name="T5" fmla="*/ 1146671888 h 468"/>
              <a:gd name="T6" fmla="*/ 456149322 w 581"/>
              <a:gd name="T7" fmla="*/ 1146671888 h 468"/>
              <a:gd name="T8" fmla="*/ 582157203 w 581"/>
              <a:gd name="T9" fmla="*/ 1131550950 h 468"/>
              <a:gd name="T10" fmla="*/ 677923193 w 581"/>
              <a:gd name="T11" fmla="*/ 1058465625 h 468"/>
              <a:gd name="T12" fmla="*/ 776208546 w 581"/>
              <a:gd name="T13" fmla="*/ 1020664075 h 468"/>
              <a:gd name="T14" fmla="*/ 864414856 w 581"/>
              <a:gd name="T15" fmla="*/ 1005543138 h 468"/>
              <a:gd name="T16" fmla="*/ 955140530 w 581"/>
              <a:gd name="T17" fmla="*/ 929938450 h 468"/>
              <a:gd name="T18" fmla="*/ 1043345253 w 581"/>
              <a:gd name="T19" fmla="*/ 894656263 h 468"/>
              <a:gd name="T20" fmla="*/ 1156753140 w 581"/>
              <a:gd name="T21" fmla="*/ 879535325 h 468"/>
              <a:gd name="T22" fmla="*/ 1103829036 w 581"/>
              <a:gd name="T23" fmla="*/ 879535325 h 468"/>
              <a:gd name="T24" fmla="*/ 1043345253 w 581"/>
              <a:gd name="T25" fmla="*/ 826611250 h 468"/>
              <a:gd name="T26" fmla="*/ 1028224307 w 581"/>
              <a:gd name="T27" fmla="*/ 738406575 h 468"/>
              <a:gd name="T28" fmla="*/ 1058466199 w 581"/>
              <a:gd name="T29" fmla="*/ 700603438 h 468"/>
              <a:gd name="T30" fmla="*/ 1066027465 w 581"/>
              <a:gd name="T31" fmla="*/ 693043763 h 468"/>
              <a:gd name="T32" fmla="*/ 955140530 w 581"/>
              <a:gd name="T33" fmla="*/ 723285638 h 468"/>
              <a:gd name="T34" fmla="*/ 879535802 w 581"/>
              <a:gd name="T35" fmla="*/ 677922825 h 468"/>
              <a:gd name="T36" fmla="*/ 864414856 w 581"/>
              <a:gd name="T37" fmla="*/ 582156888 h 468"/>
              <a:gd name="T38" fmla="*/ 841732644 w 581"/>
              <a:gd name="T39" fmla="*/ 529232813 h 468"/>
              <a:gd name="T40" fmla="*/ 791329491 w 581"/>
              <a:gd name="T41" fmla="*/ 461189388 h 468"/>
              <a:gd name="T42" fmla="*/ 841732644 w 581"/>
              <a:gd name="T43" fmla="*/ 380544388 h 468"/>
              <a:gd name="T44" fmla="*/ 834172965 w 581"/>
              <a:gd name="T45" fmla="*/ 282257500 h 468"/>
              <a:gd name="T46" fmla="*/ 871974535 w 581"/>
              <a:gd name="T47" fmla="*/ 194052825 h 468"/>
              <a:gd name="T48" fmla="*/ 932458318 w 581"/>
              <a:gd name="T49" fmla="*/ 252015625 h 468"/>
              <a:gd name="T50" fmla="*/ 1000503367 w 581"/>
              <a:gd name="T51" fmla="*/ 350302513 h 468"/>
              <a:gd name="T52" fmla="*/ 1073587144 w 581"/>
              <a:gd name="T53" fmla="*/ 438507188 h 468"/>
              <a:gd name="T54" fmla="*/ 1126511248 w 581"/>
              <a:gd name="T55" fmla="*/ 446068450 h 468"/>
              <a:gd name="T56" fmla="*/ 1222277238 w 581"/>
              <a:gd name="T57" fmla="*/ 395665325 h 468"/>
              <a:gd name="T58" fmla="*/ 1229836917 w 581"/>
              <a:gd name="T59" fmla="*/ 483870000 h 468"/>
              <a:gd name="T60" fmla="*/ 1186995031 w 581"/>
              <a:gd name="T61" fmla="*/ 567035950 h 468"/>
              <a:gd name="T62" fmla="*/ 1192035346 w 581"/>
              <a:gd name="T63" fmla="*/ 567035950 h 468"/>
              <a:gd name="T64" fmla="*/ 1252519129 w 581"/>
              <a:gd name="T65" fmla="*/ 582156888 h 468"/>
              <a:gd name="T66" fmla="*/ 1335683537 w 581"/>
              <a:gd name="T67" fmla="*/ 647680950 h 468"/>
              <a:gd name="T68" fmla="*/ 1408768901 w 581"/>
              <a:gd name="T69" fmla="*/ 609877813 h 468"/>
              <a:gd name="T70" fmla="*/ 1431449526 w 581"/>
              <a:gd name="T71" fmla="*/ 521673138 h 468"/>
              <a:gd name="T72" fmla="*/ 1461691417 w 581"/>
              <a:gd name="T73" fmla="*/ 430947513 h 468"/>
              <a:gd name="T74" fmla="*/ 1461691417 w 581"/>
              <a:gd name="T75" fmla="*/ 335181575 h 468"/>
              <a:gd name="T76" fmla="*/ 1454131738 w 581"/>
              <a:gd name="T77" fmla="*/ 239415638 h 468"/>
              <a:gd name="T78" fmla="*/ 1408768901 w 581"/>
              <a:gd name="T79" fmla="*/ 126007813 h 468"/>
              <a:gd name="T80" fmla="*/ 1305441645 w 581"/>
              <a:gd name="T81" fmla="*/ 45362813 h 468"/>
              <a:gd name="T82" fmla="*/ 1199595025 w 581"/>
              <a:gd name="T83" fmla="*/ 22682200 h 468"/>
              <a:gd name="T84" fmla="*/ 1066027465 w 581"/>
              <a:gd name="T85" fmla="*/ 15120938 h 468"/>
              <a:gd name="T86" fmla="*/ 970261476 w 581"/>
              <a:gd name="T87" fmla="*/ 60483750 h 468"/>
              <a:gd name="T88" fmla="*/ 894656747 w 581"/>
              <a:gd name="T89" fmla="*/ 141128750 h 468"/>
              <a:gd name="T90" fmla="*/ 879535802 w 581"/>
              <a:gd name="T91" fmla="*/ 141128750 h 468"/>
              <a:gd name="T92" fmla="*/ 947579264 w 581"/>
              <a:gd name="T93" fmla="*/ 52924075 h 468"/>
              <a:gd name="T94" fmla="*/ 1058466199 w 581"/>
              <a:gd name="T95" fmla="*/ 15120938 h 468"/>
              <a:gd name="T96" fmla="*/ 1229836917 w 581"/>
              <a:gd name="T97" fmla="*/ 0 h 468"/>
              <a:gd name="T98" fmla="*/ 1313002912 w 581"/>
              <a:gd name="T99" fmla="*/ 52924075 h 468"/>
              <a:gd name="T100" fmla="*/ 1401207635 w 581"/>
              <a:gd name="T101" fmla="*/ 133569075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468"/>
              <a:gd name="T155" fmla="*/ 581 w 581"/>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468">
                <a:moveTo>
                  <a:pt x="0" y="467"/>
                </a:moveTo>
                <a:lnTo>
                  <a:pt x="9" y="464"/>
                </a:lnTo>
                <a:lnTo>
                  <a:pt x="27" y="467"/>
                </a:lnTo>
                <a:lnTo>
                  <a:pt x="38" y="467"/>
                </a:lnTo>
                <a:lnTo>
                  <a:pt x="50" y="467"/>
                </a:lnTo>
                <a:lnTo>
                  <a:pt x="59" y="467"/>
                </a:lnTo>
                <a:lnTo>
                  <a:pt x="71" y="464"/>
                </a:lnTo>
                <a:lnTo>
                  <a:pt x="80" y="461"/>
                </a:lnTo>
                <a:lnTo>
                  <a:pt x="92" y="461"/>
                </a:lnTo>
                <a:lnTo>
                  <a:pt x="109" y="461"/>
                </a:lnTo>
                <a:lnTo>
                  <a:pt x="118" y="461"/>
                </a:lnTo>
                <a:lnTo>
                  <a:pt x="139" y="455"/>
                </a:lnTo>
                <a:lnTo>
                  <a:pt x="148" y="455"/>
                </a:lnTo>
                <a:lnTo>
                  <a:pt x="160" y="455"/>
                </a:lnTo>
                <a:lnTo>
                  <a:pt x="169" y="455"/>
                </a:lnTo>
                <a:lnTo>
                  <a:pt x="181" y="455"/>
                </a:lnTo>
                <a:lnTo>
                  <a:pt x="204" y="458"/>
                </a:lnTo>
                <a:lnTo>
                  <a:pt x="213" y="461"/>
                </a:lnTo>
                <a:lnTo>
                  <a:pt x="222" y="455"/>
                </a:lnTo>
                <a:lnTo>
                  <a:pt x="231" y="449"/>
                </a:lnTo>
                <a:lnTo>
                  <a:pt x="240" y="443"/>
                </a:lnTo>
                <a:lnTo>
                  <a:pt x="249" y="434"/>
                </a:lnTo>
                <a:lnTo>
                  <a:pt x="257" y="426"/>
                </a:lnTo>
                <a:lnTo>
                  <a:pt x="269" y="420"/>
                </a:lnTo>
                <a:lnTo>
                  <a:pt x="278" y="417"/>
                </a:lnTo>
                <a:lnTo>
                  <a:pt x="287" y="411"/>
                </a:lnTo>
                <a:lnTo>
                  <a:pt x="299" y="408"/>
                </a:lnTo>
                <a:lnTo>
                  <a:pt x="308" y="405"/>
                </a:lnTo>
                <a:lnTo>
                  <a:pt x="317" y="402"/>
                </a:lnTo>
                <a:lnTo>
                  <a:pt x="326" y="399"/>
                </a:lnTo>
                <a:lnTo>
                  <a:pt x="334" y="399"/>
                </a:lnTo>
                <a:lnTo>
                  <a:pt x="343" y="399"/>
                </a:lnTo>
                <a:lnTo>
                  <a:pt x="352" y="393"/>
                </a:lnTo>
                <a:lnTo>
                  <a:pt x="361" y="384"/>
                </a:lnTo>
                <a:lnTo>
                  <a:pt x="370" y="375"/>
                </a:lnTo>
                <a:lnTo>
                  <a:pt x="379" y="369"/>
                </a:lnTo>
                <a:lnTo>
                  <a:pt x="388" y="367"/>
                </a:lnTo>
                <a:lnTo>
                  <a:pt x="397" y="361"/>
                </a:lnTo>
                <a:lnTo>
                  <a:pt x="405" y="355"/>
                </a:lnTo>
                <a:lnTo>
                  <a:pt x="414" y="355"/>
                </a:lnTo>
                <a:lnTo>
                  <a:pt x="423" y="352"/>
                </a:lnTo>
                <a:lnTo>
                  <a:pt x="441" y="352"/>
                </a:lnTo>
                <a:lnTo>
                  <a:pt x="450" y="349"/>
                </a:lnTo>
                <a:lnTo>
                  <a:pt x="459" y="349"/>
                </a:lnTo>
                <a:lnTo>
                  <a:pt x="468" y="352"/>
                </a:lnTo>
                <a:lnTo>
                  <a:pt x="456" y="352"/>
                </a:lnTo>
                <a:lnTo>
                  <a:pt x="447" y="352"/>
                </a:lnTo>
                <a:lnTo>
                  <a:pt x="438" y="349"/>
                </a:lnTo>
                <a:lnTo>
                  <a:pt x="429" y="349"/>
                </a:lnTo>
                <a:lnTo>
                  <a:pt x="420" y="349"/>
                </a:lnTo>
                <a:lnTo>
                  <a:pt x="420" y="337"/>
                </a:lnTo>
                <a:lnTo>
                  <a:pt x="414" y="328"/>
                </a:lnTo>
                <a:lnTo>
                  <a:pt x="414" y="319"/>
                </a:lnTo>
                <a:lnTo>
                  <a:pt x="414" y="310"/>
                </a:lnTo>
                <a:lnTo>
                  <a:pt x="411" y="301"/>
                </a:lnTo>
                <a:lnTo>
                  <a:pt x="408" y="293"/>
                </a:lnTo>
                <a:lnTo>
                  <a:pt x="405" y="284"/>
                </a:lnTo>
                <a:lnTo>
                  <a:pt x="402" y="275"/>
                </a:lnTo>
                <a:lnTo>
                  <a:pt x="411" y="281"/>
                </a:lnTo>
                <a:lnTo>
                  <a:pt x="420" y="278"/>
                </a:lnTo>
                <a:lnTo>
                  <a:pt x="429" y="275"/>
                </a:lnTo>
                <a:lnTo>
                  <a:pt x="441" y="269"/>
                </a:lnTo>
                <a:lnTo>
                  <a:pt x="432" y="272"/>
                </a:lnTo>
                <a:lnTo>
                  <a:pt x="423" y="275"/>
                </a:lnTo>
                <a:lnTo>
                  <a:pt x="414" y="281"/>
                </a:lnTo>
                <a:lnTo>
                  <a:pt x="402" y="284"/>
                </a:lnTo>
                <a:lnTo>
                  <a:pt x="391" y="287"/>
                </a:lnTo>
                <a:lnTo>
                  <a:pt x="379" y="287"/>
                </a:lnTo>
                <a:lnTo>
                  <a:pt x="370" y="287"/>
                </a:lnTo>
                <a:lnTo>
                  <a:pt x="361" y="281"/>
                </a:lnTo>
                <a:lnTo>
                  <a:pt x="352" y="278"/>
                </a:lnTo>
                <a:lnTo>
                  <a:pt x="349" y="269"/>
                </a:lnTo>
                <a:lnTo>
                  <a:pt x="346" y="260"/>
                </a:lnTo>
                <a:lnTo>
                  <a:pt x="346" y="248"/>
                </a:lnTo>
                <a:lnTo>
                  <a:pt x="340" y="239"/>
                </a:lnTo>
                <a:lnTo>
                  <a:pt x="343" y="231"/>
                </a:lnTo>
                <a:lnTo>
                  <a:pt x="352" y="228"/>
                </a:lnTo>
                <a:lnTo>
                  <a:pt x="343" y="225"/>
                </a:lnTo>
                <a:lnTo>
                  <a:pt x="334" y="219"/>
                </a:lnTo>
                <a:lnTo>
                  <a:pt x="334" y="210"/>
                </a:lnTo>
                <a:lnTo>
                  <a:pt x="331" y="201"/>
                </a:lnTo>
                <a:lnTo>
                  <a:pt x="323" y="195"/>
                </a:lnTo>
                <a:lnTo>
                  <a:pt x="314" y="192"/>
                </a:lnTo>
                <a:lnTo>
                  <a:pt x="314" y="183"/>
                </a:lnTo>
                <a:lnTo>
                  <a:pt x="323" y="177"/>
                </a:lnTo>
                <a:lnTo>
                  <a:pt x="328" y="168"/>
                </a:lnTo>
                <a:lnTo>
                  <a:pt x="331" y="160"/>
                </a:lnTo>
                <a:lnTo>
                  <a:pt x="334" y="151"/>
                </a:lnTo>
                <a:lnTo>
                  <a:pt x="334" y="142"/>
                </a:lnTo>
                <a:lnTo>
                  <a:pt x="334" y="130"/>
                </a:lnTo>
                <a:lnTo>
                  <a:pt x="331" y="121"/>
                </a:lnTo>
                <a:lnTo>
                  <a:pt x="331" y="112"/>
                </a:lnTo>
                <a:lnTo>
                  <a:pt x="331" y="103"/>
                </a:lnTo>
                <a:lnTo>
                  <a:pt x="337" y="95"/>
                </a:lnTo>
                <a:lnTo>
                  <a:pt x="340" y="86"/>
                </a:lnTo>
                <a:lnTo>
                  <a:pt x="346" y="77"/>
                </a:lnTo>
                <a:lnTo>
                  <a:pt x="355" y="74"/>
                </a:lnTo>
                <a:lnTo>
                  <a:pt x="361" y="83"/>
                </a:lnTo>
                <a:lnTo>
                  <a:pt x="367" y="92"/>
                </a:lnTo>
                <a:lnTo>
                  <a:pt x="370" y="100"/>
                </a:lnTo>
                <a:lnTo>
                  <a:pt x="376" y="109"/>
                </a:lnTo>
                <a:lnTo>
                  <a:pt x="382" y="118"/>
                </a:lnTo>
                <a:lnTo>
                  <a:pt x="388" y="130"/>
                </a:lnTo>
                <a:lnTo>
                  <a:pt x="397" y="139"/>
                </a:lnTo>
                <a:lnTo>
                  <a:pt x="405" y="148"/>
                </a:lnTo>
                <a:lnTo>
                  <a:pt x="411" y="157"/>
                </a:lnTo>
                <a:lnTo>
                  <a:pt x="420" y="166"/>
                </a:lnTo>
                <a:lnTo>
                  <a:pt x="426" y="174"/>
                </a:lnTo>
                <a:lnTo>
                  <a:pt x="432" y="186"/>
                </a:lnTo>
                <a:lnTo>
                  <a:pt x="441" y="195"/>
                </a:lnTo>
                <a:lnTo>
                  <a:pt x="441" y="186"/>
                </a:lnTo>
                <a:lnTo>
                  <a:pt x="447" y="177"/>
                </a:lnTo>
                <a:lnTo>
                  <a:pt x="456" y="168"/>
                </a:lnTo>
                <a:lnTo>
                  <a:pt x="465" y="163"/>
                </a:lnTo>
                <a:lnTo>
                  <a:pt x="473" y="157"/>
                </a:lnTo>
                <a:lnTo>
                  <a:pt x="485" y="157"/>
                </a:lnTo>
                <a:lnTo>
                  <a:pt x="488" y="166"/>
                </a:lnTo>
                <a:lnTo>
                  <a:pt x="488" y="174"/>
                </a:lnTo>
                <a:lnTo>
                  <a:pt x="488" y="183"/>
                </a:lnTo>
                <a:lnTo>
                  <a:pt x="488" y="192"/>
                </a:lnTo>
                <a:lnTo>
                  <a:pt x="482" y="201"/>
                </a:lnTo>
                <a:lnTo>
                  <a:pt x="479" y="210"/>
                </a:lnTo>
                <a:lnTo>
                  <a:pt x="479" y="219"/>
                </a:lnTo>
                <a:lnTo>
                  <a:pt x="471" y="225"/>
                </a:lnTo>
                <a:lnTo>
                  <a:pt x="462" y="225"/>
                </a:lnTo>
                <a:lnTo>
                  <a:pt x="459" y="234"/>
                </a:lnTo>
                <a:lnTo>
                  <a:pt x="468" y="234"/>
                </a:lnTo>
                <a:lnTo>
                  <a:pt x="473" y="225"/>
                </a:lnTo>
                <a:lnTo>
                  <a:pt x="482" y="231"/>
                </a:lnTo>
                <a:lnTo>
                  <a:pt x="500" y="231"/>
                </a:lnTo>
                <a:lnTo>
                  <a:pt x="497" y="222"/>
                </a:lnTo>
                <a:lnTo>
                  <a:pt x="497" y="231"/>
                </a:lnTo>
                <a:lnTo>
                  <a:pt x="503" y="239"/>
                </a:lnTo>
                <a:lnTo>
                  <a:pt x="512" y="245"/>
                </a:lnTo>
                <a:lnTo>
                  <a:pt x="521" y="251"/>
                </a:lnTo>
                <a:lnTo>
                  <a:pt x="530" y="257"/>
                </a:lnTo>
                <a:lnTo>
                  <a:pt x="539" y="257"/>
                </a:lnTo>
                <a:lnTo>
                  <a:pt x="550" y="260"/>
                </a:lnTo>
                <a:lnTo>
                  <a:pt x="556" y="251"/>
                </a:lnTo>
                <a:lnTo>
                  <a:pt x="559" y="242"/>
                </a:lnTo>
                <a:lnTo>
                  <a:pt x="559" y="234"/>
                </a:lnTo>
                <a:lnTo>
                  <a:pt x="559" y="225"/>
                </a:lnTo>
                <a:lnTo>
                  <a:pt x="562" y="216"/>
                </a:lnTo>
                <a:lnTo>
                  <a:pt x="568" y="207"/>
                </a:lnTo>
                <a:lnTo>
                  <a:pt x="571" y="198"/>
                </a:lnTo>
                <a:lnTo>
                  <a:pt x="574" y="189"/>
                </a:lnTo>
                <a:lnTo>
                  <a:pt x="580" y="180"/>
                </a:lnTo>
                <a:lnTo>
                  <a:pt x="580" y="171"/>
                </a:lnTo>
                <a:lnTo>
                  <a:pt x="580" y="160"/>
                </a:lnTo>
                <a:lnTo>
                  <a:pt x="580" y="151"/>
                </a:lnTo>
                <a:lnTo>
                  <a:pt x="580" y="142"/>
                </a:lnTo>
                <a:lnTo>
                  <a:pt x="580" y="133"/>
                </a:lnTo>
                <a:lnTo>
                  <a:pt x="580" y="121"/>
                </a:lnTo>
                <a:lnTo>
                  <a:pt x="580" y="112"/>
                </a:lnTo>
                <a:lnTo>
                  <a:pt x="580" y="103"/>
                </a:lnTo>
                <a:lnTo>
                  <a:pt x="577" y="95"/>
                </a:lnTo>
                <a:lnTo>
                  <a:pt x="574" y="83"/>
                </a:lnTo>
                <a:lnTo>
                  <a:pt x="571" y="71"/>
                </a:lnTo>
                <a:lnTo>
                  <a:pt x="565" y="59"/>
                </a:lnTo>
                <a:lnTo>
                  <a:pt x="559" y="50"/>
                </a:lnTo>
                <a:lnTo>
                  <a:pt x="550" y="38"/>
                </a:lnTo>
                <a:lnTo>
                  <a:pt x="542" y="33"/>
                </a:lnTo>
                <a:lnTo>
                  <a:pt x="530" y="24"/>
                </a:lnTo>
                <a:lnTo>
                  <a:pt x="518" y="18"/>
                </a:lnTo>
                <a:lnTo>
                  <a:pt x="506" y="12"/>
                </a:lnTo>
                <a:lnTo>
                  <a:pt x="494" y="12"/>
                </a:lnTo>
                <a:lnTo>
                  <a:pt x="485" y="12"/>
                </a:lnTo>
                <a:lnTo>
                  <a:pt x="476" y="9"/>
                </a:lnTo>
                <a:lnTo>
                  <a:pt x="459" y="9"/>
                </a:lnTo>
                <a:lnTo>
                  <a:pt x="450" y="6"/>
                </a:lnTo>
                <a:lnTo>
                  <a:pt x="432" y="6"/>
                </a:lnTo>
                <a:lnTo>
                  <a:pt x="423" y="6"/>
                </a:lnTo>
                <a:lnTo>
                  <a:pt x="405" y="6"/>
                </a:lnTo>
                <a:lnTo>
                  <a:pt x="397" y="6"/>
                </a:lnTo>
                <a:lnTo>
                  <a:pt x="391" y="15"/>
                </a:lnTo>
                <a:lnTo>
                  <a:pt x="385" y="24"/>
                </a:lnTo>
                <a:lnTo>
                  <a:pt x="379" y="33"/>
                </a:lnTo>
                <a:lnTo>
                  <a:pt x="370" y="38"/>
                </a:lnTo>
                <a:lnTo>
                  <a:pt x="364" y="47"/>
                </a:lnTo>
                <a:lnTo>
                  <a:pt x="355" y="56"/>
                </a:lnTo>
                <a:lnTo>
                  <a:pt x="349" y="65"/>
                </a:lnTo>
                <a:lnTo>
                  <a:pt x="346" y="74"/>
                </a:lnTo>
                <a:lnTo>
                  <a:pt x="343" y="65"/>
                </a:lnTo>
                <a:lnTo>
                  <a:pt x="349" y="56"/>
                </a:lnTo>
                <a:lnTo>
                  <a:pt x="355" y="47"/>
                </a:lnTo>
                <a:lnTo>
                  <a:pt x="361" y="35"/>
                </a:lnTo>
                <a:lnTo>
                  <a:pt x="367" y="27"/>
                </a:lnTo>
                <a:lnTo>
                  <a:pt x="376" y="21"/>
                </a:lnTo>
                <a:lnTo>
                  <a:pt x="385" y="15"/>
                </a:lnTo>
                <a:lnTo>
                  <a:pt x="394" y="6"/>
                </a:lnTo>
                <a:lnTo>
                  <a:pt x="402" y="6"/>
                </a:lnTo>
                <a:lnTo>
                  <a:pt x="420" y="6"/>
                </a:lnTo>
                <a:lnTo>
                  <a:pt x="429" y="3"/>
                </a:lnTo>
                <a:lnTo>
                  <a:pt x="453" y="0"/>
                </a:lnTo>
                <a:lnTo>
                  <a:pt x="465" y="0"/>
                </a:lnTo>
                <a:lnTo>
                  <a:pt x="488" y="0"/>
                </a:lnTo>
                <a:lnTo>
                  <a:pt x="497" y="3"/>
                </a:lnTo>
                <a:lnTo>
                  <a:pt x="506" y="9"/>
                </a:lnTo>
                <a:lnTo>
                  <a:pt x="515" y="12"/>
                </a:lnTo>
                <a:lnTo>
                  <a:pt x="521" y="21"/>
                </a:lnTo>
                <a:lnTo>
                  <a:pt x="530" y="30"/>
                </a:lnTo>
                <a:lnTo>
                  <a:pt x="539" y="35"/>
                </a:lnTo>
                <a:lnTo>
                  <a:pt x="547" y="44"/>
                </a:lnTo>
                <a:lnTo>
                  <a:pt x="556" y="53"/>
                </a:lnTo>
              </a:path>
            </a:pathLst>
          </a:custGeom>
          <a:noFill/>
          <a:ln w="12700" cap="rnd">
            <a:solidFill>
              <a:schemeClr val="bg1"/>
            </a:solidFill>
            <a:round/>
            <a:headEnd/>
            <a:tailEnd/>
          </a:ln>
        </p:spPr>
        <p:txBody>
          <a:bodyPr/>
          <a:lstStyle/>
          <a:p>
            <a:endParaRPr lang="tr-TR">
              <a:solidFill>
                <a:schemeClr val="bg1"/>
              </a:solidFill>
            </a:endParaRPr>
          </a:p>
        </p:txBody>
      </p:sp>
      <p:sp>
        <p:nvSpPr>
          <p:cNvPr id="378888" name="Freeform 8"/>
          <p:cNvSpPr>
            <a:spLocks/>
          </p:cNvSpPr>
          <p:nvPr/>
        </p:nvSpPr>
        <p:spPr bwMode="auto">
          <a:xfrm>
            <a:off x="1981200" y="1995488"/>
            <a:ext cx="30163" cy="6350"/>
          </a:xfrm>
          <a:custGeom>
            <a:avLst/>
            <a:gdLst>
              <a:gd name="T0" fmla="*/ 0 w 19"/>
              <a:gd name="T1" fmla="*/ 0 h 4"/>
              <a:gd name="T2" fmla="*/ 22682576 w 19"/>
              <a:gd name="T3" fmla="*/ 7559675 h 4"/>
              <a:gd name="T4" fmla="*/ 45363564 w 19"/>
              <a:gd name="T5" fmla="*/ 7559675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0"/>
                </a:moveTo>
                <a:lnTo>
                  <a:pt x="9" y="3"/>
                </a:lnTo>
                <a:lnTo>
                  <a:pt x="18" y="3"/>
                </a:lnTo>
              </a:path>
            </a:pathLst>
          </a:custGeom>
          <a:noFill/>
          <a:ln w="12700" cap="rnd">
            <a:solidFill>
              <a:schemeClr val="bg1"/>
            </a:solidFill>
            <a:round/>
            <a:headEnd/>
            <a:tailEnd/>
          </a:ln>
        </p:spPr>
        <p:txBody>
          <a:bodyPr/>
          <a:lstStyle/>
          <a:p>
            <a:endParaRPr lang="tr-TR">
              <a:solidFill>
                <a:schemeClr val="bg1"/>
              </a:solidFill>
            </a:endParaRPr>
          </a:p>
        </p:txBody>
      </p:sp>
      <p:sp>
        <p:nvSpPr>
          <p:cNvPr id="378889" name="Freeform 9"/>
          <p:cNvSpPr>
            <a:spLocks/>
          </p:cNvSpPr>
          <p:nvPr/>
        </p:nvSpPr>
        <p:spPr bwMode="auto">
          <a:xfrm>
            <a:off x="1990725" y="2046288"/>
            <a:ext cx="30163" cy="15875"/>
          </a:xfrm>
          <a:custGeom>
            <a:avLst/>
            <a:gdLst>
              <a:gd name="T0" fmla="*/ 0 w 19"/>
              <a:gd name="T1" fmla="*/ 7559675 h 10"/>
              <a:gd name="T2" fmla="*/ 22682576 w 19"/>
              <a:gd name="T3" fmla="*/ 0 h 10"/>
              <a:gd name="T4" fmla="*/ 45363564 w 19"/>
              <a:gd name="T5" fmla="*/ 0 h 10"/>
              <a:gd name="T6" fmla="*/ 45363564 w 19"/>
              <a:gd name="T7" fmla="*/ 22682200 h 10"/>
              <a:gd name="T8" fmla="*/ 0 w 19"/>
              <a:gd name="T9" fmla="*/ 75596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3"/>
                </a:moveTo>
                <a:lnTo>
                  <a:pt x="9" y="0"/>
                </a:lnTo>
                <a:lnTo>
                  <a:pt x="18" y="0"/>
                </a:lnTo>
                <a:lnTo>
                  <a:pt x="18" y="9"/>
                </a:lnTo>
                <a:lnTo>
                  <a:pt x="0" y="3"/>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890" name="Freeform 10"/>
          <p:cNvSpPr>
            <a:spLocks/>
          </p:cNvSpPr>
          <p:nvPr/>
        </p:nvSpPr>
        <p:spPr bwMode="auto">
          <a:xfrm>
            <a:off x="1812925" y="2098675"/>
            <a:ext cx="57150" cy="80963"/>
          </a:xfrm>
          <a:custGeom>
            <a:avLst/>
            <a:gdLst>
              <a:gd name="T0" fmla="*/ 88206263 w 36"/>
              <a:gd name="T1" fmla="*/ 0 h 51"/>
              <a:gd name="T2" fmla="*/ 65524063 w 36"/>
              <a:gd name="T3" fmla="*/ 22682340 h 51"/>
              <a:gd name="T4" fmla="*/ 45362813 w 36"/>
              <a:gd name="T5" fmla="*/ 37803371 h 51"/>
              <a:gd name="T6" fmla="*/ 30241875 w 36"/>
              <a:gd name="T7" fmla="*/ 60484124 h 51"/>
              <a:gd name="T8" fmla="*/ 15120938 w 36"/>
              <a:gd name="T9" fmla="*/ 80645498 h 51"/>
              <a:gd name="T10" fmla="*/ 7559675 w 36"/>
              <a:gd name="T11" fmla="*/ 103327838 h 51"/>
              <a:gd name="T12" fmla="*/ 0 w 36"/>
              <a:gd name="T13" fmla="*/ 126008591 h 51"/>
              <a:gd name="T14" fmla="*/ 22682200 w 36"/>
              <a:gd name="T15" fmla="*/ 126008591 h 51"/>
              <a:gd name="T16" fmla="*/ 22682200 w 36"/>
              <a:gd name="T17" fmla="*/ 103327838 h 51"/>
              <a:gd name="T18" fmla="*/ 30241875 w 36"/>
              <a:gd name="T19" fmla="*/ 80645498 h 51"/>
              <a:gd name="T20" fmla="*/ 30241875 w 36"/>
              <a:gd name="T21" fmla="*/ 60484124 h 51"/>
              <a:gd name="T22" fmla="*/ 50403125 w 36"/>
              <a:gd name="T23" fmla="*/ 45363093 h 51"/>
              <a:gd name="T24" fmla="*/ 65524063 w 36"/>
              <a:gd name="T25" fmla="*/ 22682340 h 51"/>
              <a:gd name="T26" fmla="*/ 88206263 w 36"/>
              <a:gd name="T27" fmla="*/ 7561309 h 51"/>
              <a:gd name="T28" fmla="*/ 88206263 w 36"/>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51"/>
              <a:gd name="T47" fmla="*/ 36 w 36"/>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51">
                <a:moveTo>
                  <a:pt x="35" y="0"/>
                </a:moveTo>
                <a:lnTo>
                  <a:pt x="26" y="9"/>
                </a:lnTo>
                <a:lnTo>
                  <a:pt x="18" y="15"/>
                </a:lnTo>
                <a:lnTo>
                  <a:pt x="12" y="24"/>
                </a:lnTo>
                <a:lnTo>
                  <a:pt x="6" y="32"/>
                </a:lnTo>
                <a:lnTo>
                  <a:pt x="3" y="41"/>
                </a:lnTo>
                <a:lnTo>
                  <a:pt x="0" y="50"/>
                </a:lnTo>
                <a:lnTo>
                  <a:pt x="9" y="50"/>
                </a:lnTo>
                <a:lnTo>
                  <a:pt x="9" y="41"/>
                </a:lnTo>
                <a:lnTo>
                  <a:pt x="12" y="32"/>
                </a:lnTo>
                <a:lnTo>
                  <a:pt x="12" y="24"/>
                </a:lnTo>
                <a:lnTo>
                  <a:pt x="20" y="18"/>
                </a:lnTo>
                <a:lnTo>
                  <a:pt x="26" y="9"/>
                </a:lnTo>
                <a:lnTo>
                  <a:pt x="35" y="3"/>
                </a:lnTo>
                <a:lnTo>
                  <a:pt x="35"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891" name="Freeform 11"/>
          <p:cNvSpPr>
            <a:spLocks/>
          </p:cNvSpPr>
          <p:nvPr/>
        </p:nvSpPr>
        <p:spPr bwMode="auto">
          <a:xfrm>
            <a:off x="1863725" y="2098675"/>
            <a:ext cx="1588" cy="6350"/>
          </a:xfrm>
          <a:custGeom>
            <a:avLst/>
            <a:gdLst>
              <a:gd name="T0" fmla="*/ 0 w 1"/>
              <a:gd name="T1" fmla="*/ 7559675 h 4"/>
              <a:gd name="T2" fmla="*/ 0 w 1"/>
              <a:gd name="T3" fmla="*/ 0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3"/>
                </a:moveTo>
                <a:lnTo>
                  <a:pt x="0" y="0"/>
                </a:lnTo>
              </a:path>
            </a:pathLst>
          </a:custGeom>
          <a:noFill/>
          <a:ln w="12700" cap="rnd">
            <a:solidFill>
              <a:schemeClr val="bg1"/>
            </a:solidFill>
            <a:round/>
            <a:headEnd/>
            <a:tailEnd/>
          </a:ln>
        </p:spPr>
        <p:txBody>
          <a:bodyPr/>
          <a:lstStyle/>
          <a:p>
            <a:endParaRPr lang="tr-TR">
              <a:solidFill>
                <a:schemeClr val="bg1"/>
              </a:solidFill>
            </a:endParaRPr>
          </a:p>
        </p:txBody>
      </p:sp>
      <p:sp>
        <p:nvSpPr>
          <p:cNvPr id="378892" name="Freeform 12"/>
          <p:cNvSpPr>
            <a:spLocks/>
          </p:cNvSpPr>
          <p:nvPr/>
        </p:nvSpPr>
        <p:spPr bwMode="auto">
          <a:xfrm>
            <a:off x="1747838" y="2103438"/>
            <a:ext cx="33337" cy="39687"/>
          </a:xfrm>
          <a:custGeom>
            <a:avLst/>
            <a:gdLst>
              <a:gd name="T0" fmla="*/ 50402369 w 21"/>
              <a:gd name="T1" fmla="*/ 0 h 25"/>
              <a:gd name="T2" fmla="*/ 27720509 w 21"/>
              <a:gd name="T3" fmla="*/ 15120747 h 25"/>
              <a:gd name="T4" fmla="*/ 15120711 w 21"/>
              <a:gd name="T5" fmla="*/ 37801074 h 25"/>
              <a:gd name="T6" fmla="*/ 0 w 21"/>
              <a:gd name="T7" fmla="*/ 60482988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20" y="0"/>
                </a:moveTo>
                <a:lnTo>
                  <a:pt x="11" y="6"/>
                </a:lnTo>
                <a:lnTo>
                  <a:pt x="6" y="15"/>
                </a:lnTo>
                <a:lnTo>
                  <a:pt x="0" y="24"/>
                </a:lnTo>
              </a:path>
            </a:pathLst>
          </a:custGeom>
          <a:noFill/>
          <a:ln w="12700" cap="rnd">
            <a:solidFill>
              <a:schemeClr val="bg1"/>
            </a:solidFill>
            <a:round/>
            <a:headEnd/>
            <a:tailEnd/>
          </a:ln>
        </p:spPr>
        <p:txBody>
          <a:bodyPr/>
          <a:lstStyle/>
          <a:p>
            <a:endParaRPr lang="tr-TR">
              <a:solidFill>
                <a:schemeClr val="bg1"/>
              </a:solidFill>
            </a:endParaRPr>
          </a:p>
        </p:txBody>
      </p:sp>
      <p:sp>
        <p:nvSpPr>
          <p:cNvPr id="378893" name="Freeform 13"/>
          <p:cNvSpPr>
            <a:spLocks/>
          </p:cNvSpPr>
          <p:nvPr/>
        </p:nvSpPr>
        <p:spPr bwMode="auto">
          <a:xfrm>
            <a:off x="1803400" y="1976438"/>
            <a:ext cx="49213" cy="30162"/>
          </a:xfrm>
          <a:custGeom>
            <a:avLst/>
            <a:gdLst>
              <a:gd name="T0" fmla="*/ 75605456 w 31"/>
              <a:gd name="T1" fmla="*/ 0 h 19"/>
              <a:gd name="T2" fmla="*/ 45363273 w 31"/>
              <a:gd name="T3" fmla="*/ 15120687 h 19"/>
              <a:gd name="T4" fmla="*/ 22682430 w 31"/>
              <a:gd name="T5" fmla="*/ 30241374 h 19"/>
              <a:gd name="T6" fmla="*/ 0 w 31"/>
              <a:gd name="T7" fmla="*/ 45362061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30" y="0"/>
                </a:moveTo>
                <a:lnTo>
                  <a:pt x="18" y="6"/>
                </a:lnTo>
                <a:lnTo>
                  <a:pt x="9" y="12"/>
                </a:lnTo>
                <a:lnTo>
                  <a:pt x="0" y="18"/>
                </a:lnTo>
              </a:path>
            </a:pathLst>
          </a:custGeom>
          <a:noFill/>
          <a:ln w="12700" cap="rnd">
            <a:solidFill>
              <a:schemeClr val="bg1"/>
            </a:solidFill>
            <a:round/>
            <a:headEnd/>
            <a:tailEnd/>
          </a:ln>
        </p:spPr>
        <p:txBody>
          <a:bodyPr/>
          <a:lstStyle/>
          <a:p>
            <a:endParaRPr lang="tr-TR">
              <a:solidFill>
                <a:schemeClr val="bg1"/>
              </a:solidFill>
            </a:endParaRPr>
          </a:p>
        </p:txBody>
      </p:sp>
      <p:sp>
        <p:nvSpPr>
          <p:cNvPr id="378894" name="Freeform 14"/>
          <p:cNvSpPr>
            <a:spLocks/>
          </p:cNvSpPr>
          <p:nvPr/>
        </p:nvSpPr>
        <p:spPr bwMode="auto">
          <a:xfrm>
            <a:off x="1765300" y="1920875"/>
            <a:ext cx="30163" cy="14288"/>
          </a:xfrm>
          <a:custGeom>
            <a:avLst/>
            <a:gdLst>
              <a:gd name="T0" fmla="*/ 45363564 w 19"/>
              <a:gd name="T1" fmla="*/ 0 h 9"/>
              <a:gd name="T2" fmla="*/ 22682576 w 19"/>
              <a:gd name="T3" fmla="*/ 7561527 h 9"/>
              <a:gd name="T4" fmla="*/ 0 w 19"/>
              <a:gd name="T5" fmla="*/ 20161956 h 9"/>
              <a:gd name="T6" fmla="*/ 0 60000 65536"/>
              <a:gd name="T7" fmla="*/ 0 60000 65536"/>
              <a:gd name="T8" fmla="*/ 0 60000 65536"/>
              <a:gd name="T9" fmla="*/ 0 w 19"/>
              <a:gd name="T10" fmla="*/ 0 h 9"/>
              <a:gd name="T11" fmla="*/ 19 w 19"/>
              <a:gd name="T12" fmla="*/ 9 h 9"/>
            </a:gdLst>
            <a:ahLst/>
            <a:cxnLst>
              <a:cxn ang="T6">
                <a:pos x="T0" y="T1"/>
              </a:cxn>
              <a:cxn ang="T7">
                <a:pos x="T2" y="T3"/>
              </a:cxn>
              <a:cxn ang="T8">
                <a:pos x="T4" y="T5"/>
              </a:cxn>
            </a:cxnLst>
            <a:rect l="T9" t="T10" r="T11" b="T12"/>
            <a:pathLst>
              <a:path w="19" h="9">
                <a:moveTo>
                  <a:pt x="18" y="0"/>
                </a:moveTo>
                <a:lnTo>
                  <a:pt x="9" y="3"/>
                </a:lnTo>
                <a:lnTo>
                  <a:pt x="0" y="8"/>
                </a:lnTo>
              </a:path>
            </a:pathLst>
          </a:custGeom>
          <a:noFill/>
          <a:ln w="12700" cap="rnd">
            <a:solidFill>
              <a:schemeClr val="bg1"/>
            </a:solidFill>
            <a:round/>
            <a:headEnd/>
            <a:tailEnd/>
          </a:ln>
        </p:spPr>
        <p:txBody>
          <a:bodyPr/>
          <a:lstStyle/>
          <a:p>
            <a:endParaRPr lang="tr-TR">
              <a:solidFill>
                <a:schemeClr val="bg1"/>
              </a:solidFill>
            </a:endParaRPr>
          </a:p>
        </p:txBody>
      </p:sp>
      <p:sp>
        <p:nvSpPr>
          <p:cNvPr id="378895" name="Freeform 15"/>
          <p:cNvSpPr>
            <a:spLocks/>
          </p:cNvSpPr>
          <p:nvPr/>
        </p:nvSpPr>
        <p:spPr bwMode="auto">
          <a:xfrm>
            <a:off x="1873250" y="1882775"/>
            <a:ext cx="44450" cy="1588"/>
          </a:xfrm>
          <a:custGeom>
            <a:avLst/>
            <a:gdLst>
              <a:gd name="T0" fmla="*/ 68045013 w 28"/>
              <a:gd name="T1" fmla="*/ 0 h 1"/>
              <a:gd name="T2" fmla="*/ 45362813 w 28"/>
              <a:gd name="T3" fmla="*/ 0 h 1"/>
              <a:gd name="T4" fmla="*/ 22682200 w 28"/>
              <a:gd name="T5" fmla="*/ 0 h 1"/>
              <a:gd name="T6" fmla="*/ 0 w 28"/>
              <a:gd name="T7" fmla="*/ 0 h 1"/>
              <a:gd name="T8" fmla="*/ 0 60000 65536"/>
              <a:gd name="T9" fmla="*/ 0 60000 65536"/>
              <a:gd name="T10" fmla="*/ 0 60000 65536"/>
              <a:gd name="T11" fmla="*/ 0 60000 65536"/>
              <a:gd name="T12" fmla="*/ 0 w 28"/>
              <a:gd name="T13" fmla="*/ 0 h 1"/>
              <a:gd name="T14" fmla="*/ 28 w 28"/>
              <a:gd name="T15" fmla="*/ 1 h 1"/>
            </a:gdLst>
            <a:ahLst/>
            <a:cxnLst>
              <a:cxn ang="T8">
                <a:pos x="T0" y="T1"/>
              </a:cxn>
              <a:cxn ang="T9">
                <a:pos x="T2" y="T3"/>
              </a:cxn>
              <a:cxn ang="T10">
                <a:pos x="T4" y="T5"/>
              </a:cxn>
              <a:cxn ang="T11">
                <a:pos x="T6" y="T7"/>
              </a:cxn>
            </a:cxnLst>
            <a:rect l="T12" t="T13" r="T14" b="T15"/>
            <a:pathLst>
              <a:path w="28" h="1">
                <a:moveTo>
                  <a:pt x="27" y="0"/>
                </a:moveTo>
                <a:lnTo>
                  <a:pt x="18" y="0"/>
                </a:lnTo>
                <a:lnTo>
                  <a:pt x="9" y="0"/>
                </a:lnTo>
                <a:lnTo>
                  <a:pt x="0" y="0"/>
                </a:lnTo>
              </a:path>
            </a:pathLst>
          </a:custGeom>
          <a:noFill/>
          <a:ln w="12700" cap="rnd">
            <a:solidFill>
              <a:schemeClr val="bg1"/>
            </a:solidFill>
            <a:round/>
            <a:headEnd/>
            <a:tailEnd/>
          </a:ln>
        </p:spPr>
        <p:txBody>
          <a:bodyPr/>
          <a:lstStyle/>
          <a:p>
            <a:endParaRPr lang="tr-TR">
              <a:solidFill>
                <a:schemeClr val="bg1"/>
              </a:solidFill>
            </a:endParaRPr>
          </a:p>
        </p:txBody>
      </p:sp>
      <p:sp>
        <p:nvSpPr>
          <p:cNvPr id="378896" name="Freeform 16"/>
          <p:cNvSpPr>
            <a:spLocks/>
          </p:cNvSpPr>
          <p:nvPr/>
        </p:nvSpPr>
        <p:spPr bwMode="auto">
          <a:xfrm>
            <a:off x="1939925" y="1760538"/>
            <a:ext cx="30163" cy="20637"/>
          </a:xfrm>
          <a:custGeom>
            <a:avLst/>
            <a:gdLst>
              <a:gd name="T0" fmla="*/ 0 w 19"/>
              <a:gd name="T1" fmla="*/ 0 h 13"/>
              <a:gd name="T2" fmla="*/ 15121188 w 19"/>
              <a:gd name="T3" fmla="*/ 22680063 h 13"/>
              <a:gd name="T4" fmla="*/ 45363564 w 19"/>
              <a:gd name="T5" fmla="*/ 30241142 h 13"/>
              <a:gd name="T6" fmla="*/ 45363564 w 19"/>
              <a:gd name="T7" fmla="*/ 7559492 h 13"/>
              <a:gd name="T8" fmla="*/ 22682576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6" y="9"/>
                </a:lnTo>
                <a:lnTo>
                  <a:pt x="18" y="12"/>
                </a:lnTo>
                <a:lnTo>
                  <a:pt x="18" y="3"/>
                </a:lnTo>
                <a:lnTo>
                  <a:pt x="9" y="0"/>
                </a:lnTo>
                <a:lnTo>
                  <a:pt x="0"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897" name="Freeform 17"/>
          <p:cNvSpPr>
            <a:spLocks/>
          </p:cNvSpPr>
          <p:nvPr/>
        </p:nvSpPr>
        <p:spPr bwMode="auto">
          <a:xfrm>
            <a:off x="1939925" y="1760538"/>
            <a:ext cx="6350" cy="6350"/>
          </a:xfrm>
          <a:custGeom>
            <a:avLst/>
            <a:gdLst>
              <a:gd name="T0" fmla="*/ 7559675 w 4"/>
              <a:gd name="T1" fmla="*/ 0 h 4"/>
              <a:gd name="T2" fmla="*/ 0 w 4"/>
              <a:gd name="T3" fmla="*/ 7559675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3" y="0"/>
                </a:moveTo>
                <a:lnTo>
                  <a:pt x="0" y="3"/>
                </a:lnTo>
              </a:path>
            </a:pathLst>
          </a:custGeom>
          <a:noFill/>
          <a:ln w="12700" cap="rnd">
            <a:solidFill>
              <a:schemeClr val="bg1"/>
            </a:solidFill>
            <a:round/>
            <a:headEnd/>
            <a:tailEnd/>
          </a:ln>
        </p:spPr>
        <p:txBody>
          <a:bodyPr/>
          <a:lstStyle/>
          <a:p>
            <a:endParaRPr lang="tr-TR">
              <a:solidFill>
                <a:schemeClr val="bg1"/>
              </a:solidFill>
            </a:endParaRPr>
          </a:p>
        </p:txBody>
      </p:sp>
      <p:sp>
        <p:nvSpPr>
          <p:cNvPr id="378898" name="Freeform 18"/>
          <p:cNvSpPr>
            <a:spLocks/>
          </p:cNvSpPr>
          <p:nvPr/>
        </p:nvSpPr>
        <p:spPr bwMode="auto">
          <a:xfrm>
            <a:off x="2282825" y="2216150"/>
            <a:ext cx="133350" cy="423863"/>
          </a:xfrm>
          <a:custGeom>
            <a:avLst/>
            <a:gdLst>
              <a:gd name="T0" fmla="*/ 0 w 84"/>
              <a:gd name="T1" fmla="*/ 0 h 267"/>
              <a:gd name="T2" fmla="*/ 15120938 w 84"/>
              <a:gd name="T3" fmla="*/ 22682227 h 267"/>
              <a:gd name="T4" fmla="*/ 30241875 w 84"/>
              <a:gd name="T5" fmla="*/ 52924137 h 267"/>
              <a:gd name="T6" fmla="*/ 30241875 w 84"/>
              <a:gd name="T7" fmla="*/ 75604777 h 267"/>
              <a:gd name="T8" fmla="*/ 37801550 w 84"/>
              <a:gd name="T9" fmla="*/ 103327322 h 267"/>
              <a:gd name="T10" fmla="*/ 52924075 w 84"/>
              <a:gd name="T11" fmla="*/ 126007961 h 267"/>
              <a:gd name="T12" fmla="*/ 60483750 w 84"/>
              <a:gd name="T13" fmla="*/ 156249872 h 267"/>
              <a:gd name="T14" fmla="*/ 60483750 w 84"/>
              <a:gd name="T15" fmla="*/ 133569233 h 267"/>
              <a:gd name="T16" fmla="*/ 60483750 w 84"/>
              <a:gd name="T17" fmla="*/ 110887006 h 267"/>
              <a:gd name="T18" fmla="*/ 52924075 w 84"/>
              <a:gd name="T19" fmla="*/ 88206367 h 267"/>
              <a:gd name="T20" fmla="*/ 37801550 w 84"/>
              <a:gd name="T21" fmla="*/ 60483821 h 267"/>
              <a:gd name="T22" fmla="*/ 37801550 w 84"/>
              <a:gd name="T23" fmla="*/ 37803182 h 267"/>
              <a:gd name="T24" fmla="*/ 37801550 w 84"/>
              <a:gd name="T25" fmla="*/ 15120955 h 267"/>
              <a:gd name="T26" fmla="*/ 37801550 w 84"/>
              <a:gd name="T27" fmla="*/ 45362866 h 267"/>
              <a:gd name="T28" fmla="*/ 37801550 w 84"/>
              <a:gd name="T29" fmla="*/ 68045093 h 267"/>
              <a:gd name="T30" fmla="*/ 15120938 w 84"/>
              <a:gd name="T31" fmla="*/ 52924137 h 267"/>
              <a:gd name="T32" fmla="*/ 15120938 w 84"/>
              <a:gd name="T33" fmla="*/ 30241911 h 267"/>
              <a:gd name="T34" fmla="*/ 30241875 w 84"/>
              <a:gd name="T35" fmla="*/ 52924137 h 267"/>
              <a:gd name="T36" fmla="*/ 30241875 w 84"/>
              <a:gd name="T37" fmla="*/ 75604777 h 267"/>
              <a:gd name="T38" fmla="*/ 37801550 w 84"/>
              <a:gd name="T39" fmla="*/ 103327322 h 267"/>
              <a:gd name="T40" fmla="*/ 45362813 w 84"/>
              <a:gd name="T41" fmla="*/ 126007961 h 267"/>
              <a:gd name="T42" fmla="*/ 60483750 w 84"/>
              <a:gd name="T43" fmla="*/ 148690188 h 267"/>
              <a:gd name="T44" fmla="*/ 68043425 w 84"/>
              <a:gd name="T45" fmla="*/ 171370827 h 267"/>
              <a:gd name="T46" fmla="*/ 83165950 w 84"/>
              <a:gd name="T47" fmla="*/ 194053054 h 267"/>
              <a:gd name="T48" fmla="*/ 98286888 w 84"/>
              <a:gd name="T49" fmla="*/ 216733693 h 267"/>
              <a:gd name="T50" fmla="*/ 105846563 w 84"/>
              <a:gd name="T51" fmla="*/ 239415920 h 267"/>
              <a:gd name="T52" fmla="*/ 118446550 w 84"/>
              <a:gd name="T53" fmla="*/ 259577194 h 267"/>
              <a:gd name="T54" fmla="*/ 126007813 w 84"/>
              <a:gd name="T55" fmla="*/ 282257833 h 267"/>
              <a:gd name="T56" fmla="*/ 148688425 w 84"/>
              <a:gd name="T57" fmla="*/ 312499744 h 267"/>
              <a:gd name="T58" fmla="*/ 156249688 w 84"/>
              <a:gd name="T59" fmla="*/ 335181970 h 267"/>
              <a:gd name="T60" fmla="*/ 171370625 w 84"/>
              <a:gd name="T61" fmla="*/ 357862610 h 267"/>
              <a:gd name="T62" fmla="*/ 178931888 w 84"/>
              <a:gd name="T63" fmla="*/ 380544836 h 267"/>
              <a:gd name="T64" fmla="*/ 186491563 w 84"/>
              <a:gd name="T65" fmla="*/ 403225476 h 267"/>
              <a:gd name="T66" fmla="*/ 194052825 w 84"/>
              <a:gd name="T67" fmla="*/ 423386749 h 267"/>
              <a:gd name="T68" fmla="*/ 194052825 w 84"/>
              <a:gd name="T69" fmla="*/ 446068976 h 267"/>
              <a:gd name="T70" fmla="*/ 201612500 w 84"/>
              <a:gd name="T71" fmla="*/ 468749615 h 267"/>
              <a:gd name="T72" fmla="*/ 209173763 w 84"/>
              <a:gd name="T73" fmla="*/ 491431842 h 267"/>
              <a:gd name="T74" fmla="*/ 209173763 w 84"/>
              <a:gd name="T75" fmla="*/ 514112481 h 267"/>
              <a:gd name="T76" fmla="*/ 209173763 w 84"/>
              <a:gd name="T77" fmla="*/ 536794708 h 267"/>
              <a:gd name="T78" fmla="*/ 209173763 w 84"/>
              <a:gd name="T79" fmla="*/ 567036619 h 267"/>
              <a:gd name="T80" fmla="*/ 209173763 w 84"/>
              <a:gd name="T81" fmla="*/ 594757577 h 267"/>
              <a:gd name="T82" fmla="*/ 209173763 w 84"/>
              <a:gd name="T83" fmla="*/ 624999487 h 267"/>
              <a:gd name="T84" fmla="*/ 209173763 w 84"/>
              <a:gd name="T85" fmla="*/ 647681714 h 267"/>
              <a:gd name="T86" fmla="*/ 209173763 w 84"/>
              <a:gd name="T87" fmla="*/ 670362353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267"/>
              <a:gd name="T134" fmla="*/ 84 w 84"/>
              <a:gd name="T135" fmla="*/ 267 h 2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267">
                <a:moveTo>
                  <a:pt x="0" y="0"/>
                </a:moveTo>
                <a:lnTo>
                  <a:pt x="6" y="9"/>
                </a:lnTo>
                <a:lnTo>
                  <a:pt x="12" y="21"/>
                </a:lnTo>
                <a:lnTo>
                  <a:pt x="12" y="30"/>
                </a:lnTo>
                <a:lnTo>
                  <a:pt x="15" y="41"/>
                </a:lnTo>
                <a:lnTo>
                  <a:pt x="21" y="50"/>
                </a:lnTo>
                <a:lnTo>
                  <a:pt x="24" y="62"/>
                </a:lnTo>
                <a:lnTo>
                  <a:pt x="24" y="53"/>
                </a:lnTo>
                <a:lnTo>
                  <a:pt x="24" y="44"/>
                </a:lnTo>
                <a:lnTo>
                  <a:pt x="21" y="35"/>
                </a:lnTo>
                <a:lnTo>
                  <a:pt x="15" y="24"/>
                </a:lnTo>
                <a:lnTo>
                  <a:pt x="15" y="15"/>
                </a:lnTo>
                <a:lnTo>
                  <a:pt x="15" y="6"/>
                </a:lnTo>
                <a:lnTo>
                  <a:pt x="15" y="18"/>
                </a:lnTo>
                <a:lnTo>
                  <a:pt x="15" y="27"/>
                </a:lnTo>
                <a:lnTo>
                  <a:pt x="6" y="21"/>
                </a:lnTo>
                <a:lnTo>
                  <a:pt x="6" y="12"/>
                </a:lnTo>
                <a:lnTo>
                  <a:pt x="12" y="21"/>
                </a:lnTo>
                <a:lnTo>
                  <a:pt x="12" y="30"/>
                </a:lnTo>
                <a:lnTo>
                  <a:pt x="15" y="41"/>
                </a:lnTo>
                <a:lnTo>
                  <a:pt x="18" y="50"/>
                </a:lnTo>
                <a:lnTo>
                  <a:pt x="24" y="59"/>
                </a:lnTo>
                <a:lnTo>
                  <a:pt x="27" y="68"/>
                </a:lnTo>
                <a:lnTo>
                  <a:pt x="33" y="77"/>
                </a:lnTo>
                <a:lnTo>
                  <a:pt x="39" y="86"/>
                </a:lnTo>
                <a:lnTo>
                  <a:pt x="42" y="95"/>
                </a:lnTo>
                <a:lnTo>
                  <a:pt x="47" y="103"/>
                </a:lnTo>
                <a:lnTo>
                  <a:pt x="50" y="112"/>
                </a:lnTo>
                <a:lnTo>
                  <a:pt x="59" y="124"/>
                </a:lnTo>
                <a:lnTo>
                  <a:pt x="62" y="133"/>
                </a:lnTo>
                <a:lnTo>
                  <a:pt x="68" y="142"/>
                </a:lnTo>
                <a:lnTo>
                  <a:pt x="71" y="151"/>
                </a:lnTo>
                <a:lnTo>
                  <a:pt x="74" y="160"/>
                </a:lnTo>
                <a:lnTo>
                  <a:pt x="77" y="168"/>
                </a:lnTo>
                <a:lnTo>
                  <a:pt x="77" y="177"/>
                </a:lnTo>
                <a:lnTo>
                  <a:pt x="80" y="186"/>
                </a:lnTo>
                <a:lnTo>
                  <a:pt x="83" y="195"/>
                </a:lnTo>
                <a:lnTo>
                  <a:pt x="83" y="204"/>
                </a:lnTo>
                <a:lnTo>
                  <a:pt x="83" y="213"/>
                </a:lnTo>
                <a:lnTo>
                  <a:pt x="83" y="225"/>
                </a:lnTo>
                <a:lnTo>
                  <a:pt x="83" y="236"/>
                </a:lnTo>
                <a:lnTo>
                  <a:pt x="83" y="248"/>
                </a:lnTo>
                <a:lnTo>
                  <a:pt x="83" y="257"/>
                </a:lnTo>
                <a:lnTo>
                  <a:pt x="83" y="266"/>
                </a:lnTo>
              </a:path>
            </a:pathLst>
          </a:custGeom>
          <a:noFill/>
          <a:ln w="12700" cap="rnd">
            <a:solidFill>
              <a:schemeClr val="bg1"/>
            </a:solidFill>
            <a:round/>
            <a:headEnd/>
            <a:tailEnd/>
          </a:ln>
        </p:spPr>
        <p:txBody>
          <a:bodyPr/>
          <a:lstStyle/>
          <a:p>
            <a:endParaRPr lang="tr-TR">
              <a:solidFill>
                <a:schemeClr val="bg1"/>
              </a:solidFill>
            </a:endParaRPr>
          </a:p>
        </p:txBody>
      </p:sp>
      <p:sp>
        <p:nvSpPr>
          <p:cNvPr id="378899" name="Freeform 19"/>
          <p:cNvSpPr>
            <a:spLocks/>
          </p:cNvSpPr>
          <p:nvPr/>
        </p:nvSpPr>
        <p:spPr bwMode="auto">
          <a:xfrm>
            <a:off x="2033588" y="2611438"/>
            <a:ext cx="152400" cy="1414462"/>
          </a:xfrm>
          <a:custGeom>
            <a:avLst/>
            <a:gdLst>
              <a:gd name="T0" fmla="*/ 0 w 96"/>
              <a:gd name="T1" fmla="*/ 22680604 h 891"/>
              <a:gd name="T2" fmla="*/ 0 w 96"/>
              <a:gd name="T3" fmla="*/ 75604661 h 891"/>
              <a:gd name="T4" fmla="*/ 0 w 96"/>
              <a:gd name="T5" fmla="*/ 118446508 h 891"/>
              <a:gd name="T6" fmla="*/ 7561263 w 96"/>
              <a:gd name="T7" fmla="*/ 163809305 h 891"/>
              <a:gd name="T8" fmla="*/ 30241875 w 96"/>
              <a:gd name="T9" fmla="*/ 216733361 h 891"/>
              <a:gd name="T10" fmla="*/ 37801550 w 96"/>
              <a:gd name="T11" fmla="*/ 267136468 h 891"/>
              <a:gd name="T12" fmla="*/ 37801550 w 96"/>
              <a:gd name="T13" fmla="*/ 312499265 h 891"/>
              <a:gd name="T14" fmla="*/ 37801550 w 96"/>
              <a:gd name="T15" fmla="*/ 365421733 h 891"/>
              <a:gd name="T16" fmla="*/ 45362813 w 96"/>
              <a:gd name="T17" fmla="*/ 418345790 h 891"/>
              <a:gd name="T18" fmla="*/ 60483750 w 96"/>
              <a:gd name="T19" fmla="*/ 461187637 h 891"/>
              <a:gd name="T20" fmla="*/ 83165950 w 96"/>
              <a:gd name="T21" fmla="*/ 506550433 h 891"/>
              <a:gd name="T22" fmla="*/ 98286888 w 96"/>
              <a:gd name="T23" fmla="*/ 559474490 h 891"/>
              <a:gd name="T24" fmla="*/ 105846563 w 96"/>
              <a:gd name="T25" fmla="*/ 609877597 h 891"/>
              <a:gd name="T26" fmla="*/ 113407825 w 96"/>
              <a:gd name="T27" fmla="*/ 662800066 h 891"/>
              <a:gd name="T28" fmla="*/ 113407825 w 96"/>
              <a:gd name="T29" fmla="*/ 715724122 h 891"/>
              <a:gd name="T30" fmla="*/ 113407825 w 96"/>
              <a:gd name="T31" fmla="*/ 776207851 h 891"/>
              <a:gd name="T32" fmla="*/ 113407825 w 96"/>
              <a:gd name="T33" fmla="*/ 826610958 h 891"/>
              <a:gd name="T34" fmla="*/ 113407825 w 96"/>
              <a:gd name="T35" fmla="*/ 887094686 h 891"/>
              <a:gd name="T36" fmla="*/ 113407825 w 96"/>
              <a:gd name="T37" fmla="*/ 940017155 h 891"/>
              <a:gd name="T38" fmla="*/ 113407825 w 96"/>
              <a:gd name="T39" fmla="*/ 997981522 h 891"/>
              <a:gd name="T40" fmla="*/ 113407825 w 96"/>
              <a:gd name="T41" fmla="*/ 1058465251 h 891"/>
              <a:gd name="T42" fmla="*/ 126007813 w 96"/>
              <a:gd name="T43" fmla="*/ 1111387720 h 891"/>
              <a:gd name="T44" fmla="*/ 148688425 w 96"/>
              <a:gd name="T45" fmla="*/ 1161790827 h 891"/>
              <a:gd name="T46" fmla="*/ 163810950 w 96"/>
              <a:gd name="T47" fmla="*/ 1207153623 h 891"/>
              <a:gd name="T48" fmla="*/ 186491563 w 96"/>
              <a:gd name="T49" fmla="*/ 1267637352 h 891"/>
              <a:gd name="T50" fmla="*/ 216733438 w 96"/>
              <a:gd name="T51" fmla="*/ 1222274555 h 891"/>
              <a:gd name="T52" fmla="*/ 239415638 w 96"/>
              <a:gd name="T53" fmla="*/ 1214714883 h 891"/>
              <a:gd name="T54" fmla="*/ 201612500 w 96"/>
              <a:gd name="T55" fmla="*/ 1252516420 h 891"/>
              <a:gd name="T56" fmla="*/ 194052825 w 96"/>
              <a:gd name="T57" fmla="*/ 1302919527 h 891"/>
              <a:gd name="T58" fmla="*/ 186491563 w 96"/>
              <a:gd name="T59" fmla="*/ 1348282323 h 891"/>
              <a:gd name="T60" fmla="*/ 171370625 w 96"/>
              <a:gd name="T61" fmla="*/ 1401206380 h 891"/>
              <a:gd name="T62" fmla="*/ 141128750 w 96"/>
              <a:gd name="T63" fmla="*/ 1461690108 h 891"/>
              <a:gd name="T64" fmla="*/ 141128750 w 96"/>
              <a:gd name="T65" fmla="*/ 1549894752 h 891"/>
              <a:gd name="T66" fmla="*/ 141128750 w 96"/>
              <a:gd name="T67" fmla="*/ 1653221916 h 891"/>
              <a:gd name="T68" fmla="*/ 148688425 w 96"/>
              <a:gd name="T69" fmla="*/ 1706144384 h 891"/>
              <a:gd name="T70" fmla="*/ 148688425 w 96"/>
              <a:gd name="T71" fmla="*/ 1766628113 h 891"/>
              <a:gd name="T72" fmla="*/ 141128750 w 96"/>
              <a:gd name="T73" fmla="*/ 1824592480 h 891"/>
              <a:gd name="T74" fmla="*/ 133567488 w 96"/>
              <a:gd name="T75" fmla="*/ 1907756813 h 891"/>
              <a:gd name="T76" fmla="*/ 133567488 w 96"/>
              <a:gd name="T77" fmla="*/ 1995963044 h 891"/>
              <a:gd name="T78" fmla="*/ 133567488 w 96"/>
              <a:gd name="T79" fmla="*/ 2041325841 h 891"/>
              <a:gd name="T80" fmla="*/ 126007813 w 96"/>
              <a:gd name="T81" fmla="*/ 2101809570 h 891"/>
              <a:gd name="T82" fmla="*/ 126007813 w 96"/>
              <a:gd name="T83" fmla="*/ 2147483647 h 891"/>
              <a:gd name="T84" fmla="*/ 141128750 w 96"/>
              <a:gd name="T85" fmla="*/ 2147483647 h 8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891"/>
              <a:gd name="T131" fmla="*/ 96 w 96"/>
              <a:gd name="T132" fmla="*/ 891 h 8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891">
                <a:moveTo>
                  <a:pt x="0" y="0"/>
                </a:moveTo>
                <a:lnTo>
                  <a:pt x="0" y="9"/>
                </a:lnTo>
                <a:lnTo>
                  <a:pt x="0" y="18"/>
                </a:lnTo>
                <a:lnTo>
                  <a:pt x="0" y="30"/>
                </a:lnTo>
                <a:lnTo>
                  <a:pt x="0" y="38"/>
                </a:lnTo>
                <a:lnTo>
                  <a:pt x="0" y="47"/>
                </a:lnTo>
                <a:lnTo>
                  <a:pt x="3" y="56"/>
                </a:lnTo>
                <a:lnTo>
                  <a:pt x="3" y="65"/>
                </a:lnTo>
                <a:lnTo>
                  <a:pt x="9" y="77"/>
                </a:lnTo>
                <a:lnTo>
                  <a:pt x="12" y="86"/>
                </a:lnTo>
                <a:lnTo>
                  <a:pt x="12" y="95"/>
                </a:lnTo>
                <a:lnTo>
                  <a:pt x="15" y="106"/>
                </a:lnTo>
                <a:lnTo>
                  <a:pt x="15" y="115"/>
                </a:lnTo>
                <a:lnTo>
                  <a:pt x="15" y="124"/>
                </a:lnTo>
                <a:lnTo>
                  <a:pt x="15" y="133"/>
                </a:lnTo>
                <a:lnTo>
                  <a:pt x="15" y="145"/>
                </a:lnTo>
                <a:lnTo>
                  <a:pt x="15" y="154"/>
                </a:lnTo>
                <a:lnTo>
                  <a:pt x="18" y="166"/>
                </a:lnTo>
                <a:lnTo>
                  <a:pt x="21" y="174"/>
                </a:lnTo>
                <a:lnTo>
                  <a:pt x="24" y="183"/>
                </a:lnTo>
                <a:lnTo>
                  <a:pt x="30" y="192"/>
                </a:lnTo>
                <a:lnTo>
                  <a:pt x="33" y="201"/>
                </a:lnTo>
                <a:lnTo>
                  <a:pt x="36" y="213"/>
                </a:lnTo>
                <a:lnTo>
                  <a:pt x="39" y="222"/>
                </a:lnTo>
                <a:lnTo>
                  <a:pt x="39" y="231"/>
                </a:lnTo>
                <a:lnTo>
                  <a:pt x="42" y="242"/>
                </a:lnTo>
                <a:lnTo>
                  <a:pt x="45" y="254"/>
                </a:lnTo>
                <a:lnTo>
                  <a:pt x="45" y="263"/>
                </a:lnTo>
                <a:lnTo>
                  <a:pt x="45" y="275"/>
                </a:lnTo>
                <a:lnTo>
                  <a:pt x="45" y="284"/>
                </a:lnTo>
                <a:lnTo>
                  <a:pt x="45" y="296"/>
                </a:lnTo>
                <a:lnTo>
                  <a:pt x="45" y="308"/>
                </a:lnTo>
                <a:lnTo>
                  <a:pt x="45" y="319"/>
                </a:lnTo>
                <a:lnTo>
                  <a:pt x="45" y="328"/>
                </a:lnTo>
                <a:lnTo>
                  <a:pt x="45" y="340"/>
                </a:lnTo>
                <a:lnTo>
                  <a:pt x="45" y="352"/>
                </a:lnTo>
                <a:lnTo>
                  <a:pt x="45" y="361"/>
                </a:lnTo>
                <a:lnTo>
                  <a:pt x="45" y="373"/>
                </a:lnTo>
                <a:lnTo>
                  <a:pt x="45" y="384"/>
                </a:lnTo>
                <a:lnTo>
                  <a:pt x="45" y="396"/>
                </a:lnTo>
                <a:lnTo>
                  <a:pt x="45" y="408"/>
                </a:lnTo>
                <a:lnTo>
                  <a:pt x="45" y="420"/>
                </a:lnTo>
                <a:lnTo>
                  <a:pt x="48" y="432"/>
                </a:lnTo>
                <a:lnTo>
                  <a:pt x="50" y="441"/>
                </a:lnTo>
                <a:lnTo>
                  <a:pt x="56" y="452"/>
                </a:lnTo>
                <a:lnTo>
                  <a:pt x="59" y="461"/>
                </a:lnTo>
                <a:lnTo>
                  <a:pt x="62" y="470"/>
                </a:lnTo>
                <a:lnTo>
                  <a:pt x="65" y="479"/>
                </a:lnTo>
                <a:lnTo>
                  <a:pt x="68" y="491"/>
                </a:lnTo>
                <a:lnTo>
                  <a:pt x="74" y="503"/>
                </a:lnTo>
                <a:lnTo>
                  <a:pt x="83" y="494"/>
                </a:lnTo>
                <a:lnTo>
                  <a:pt x="86" y="485"/>
                </a:lnTo>
                <a:lnTo>
                  <a:pt x="95" y="473"/>
                </a:lnTo>
                <a:lnTo>
                  <a:pt x="95" y="482"/>
                </a:lnTo>
                <a:lnTo>
                  <a:pt x="89" y="491"/>
                </a:lnTo>
                <a:lnTo>
                  <a:pt x="80" y="497"/>
                </a:lnTo>
                <a:lnTo>
                  <a:pt x="80" y="506"/>
                </a:lnTo>
                <a:lnTo>
                  <a:pt x="77" y="517"/>
                </a:lnTo>
                <a:lnTo>
                  <a:pt x="77" y="526"/>
                </a:lnTo>
                <a:lnTo>
                  <a:pt x="74" y="535"/>
                </a:lnTo>
                <a:lnTo>
                  <a:pt x="71" y="544"/>
                </a:lnTo>
                <a:lnTo>
                  <a:pt x="68" y="556"/>
                </a:lnTo>
                <a:lnTo>
                  <a:pt x="65" y="568"/>
                </a:lnTo>
                <a:lnTo>
                  <a:pt x="56" y="580"/>
                </a:lnTo>
                <a:lnTo>
                  <a:pt x="56" y="588"/>
                </a:lnTo>
                <a:lnTo>
                  <a:pt x="56" y="615"/>
                </a:lnTo>
                <a:lnTo>
                  <a:pt x="56" y="639"/>
                </a:lnTo>
                <a:lnTo>
                  <a:pt x="56" y="656"/>
                </a:lnTo>
                <a:lnTo>
                  <a:pt x="59" y="665"/>
                </a:lnTo>
                <a:lnTo>
                  <a:pt x="59" y="677"/>
                </a:lnTo>
                <a:lnTo>
                  <a:pt x="59" y="689"/>
                </a:lnTo>
                <a:lnTo>
                  <a:pt x="59" y="701"/>
                </a:lnTo>
                <a:lnTo>
                  <a:pt x="56" y="713"/>
                </a:lnTo>
                <a:lnTo>
                  <a:pt x="56" y="724"/>
                </a:lnTo>
                <a:lnTo>
                  <a:pt x="56" y="748"/>
                </a:lnTo>
                <a:lnTo>
                  <a:pt x="53" y="757"/>
                </a:lnTo>
                <a:lnTo>
                  <a:pt x="53" y="775"/>
                </a:lnTo>
                <a:lnTo>
                  <a:pt x="53" y="792"/>
                </a:lnTo>
                <a:lnTo>
                  <a:pt x="53" y="801"/>
                </a:lnTo>
                <a:lnTo>
                  <a:pt x="53" y="810"/>
                </a:lnTo>
                <a:lnTo>
                  <a:pt x="50" y="822"/>
                </a:lnTo>
                <a:lnTo>
                  <a:pt x="50" y="834"/>
                </a:lnTo>
                <a:lnTo>
                  <a:pt x="50" y="846"/>
                </a:lnTo>
                <a:lnTo>
                  <a:pt x="50" y="855"/>
                </a:lnTo>
                <a:lnTo>
                  <a:pt x="53" y="863"/>
                </a:lnTo>
                <a:lnTo>
                  <a:pt x="56" y="881"/>
                </a:lnTo>
                <a:lnTo>
                  <a:pt x="62" y="890"/>
                </a:lnTo>
              </a:path>
            </a:pathLst>
          </a:custGeom>
          <a:noFill/>
          <a:ln w="12700" cap="rnd">
            <a:solidFill>
              <a:schemeClr val="bg1"/>
            </a:solidFill>
            <a:round/>
            <a:headEnd/>
            <a:tailEnd/>
          </a:ln>
        </p:spPr>
        <p:txBody>
          <a:bodyPr/>
          <a:lstStyle/>
          <a:p>
            <a:endParaRPr lang="tr-TR">
              <a:solidFill>
                <a:schemeClr val="bg1"/>
              </a:solidFill>
            </a:endParaRPr>
          </a:p>
        </p:txBody>
      </p:sp>
      <p:sp>
        <p:nvSpPr>
          <p:cNvPr id="378900" name="Freeform 20"/>
          <p:cNvSpPr>
            <a:spLocks/>
          </p:cNvSpPr>
          <p:nvPr/>
        </p:nvSpPr>
        <p:spPr bwMode="auto">
          <a:xfrm>
            <a:off x="2273300" y="2846388"/>
            <a:ext cx="85725" cy="282575"/>
          </a:xfrm>
          <a:custGeom>
            <a:avLst/>
            <a:gdLst>
              <a:gd name="T0" fmla="*/ 60483750 w 54"/>
              <a:gd name="T1" fmla="*/ 0 h 178"/>
              <a:gd name="T2" fmla="*/ 52924075 w 54"/>
              <a:gd name="T3" fmla="*/ 22682200 h 178"/>
              <a:gd name="T4" fmla="*/ 52924075 w 54"/>
              <a:gd name="T5" fmla="*/ 45362813 h 178"/>
              <a:gd name="T6" fmla="*/ 60483750 w 54"/>
              <a:gd name="T7" fmla="*/ 103327200 h 178"/>
              <a:gd name="T8" fmla="*/ 60483750 w 54"/>
              <a:gd name="T9" fmla="*/ 133567488 h 178"/>
              <a:gd name="T10" fmla="*/ 60483750 w 54"/>
              <a:gd name="T11" fmla="*/ 163810950 h 178"/>
              <a:gd name="T12" fmla="*/ 60483750 w 54"/>
              <a:gd name="T13" fmla="*/ 186491563 h 178"/>
              <a:gd name="T14" fmla="*/ 60483750 w 54"/>
              <a:gd name="T15" fmla="*/ 209173763 h 178"/>
              <a:gd name="T16" fmla="*/ 68045013 w 54"/>
              <a:gd name="T17" fmla="*/ 229333425 h 178"/>
              <a:gd name="T18" fmla="*/ 68045013 w 54"/>
              <a:gd name="T19" fmla="*/ 252015625 h 178"/>
              <a:gd name="T20" fmla="*/ 73083738 w 54"/>
              <a:gd name="T21" fmla="*/ 282257500 h 178"/>
              <a:gd name="T22" fmla="*/ 73083738 w 54"/>
              <a:gd name="T23" fmla="*/ 312499375 h 178"/>
              <a:gd name="T24" fmla="*/ 80645000 w 54"/>
              <a:gd name="T25" fmla="*/ 335181575 h 178"/>
              <a:gd name="T26" fmla="*/ 80645000 w 54"/>
              <a:gd name="T27" fmla="*/ 357862188 h 178"/>
              <a:gd name="T28" fmla="*/ 88206263 w 54"/>
              <a:gd name="T29" fmla="*/ 385584700 h 178"/>
              <a:gd name="T30" fmla="*/ 88206263 w 54"/>
              <a:gd name="T31" fmla="*/ 415826575 h 178"/>
              <a:gd name="T32" fmla="*/ 95765938 w 54"/>
              <a:gd name="T33" fmla="*/ 446068450 h 178"/>
              <a:gd name="T34" fmla="*/ 95765938 w 54"/>
              <a:gd name="T35" fmla="*/ 415826575 h 178"/>
              <a:gd name="T36" fmla="*/ 95765938 w 54"/>
              <a:gd name="T37" fmla="*/ 393144375 h 178"/>
              <a:gd name="T38" fmla="*/ 103327200 w 54"/>
              <a:gd name="T39" fmla="*/ 365423450 h 178"/>
              <a:gd name="T40" fmla="*/ 110886875 w 54"/>
              <a:gd name="T41" fmla="*/ 342741250 h 178"/>
              <a:gd name="T42" fmla="*/ 118448138 w 54"/>
              <a:gd name="T43" fmla="*/ 320059050 h 178"/>
              <a:gd name="T44" fmla="*/ 126007813 w 54"/>
              <a:gd name="T45" fmla="*/ 297378438 h 178"/>
              <a:gd name="T46" fmla="*/ 133569075 w 54"/>
              <a:gd name="T47" fmla="*/ 274696238 h 178"/>
              <a:gd name="T48" fmla="*/ 110886875 w 54"/>
              <a:gd name="T49" fmla="*/ 289817175 h 178"/>
              <a:gd name="T50" fmla="*/ 88206263 w 54"/>
              <a:gd name="T51" fmla="*/ 304938113 h 178"/>
              <a:gd name="T52" fmla="*/ 68045013 w 54"/>
              <a:gd name="T53" fmla="*/ 304938113 h 178"/>
              <a:gd name="T54" fmla="*/ 45362813 w 54"/>
              <a:gd name="T55" fmla="*/ 304938113 h 178"/>
              <a:gd name="T56" fmla="*/ 22682200 w 54"/>
              <a:gd name="T57" fmla="*/ 304938113 h 178"/>
              <a:gd name="T58" fmla="*/ 0 w 54"/>
              <a:gd name="T59" fmla="*/ 304938113 h 178"/>
              <a:gd name="T60" fmla="*/ 22682200 w 54"/>
              <a:gd name="T61" fmla="*/ 312499375 h 178"/>
              <a:gd name="T62" fmla="*/ 45362813 w 54"/>
              <a:gd name="T63" fmla="*/ 335181575 h 178"/>
              <a:gd name="T64" fmla="*/ 60483750 w 54"/>
              <a:gd name="T65" fmla="*/ 357862188 h 178"/>
              <a:gd name="T66" fmla="*/ 73083738 w 54"/>
              <a:gd name="T67" fmla="*/ 385584700 h 178"/>
              <a:gd name="T68" fmla="*/ 88206263 w 54"/>
              <a:gd name="T69" fmla="*/ 415826575 h 178"/>
              <a:gd name="T70" fmla="*/ 88206263 w 54"/>
              <a:gd name="T71" fmla="*/ 438507188 h 178"/>
              <a:gd name="T72" fmla="*/ 88206263 w 54"/>
              <a:gd name="T73" fmla="*/ 408265313 h 178"/>
              <a:gd name="T74" fmla="*/ 88206263 w 54"/>
              <a:gd name="T75" fmla="*/ 378023438 h 178"/>
              <a:gd name="T76" fmla="*/ 88206263 w 54"/>
              <a:gd name="T77" fmla="*/ 350302513 h 178"/>
              <a:gd name="T78" fmla="*/ 88206263 w 54"/>
              <a:gd name="T79" fmla="*/ 320059050 h 178"/>
              <a:gd name="T80" fmla="*/ 110886875 w 54"/>
              <a:gd name="T81" fmla="*/ 320059050 h 178"/>
              <a:gd name="T82" fmla="*/ 88206263 w 54"/>
              <a:gd name="T83" fmla="*/ 320059050 h 178"/>
              <a:gd name="T84" fmla="*/ 68045013 w 54"/>
              <a:gd name="T85" fmla="*/ 327620313 h 178"/>
              <a:gd name="T86" fmla="*/ 45362813 w 54"/>
              <a:gd name="T87" fmla="*/ 327620313 h 178"/>
              <a:gd name="T88" fmla="*/ 68045013 w 54"/>
              <a:gd name="T89" fmla="*/ 350302513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178"/>
              <a:gd name="T137" fmla="*/ 54 w 54"/>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178">
                <a:moveTo>
                  <a:pt x="24" y="0"/>
                </a:moveTo>
                <a:lnTo>
                  <a:pt x="21" y="9"/>
                </a:lnTo>
                <a:lnTo>
                  <a:pt x="21" y="18"/>
                </a:lnTo>
                <a:lnTo>
                  <a:pt x="24" y="41"/>
                </a:lnTo>
                <a:lnTo>
                  <a:pt x="24" y="53"/>
                </a:lnTo>
                <a:lnTo>
                  <a:pt x="24" y="65"/>
                </a:lnTo>
                <a:lnTo>
                  <a:pt x="24" y="74"/>
                </a:lnTo>
                <a:lnTo>
                  <a:pt x="24" y="83"/>
                </a:lnTo>
                <a:lnTo>
                  <a:pt x="27" y="91"/>
                </a:lnTo>
                <a:lnTo>
                  <a:pt x="27" y="100"/>
                </a:lnTo>
                <a:lnTo>
                  <a:pt x="29" y="112"/>
                </a:lnTo>
                <a:lnTo>
                  <a:pt x="29" y="124"/>
                </a:lnTo>
                <a:lnTo>
                  <a:pt x="32" y="133"/>
                </a:lnTo>
                <a:lnTo>
                  <a:pt x="32" y="142"/>
                </a:lnTo>
                <a:lnTo>
                  <a:pt x="35" y="153"/>
                </a:lnTo>
                <a:lnTo>
                  <a:pt x="35" y="165"/>
                </a:lnTo>
                <a:lnTo>
                  <a:pt x="38" y="177"/>
                </a:lnTo>
                <a:lnTo>
                  <a:pt x="38" y="165"/>
                </a:lnTo>
                <a:lnTo>
                  <a:pt x="38" y="156"/>
                </a:lnTo>
                <a:lnTo>
                  <a:pt x="41" y="145"/>
                </a:lnTo>
                <a:lnTo>
                  <a:pt x="44" y="136"/>
                </a:lnTo>
                <a:lnTo>
                  <a:pt x="47" y="127"/>
                </a:lnTo>
                <a:lnTo>
                  <a:pt x="50" y="118"/>
                </a:lnTo>
                <a:lnTo>
                  <a:pt x="53" y="109"/>
                </a:lnTo>
                <a:lnTo>
                  <a:pt x="44" y="115"/>
                </a:lnTo>
                <a:lnTo>
                  <a:pt x="35" y="121"/>
                </a:lnTo>
                <a:lnTo>
                  <a:pt x="27" y="121"/>
                </a:lnTo>
                <a:lnTo>
                  <a:pt x="18" y="121"/>
                </a:lnTo>
                <a:lnTo>
                  <a:pt x="9" y="121"/>
                </a:lnTo>
                <a:lnTo>
                  <a:pt x="0" y="121"/>
                </a:lnTo>
                <a:lnTo>
                  <a:pt x="9" y="124"/>
                </a:lnTo>
                <a:lnTo>
                  <a:pt x="18" y="133"/>
                </a:lnTo>
                <a:lnTo>
                  <a:pt x="24" y="142"/>
                </a:lnTo>
                <a:lnTo>
                  <a:pt x="29" y="153"/>
                </a:lnTo>
                <a:lnTo>
                  <a:pt x="35" y="165"/>
                </a:lnTo>
                <a:lnTo>
                  <a:pt x="35" y="174"/>
                </a:lnTo>
                <a:lnTo>
                  <a:pt x="35" y="162"/>
                </a:lnTo>
                <a:lnTo>
                  <a:pt x="35" y="150"/>
                </a:lnTo>
                <a:lnTo>
                  <a:pt x="35" y="139"/>
                </a:lnTo>
                <a:lnTo>
                  <a:pt x="35" y="127"/>
                </a:lnTo>
                <a:lnTo>
                  <a:pt x="44" y="127"/>
                </a:lnTo>
                <a:lnTo>
                  <a:pt x="35" y="127"/>
                </a:lnTo>
                <a:lnTo>
                  <a:pt x="27" y="130"/>
                </a:lnTo>
                <a:lnTo>
                  <a:pt x="18" y="130"/>
                </a:lnTo>
                <a:lnTo>
                  <a:pt x="27" y="139"/>
                </a:lnTo>
              </a:path>
            </a:pathLst>
          </a:custGeom>
          <a:noFill/>
          <a:ln w="12700" cap="rnd">
            <a:solidFill>
              <a:schemeClr val="bg1"/>
            </a:solidFill>
            <a:round/>
            <a:headEnd/>
            <a:tailEnd/>
          </a:ln>
        </p:spPr>
        <p:txBody>
          <a:bodyPr/>
          <a:lstStyle/>
          <a:p>
            <a:endParaRPr lang="tr-TR">
              <a:solidFill>
                <a:schemeClr val="bg1"/>
              </a:solidFill>
            </a:endParaRPr>
          </a:p>
        </p:txBody>
      </p:sp>
      <p:sp>
        <p:nvSpPr>
          <p:cNvPr id="378901" name="Freeform 21"/>
          <p:cNvSpPr>
            <a:spLocks/>
          </p:cNvSpPr>
          <p:nvPr/>
        </p:nvSpPr>
        <p:spPr bwMode="auto">
          <a:xfrm>
            <a:off x="2316163" y="2854325"/>
            <a:ext cx="184150" cy="1171575"/>
          </a:xfrm>
          <a:custGeom>
            <a:avLst/>
            <a:gdLst>
              <a:gd name="T0" fmla="*/ 141128750 w 116"/>
              <a:gd name="T1" fmla="*/ 22682200 h 738"/>
              <a:gd name="T2" fmla="*/ 141128750 w 116"/>
              <a:gd name="T3" fmla="*/ 68043425 h 738"/>
              <a:gd name="T4" fmla="*/ 148688425 w 116"/>
              <a:gd name="T5" fmla="*/ 133567488 h 738"/>
              <a:gd name="T6" fmla="*/ 171370625 w 116"/>
              <a:gd name="T7" fmla="*/ 178931888 h 738"/>
              <a:gd name="T8" fmla="*/ 194052825 w 116"/>
              <a:gd name="T9" fmla="*/ 224294700 h 738"/>
              <a:gd name="T10" fmla="*/ 209173763 w 116"/>
              <a:gd name="T11" fmla="*/ 282257500 h 738"/>
              <a:gd name="T12" fmla="*/ 221773750 w 116"/>
              <a:gd name="T13" fmla="*/ 327620313 h 738"/>
              <a:gd name="T14" fmla="*/ 229335013 w 116"/>
              <a:gd name="T15" fmla="*/ 372983125 h 738"/>
              <a:gd name="T16" fmla="*/ 252015625 w 116"/>
              <a:gd name="T17" fmla="*/ 425907200 h 738"/>
              <a:gd name="T18" fmla="*/ 267136563 w 116"/>
              <a:gd name="T19" fmla="*/ 476308738 h 738"/>
              <a:gd name="T20" fmla="*/ 274697825 w 116"/>
              <a:gd name="T21" fmla="*/ 521671550 h 738"/>
              <a:gd name="T22" fmla="*/ 289818763 w 116"/>
              <a:gd name="T23" fmla="*/ 567034363 h 738"/>
              <a:gd name="T24" fmla="*/ 289818763 w 116"/>
              <a:gd name="T25" fmla="*/ 612397175 h 738"/>
              <a:gd name="T26" fmla="*/ 289818763 w 116"/>
              <a:gd name="T27" fmla="*/ 670361563 h 738"/>
              <a:gd name="T28" fmla="*/ 289818763 w 116"/>
              <a:gd name="T29" fmla="*/ 723285638 h 738"/>
              <a:gd name="T30" fmla="*/ 289818763 w 116"/>
              <a:gd name="T31" fmla="*/ 776208125 h 738"/>
              <a:gd name="T32" fmla="*/ 267136563 w 116"/>
              <a:gd name="T33" fmla="*/ 821570938 h 738"/>
              <a:gd name="T34" fmla="*/ 244455950 w 116"/>
              <a:gd name="T35" fmla="*/ 864414388 h 738"/>
              <a:gd name="T36" fmla="*/ 236894688 w 116"/>
              <a:gd name="T37" fmla="*/ 917336875 h 738"/>
              <a:gd name="T38" fmla="*/ 194052825 w 116"/>
              <a:gd name="T39" fmla="*/ 962699688 h 738"/>
              <a:gd name="T40" fmla="*/ 209173763 w 116"/>
              <a:gd name="T41" fmla="*/ 1008062500 h 738"/>
              <a:gd name="T42" fmla="*/ 186491563 w 116"/>
              <a:gd name="T43" fmla="*/ 1058465625 h 738"/>
              <a:gd name="T44" fmla="*/ 163810950 w 116"/>
              <a:gd name="T45" fmla="*/ 1096267175 h 738"/>
              <a:gd name="T46" fmla="*/ 178931888 w 116"/>
              <a:gd name="T47" fmla="*/ 1050904363 h 738"/>
              <a:gd name="T48" fmla="*/ 194052825 w 116"/>
              <a:gd name="T49" fmla="*/ 1066025300 h 738"/>
              <a:gd name="T50" fmla="*/ 194052825 w 116"/>
              <a:gd name="T51" fmla="*/ 1111388113 h 738"/>
              <a:gd name="T52" fmla="*/ 163810950 w 116"/>
              <a:gd name="T53" fmla="*/ 1171871863 h 738"/>
              <a:gd name="T54" fmla="*/ 156249688 w 116"/>
              <a:gd name="T55" fmla="*/ 1229836250 h 738"/>
              <a:gd name="T56" fmla="*/ 133569075 w 116"/>
              <a:gd name="T57" fmla="*/ 1290320000 h 738"/>
              <a:gd name="T58" fmla="*/ 126007813 w 116"/>
              <a:gd name="T59" fmla="*/ 1350803750 h 738"/>
              <a:gd name="T60" fmla="*/ 103327200 w 116"/>
              <a:gd name="T61" fmla="*/ 1408768138 h 738"/>
              <a:gd name="T62" fmla="*/ 88206263 w 116"/>
              <a:gd name="T63" fmla="*/ 1469251888 h 738"/>
              <a:gd name="T64" fmla="*/ 68045013 w 116"/>
              <a:gd name="T65" fmla="*/ 1522174375 h 738"/>
              <a:gd name="T66" fmla="*/ 60483750 w 116"/>
              <a:gd name="T67" fmla="*/ 1567537188 h 738"/>
              <a:gd name="T68" fmla="*/ 52924075 w 116"/>
              <a:gd name="T69" fmla="*/ 1610380638 h 738"/>
              <a:gd name="T70" fmla="*/ 37801550 w 116"/>
              <a:gd name="T71" fmla="*/ 1663303125 h 738"/>
              <a:gd name="T72" fmla="*/ 37801550 w 116"/>
              <a:gd name="T73" fmla="*/ 1708665938 h 738"/>
              <a:gd name="T74" fmla="*/ 30241875 w 116"/>
              <a:gd name="T75" fmla="*/ 1754028750 h 738"/>
              <a:gd name="T76" fmla="*/ 30241875 w 116"/>
              <a:gd name="T77" fmla="*/ 1804431875 h 738"/>
              <a:gd name="T78" fmla="*/ 30241875 w 116"/>
              <a:gd name="T79" fmla="*/ 1857355950 h 738"/>
              <a:gd name="T80" fmla="*/ 0 w 116"/>
              <a:gd name="T81" fmla="*/ 1827114075 h 738"/>
              <a:gd name="T82" fmla="*/ 0 w 116"/>
              <a:gd name="T83" fmla="*/ 1781751263 h 738"/>
              <a:gd name="T84" fmla="*/ 15120938 w 116"/>
              <a:gd name="T85" fmla="*/ 1731348138 h 738"/>
              <a:gd name="T86" fmla="*/ 37801550 w 116"/>
              <a:gd name="T87" fmla="*/ 1685985325 h 738"/>
              <a:gd name="T88" fmla="*/ 68045013 w 116"/>
              <a:gd name="T89" fmla="*/ 1625501575 h 738"/>
              <a:gd name="T90" fmla="*/ 88206263 w 116"/>
              <a:gd name="T91" fmla="*/ 1580138763 h 738"/>
              <a:gd name="T92" fmla="*/ 95765938 w 116"/>
              <a:gd name="T93" fmla="*/ 1625501575 h 738"/>
              <a:gd name="T94" fmla="*/ 95765938 w 116"/>
              <a:gd name="T95" fmla="*/ 1685985325 h 738"/>
              <a:gd name="T96" fmla="*/ 95765938 w 116"/>
              <a:gd name="T97" fmla="*/ 1738907813 h 738"/>
              <a:gd name="T98" fmla="*/ 103327200 w 116"/>
              <a:gd name="T99" fmla="*/ 1796872200 h 738"/>
              <a:gd name="T100" fmla="*/ 118448138 w 116"/>
              <a:gd name="T101" fmla="*/ 1849794688 h 738"/>
              <a:gd name="T102" fmla="*/ 110886875 w 116"/>
              <a:gd name="T103" fmla="*/ 1804431875 h 738"/>
              <a:gd name="T104" fmla="*/ 88206263 w 116"/>
              <a:gd name="T105" fmla="*/ 1746469075 h 738"/>
              <a:gd name="T106" fmla="*/ 88206263 w 116"/>
              <a:gd name="T107" fmla="*/ 1685985325 h 738"/>
              <a:gd name="T108" fmla="*/ 88206263 w 116"/>
              <a:gd name="T109" fmla="*/ 1625501575 h 738"/>
              <a:gd name="T110" fmla="*/ 88206263 w 116"/>
              <a:gd name="T111" fmla="*/ 1567537188 h 7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
              <a:gd name="T169" fmla="*/ 0 h 738"/>
              <a:gd name="T170" fmla="*/ 116 w 116"/>
              <a:gd name="T171" fmla="*/ 738 h 7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 h="738">
                <a:moveTo>
                  <a:pt x="59" y="0"/>
                </a:moveTo>
                <a:lnTo>
                  <a:pt x="56" y="9"/>
                </a:lnTo>
                <a:lnTo>
                  <a:pt x="56" y="18"/>
                </a:lnTo>
                <a:lnTo>
                  <a:pt x="56" y="27"/>
                </a:lnTo>
                <a:lnTo>
                  <a:pt x="59" y="44"/>
                </a:lnTo>
                <a:lnTo>
                  <a:pt x="59" y="53"/>
                </a:lnTo>
                <a:lnTo>
                  <a:pt x="62" y="62"/>
                </a:lnTo>
                <a:lnTo>
                  <a:pt x="68" y="71"/>
                </a:lnTo>
                <a:lnTo>
                  <a:pt x="71" y="80"/>
                </a:lnTo>
                <a:lnTo>
                  <a:pt x="77" y="89"/>
                </a:lnTo>
                <a:lnTo>
                  <a:pt x="83" y="101"/>
                </a:lnTo>
                <a:lnTo>
                  <a:pt x="83" y="112"/>
                </a:lnTo>
                <a:lnTo>
                  <a:pt x="86" y="121"/>
                </a:lnTo>
                <a:lnTo>
                  <a:pt x="88" y="130"/>
                </a:lnTo>
                <a:lnTo>
                  <a:pt x="88" y="139"/>
                </a:lnTo>
                <a:lnTo>
                  <a:pt x="91" y="148"/>
                </a:lnTo>
                <a:lnTo>
                  <a:pt x="97" y="160"/>
                </a:lnTo>
                <a:lnTo>
                  <a:pt x="100" y="169"/>
                </a:lnTo>
                <a:lnTo>
                  <a:pt x="103" y="178"/>
                </a:lnTo>
                <a:lnTo>
                  <a:pt x="106" y="189"/>
                </a:lnTo>
                <a:lnTo>
                  <a:pt x="106" y="198"/>
                </a:lnTo>
                <a:lnTo>
                  <a:pt x="109" y="207"/>
                </a:lnTo>
                <a:lnTo>
                  <a:pt x="115" y="216"/>
                </a:lnTo>
                <a:lnTo>
                  <a:pt x="115" y="225"/>
                </a:lnTo>
                <a:lnTo>
                  <a:pt x="115" y="234"/>
                </a:lnTo>
                <a:lnTo>
                  <a:pt x="115" y="243"/>
                </a:lnTo>
                <a:lnTo>
                  <a:pt x="115" y="255"/>
                </a:lnTo>
                <a:lnTo>
                  <a:pt x="115" y="266"/>
                </a:lnTo>
                <a:lnTo>
                  <a:pt x="115" y="278"/>
                </a:lnTo>
                <a:lnTo>
                  <a:pt x="115" y="287"/>
                </a:lnTo>
                <a:lnTo>
                  <a:pt x="115" y="296"/>
                </a:lnTo>
                <a:lnTo>
                  <a:pt x="115" y="308"/>
                </a:lnTo>
                <a:lnTo>
                  <a:pt x="109" y="317"/>
                </a:lnTo>
                <a:lnTo>
                  <a:pt x="106" y="326"/>
                </a:lnTo>
                <a:lnTo>
                  <a:pt x="100" y="334"/>
                </a:lnTo>
                <a:lnTo>
                  <a:pt x="97" y="343"/>
                </a:lnTo>
                <a:lnTo>
                  <a:pt x="97" y="355"/>
                </a:lnTo>
                <a:lnTo>
                  <a:pt x="94" y="364"/>
                </a:lnTo>
                <a:lnTo>
                  <a:pt x="88" y="373"/>
                </a:lnTo>
                <a:lnTo>
                  <a:pt x="77" y="382"/>
                </a:lnTo>
                <a:lnTo>
                  <a:pt x="77" y="391"/>
                </a:lnTo>
                <a:lnTo>
                  <a:pt x="83" y="400"/>
                </a:lnTo>
                <a:lnTo>
                  <a:pt x="83" y="408"/>
                </a:lnTo>
                <a:lnTo>
                  <a:pt x="74" y="420"/>
                </a:lnTo>
                <a:lnTo>
                  <a:pt x="65" y="426"/>
                </a:lnTo>
                <a:lnTo>
                  <a:pt x="65" y="435"/>
                </a:lnTo>
                <a:lnTo>
                  <a:pt x="68" y="426"/>
                </a:lnTo>
                <a:lnTo>
                  <a:pt x="71" y="417"/>
                </a:lnTo>
                <a:lnTo>
                  <a:pt x="74" y="408"/>
                </a:lnTo>
                <a:lnTo>
                  <a:pt x="77" y="423"/>
                </a:lnTo>
                <a:lnTo>
                  <a:pt x="77" y="432"/>
                </a:lnTo>
                <a:lnTo>
                  <a:pt x="77" y="441"/>
                </a:lnTo>
                <a:lnTo>
                  <a:pt x="74" y="453"/>
                </a:lnTo>
                <a:lnTo>
                  <a:pt x="65" y="465"/>
                </a:lnTo>
                <a:lnTo>
                  <a:pt x="65" y="477"/>
                </a:lnTo>
                <a:lnTo>
                  <a:pt x="62" y="488"/>
                </a:lnTo>
                <a:lnTo>
                  <a:pt x="59" y="500"/>
                </a:lnTo>
                <a:lnTo>
                  <a:pt x="53" y="512"/>
                </a:lnTo>
                <a:lnTo>
                  <a:pt x="50" y="524"/>
                </a:lnTo>
                <a:lnTo>
                  <a:pt x="50" y="536"/>
                </a:lnTo>
                <a:lnTo>
                  <a:pt x="47" y="548"/>
                </a:lnTo>
                <a:lnTo>
                  <a:pt x="41" y="559"/>
                </a:lnTo>
                <a:lnTo>
                  <a:pt x="38" y="571"/>
                </a:lnTo>
                <a:lnTo>
                  <a:pt x="35" y="583"/>
                </a:lnTo>
                <a:lnTo>
                  <a:pt x="29" y="595"/>
                </a:lnTo>
                <a:lnTo>
                  <a:pt x="27" y="604"/>
                </a:lnTo>
                <a:lnTo>
                  <a:pt x="27" y="613"/>
                </a:lnTo>
                <a:lnTo>
                  <a:pt x="24" y="622"/>
                </a:lnTo>
                <a:lnTo>
                  <a:pt x="21" y="630"/>
                </a:lnTo>
                <a:lnTo>
                  <a:pt x="21" y="639"/>
                </a:lnTo>
                <a:lnTo>
                  <a:pt x="15" y="651"/>
                </a:lnTo>
                <a:lnTo>
                  <a:pt x="15" y="660"/>
                </a:lnTo>
                <a:lnTo>
                  <a:pt x="15" y="669"/>
                </a:lnTo>
                <a:lnTo>
                  <a:pt x="15" y="678"/>
                </a:lnTo>
                <a:lnTo>
                  <a:pt x="15" y="687"/>
                </a:lnTo>
                <a:lnTo>
                  <a:pt x="12" y="696"/>
                </a:lnTo>
                <a:lnTo>
                  <a:pt x="12" y="707"/>
                </a:lnTo>
                <a:lnTo>
                  <a:pt x="12" y="716"/>
                </a:lnTo>
                <a:lnTo>
                  <a:pt x="12" y="725"/>
                </a:lnTo>
                <a:lnTo>
                  <a:pt x="12" y="737"/>
                </a:lnTo>
                <a:lnTo>
                  <a:pt x="3" y="734"/>
                </a:lnTo>
                <a:lnTo>
                  <a:pt x="0" y="725"/>
                </a:lnTo>
                <a:lnTo>
                  <a:pt x="0" y="716"/>
                </a:lnTo>
                <a:lnTo>
                  <a:pt x="0" y="707"/>
                </a:lnTo>
                <a:lnTo>
                  <a:pt x="0" y="699"/>
                </a:lnTo>
                <a:lnTo>
                  <a:pt x="6" y="687"/>
                </a:lnTo>
                <a:lnTo>
                  <a:pt x="12" y="678"/>
                </a:lnTo>
                <a:lnTo>
                  <a:pt x="15" y="669"/>
                </a:lnTo>
                <a:lnTo>
                  <a:pt x="21" y="657"/>
                </a:lnTo>
                <a:lnTo>
                  <a:pt x="27" y="645"/>
                </a:lnTo>
                <a:lnTo>
                  <a:pt x="35" y="636"/>
                </a:lnTo>
                <a:lnTo>
                  <a:pt x="35" y="627"/>
                </a:lnTo>
                <a:lnTo>
                  <a:pt x="38" y="636"/>
                </a:lnTo>
                <a:lnTo>
                  <a:pt x="38" y="645"/>
                </a:lnTo>
                <a:lnTo>
                  <a:pt x="38" y="657"/>
                </a:lnTo>
                <a:lnTo>
                  <a:pt x="38" y="669"/>
                </a:lnTo>
                <a:lnTo>
                  <a:pt x="38" y="678"/>
                </a:lnTo>
                <a:lnTo>
                  <a:pt x="38" y="690"/>
                </a:lnTo>
                <a:lnTo>
                  <a:pt x="38" y="701"/>
                </a:lnTo>
                <a:lnTo>
                  <a:pt x="41" y="713"/>
                </a:lnTo>
                <a:lnTo>
                  <a:pt x="44" y="725"/>
                </a:lnTo>
                <a:lnTo>
                  <a:pt x="47" y="734"/>
                </a:lnTo>
                <a:lnTo>
                  <a:pt x="47" y="725"/>
                </a:lnTo>
                <a:lnTo>
                  <a:pt x="44" y="716"/>
                </a:lnTo>
                <a:lnTo>
                  <a:pt x="38" y="704"/>
                </a:lnTo>
                <a:lnTo>
                  <a:pt x="35" y="693"/>
                </a:lnTo>
                <a:lnTo>
                  <a:pt x="35" y="681"/>
                </a:lnTo>
                <a:lnTo>
                  <a:pt x="35" y="669"/>
                </a:lnTo>
                <a:lnTo>
                  <a:pt x="35" y="657"/>
                </a:lnTo>
                <a:lnTo>
                  <a:pt x="35" y="645"/>
                </a:lnTo>
                <a:lnTo>
                  <a:pt x="35" y="633"/>
                </a:lnTo>
                <a:lnTo>
                  <a:pt x="35" y="622"/>
                </a:lnTo>
              </a:path>
            </a:pathLst>
          </a:custGeom>
          <a:noFill/>
          <a:ln w="12700" cap="rnd">
            <a:solidFill>
              <a:schemeClr val="bg1"/>
            </a:solidFill>
            <a:round/>
            <a:headEnd/>
            <a:tailEnd/>
          </a:ln>
        </p:spPr>
        <p:txBody>
          <a:bodyPr/>
          <a:lstStyle/>
          <a:p>
            <a:endParaRPr lang="tr-TR">
              <a:solidFill>
                <a:schemeClr val="bg1"/>
              </a:solidFill>
            </a:endParaRPr>
          </a:p>
        </p:txBody>
      </p:sp>
      <p:sp>
        <p:nvSpPr>
          <p:cNvPr id="378902" name="Freeform 22"/>
          <p:cNvSpPr>
            <a:spLocks/>
          </p:cNvSpPr>
          <p:nvPr/>
        </p:nvSpPr>
        <p:spPr bwMode="auto">
          <a:xfrm>
            <a:off x="2211388" y="3132138"/>
            <a:ext cx="195262" cy="279400"/>
          </a:xfrm>
          <a:custGeom>
            <a:avLst/>
            <a:gdLst>
              <a:gd name="T0" fmla="*/ 0 w 123"/>
              <a:gd name="T1" fmla="*/ 52924075 h 176"/>
              <a:gd name="T2" fmla="*/ 186491085 w 123"/>
              <a:gd name="T3" fmla="*/ 441028138 h 176"/>
              <a:gd name="T4" fmla="*/ 307458275 w 123"/>
              <a:gd name="T5" fmla="*/ 0 h 176"/>
              <a:gd name="T6" fmla="*/ 0 w 123"/>
              <a:gd name="T7" fmla="*/ 52924075 h 176"/>
              <a:gd name="T8" fmla="*/ 0 60000 65536"/>
              <a:gd name="T9" fmla="*/ 0 60000 65536"/>
              <a:gd name="T10" fmla="*/ 0 60000 65536"/>
              <a:gd name="T11" fmla="*/ 0 60000 65536"/>
              <a:gd name="T12" fmla="*/ 0 w 123"/>
              <a:gd name="T13" fmla="*/ 0 h 176"/>
              <a:gd name="T14" fmla="*/ 123 w 123"/>
              <a:gd name="T15" fmla="*/ 176 h 176"/>
            </a:gdLst>
            <a:ahLst/>
            <a:cxnLst>
              <a:cxn ang="T8">
                <a:pos x="T0" y="T1"/>
              </a:cxn>
              <a:cxn ang="T9">
                <a:pos x="T2" y="T3"/>
              </a:cxn>
              <a:cxn ang="T10">
                <a:pos x="T4" y="T5"/>
              </a:cxn>
              <a:cxn ang="T11">
                <a:pos x="T6" y="T7"/>
              </a:cxn>
            </a:cxnLst>
            <a:rect l="T12" t="T13" r="T14" b="T15"/>
            <a:pathLst>
              <a:path w="123" h="176">
                <a:moveTo>
                  <a:pt x="0" y="21"/>
                </a:moveTo>
                <a:lnTo>
                  <a:pt x="74" y="175"/>
                </a:lnTo>
                <a:lnTo>
                  <a:pt x="122" y="0"/>
                </a:lnTo>
                <a:lnTo>
                  <a:pt x="0" y="21"/>
                </a:lnTo>
              </a:path>
            </a:pathLst>
          </a:custGeom>
          <a:noFill/>
          <a:ln w="12700" cap="rnd">
            <a:solidFill>
              <a:schemeClr val="bg1"/>
            </a:solidFill>
            <a:round/>
            <a:headEnd/>
            <a:tailEnd/>
          </a:ln>
        </p:spPr>
        <p:txBody>
          <a:bodyPr/>
          <a:lstStyle/>
          <a:p>
            <a:endParaRPr lang="tr-TR">
              <a:solidFill>
                <a:schemeClr val="bg1"/>
              </a:solidFill>
            </a:endParaRPr>
          </a:p>
        </p:txBody>
      </p:sp>
      <p:sp>
        <p:nvSpPr>
          <p:cNvPr id="378903" name="Rectangle 23"/>
          <p:cNvSpPr>
            <a:spLocks noChangeArrowheads="1"/>
          </p:cNvSpPr>
          <p:nvPr/>
        </p:nvSpPr>
        <p:spPr bwMode="auto">
          <a:xfrm>
            <a:off x="815975" y="2705100"/>
            <a:ext cx="639600" cy="305212"/>
          </a:xfrm>
          <a:prstGeom prst="rect">
            <a:avLst/>
          </a:prstGeom>
          <a:noFill/>
          <a:ln w="12700">
            <a:noFill/>
            <a:miter lim="800000"/>
            <a:headEnd/>
            <a:tailEnd/>
          </a:ln>
        </p:spPr>
        <p:txBody>
          <a:bodyPr wrap="none" lIns="90488" tIns="44450" rIns="90488" bIns="44450">
            <a:spAutoFit/>
          </a:bodyPr>
          <a:lstStyle/>
          <a:p>
            <a:pPr eaLnBrk="0" hangingPunct="0"/>
            <a:r>
              <a:rPr lang="en-US" sz="1400" b="1" dirty="0">
                <a:solidFill>
                  <a:schemeClr val="bg1"/>
                </a:solidFill>
                <a:latin typeface="Arial" pitchFamily="34" charset="0"/>
              </a:rPr>
              <a:t>10</a:t>
            </a:r>
            <a:r>
              <a:rPr lang="tr-TR" sz="1400" b="1" dirty="0">
                <a:solidFill>
                  <a:schemeClr val="bg1"/>
                </a:solidFill>
                <a:latin typeface="Arial" pitchFamily="34" charset="0"/>
              </a:rPr>
              <a:t>kg</a:t>
            </a:r>
            <a:r>
              <a:rPr lang="en-US" sz="1400" b="1" dirty="0">
                <a:solidFill>
                  <a:schemeClr val="bg1"/>
                </a:solidFill>
                <a:latin typeface="Arial" pitchFamily="34" charset="0"/>
              </a:rPr>
              <a:t>.</a:t>
            </a:r>
          </a:p>
        </p:txBody>
      </p:sp>
      <p:sp>
        <p:nvSpPr>
          <p:cNvPr id="378904" name="Rectangle 24"/>
          <p:cNvSpPr>
            <a:spLocks noChangeArrowheads="1"/>
          </p:cNvSpPr>
          <p:nvPr/>
        </p:nvSpPr>
        <p:spPr bwMode="auto">
          <a:xfrm>
            <a:off x="2130425" y="2625725"/>
            <a:ext cx="788678"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05" name="Freeform 25"/>
          <p:cNvSpPr>
            <a:spLocks/>
          </p:cNvSpPr>
          <p:nvPr/>
        </p:nvSpPr>
        <p:spPr bwMode="auto">
          <a:xfrm>
            <a:off x="1936750" y="3867150"/>
            <a:ext cx="509588" cy="1038225"/>
          </a:xfrm>
          <a:custGeom>
            <a:avLst/>
            <a:gdLst>
              <a:gd name="T0" fmla="*/ 312499682 w 321"/>
              <a:gd name="T1" fmla="*/ 289817175 h 654"/>
              <a:gd name="T2" fmla="*/ 347781904 w 321"/>
              <a:gd name="T3" fmla="*/ 390625013 h 654"/>
              <a:gd name="T4" fmla="*/ 357862539 w 321"/>
              <a:gd name="T5" fmla="*/ 491429675 h 654"/>
              <a:gd name="T6" fmla="*/ 393144761 w 321"/>
              <a:gd name="T7" fmla="*/ 604837500 h 654"/>
              <a:gd name="T8" fmla="*/ 393144761 w 321"/>
              <a:gd name="T9" fmla="*/ 705643750 h 654"/>
              <a:gd name="T10" fmla="*/ 413306031 w 321"/>
              <a:gd name="T11" fmla="*/ 806450000 h 654"/>
              <a:gd name="T12" fmla="*/ 413306031 w 321"/>
              <a:gd name="T13" fmla="*/ 907256250 h 654"/>
              <a:gd name="T14" fmla="*/ 413306031 w 321"/>
              <a:gd name="T15" fmla="*/ 1008062500 h 654"/>
              <a:gd name="T16" fmla="*/ 413306031 w 321"/>
              <a:gd name="T17" fmla="*/ 1108868750 h 654"/>
              <a:gd name="T18" fmla="*/ 393144761 w 321"/>
              <a:gd name="T19" fmla="*/ 1219755625 h 654"/>
              <a:gd name="T20" fmla="*/ 357862539 w 321"/>
              <a:gd name="T21" fmla="*/ 1320561875 h 654"/>
              <a:gd name="T22" fmla="*/ 269657777 w 321"/>
              <a:gd name="T23" fmla="*/ 1421368125 h 654"/>
              <a:gd name="T24" fmla="*/ 168851428 w 321"/>
              <a:gd name="T25" fmla="*/ 1476811563 h 654"/>
              <a:gd name="T26" fmla="*/ 55443492 w 321"/>
              <a:gd name="T27" fmla="*/ 1499493763 h 654"/>
              <a:gd name="T28" fmla="*/ 32762857 w 321"/>
              <a:gd name="T29" fmla="*/ 1567537188 h 654"/>
              <a:gd name="T30" fmla="*/ 90725714 w 321"/>
              <a:gd name="T31" fmla="*/ 1567537188 h 654"/>
              <a:gd name="T32" fmla="*/ 133569206 w 321"/>
              <a:gd name="T33" fmla="*/ 1600300013 h 654"/>
              <a:gd name="T34" fmla="*/ 156249841 w 321"/>
              <a:gd name="T35" fmla="*/ 1645662825 h 654"/>
              <a:gd name="T36" fmla="*/ 191532063 w 321"/>
              <a:gd name="T37" fmla="*/ 1612900000 h 654"/>
              <a:gd name="T38" fmla="*/ 302419047 w 321"/>
              <a:gd name="T39" fmla="*/ 1600300013 h 654"/>
              <a:gd name="T40" fmla="*/ 425907618 w 321"/>
              <a:gd name="T41" fmla="*/ 1590219388 h 654"/>
              <a:gd name="T42" fmla="*/ 526713967 w 321"/>
              <a:gd name="T43" fmla="*/ 1554937200 h 654"/>
              <a:gd name="T44" fmla="*/ 627520316 w 321"/>
              <a:gd name="T45" fmla="*/ 1534775950 h 654"/>
              <a:gd name="T46" fmla="*/ 672883173 w 321"/>
              <a:gd name="T47" fmla="*/ 1433969700 h 654"/>
              <a:gd name="T48" fmla="*/ 660281585 w 321"/>
              <a:gd name="T49" fmla="*/ 1333163450 h 654"/>
              <a:gd name="T50" fmla="*/ 660281585 w 321"/>
              <a:gd name="T51" fmla="*/ 1365924688 h 654"/>
              <a:gd name="T52" fmla="*/ 637600951 w 321"/>
              <a:gd name="T53" fmla="*/ 1265118438 h 654"/>
              <a:gd name="T54" fmla="*/ 637600951 w 321"/>
              <a:gd name="T55" fmla="*/ 1154231563 h 654"/>
              <a:gd name="T56" fmla="*/ 637600951 w 321"/>
              <a:gd name="T57" fmla="*/ 1030743113 h 654"/>
              <a:gd name="T58" fmla="*/ 650200950 w 321"/>
              <a:gd name="T59" fmla="*/ 929936863 h 654"/>
              <a:gd name="T60" fmla="*/ 660281585 w 321"/>
              <a:gd name="T61" fmla="*/ 829130613 h 654"/>
              <a:gd name="T62" fmla="*/ 660281585 w 321"/>
              <a:gd name="T63" fmla="*/ 728325950 h 654"/>
              <a:gd name="T64" fmla="*/ 672883173 w 321"/>
              <a:gd name="T65" fmla="*/ 627518113 h 654"/>
              <a:gd name="T66" fmla="*/ 672883173 w 321"/>
              <a:gd name="T67" fmla="*/ 526711863 h 654"/>
              <a:gd name="T68" fmla="*/ 672883173 w 321"/>
              <a:gd name="T69" fmla="*/ 413305625 h 654"/>
              <a:gd name="T70" fmla="*/ 637600951 w 321"/>
              <a:gd name="T71" fmla="*/ 312499375 h 654"/>
              <a:gd name="T72" fmla="*/ 627520316 w 321"/>
              <a:gd name="T73" fmla="*/ 211693125 h 654"/>
              <a:gd name="T74" fmla="*/ 627520316 w 321"/>
              <a:gd name="T75" fmla="*/ 100806250 h 654"/>
              <a:gd name="T76" fmla="*/ 650200950 w 321"/>
              <a:gd name="T77" fmla="*/ 0 h 654"/>
              <a:gd name="T78" fmla="*/ 672883173 w 321"/>
              <a:gd name="T79" fmla="*/ 110886875 h 654"/>
              <a:gd name="T80" fmla="*/ 715725077 w 321"/>
              <a:gd name="T81" fmla="*/ 224293113 h 654"/>
              <a:gd name="T82" fmla="*/ 751007299 w 321"/>
              <a:gd name="T83" fmla="*/ 325100950 h 654"/>
              <a:gd name="T84" fmla="*/ 783770157 w 321"/>
              <a:gd name="T85" fmla="*/ 435986238 h 654"/>
              <a:gd name="T86" fmla="*/ 783770157 w 321"/>
              <a:gd name="T87" fmla="*/ 536792488 h 654"/>
              <a:gd name="T88" fmla="*/ 783770157 w 321"/>
              <a:gd name="T89" fmla="*/ 660280938 h 654"/>
              <a:gd name="T90" fmla="*/ 783770157 w 321"/>
              <a:gd name="T91" fmla="*/ 761087188 h 654"/>
              <a:gd name="T92" fmla="*/ 751007299 w 321"/>
              <a:gd name="T93" fmla="*/ 861893438 h 654"/>
              <a:gd name="T94" fmla="*/ 715725077 w 321"/>
              <a:gd name="T95" fmla="*/ 985380300 h 654"/>
              <a:gd name="T96" fmla="*/ 715725077 w 321"/>
              <a:gd name="T97" fmla="*/ 1086186550 h 654"/>
              <a:gd name="T98" fmla="*/ 751007299 w 321"/>
              <a:gd name="T99" fmla="*/ 1186992800 h 654"/>
              <a:gd name="T100" fmla="*/ 796370156 w 321"/>
              <a:gd name="T101" fmla="*/ 1310481250 h 654"/>
              <a:gd name="T102" fmla="*/ 806450791 w 321"/>
              <a:gd name="T103" fmla="*/ 1411287500 h 654"/>
              <a:gd name="T104" fmla="*/ 738407300 w 321"/>
              <a:gd name="T105" fmla="*/ 1466730938 h 6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1"/>
              <a:gd name="T160" fmla="*/ 0 h 654"/>
              <a:gd name="T161" fmla="*/ 321 w 321"/>
              <a:gd name="T162" fmla="*/ 654 h 6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1" h="654">
                <a:moveTo>
                  <a:pt x="120" y="89"/>
                </a:moveTo>
                <a:lnTo>
                  <a:pt x="120" y="102"/>
                </a:lnTo>
                <a:lnTo>
                  <a:pt x="124" y="115"/>
                </a:lnTo>
                <a:lnTo>
                  <a:pt x="124" y="129"/>
                </a:lnTo>
                <a:lnTo>
                  <a:pt x="133" y="142"/>
                </a:lnTo>
                <a:lnTo>
                  <a:pt x="138" y="155"/>
                </a:lnTo>
                <a:lnTo>
                  <a:pt x="138" y="169"/>
                </a:lnTo>
                <a:lnTo>
                  <a:pt x="138" y="182"/>
                </a:lnTo>
                <a:lnTo>
                  <a:pt x="142" y="195"/>
                </a:lnTo>
                <a:lnTo>
                  <a:pt x="147" y="209"/>
                </a:lnTo>
                <a:lnTo>
                  <a:pt x="151" y="227"/>
                </a:lnTo>
                <a:lnTo>
                  <a:pt x="156" y="240"/>
                </a:lnTo>
                <a:lnTo>
                  <a:pt x="156" y="253"/>
                </a:lnTo>
                <a:lnTo>
                  <a:pt x="156" y="267"/>
                </a:lnTo>
                <a:lnTo>
                  <a:pt x="156" y="280"/>
                </a:lnTo>
                <a:lnTo>
                  <a:pt x="160" y="293"/>
                </a:lnTo>
                <a:lnTo>
                  <a:pt x="160" y="307"/>
                </a:lnTo>
                <a:lnTo>
                  <a:pt x="164" y="320"/>
                </a:lnTo>
                <a:lnTo>
                  <a:pt x="164" y="333"/>
                </a:lnTo>
                <a:lnTo>
                  <a:pt x="164" y="346"/>
                </a:lnTo>
                <a:lnTo>
                  <a:pt x="164" y="360"/>
                </a:lnTo>
                <a:lnTo>
                  <a:pt x="164" y="373"/>
                </a:lnTo>
                <a:lnTo>
                  <a:pt x="164" y="386"/>
                </a:lnTo>
                <a:lnTo>
                  <a:pt x="164" y="400"/>
                </a:lnTo>
                <a:lnTo>
                  <a:pt x="164" y="413"/>
                </a:lnTo>
                <a:lnTo>
                  <a:pt x="164" y="426"/>
                </a:lnTo>
                <a:lnTo>
                  <a:pt x="164" y="440"/>
                </a:lnTo>
                <a:lnTo>
                  <a:pt x="160" y="453"/>
                </a:lnTo>
                <a:lnTo>
                  <a:pt x="160" y="466"/>
                </a:lnTo>
                <a:lnTo>
                  <a:pt x="156" y="484"/>
                </a:lnTo>
                <a:lnTo>
                  <a:pt x="147" y="498"/>
                </a:lnTo>
                <a:lnTo>
                  <a:pt x="142" y="511"/>
                </a:lnTo>
                <a:lnTo>
                  <a:pt x="142" y="524"/>
                </a:lnTo>
                <a:lnTo>
                  <a:pt x="129" y="538"/>
                </a:lnTo>
                <a:lnTo>
                  <a:pt x="120" y="551"/>
                </a:lnTo>
                <a:lnTo>
                  <a:pt x="107" y="564"/>
                </a:lnTo>
                <a:lnTo>
                  <a:pt x="89" y="569"/>
                </a:lnTo>
                <a:lnTo>
                  <a:pt x="76" y="573"/>
                </a:lnTo>
                <a:lnTo>
                  <a:pt x="67" y="586"/>
                </a:lnTo>
                <a:lnTo>
                  <a:pt x="53" y="591"/>
                </a:lnTo>
                <a:lnTo>
                  <a:pt x="40" y="591"/>
                </a:lnTo>
                <a:lnTo>
                  <a:pt x="22" y="595"/>
                </a:lnTo>
                <a:lnTo>
                  <a:pt x="9" y="604"/>
                </a:lnTo>
                <a:lnTo>
                  <a:pt x="0" y="617"/>
                </a:lnTo>
                <a:lnTo>
                  <a:pt x="13" y="622"/>
                </a:lnTo>
                <a:lnTo>
                  <a:pt x="18" y="635"/>
                </a:lnTo>
                <a:lnTo>
                  <a:pt x="31" y="640"/>
                </a:lnTo>
                <a:lnTo>
                  <a:pt x="36" y="622"/>
                </a:lnTo>
                <a:lnTo>
                  <a:pt x="36" y="609"/>
                </a:lnTo>
                <a:lnTo>
                  <a:pt x="40" y="626"/>
                </a:lnTo>
                <a:lnTo>
                  <a:pt x="53" y="635"/>
                </a:lnTo>
                <a:lnTo>
                  <a:pt x="53" y="622"/>
                </a:lnTo>
                <a:lnTo>
                  <a:pt x="58" y="640"/>
                </a:lnTo>
                <a:lnTo>
                  <a:pt x="62" y="653"/>
                </a:lnTo>
                <a:lnTo>
                  <a:pt x="71" y="640"/>
                </a:lnTo>
                <a:lnTo>
                  <a:pt x="76" y="626"/>
                </a:lnTo>
                <a:lnTo>
                  <a:pt x="76" y="640"/>
                </a:lnTo>
                <a:lnTo>
                  <a:pt x="89" y="640"/>
                </a:lnTo>
                <a:lnTo>
                  <a:pt x="102" y="640"/>
                </a:lnTo>
                <a:lnTo>
                  <a:pt x="120" y="635"/>
                </a:lnTo>
                <a:lnTo>
                  <a:pt x="138" y="631"/>
                </a:lnTo>
                <a:lnTo>
                  <a:pt x="156" y="631"/>
                </a:lnTo>
                <a:lnTo>
                  <a:pt x="169" y="631"/>
                </a:lnTo>
                <a:lnTo>
                  <a:pt x="182" y="622"/>
                </a:lnTo>
                <a:lnTo>
                  <a:pt x="196" y="617"/>
                </a:lnTo>
                <a:lnTo>
                  <a:pt x="209" y="617"/>
                </a:lnTo>
                <a:lnTo>
                  <a:pt x="222" y="617"/>
                </a:lnTo>
                <a:lnTo>
                  <a:pt x="236" y="613"/>
                </a:lnTo>
                <a:lnTo>
                  <a:pt x="249" y="609"/>
                </a:lnTo>
                <a:lnTo>
                  <a:pt x="262" y="595"/>
                </a:lnTo>
                <a:lnTo>
                  <a:pt x="267" y="582"/>
                </a:lnTo>
                <a:lnTo>
                  <a:pt x="267" y="569"/>
                </a:lnTo>
                <a:lnTo>
                  <a:pt x="267" y="555"/>
                </a:lnTo>
                <a:lnTo>
                  <a:pt x="267" y="542"/>
                </a:lnTo>
                <a:lnTo>
                  <a:pt x="262" y="529"/>
                </a:lnTo>
                <a:lnTo>
                  <a:pt x="262" y="542"/>
                </a:lnTo>
                <a:lnTo>
                  <a:pt x="262" y="555"/>
                </a:lnTo>
                <a:lnTo>
                  <a:pt x="262" y="542"/>
                </a:lnTo>
                <a:lnTo>
                  <a:pt x="253" y="529"/>
                </a:lnTo>
                <a:lnTo>
                  <a:pt x="253" y="515"/>
                </a:lnTo>
                <a:lnTo>
                  <a:pt x="253" y="502"/>
                </a:lnTo>
                <a:lnTo>
                  <a:pt x="253" y="489"/>
                </a:lnTo>
                <a:lnTo>
                  <a:pt x="253" y="471"/>
                </a:lnTo>
                <a:lnTo>
                  <a:pt x="253" y="458"/>
                </a:lnTo>
                <a:lnTo>
                  <a:pt x="253" y="444"/>
                </a:lnTo>
                <a:lnTo>
                  <a:pt x="253" y="426"/>
                </a:lnTo>
                <a:lnTo>
                  <a:pt x="253" y="409"/>
                </a:lnTo>
                <a:lnTo>
                  <a:pt x="253" y="395"/>
                </a:lnTo>
                <a:lnTo>
                  <a:pt x="253" y="382"/>
                </a:lnTo>
                <a:lnTo>
                  <a:pt x="258" y="369"/>
                </a:lnTo>
                <a:lnTo>
                  <a:pt x="262" y="355"/>
                </a:lnTo>
                <a:lnTo>
                  <a:pt x="262" y="342"/>
                </a:lnTo>
                <a:lnTo>
                  <a:pt x="262" y="329"/>
                </a:lnTo>
                <a:lnTo>
                  <a:pt x="262" y="315"/>
                </a:lnTo>
                <a:lnTo>
                  <a:pt x="262" y="302"/>
                </a:lnTo>
                <a:lnTo>
                  <a:pt x="262" y="289"/>
                </a:lnTo>
                <a:lnTo>
                  <a:pt x="267" y="275"/>
                </a:lnTo>
                <a:lnTo>
                  <a:pt x="267" y="262"/>
                </a:lnTo>
                <a:lnTo>
                  <a:pt x="267" y="249"/>
                </a:lnTo>
                <a:lnTo>
                  <a:pt x="267" y="235"/>
                </a:lnTo>
                <a:lnTo>
                  <a:pt x="267" y="222"/>
                </a:lnTo>
                <a:lnTo>
                  <a:pt x="267" y="209"/>
                </a:lnTo>
                <a:lnTo>
                  <a:pt x="267" y="195"/>
                </a:lnTo>
                <a:lnTo>
                  <a:pt x="267" y="178"/>
                </a:lnTo>
                <a:lnTo>
                  <a:pt x="267" y="164"/>
                </a:lnTo>
                <a:lnTo>
                  <a:pt x="262" y="151"/>
                </a:lnTo>
                <a:lnTo>
                  <a:pt x="258" y="138"/>
                </a:lnTo>
                <a:lnTo>
                  <a:pt x="253" y="124"/>
                </a:lnTo>
                <a:lnTo>
                  <a:pt x="249" y="111"/>
                </a:lnTo>
                <a:lnTo>
                  <a:pt x="249" y="98"/>
                </a:lnTo>
                <a:lnTo>
                  <a:pt x="249" y="84"/>
                </a:lnTo>
                <a:lnTo>
                  <a:pt x="249" y="71"/>
                </a:lnTo>
                <a:lnTo>
                  <a:pt x="249" y="53"/>
                </a:lnTo>
                <a:lnTo>
                  <a:pt x="249" y="40"/>
                </a:lnTo>
                <a:lnTo>
                  <a:pt x="249" y="27"/>
                </a:lnTo>
                <a:lnTo>
                  <a:pt x="249" y="13"/>
                </a:lnTo>
                <a:lnTo>
                  <a:pt x="258" y="0"/>
                </a:lnTo>
                <a:lnTo>
                  <a:pt x="262" y="13"/>
                </a:lnTo>
                <a:lnTo>
                  <a:pt x="262" y="31"/>
                </a:lnTo>
                <a:lnTo>
                  <a:pt x="267" y="44"/>
                </a:lnTo>
                <a:lnTo>
                  <a:pt x="276" y="58"/>
                </a:lnTo>
                <a:lnTo>
                  <a:pt x="280" y="76"/>
                </a:lnTo>
                <a:lnTo>
                  <a:pt x="284" y="89"/>
                </a:lnTo>
                <a:lnTo>
                  <a:pt x="289" y="102"/>
                </a:lnTo>
                <a:lnTo>
                  <a:pt x="293" y="115"/>
                </a:lnTo>
                <a:lnTo>
                  <a:pt x="298" y="129"/>
                </a:lnTo>
                <a:lnTo>
                  <a:pt x="302" y="147"/>
                </a:lnTo>
                <a:lnTo>
                  <a:pt x="307" y="160"/>
                </a:lnTo>
                <a:lnTo>
                  <a:pt x="311" y="173"/>
                </a:lnTo>
                <a:lnTo>
                  <a:pt x="311" y="187"/>
                </a:lnTo>
                <a:lnTo>
                  <a:pt x="311" y="200"/>
                </a:lnTo>
                <a:lnTo>
                  <a:pt x="311" y="213"/>
                </a:lnTo>
                <a:lnTo>
                  <a:pt x="311" y="227"/>
                </a:lnTo>
                <a:lnTo>
                  <a:pt x="311" y="244"/>
                </a:lnTo>
                <a:lnTo>
                  <a:pt x="311" y="262"/>
                </a:lnTo>
                <a:lnTo>
                  <a:pt x="311" y="275"/>
                </a:lnTo>
                <a:lnTo>
                  <a:pt x="311" y="289"/>
                </a:lnTo>
                <a:lnTo>
                  <a:pt x="311" y="302"/>
                </a:lnTo>
                <a:lnTo>
                  <a:pt x="302" y="315"/>
                </a:lnTo>
                <a:lnTo>
                  <a:pt x="298" y="329"/>
                </a:lnTo>
                <a:lnTo>
                  <a:pt x="298" y="342"/>
                </a:lnTo>
                <a:lnTo>
                  <a:pt x="298" y="360"/>
                </a:lnTo>
                <a:lnTo>
                  <a:pt x="289" y="378"/>
                </a:lnTo>
                <a:lnTo>
                  <a:pt x="284" y="391"/>
                </a:lnTo>
                <a:lnTo>
                  <a:pt x="284" y="404"/>
                </a:lnTo>
                <a:lnTo>
                  <a:pt x="284" y="418"/>
                </a:lnTo>
                <a:lnTo>
                  <a:pt x="284" y="431"/>
                </a:lnTo>
                <a:lnTo>
                  <a:pt x="284" y="444"/>
                </a:lnTo>
                <a:lnTo>
                  <a:pt x="293" y="458"/>
                </a:lnTo>
                <a:lnTo>
                  <a:pt x="298" y="471"/>
                </a:lnTo>
                <a:lnTo>
                  <a:pt x="302" y="484"/>
                </a:lnTo>
                <a:lnTo>
                  <a:pt x="307" y="502"/>
                </a:lnTo>
                <a:lnTo>
                  <a:pt x="316" y="520"/>
                </a:lnTo>
                <a:lnTo>
                  <a:pt x="316" y="533"/>
                </a:lnTo>
                <a:lnTo>
                  <a:pt x="316" y="546"/>
                </a:lnTo>
                <a:lnTo>
                  <a:pt x="320" y="560"/>
                </a:lnTo>
                <a:lnTo>
                  <a:pt x="320" y="573"/>
                </a:lnTo>
                <a:lnTo>
                  <a:pt x="307" y="582"/>
                </a:lnTo>
                <a:lnTo>
                  <a:pt x="293" y="582"/>
                </a:lnTo>
                <a:lnTo>
                  <a:pt x="280" y="586"/>
                </a:lnTo>
                <a:lnTo>
                  <a:pt x="267" y="586"/>
                </a:lnTo>
              </a:path>
            </a:pathLst>
          </a:custGeom>
          <a:noFill/>
          <a:ln w="12700" cap="rnd">
            <a:solidFill>
              <a:schemeClr val="bg1"/>
            </a:solidFill>
            <a:round/>
            <a:headEnd/>
            <a:tailEnd/>
          </a:ln>
        </p:spPr>
        <p:txBody>
          <a:bodyPr/>
          <a:lstStyle/>
          <a:p>
            <a:endParaRPr lang="tr-TR">
              <a:solidFill>
                <a:schemeClr val="bg1"/>
              </a:solidFill>
            </a:endParaRPr>
          </a:p>
        </p:txBody>
      </p:sp>
      <p:sp>
        <p:nvSpPr>
          <p:cNvPr id="378906" name="Freeform 26"/>
          <p:cNvSpPr>
            <a:spLocks/>
          </p:cNvSpPr>
          <p:nvPr/>
        </p:nvSpPr>
        <p:spPr bwMode="auto">
          <a:xfrm>
            <a:off x="2268538" y="4649788"/>
            <a:ext cx="30162" cy="85725"/>
          </a:xfrm>
          <a:custGeom>
            <a:avLst/>
            <a:gdLst>
              <a:gd name="T0" fmla="*/ 35281603 w 19"/>
              <a:gd name="T1" fmla="*/ 0 h 54"/>
              <a:gd name="T2" fmla="*/ 45362061 w 19"/>
              <a:gd name="T3" fmla="*/ 32762825 h 54"/>
              <a:gd name="T4" fmla="*/ 45362061 w 19"/>
              <a:gd name="T5" fmla="*/ 68045013 h 54"/>
              <a:gd name="T6" fmla="*/ 35281603 w 19"/>
              <a:gd name="T7" fmla="*/ 100806250 h 54"/>
              <a:gd name="T8" fmla="*/ 0 w 19"/>
              <a:gd name="T9" fmla="*/ 133569075 h 54"/>
              <a:gd name="T10" fmla="*/ 0 60000 65536"/>
              <a:gd name="T11" fmla="*/ 0 60000 65536"/>
              <a:gd name="T12" fmla="*/ 0 60000 65536"/>
              <a:gd name="T13" fmla="*/ 0 60000 65536"/>
              <a:gd name="T14" fmla="*/ 0 60000 65536"/>
              <a:gd name="T15" fmla="*/ 0 w 19"/>
              <a:gd name="T16" fmla="*/ 0 h 54"/>
              <a:gd name="T17" fmla="*/ 19 w 19"/>
              <a:gd name="T18" fmla="*/ 54 h 54"/>
            </a:gdLst>
            <a:ahLst/>
            <a:cxnLst>
              <a:cxn ang="T10">
                <a:pos x="T0" y="T1"/>
              </a:cxn>
              <a:cxn ang="T11">
                <a:pos x="T2" y="T3"/>
              </a:cxn>
              <a:cxn ang="T12">
                <a:pos x="T4" y="T5"/>
              </a:cxn>
              <a:cxn ang="T13">
                <a:pos x="T6" y="T7"/>
              </a:cxn>
              <a:cxn ang="T14">
                <a:pos x="T8" y="T9"/>
              </a:cxn>
            </a:cxnLst>
            <a:rect l="T15" t="T16" r="T17" b="T18"/>
            <a:pathLst>
              <a:path w="19" h="54">
                <a:moveTo>
                  <a:pt x="14" y="0"/>
                </a:moveTo>
                <a:lnTo>
                  <a:pt x="18" y="13"/>
                </a:lnTo>
                <a:lnTo>
                  <a:pt x="18" y="27"/>
                </a:lnTo>
                <a:lnTo>
                  <a:pt x="14" y="40"/>
                </a:lnTo>
                <a:lnTo>
                  <a:pt x="0" y="53"/>
                </a:lnTo>
              </a:path>
            </a:pathLst>
          </a:custGeom>
          <a:noFill/>
          <a:ln w="12700" cap="rnd">
            <a:solidFill>
              <a:schemeClr val="bg1"/>
            </a:solidFill>
            <a:round/>
            <a:headEnd/>
            <a:tailEnd/>
          </a:ln>
        </p:spPr>
        <p:txBody>
          <a:bodyPr/>
          <a:lstStyle/>
          <a:p>
            <a:endParaRPr lang="tr-TR">
              <a:solidFill>
                <a:schemeClr val="bg1"/>
              </a:solidFill>
            </a:endParaRPr>
          </a:p>
        </p:txBody>
      </p:sp>
      <p:sp>
        <p:nvSpPr>
          <p:cNvPr id="378907" name="Freeform 27"/>
          <p:cNvSpPr>
            <a:spLocks/>
          </p:cNvSpPr>
          <p:nvPr/>
        </p:nvSpPr>
        <p:spPr bwMode="auto">
          <a:xfrm>
            <a:off x="3589338" y="1966913"/>
            <a:ext cx="28575" cy="6350"/>
          </a:xfrm>
          <a:custGeom>
            <a:avLst/>
            <a:gdLst>
              <a:gd name="T0" fmla="*/ 0 w 18"/>
              <a:gd name="T1" fmla="*/ 0 h 4"/>
              <a:gd name="T2" fmla="*/ 22682200 w 18"/>
              <a:gd name="T3" fmla="*/ 7559675 h 4"/>
              <a:gd name="T4" fmla="*/ 42843450 w 18"/>
              <a:gd name="T5" fmla="*/ 7559675 h 4"/>
              <a:gd name="T6" fmla="*/ 0 60000 65536"/>
              <a:gd name="T7" fmla="*/ 0 60000 65536"/>
              <a:gd name="T8" fmla="*/ 0 60000 65536"/>
              <a:gd name="T9" fmla="*/ 0 w 18"/>
              <a:gd name="T10" fmla="*/ 0 h 4"/>
              <a:gd name="T11" fmla="*/ 18 w 18"/>
              <a:gd name="T12" fmla="*/ 4 h 4"/>
            </a:gdLst>
            <a:ahLst/>
            <a:cxnLst>
              <a:cxn ang="T6">
                <a:pos x="T0" y="T1"/>
              </a:cxn>
              <a:cxn ang="T7">
                <a:pos x="T2" y="T3"/>
              </a:cxn>
              <a:cxn ang="T8">
                <a:pos x="T4" y="T5"/>
              </a:cxn>
            </a:cxnLst>
            <a:rect l="T9" t="T10" r="T11" b="T12"/>
            <a:pathLst>
              <a:path w="18" h="4">
                <a:moveTo>
                  <a:pt x="0" y="0"/>
                </a:moveTo>
                <a:lnTo>
                  <a:pt x="9" y="3"/>
                </a:lnTo>
                <a:lnTo>
                  <a:pt x="17" y="3"/>
                </a:lnTo>
              </a:path>
            </a:pathLst>
          </a:custGeom>
          <a:noFill/>
          <a:ln w="12700" cap="rnd">
            <a:solidFill>
              <a:schemeClr val="bg1"/>
            </a:solidFill>
            <a:round/>
            <a:headEnd/>
            <a:tailEnd/>
          </a:ln>
        </p:spPr>
        <p:txBody>
          <a:bodyPr/>
          <a:lstStyle/>
          <a:p>
            <a:endParaRPr lang="tr-TR">
              <a:solidFill>
                <a:schemeClr val="bg1"/>
              </a:solidFill>
            </a:endParaRPr>
          </a:p>
        </p:txBody>
      </p:sp>
      <p:sp>
        <p:nvSpPr>
          <p:cNvPr id="378908" name="Freeform 28"/>
          <p:cNvSpPr>
            <a:spLocks/>
          </p:cNvSpPr>
          <p:nvPr/>
        </p:nvSpPr>
        <p:spPr bwMode="auto">
          <a:xfrm>
            <a:off x="3597275" y="2019300"/>
            <a:ext cx="30163" cy="15875"/>
          </a:xfrm>
          <a:custGeom>
            <a:avLst/>
            <a:gdLst>
              <a:gd name="T0" fmla="*/ 0 w 19"/>
              <a:gd name="T1" fmla="*/ 7559675 h 10"/>
              <a:gd name="T2" fmla="*/ 22682576 w 19"/>
              <a:gd name="T3" fmla="*/ 0 h 10"/>
              <a:gd name="T4" fmla="*/ 45363564 w 19"/>
              <a:gd name="T5" fmla="*/ 0 h 10"/>
              <a:gd name="T6" fmla="*/ 45363564 w 19"/>
              <a:gd name="T7" fmla="*/ 22682200 h 10"/>
              <a:gd name="T8" fmla="*/ 0 w 19"/>
              <a:gd name="T9" fmla="*/ 755967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3"/>
                </a:moveTo>
                <a:lnTo>
                  <a:pt x="9" y="0"/>
                </a:lnTo>
                <a:lnTo>
                  <a:pt x="18" y="0"/>
                </a:lnTo>
                <a:lnTo>
                  <a:pt x="18" y="9"/>
                </a:lnTo>
                <a:lnTo>
                  <a:pt x="0" y="3"/>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09" name="Freeform 29"/>
          <p:cNvSpPr>
            <a:spLocks/>
          </p:cNvSpPr>
          <p:nvPr/>
        </p:nvSpPr>
        <p:spPr bwMode="auto">
          <a:xfrm>
            <a:off x="4016375" y="2187575"/>
            <a:ext cx="100013" cy="427038"/>
          </a:xfrm>
          <a:custGeom>
            <a:avLst/>
            <a:gdLst>
              <a:gd name="T0" fmla="*/ 0 w 63"/>
              <a:gd name="T1" fmla="*/ 0 h 269"/>
              <a:gd name="T2" fmla="*/ 10080675 w 63"/>
              <a:gd name="T3" fmla="*/ 22682227 h 269"/>
              <a:gd name="T4" fmla="*/ 22682313 w 63"/>
              <a:gd name="T5" fmla="*/ 52924137 h 269"/>
              <a:gd name="T6" fmla="*/ 22682313 w 63"/>
              <a:gd name="T7" fmla="*/ 75604776 h 269"/>
              <a:gd name="T8" fmla="*/ 27722651 w 63"/>
              <a:gd name="T9" fmla="*/ 105846686 h 269"/>
              <a:gd name="T10" fmla="*/ 40322702 w 63"/>
              <a:gd name="T11" fmla="*/ 128528913 h 269"/>
              <a:gd name="T12" fmla="*/ 45363039 w 63"/>
              <a:gd name="T13" fmla="*/ 158770823 h 269"/>
              <a:gd name="T14" fmla="*/ 45363039 w 63"/>
              <a:gd name="T15" fmla="*/ 136088597 h 269"/>
              <a:gd name="T16" fmla="*/ 45363039 w 63"/>
              <a:gd name="T17" fmla="*/ 113407958 h 269"/>
              <a:gd name="T18" fmla="*/ 40322702 w 63"/>
              <a:gd name="T19" fmla="*/ 90725731 h 269"/>
              <a:gd name="T20" fmla="*/ 27722651 w 63"/>
              <a:gd name="T21" fmla="*/ 60483821 h 269"/>
              <a:gd name="T22" fmla="*/ 27722651 w 63"/>
              <a:gd name="T23" fmla="*/ 37803182 h 269"/>
              <a:gd name="T24" fmla="*/ 27722651 w 63"/>
              <a:gd name="T25" fmla="*/ 15120955 h 269"/>
              <a:gd name="T26" fmla="*/ 27722651 w 63"/>
              <a:gd name="T27" fmla="*/ 45362866 h 269"/>
              <a:gd name="T28" fmla="*/ 27722651 w 63"/>
              <a:gd name="T29" fmla="*/ 68045092 h 269"/>
              <a:gd name="T30" fmla="*/ 10080675 w 63"/>
              <a:gd name="T31" fmla="*/ 52924137 h 269"/>
              <a:gd name="T32" fmla="*/ 10080675 w 63"/>
              <a:gd name="T33" fmla="*/ 30241910 h 269"/>
              <a:gd name="T34" fmla="*/ 22682313 w 63"/>
              <a:gd name="T35" fmla="*/ 52924137 h 269"/>
              <a:gd name="T36" fmla="*/ 22682313 w 63"/>
              <a:gd name="T37" fmla="*/ 75604776 h 269"/>
              <a:gd name="T38" fmla="*/ 27722651 w 63"/>
              <a:gd name="T39" fmla="*/ 105846686 h 269"/>
              <a:gd name="T40" fmla="*/ 32762989 w 63"/>
              <a:gd name="T41" fmla="*/ 128528913 h 269"/>
              <a:gd name="T42" fmla="*/ 45363039 w 63"/>
              <a:gd name="T43" fmla="*/ 151209552 h 269"/>
              <a:gd name="T44" fmla="*/ 50403377 w 63"/>
              <a:gd name="T45" fmla="*/ 171370826 h 269"/>
              <a:gd name="T46" fmla="*/ 60484052 w 63"/>
              <a:gd name="T47" fmla="*/ 194053052 h 269"/>
              <a:gd name="T48" fmla="*/ 73085690 w 63"/>
              <a:gd name="T49" fmla="*/ 216733691 h 269"/>
              <a:gd name="T50" fmla="*/ 78126028 w 63"/>
              <a:gd name="T51" fmla="*/ 239415918 h 269"/>
              <a:gd name="T52" fmla="*/ 88206703 w 63"/>
              <a:gd name="T53" fmla="*/ 262096557 h 269"/>
              <a:gd name="T54" fmla="*/ 95766416 w 63"/>
              <a:gd name="T55" fmla="*/ 284778783 h 269"/>
              <a:gd name="T56" fmla="*/ 110887429 w 63"/>
              <a:gd name="T57" fmla="*/ 315020694 h 269"/>
              <a:gd name="T58" fmla="*/ 118448730 w 63"/>
              <a:gd name="T59" fmla="*/ 337701333 h 269"/>
              <a:gd name="T60" fmla="*/ 128529405 w 63"/>
              <a:gd name="T61" fmla="*/ 360383559 h 269"/>
              <a:gd name="T62" fmla="*/ 133569743 w 63"/>
              <a:gd name="T63" fmla="*/ 383064199 h 269"/>
              <a:gd name="T64" fmla="*/ 138610080 w 63"/>
              <a:gd name="T65" fmla="*/ 405746425 h 269"/>
              <a:gd name="T66" fmla="*/ 146169793 w 63"/>
              <a:gd name="T67" fmla="*/ 428427064 h 269"/>
              <a:gd name="T68" fmla="*/ 146169793 w 63"/>
              <a:gd name="T69" fmla="*/ 451109291 h 269"/>
              <a:gd name="T70" fmla="*/ 151210131 w 63"/>
              <a:gd name="T71" fmla="*/ 473789930 h 269"/>
              <a:gd name="T72" fmla="*/ 156250469 w 63"/>
              <a:gd name="T73" fmla="*/ 496472156 h 269"/>
              <a:gd name="T74" fmla="*/ 156250469 w 63"/>
              <a:gd name="T75" fmla="*/ 516633430 h 269"/>
              <a:gd name="T76" fmla="*/ 156250469 w 63"/>
              <a:gd name="T77" fmla="*/ 539314069 h 269"/>
              <a:gd name="T78" fmla="*/ 156250469 w 63"/>
              <a:gd name="T79" fmla="*/ 569555979 h 269"/>
              <a:gd name="T80" fmla="*/ 156250469 w 63"/>
              <a:gd name="T81" fmla="*/ 599797890 h 269"/>
              <a:gd name="T82" fmla="*/ 156250469 w 63"/>
              <a:gd name="T83" fmla="*/ 630039800 h 269"/>
              <a:gd name="T84" fmla="*/ 156250469 w 63"/>
              <a:gd name="T85" fmla="*/ 652722027 h 269"/>
              <a:gd name="T86" fmla="*/ 156250469 w 63"/>
              <a:gd name="T87" fmla="*/ 675402666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269"/>
              <a:gd name="T134" fmla="*/ 63 w 63"/>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269">
                <a:moveTo>
                  <a:pt x="0" y="0"/>
                </a:moveTo>
                <a:lnTo>
                  <a:pt x="4" y="9"/>
                </a:lnTo>
                <a:lnTo>
                  <a:pt x="9" y="21"/>
                </a:lnTo>
                <a:lnTo>
                  <a:pt x="9" y="30"/>
                </a:lnTo>
                <a:lnTo>
                  <a:pt x="11" y="42"/>
                </a:lnTo>
                <a:lnTo>
                  <a:pt x="16" y="51"/>
                </a:lnTo>
                <a:lnTo>
                  <a:pt x="18" y="63"/>
                </a:lnTo>
                <a:lnTo>
                  <a:pt x="18" y="54"/>
                </a:lnTo>
                <a:lnTo>
                  <a:pt x="18" y="45"/>
                </a:lnTo>
                <a:lnTo>
                  <a:pt x="16" y="36"/>
                </a:lnTo>
                <a:lnTo>
                  <a:pt x="11" y="24"/>
                </a:lnTo>
                <a:lnTo>
                  <a:pt x="11" y="15"/>
                </a:lnTo>
                <a:lnTo>
                  <a:pt x="11" y="6"/>
                </a:lnTo>
                <a:lnTo>
                  <a:pt x="11" y="18"/>
                </a:lnTo>
                <a:lnTo>
                  <a:pt x="11" y="27"/>
                </a:lnTo>
                <a:lnTo>
                  <a:pt x="4" y="21"/>
                </a:lnTo>
                <a:lnTo>
                  <a:pt x="4" y="12"/>
                </a:lnTo>
                <a:lnTo>
                  <a:pt x="9" y="21"/>
                </a:lnTo>
                <a:lnTo>
                  <a:pt x="9" y="30"/>
                </a:lnTo>
                <a:lnTo>
                  <a:pt x="11" y="42"/>
                </a:lnTo>
                <a:lnTo>
                  <a:pt x="13" y="51"/>
                </a:lnTo>
                <a:lnTo>
                  <a:pt x="18" y="60"/>
                </a:lnTo>
                <a:lnTo>
                  <a:pt x="20" y="68"/>
                </a:lnTo>
                <a:lnTo>
                  <a:pt x="24" y="77"/>
                </a:lnTo>
                <a:lnTo>
                  <a:pt x="29" y="86"/>
                </a:lnTo>
                <a:lnTo>
                  <a:pt x="31" y="95"/>
                </a:lnTo>
                <a:lnTo>
                  <a:pt x="35" y="104"/>
                </a:lnTo>
                <a:lnTo>
                  <a:pt x="38" y="113"/>
                </a:lnTo>
                <a:lnTo>
                  <a:pt x="44" y="125"/>
                </a:lnTo>
                <a:lnTo>
                  <a:pt x="47" y="134"/>
                </a:lnTo>
                <a:lnTo>
                  <a:pt x="51" y="143"/>
                </a:lnTo>
                <a:lnTo>
                  <a:pt x="53" y="152"/>
                </a:lnTo>
                <a:lnTo>
                  <a:pt x="55" y="161"/>
                </a:lnTo>
                <a:lnTo>
                  <a:pt x="58" y="170"/>
                </a:lnTo>
                <a:lnTo>
                  <a:pt x="58" y="179"/>
                </a:lnTo>
                <a:lnTo>
                  <a:pt x="60" y="188"/>
                </a:lnTo>
                <a:lnTo>
                  <a:pt x="62" y="197"/>
                </a:lnTo>
                <a:lnTo>
                  <a:pt x="62" y="205"/>
                </a:lnTo>
                <a:lnTo>
                  <a:pt x="62" y="214"/>
                </a:lnTo>
                <a:lnTo>
                  <a:pt x="62" y="226"/>
                </a:lnTo>
                <a:lnTo>
                  <a:pt x="62" y="238"/>
                </a:lnTo>
                <a:lnTo>
                  <a:pt x="62" y="250"/>
                </a:lnTo>
                <a:lnTo>
                  <a:pt x="62" y="259"/>
                </a:lnTo>
                <a:lnTo>
                  <a:pt x="62" y="268"/>
                </a:lnTo>
              </a:path>
            </a:pathLst>
          </a:custGeom>
          <a:noFill/>
          <a:ln w="12700" cap="rnd">
            <a:solidFill>
              <a:schemeClr val="bg1"/>
            </a:solidFill>
            <a:round/>
            <a:headEnd/>
            <a:tailEnd/>
          </a:ln>
        </p:spPr>
        <p:txBody>
          <a:bodyPr/>
          <a:lstStyle/>
          <a:p>
            <a:endParaRPr lang="tr-TR">
              <a:solidFill>
                <a:schemeClr val="bg1"/>
              </a:solidFill>
            </a:endParaRPr>
          </a:p>
        </p:txBody>
      </p:sp>
      <p:sp>
        <p:nvSpPr>
          <p:cNvPr id="378910" name="Freeform 30"/>
          <p:cNvSpPr>
            <a:spLocks/>
          </p:cNvSpPr>
          <p:nvPr/>
        </p:nvSpPr>
        <p:spPr bwMode="auto">
          <a:xfrm>
            <a:off x="3879850" y="2817813"/>
            <a:ext cx="85725" cy="282575"/>
          </a:xfrm>
          <a:custGeom>
            <a:avLst/>
            <a:gdLst>
              <a:gd name="T0" fmla="*/ 60483750 w 54"/>
              <a:gd name="T1" fmla="*/ 0 h 178"/>
              <a:gd name="T2" fmla="*/ 52924075 w 54"/>
              <a:gd name="T3" fmla="*/ 22682200 h 178"/>
              <a:gd name="T4" fmla="*/ 52924075 w 54"/>
              <a:gd name="T5" fmla="*/ 45362813 h 178"/>
              <a:gd name="T6" fmla="*/ 60483750 w 54"/>
              <a:gd name="T7" fmla="*/ 103327200 h 178"/>
              <a:gd name="T8" fmla="*/ 60483750 w 54"/>
              <a:gd name="T9" fmla="*/ 133567488 h 178"/>
              <a:gd name="T10" fmla="*/ 60483750 w 54"/>
              <a:gd name="T11" fmla="*/ 163810950 h 178"/>
              <a:gd name="T12" fmla="*/ 60483750 w 54"/>
              <a:gd name="T13" fmla="*/ 186491563 h 178"/>
              <a:gd name="T14" fmla="*/ 60483750 w 54"/>
              <a:gd name="T15" fmla="*/ 209173763 h 178"/>
              <a:gd name="T16" fmla="*/ 68045013 w 54"/>
              <a:gd name="T17" fmla="*/ 229333425 h 178"/>
              <a:gd name="T18" fmla="*/ 68045013 w 54"/>
              <a:gd name="T19" fmla="*/ 252015625 h 178"/>
              <a:gd name="T20" fmla="*/ 73083738 w 54"/>
              <a:gd name="T21" fmla="*/ 282257500 h 178"/>
              <a:gd name="T22" fmla="*/ 73083738 w 54"/>
              <a:gd name="T23" fmla="*/ 312499375 h 178"/>
              <a:gd name="T24" fmla="*/ 80645000 w 54"/>
              <a:gd name="T25" fmla="*/ 335181575 h 178"/>
              <a:gd name="T26" fmla="*/ 80645000 w 54"/>
              <a:gd name="T27" fmla="*/ 357862188 h 178"/>
              <a:gd name="T28" fmla="*/ 88206263 w 54"/>
              <a:gd name="T29" fmla="*/ 385584700 h 178"/>
              <a:gd name="T30" fmla="*/ 88206263 w 54"/>
              <a:gd name="T31" fmla="*/ 415826575 h 178"/>
              <a:gd name="T32" fmla="*/ 95765938 w 54"/>
              <a:gd name="T33" fmla="*/ 446068450 h 178"/>
              <a:gd name="T34" fmla="*/ 95765938 w 54"/>
              <a:gd name="T35" fmla="*/ 415826575 h 178"/>
              <a:gd name="T36" fmla="*/ 95765938 w 54"/>
              <a:gd name="T37" fmla="*/ 393144375 h 178"/>
              <a:gd name="T38" fmla="*/ 103327200 w 54"/>
              <a:gd name="T39" fmla="*/ 365423450 h 178"/>
              <a:gd name="T40" fmla="*/ 110886875 w 54"/>
              <a:gd name="T41" fmla="*/ 342741250 h 178"/>
              <a:gd name="T42" fmla="*/ 118448138 w 54"/>
              <a:gd name="T43" fmla="*/ 320059050 h 178"/>
              <a:gd name="T44" fmla="*/ 126007813 w 54"/>
              <a:gd name="T45" fmla="*/ 297378438 h 178"/>
              <a:gd name="T46" fmla="*/ 133569075 w 54"/>
              <a:gd name="T47" fmla="*/ 274696238 h 178"/>
              <a:gd name="T48" fmla="*/ 110886875 w 54"/>
              <a:gd name="T49" fmla="*/ 289817175 h 178"/>
              <a:gd name="T50" fmla="*/ 88206263 w 54"/>
              <a:gd name="T51" fmla="*/ 304938113 h 178"/>
              <a:gd name="T52" fmla="*/ 68045013 w 54"/>
              <a:gd name="T53" fmla="*/ 304938113 h 178"/>
              <a:gd name="T54" fmla="*/ 45362813 w 54"/>
              <a:gd name="T55" fmla="*/ 304938113 h 178"/>
              <a:gd name="T56" fmla="*/ 22682200 w 54"/>
              <a:gd name="T57" fmla="*/ 304938113 h 178"/>
              <a:gd name="T58" fmla="*/ 0 w 54"/>
              <a:gd name="T59" fmla="*/ 304938113 h 178"/>
              <a:gd name="T60" fmla="*/ 22682200 w 54"/>
              <a:gd name="T61" fmla="*/ 312499375 h 178"/>
              <a:gd name="T62" fmla="*/ 45362813 w 54"/>
              <a:gd name="T63" fmla="*/ 335181575 h 178"/>
              <a:gd name="T64" fmla="*/ 60483750 w 54"/>
              <a:gd name="T65" fmla="*/ 357862188 h 178"/>
              <a:gd name="T66" fmla="*/ 73083738 w 54"/>
              <a:gd name="T67" fmla="*/ 385584700 h 178"/>
              <a:gd name="T68" fmla="*/ 88206263 w 54"/>
              <a:gd name="T69" fmla="*/ 415826575 h 178"/>
              <a:gd name="T70" fmla="*/ 88206263 w 54"/>
              <a:gd name="T71" fmla="*/ 438507188 h 178"/>
              <a:gd name="T72" fmla="*/ 88206263 w 54"/>
              <a:gd name="T73" fmla="*/ 408265313 h 178"/>
              <a:gd name="T74" fmla="*/ 88206263 w 54"/>
              <a:gd name="T75" fmla="*/ 378023438 h 178"/>
              <a:gd name="T76" fmla="*/ 88206263 w 54"/>
              <a:gd name="T77" fmla="*/ 350302513 h 178"/>
              <a:gd name="T78" fmla="*/ 88206263 w 54"/>
              <a:gd name="T79" fmla="*/ 320059050 h 178"/>
              <a:gd name="T80" fmla="*/ 110886875 w 54"/>
              <a:gd name="T81" fmla="*/ 320059050 h 178"/>
              <a:gd name="T82" fmla="*/ 88206263 w 54"/>
              <a:gd name="T83" fmla="*/ 320059050 h 178"/>
              <a:gd name="T84" fmla="*/ 68045013 w 54"/>
              <a:gd name="T85" fmla="*/ 327620313 h 178"/>
              <a:gd name="T86" fmla="*/ 45362813 w 54"/>
              <a:gd name="T87" fmla="*/ 327620313 h 178"/>
              <a:gd name="T88" fmla="*/ 68045013 w 54"/>
              <a:gd name="T89" fmla="*/ 350302513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
              <a:gd name="T136" fmla="*/ 0 h 178"/>
              <a:gd name="T137" fmla="*/ 54 w 54"/>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 h="178">
                <a:moveTo>
                  <a:pt x="24" y="0"/>
                </a:moveTo>
                <a:lnTo>
                  <a:pt x="21" y="9"/>
                </a:lnTo>
                <a:lnTo>
                  <a:pt x="21" y="18"/>
                </a:lnTo>
                <a:lnTo>
                  <a:pt x="24" y="41"/>
                </a:lnTo>
                <a:lnTo>
                  <a:pt x="24" y="53"/>
                </a:lnTo>
                <a:lnTo>
                  <a:pt x="24" y="65"/>
                </a:lnTo>
                <a:lnTo>
                  <a:pt x="24" y="74"/>
                </a:lnTo>
                <a:lnTo>
                  <a:pt x="24" y="83"/>
                </a:lnTo>
                <a:lnTo>
                  <a:pt x="27" y="91"/>
                </a:lnTo>
                <a:lnTo>
                  <a:pt x="27" y="100"/>
                </a:lnTo>
                <a:lnTo>
                  <a:pt x="29" y="112"/>
                </a:lnTo>
                <a:lnTo>
                  <a:pt x="29" y="124"/>
                </a:lnTo>
                <a:lnTo>
                  <a:pt x="32" y="133"/>
                </a:lnTo>
                <a:lnTo>
                  <a:pt x="32" y="142"/>
                </a:lnTo>
                <a:lnTo>
                  <a:pt x="35" y="153"/>
                </a:lnTo>
                <a:lnTo>
                  <a:pt x="35" y="165"/>
                </a:lnTo>
                <a:lnTo>
                  <a:pt x="38" y="177"/>
                </a:lnTo>
                <a:lnTo>
                  <a:pt x="38" y="165"/>
                </a:lnTo>
                <a:lnTo>
                  <a:pt x="38" y="156"/>
                </a:lnTo>
                <a:lnTo>
                  <a:pt x="41" y="145"/>
                </a:lnTo>
                <a:lnTo>
                  <a:pt x="44" y="136"/>
                </a:lnTo>
                <a:lnTo>
                  <a:pt x="47" y="127"/>
                </a:lnTo>
                <a:lnTo>
                  <a:pt x="50" y="118"/>
                </a:lnTo>
                <a:lnTo>
                  <a:pt x="53" y="109"/>
                </a:lnTo>
                <a:lnTo>
                  <a:pt x="44" y="115"/>
                </a:lnTo>
                <a:lnTo>
                  <a:pt x="35" y="121"/>
                </a:lnTo>
                <a:lnTo>
                  <a:pt x="27" y="121"/>
                </a:lnTo>
                <a:lnTo>
                  <a:pt x="18" y="121"/>
                </a:lnTo>
                <a:lnTo>
                  <a:pt x="9" y="121"/>
                </a:lnTo>
                <a:lnTo>
                  <a:pt x="0" y="121"/>
                </a:lnTo>
                <a:lnTo>
                  <a:pt x="9" y="124"/>
                </a:lnTo>
                <a:lnTo>
                  <a:pt x="18" y="133"/>
                </a:lnTo>
                <a:lnTo>
                  <a:pt x="24" y="142"/>
                </a:lnTo>
                <a:lnTo>
                  <a:pt x="29" y="153"/>
                </a:lnTo>
                <a:lnTo>
                  <a:pt x="35" y="165"/>
                </a:lnTo>
                <a:lnTo>
                  <a:pt x="35" y="174"/>
                </a:lnTo>
                <a:lnTo>
                  <a:pt x="35" y="162"/>
                </a:lnTo>
                <a:lnTo>
                  <a:pt x="35" y="150"/>
                </a:lnTo>
                <a:lnTo>
                  <a:pt x="35" y="139"/>
                </a:lnTo>
                <a:lnTo>
                  <a:pt x="35" y="127"/>
                </a:lnTo>
                <a:lnTo>
                  <a:pt x="44" y="127"/>
                </a:lnTo>
                <a:lnTo>
                  <a:pt x="35" y="127"/>
                </a:lnTo>
                <a:lnTo>
                  <a:pt x="27" y="130"/>
                </a:lnTo>
                <a:lnTo>
                  <a:pt x="18" y="130"/>
                </a:lnTo>
                <a:lnTo>
                  <a:pt x="27" y="139"/>
                </a:lnTo>
              </a:path>
            </a:pathLst>
          </a:custGeom>
          <a:noFill/>
          <a:ln w="12700" cap="rnd">
            <a:solidFill>
              <a:schemeClr val="bg1"/>
            </a:solidFill>
            <a:round/>
            <a:headEnd/>
            <a:tailEnd/>
          </a:ln>
        </p:spPr>
        <p:txBody>
          <a:bodyPr/>
          <a:lstStyle/>
          <a:p>
            <a:endParaRPr lang="tr-TR">
              <a:solidFill>
                <a:schemeClr val="bg1"/>
              </a:solidFill>
            </a:endParaRPr>
          </a:p>
        </p:txBody>
      </p:sp>
      <p:sp>
        <p:nvSpPr>
          <p:cNvPr id="378911" name="Freeform 31"/>
          <p:cNvSpPr>
            <a:spLocks/>
          </p:cNvSpPr>
          <p:nvPr/>
        </p:nvSpPr>
        <p:spPr bwMode="auto">
          <a:xfrm>
            <a:off x="3922713" y="2803525"/>
            <a:ext cx="242887" cy="1193800"/>
          </a:xfrm>
          <a:custGeom>
            <a:avLst/>
            <a:gdLst>
              <a:gd name="T0" fmla="*/ 186491179 w 153"/>
              <a:gd name="T1" fmla="*/ 22682200 h 752"/>
              <a:gd name="T2" fmla="*/ 186491179 w 153"/>
              <a:gd name="T3" fmla="*/ 68043425 h 752"/>
              <a:gd name="T4" fmla="*/ 196571783 w 153"/>
              <a:gd name="T5" fmla="*/ 136088438 h 752"/>
              <a:gd name="T6" fmla="*/ 226813596 w 153"/>
              <a:gd name="T7" fmla="*/ 181451250 h 752"/>
              <a:gd name="T8" fmla="*/ 254534464 w 153"/>
              <a:gd name="T9" fmla="*/ 226814063 h 752"/>
              <a:gd name="T10" fmla="*/ 274695672 w 153"/>
              <a:gd name="T11" fmla="*/ 289817175 h 752"/>
              <a:gd name="T12" fmla="*/ 294856881 w 153"/>
              <a:gd name="T13" fmla="*/ 335181575 h 752"/>
              <a:gd name="T14" fmla="*/ 304937485 w 153"/>
              <a:gd name="T15" fmla="*/ 380544388 h 752"/>
              <a:gd name="T16" fmla="*/ 335179298 w 153"/>
              <a:gd name="T17" fmla="*/ 433466875 h 752"/>
              <a:gd name="T18" fmla="*/ 352821149 w 153"/>
              <a:gd name="T19" fmla="*/ 486389363 h 752"/>
              <a:gd name="T20" fmla="*/ 362901753 w 153"/>
              <a:gd name="T21" fmla="*/ 531752175 h 752"/>
              <a:gd name="T22" fmla="*/ 383062961 w 153"/>
              <a:gd name="T23" fmla="*/ 577114988 h 752"/>
              <a:gd name="T24" fmla="*/ 383062961 w 153"/>
              <a:gd name="T25" fmla="*/ 622477800 h 752"/>
              <a:gd name="T26" fmla="*/ 383062961 w 153"/>
              <a:gd name="T27" fmla="*/ 682963138 h 752"/>
              <a:gd name="T28" fmla="*/ 383062961 w 153"/>
              <a:gd name="T29" fmla="*/ 738406575 h 752"/>
              <a:gd name="T30" fmla="*/ 383062961 w 153"/>
              <a:gd name="T31" fmla="*/ 791329063 h 752"/>
              <a:gd name="T32" fmla="*/ 352821149 w 153"/>
              <a:gd name="T33" fmla="*/ 836691875 h 752"/>
              <a:gd name="T34" fmla="*/ 325098693 w 153"/>
              <a:gd name="T35" fmla="*/ 882054688 h 752"/>
              <a:gd name="T36" fmla="*/ 315018089 w 153"/>
              <a:gd name="T37" fmla="*/ 934978763 h 752"/>
              <a:gd name="T38" fmla="*/ 254534464 w 153"/>
              <a:gd name="T39" fmla="*/ 980339988 h 752"/>
              <a:gd name="T40" fmla="*/ 274695672 w 153"/>
              <a:gd name="T41" fmla="*/ 1025702800 h 752"/>
              <a:gd name="T42" fmla="*/ 244453859 w 153"/>
              <a:gd name="T43" fmla="*/ 1078626875 h 752"/>
              <a:gd name="T44" fmla="*/ 216732991 w 153"/>
              <a:gd name="T45" fmla="*/ 1116428425 h 752"/>
              <a:gd name="T46" fmla="*/ 236894200 w 153"/>
              <a:gd name="T47" fmla="*/ 1071065613 h 752"/>
              <a:gd name="T48" fmla="*/ 254534464 w 153"/>
              <a:gd name="T49" fmla="*/ 1086186550 h 752"/>
              <a:gd name="T50" fmla="*/ 254534464 w 153"/>
              <a:gd name="T51" fmla="*/ 1131549363 h 752"/>
              <a:gd name="T52" fmla="*/ 216732991 w 153"/>
              <a:gd name="T53" fmla="*/ 1194554063 h 752"/>
              <a:gd name="T54" fmla="*/ 206652387 w 153"/>
              <a:gd name="T55" fmla="*/ 1255037813 h 752"/>
              <a:gd name="T56" fmla="*/ 176410574 w 153"/>
              <a:gd name="T57" fmla="*/ 1315521563 h 752"/>
              <a:gd name="T58" fmla="*/ 166329970 w 153"/>
              <a:gd name="T59" fmla="*/ 1376005313 h 752"/>
              <a:gd name="T60" fmla="*/ 138607515 w 153"/>
              <a:gd name="T61" fmla="*/ 1436489063 h 752"/>
              <a:gd name="T62" fmla="*/ 118446306 w 153"/>
              <a:gd name="T63" fmla="*/ 1496972813 h 752"/>
              <a:gd name="T64" fmla="*/ 88204493 w 153"/>
              <a:gd name="T65" fmla="*/ 1549896888 h 752"/>
              <a:gd name="T66" fmla="*/ 78123889 w 153"/>
              <a:gd name="T67" fmla="*/ 1595259700 h 752"/>
              <a:gd name="T68" fmla="*/ 68043285 w 153"/>
              <a:gd name="T69" fmla="*/ 1640622513 h 752"/>
              <a:gd name="T70" fmla="*/ 47882076 w 153"/>
              <a:gd name="T71" fmla="*/ 1696065950 h 752"/>
              <a:gd name="T72" fmla="*/ 47882076 w 153"/>
              <a:gd name="T73" fmla="*/ 1741428763 h 752"/>
              <a:gd name="T74" fmla="*/ 40322417 w 153"/>
              <a:gd name="T75" fmla="*/ 1786791575 h 752"/>
              <a:gd name="T76" fmla="*/ 40322417 w 153"/>
              <a:gd name="T77" fmla="*/ 1839714063 h 752"/>
              <a:gd name="T78" fmla="*/ 40322417 w 153"/>
              <a:gd name="T79" fmla="*/ 1892638138 h 752"/>
              <a:gd name="T80" fmla="*/ 0 w 153"/>
              <a:gd name="T81" fmla="*/ 1862396263 h 752"/>
              <a:gd name="T82" fmla="*/ 0 w 153"/>
              <a:gd name="T83" fmla="*/ 1817033450 h 752"/>
              <a:gd name="T84" fmla="*/ 20161208 w 153"/>
              <a:gd name="T85" fmla="*/ 1764109375 h 752"/>
              <a:gd name="T86" fmla="*/ 47882076 w 153"/>
              <a:gd name="T87" fmla="*/ 1718746563 h 752"/>
              <a:gd name="T88" fmla="*/ 88204493 w 153"/>
              <a:gd name="T89" fmla="*/ 1658262813 h 752"/>
              <a:gd name="T90" fmla="*/ 118446306 w 153"/>
              <a:gd name="T91" fmla="*/ 1610380638 h 752"/>
              <a:gd name="T92" fmla="*/ 128526910 w 153"/>
              <a:gd name="T93" fmla="*/ 1658262813 h 752"/>
              <a:gd name="T94" fmla="*/ 128526910 w 153"/>
              <a:gd name="T95" fmla="*/ 1718746563 h 752"/>
              <a:gd name="T96" fmla="*/ 128526910 w 153"/>
              <a:gd name="T97" fmla="*/ 1771670638 h 752"/>
              <a:gd name="T98" fmla="*/ 138607515 w 153"/>
              <a:gd name="T99" fmla="*/ 1832154388 h 752"/>
              <a:gd name="T100" fmla="*/ 156249366 w 153"/>
              <a:gd name="T101" fmla="*/ 1885076875 h 752"/>
              <a:gd name="T102" fmla="*/ 146168762 w 153"/>
              <a:gd name="T103" fmla="*/ 1839714063 h 752"/>
              <a:gd name="T104" fmla="*/ 118446306 w 153"/>
              <a:gd name="T105" fmla="*/ 1779230313 h 752"/>
              <a:gd name="T106" fmla="*/ 118446306 w 153"/>
              <a:gd name="T107" fmla="*/ 1718746563 h 752"/>
              <a:gd name="T108" fmla="*/ 118446306 w 153"/>
              <a:gd name="T109" fmla="*/ 1658262813 h 752"/>
              <a:gd name="T110" fmla="*/ 118446306 w 153"/>
              <a:gd name="T111" fmla="*/ 1595259700 h 7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752"/>
              <a:gd name="T170" fmla="*/ 153 w 153"/>
              <a:gd name="T171" fmla="*/ 752 h 7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752">
                <a:moveTo>
                  <a:pt x="78" y="0"/>
                </a:moveTo>
                <a:lnTo>
                  <a:pt x="74" y="9"/>
                </a:lnTo>
                <a:lnTo>
                  <a:pt x="74" y="18"/>
                </a:lnTo>
                <a:lnTo>
                  <a:pt x="74" y="27"/>
                </a:lnTo>
                <a:lnTo>
                  <a:pt x="78" y="45"/>
                </a:lnTo>
                <a:lnTo>
                  <a:pt x="78" y="54"/>
                </a:lnTo>
                <a:lnTo>
                  <a:pt x="82" y="63"/>
                </a:lnTo>
                <a:lnTo>
                  <a:pt x="90" y="72"/>
                </a:lnTo>
                <a:lnTo>
                  <a:pt x="94" y="81"/>
                </a:lnTo>
                <a:lnTo>
                  <a:pt x="101" y="90"/>
                </a:lnTo>
                <a:lnTo>
                  <a:pt x="109" y="103"/>
                </a:lnTo>
                <a:lnTo>
                  <a:pt x="109" y="115"/>
                </a:lnTo>
                <a:lnTo>
                  <a:pt x="113" y="124"/>
                </a:lnTo>
                <a:lnTo>
                  <a:pt x="117" y="133"/>
                </a:lnTo>
                <a:lnTo>
                  <a:pt x="117" y="142"/>
                </a:lnTo>
                <a:lnTo>
                  <a:pt x="121" y="151"/>
                </a:lnTo>
                <a:lnTo>
                  <a:pt x="129" y="163"/>
                </a:lnTo>
                <a:lnTo>
                  <a:pt x="133" y="172"/>
                </a:lnTo>
                <a:lnTo>
                  <a:pt x="136" y="181"/>
                </a:lnTo>
                <a:lnTo>
                  <a:pt x="140" y="193"/>
                </a:lnTo>
                <a:lnTo>
                  <a:pt x="140" y="202"/>
                </a:lnTo>
                <a:lnTo>
                  <a:pt x="144" y="211"/>
                </a:lnTo>
                <a:lnTo>
                  <a:pt x="152" y="220"/>
                </a:lnTo>
                <a:lnTo>
                  <a:pt x="152" y="229"/>
                </a:lnTo>
                <a:lnTo>
                  <a:pt x="152" y="238"/>
                </a:lnTo>
                <a:lnTo>
                  <a:pt x="152" y="247"/>
                </a:lnTo>
                <a:lnTo>
                  <a:pt x="152" y="259"/>
                </a:lnTo>
                <a:lnTo>
                  <a:pt x="152" y="271"/>
                </a:lnTo>
                <a:lnTo>
                  <a:pt x="152" y="284"/>
                </a:lnTo>
                <a:lnTo>
                  <a:pt x="152" y="293"/>
                </a:lnTo>
                <a:lnTo>
                  <a:pt x="152" y="302"/>
                </a:lnTo>
                <a:lnTo>
                  <a:pt x="152" y="314"/>
                </a:lnTo>
                <a:lnTo>
                  <a:pt x="144" y="323"/>
                </a:lnTo>
                <a:lnTo>
                  <a:pt x="140" y="332"/>
                </a:lnTo>
                <a:lnTo>
                  <a:pt x="133" y="341"/>
                </a:lnTo>
                <a:lnTo>
                  <a:pt x="129" y="350"/>
                </a:lnTo>
                <a:lnTo>
                  <a:pt x="129" y="362"/>
                </a:lnTo>
                <a:lnTo>
                  <a:pt x="125" y="371"/>
                </a:lnTo>
                <a:lnTo>
                  <a:pt x="117" y="380"/>
                </a:lnTo>
                <a:lnTo>
                  <a:pt x="101" y="389"/>
                </a:lnTo>
                <a:lnTo>
                  <a:pt x="101" y="398"/>
                </a:lnTo>
                <a:lnTo>
                  <a:pt x="109" y="407"/>
                </a:lnTo>
                <a:lnTo>
                  <a:pt x="109" y="416"/>
                </a:lnTo>
                <a:lnTo>
                  <a:pt x="97" y="428"/>
                </a:lnTo>
                <a:lnTo>
                  <a:pt x="86" y="434"/>
                </a:lnTo>
                <a:lnTo>
                  <a:pt x="86" y="443"/>
                </a:lnTo>
                <a:lnTo>
                  <a:pt x="90" y="434"/>
                </a:lnTo>
                <a:lnTo>
                  <a:pt x="94" y="425"/>
                </a:lnTo>
                <a:lnTo>
                  <a:pt x="97" y="416"/>
                </a:lnTo>
                <a:lnTo>
                  <a:pt x="101" y="431"/>
                </a:lnTo>
                <a:lnTo>
                  <a:pt x="101" y="440"/>
                </a:lnTo>
                <a:lnTo>
                  <a:pt x="101" y="449"/>
                </a:lnTo>
                <a:lnTo>
                  <a:pt x="97" y="461"/>
                </a:lnTo>
                <a:lnTo>
                  <a:pt x="86" y="474"/>
                </a:lnTo>
                <a:lnTo>
                  <a:pt x="86" y="486"/>
                </a:lnTo>
                <a:lnTo>
                  <a:pt x="82" y="498"/>
                </a:lnTo>
                <a:lnTo>
                  <a:pt x="78" y="510"/>
                </a:lnTo>
                <a:lnTo>
                  <a:pt x="70" y="522"/>
                </a:lnTo>
                <a:lnTo>
                  <a:pt x="66" y="534"/>
                </a:lnTo>
                <a:lnTo>
                  <a:pt x="66" y="546"/>
                </a:lnTo>
                <a:lnTo>
                  <a:pt x="62" y="558"/>
                </a:lnTo>
                <a:lnTo>
                  <a:pt x="55" y="570"/>
                </a:lnTo>
                <a:lnTo>
                  <a:pt x="51" y="582"/>
                </a:lnTo>
                <a:lnTo>
                  <a:pt x="47" y="594"/>
                </a:lnTo>
                <a:lnTo>
                  <a:pt x="39" y="606"/>
                </a:lnTo>
                <a:lnTo>
                  <a:pt x="35" y="615"/>
                </a:lnTo>
                <a:lnTo>
                  <a:pt x="35" y="624"/>
                </a:lnTo>
                <a:lnTo>
                  <a:pt x="31" y="633"/>
                </a:lnTo>
                <a:lnTo>
                  <a:pt x="27" y="642"/>
                </a:lnTo>
                <a:lnTo>
                  <a:pt x="27" y="651"/>
                </a:lnTo>
                <a:lnTo>
                  <a:pt x="19" y="664"/>
                </a:lnTo>
                <a:lnTo>
                  <a:pt x="19" y="673"/>
                </a:lnTo>
                <a:lnTo>
                  <a:pt x="19" y="682"/>
                </a:lnTo>
                <a:lnTo>
                  <a:pt x="19" y="691"/>
                </a:lnTo>
                <a:lnTo>
                  <a:pt x="19" y="700"/>
                </a:lnTo>
                <a:lnTo>
                  <a:pt x="16" y="709"/>
                </a:lnTo>
                <a:lnTo>
                  <a:pt x="16" y="721"/>
                </a:lnTo>
                <a:lnTo>
                  <a:pt x="16" y="730"/>
                </a:lnTo>
                <a:lnTo>
                  <a:pt x="16" y="739"/>
                </a:lnTo>
                <a:lnTo>
                  <a:pt x="16" y="751"/>
                </a:lnTo>
                <a:lnTo>
                  <a:pt x="4" y="748"/>
                </a:lnTo>
                <a:lnTo>
                  <a:pt x="0" y="739"/>
                </a:lnTo>
                <a:lnTo>
                  <a:pt x="0" y="730"/>
                </a:lnTo>
                <a:lnTo>
                  <a:pt x="0" y="721"/>
                </a:lnTo>
                <a:lnTo>
                  <a:pt x="0" y="712"/>
                </a:lnTo>
                <a:lnTo>
                  <a:pt x="8" y="700"/>
                </a:lnTo>
                <a:lnTo>
                  <a:pt x="16" y="691"/>
                </a:lnTo>
                <a:lnTo>
                  <a:pt x="19" y="682"/>
                </a:lnTo>
                <a:lnTo>
                  <a:pt x="27" y="670"/>
                </a:lnTo>
                <a:lnTo>
                  <a:pt x="35" y="658"/>
                </a:lnTo>
                <a:lnTo>
                  <a:pt x="47" y="648"/>
                </a:lnTo>
                <a:lnTo>
                  <a:pt x="47" y="639"/>
                </a:lnTo>
                <a:lnTo>
                  <a:pt x="51" y="648"/>
                </a:lnTo>
                <a:lnTo>
                  <a:pt x="51" y="658"/>
                </a:lnTo>
                <a:lnTo>
                  <a:pt x="51" y="670"/>
                </a:lnTo>
                <a:lnTo>
                  <a:pt x="51" y="682"/>
                </a:lnTo>
                <a:lnTo>
                  <a:pt x="51" y="691"/>
                </a:lnTo>
                <a:lnTo>
                  <a:pt x="51" y="703"/>
                </a:lnTo>
                <a:lnTo>
                  <a:pt x="51" y="715"/>
                </a:lnTo>
                <a:lnTo>
                  <a:pt x="55" y="727"/>
                </a:lnTo>
                <a:lnTo>
                  <a:pt x="58" y="739"/>
                </a:lnTo>
                <a:lnTo>
                  <a:pt x="62" y="748"/>
                </a:lnTo>
                <a:lnTo>
                  <a:pt x="62" y="739"/>
                </a:lnTo>
                <a:lnTo>
                  <a:pt x="58" y="730"/>
                </a:lnTo>
                <a:lnTo>
                  <a:pt x="51" y="718"/>
                </a:lnTo>
                <a:lnTo>
                  <a:pt x="47" y="706"/>
                </a:lnTo>
                <a:lnTo>
                  <a:pt x="47" y="694"/>
                </a:lnTo>
                <a:lnTo>
                  <a:pt x="47" y="682"/>
                </a:lnTo>
                <a:lnTo>
                  <a:pt x="47" y="670"/>
                </a:lnTo>
                <a:lnTo>
                  <a:pt x="47" y="658"/>
                </a:lnTo>
                <a:lnTo>
                  <a:pt x="47" y="645"/>
                </a:lnTo>
                <a:lnTo>
                  <a:pt x="47" y="633"/>
                </a:lnTo>
              </a:path>
            </a:pathLst>
          </a:custGeom>
          <a:noFill/>
          <a:ln w="12700" cap="rnd">
            <a:solidFill>
              <a:schemeClr val="bg1"/>
            </a:solidFill>
            <a:round/>
            <a:headEnd/>
            <a:tailEnd/>
          </a:ln>
        </p:spPr>
        <p:txBody>
          <a:bodyPr/>
          <a:lstStyle/>
          <a:p>
            <a:endParaRPr lang="tr-TR">
              <a:solidFill>
                <a:schemeClr val="bg1"/>
              </a:solidFill>
            </a:endParaRPr>
          </a:p>
        </p:txBody>
      </p:sp>
      <p:sp>
        <p:nvSpPr>
          <p:cNvPr id="378912" name="Freeform 32"/>
          <p:cNvSpPr>
            <a:spLocks/>
          </p:cNvSpPr>
          <p:nvPr/>
        </p:nvSpPr>
        <p:spPr bwMode="auto">
          <a:xfrm>
            <a:off x="3819525" y="3103563"/>
            <a:ext cx="193675" cy="279400"/>
          </a:xfrm>
          <a:custGeom>
            <a:avLst/>
            <a:gdLst>
              <a:gd name="T0" fmla="*/ 0 w 122"/>
              <a:gd name="T1" fmla="*/ 52924075 h 176"/>
              <a:gd name="T2" fmla="*/ 186491563 w 122"/>
              <a:gd name="T3" fmla="*/ 441028138 h 176"/>
              <a:gd name="T4" fmla="*/ 304939700 w 122"/>
              <a:gd name="T5" fmla="*/ 0 h 176"/>
              <a:gd name="T6" fmla="*/ 0 w 122"/>
              <a:gd name="T7" fmla="*/ 52924075 h 176"/>
              <a:gd name="T8" fmla="*/ 0 60000 65536"/>
              <a:gd name="T9" fmla="*/ 0 60000 65536"/>
              <a:gd name="T10" fmla="*/ 0 60000 65536"/>
              <a:gd name="T11" fmla="*/ 0 60000 65536"/>
              <a:gd name="T12" fmla="*/ 0 w 122"/>
              <a:gd name="T13" fmla="*/ 0 h 176"/>
              <a:gd name="T14" fmla="*/ 122 w 122"/>
              <a:gd name="T15" fmla="*/ 176 h 176"/>
            </a:gdLst>
            <a:ahLst/>
            <a:cxnLst>
              <a:cxn ang="T8">
                <a:pos x="T0" y="T1"/>
              </a:cxn>
              <a:cxn ang="T9">
                <a:pos x="T2" y="T3"/>
              </a:cxn>
              <a:cxn ang="T10">
                <a:pos x="T4" y="T5"/>
              </a:cxn>
              <a:cxn ang="T11">
                <a:pos x="T6" y="T7"/>
              </a:cxn>
            </a:cxnLst>
            <a:rect l="T12" t="T13" r="T14" b="T15"/>
            <a:pathLst>
              <a:path w="122" h="176">
                <a:moveTo>
                  <a:pt x="0" y="21"/>
                </a:moveTo>
                <a:lnTo>
                  <a:pt x="74" y="175"/>
                </a:lnTo>
                <a:lnTo>
                  <a:pt x="121" y="0"/>
                </a:lnTo>
                <a:lnTo>
                  <a:pt x="0" y="21"/>
                </a:lnTo>
              </a:path>
            </a:pathLst>
          </a:custGeom>
          <a:noFill/>
          <a:ln w="12700" cap="rnd">
            <a:solidFill>
              <a:schemeClr val="bg1"/>
            </a:solidFill>
            <a:round/>
            <a:headEnd/>
            <a:tailEnd/>
          </a:ln>
        </p:spPr>
        <p:txBody>
          <a:bodyPr/>
          <a:lstStyle/>
          <a:p>
            <a:endParaRPr lang="tr-TR">
              <a:solidFill>
                <a:schemeClr val="bg1"/>
              </a:solidFill>
            </a:endParaRPr>
          </a:p>
        </p:txBody>
      </p:sp>
      <p:sp>
        <p:nvSpPr>
          <p:cNvPr id="378913" name="Rectangle 33"/>
          <p:cNvSpPr>
            <a:spLocks noChangeArrowheads="1"/>
          </p:cNvSpPr>
          <p:nvPr/>
        </p:nvSpPr>
        <p:spPr bwMode="auto">
          <a:xfrm>
            <a:off x="2943225" y="2584450"/>
            <a:ext cx="689292"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14" name="Rectangle 34"/>
          <p:cNvSpPr>
            <a:spLocks noChangeArrowheads="1"/>
          </p:cNvSpPr>
          <p:nvPr/>
        </p:nvSpPr>
        <p:spPr bwMode="auto">
          <a:xfrm>
            <a:off x="3984625" y="2559050"/>
            <a:ext cx="689292"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15" name="Freeform 35"/>
          <p:cNvSpPr>
            <a:spLocks/>
          </p:cNvSpPr>
          <p:nvPr/>
        </p:nvSpPr>
        <p:spPr bwMode="auto">
          <a:xfrm>
            <a:off x="3543300" y="3832225"/>
            <a:ext cx="530225" cy="1044575"/>
          </a:xfrm>
          <a:custGeom>
            <a:avLst/>
            <a:gdLst>
              <a:gd name="T0" fmla="*/ 327620313 w 334"/>
              <a:gd name="T1" fmla="*/ 292338125 h 658"/>
              <a:gd name="T2" fmla="*/ 360383138 w 334"/>
              <a:gd name="T3" fmla="*/ 393144375 h 658"/>
              <a:gd name="T4" fmla="*/ 372983125 w 334"/>
              <a:gd name="T5" fmla="*/ 496469988 h 658"/>
              <a:gd name="T6" fmla="*/ 408265313 w 334"/>
              <a:gd name="T7" fmla="*/ 607356863 h 658"/>
              <a:gd name="T8" fmla="*/ 408265313 w 334"/>
              <a:gd name="T9" fmla="*/ 710684063 h 658"/>
              <a:gd name="T10" fmla="*/ 430945925 w 334"/>
              <a:gd name="T11" fmla="*/ 811490313 h 658"/>
              <a:gd name="T12" fmla="*/ 430945925 w 334"/>
              <a:gd name="T13" fmla="*/ 912296563 h 658"/>
              <a:gd name="T14" fmla="*/ 430945925 w 334"/>
              <a:gd name="T15" fmla="*/ 1013102813 h 658"/>
              <a:gd name="T16" fmla="*/ 430945925 w 334"/>
              <a:gd name="T17" fmla="*/ 1113909063 h 658"/>
              <a:gd name="T18" fmla="*/ 408265313 w 334"/>
              <a:gd name="T19" fmla="*/ 1227315300 h 658"/>
              <a:gd name="T20" fmla="*/ 372983125 w 334"/>
              <a:gd name="T21" fmla="*/ 1328123138 h 658"/>
              <a:gd name="T22" fmla="*/ 279736550 w 334"/>
              <a:gd name="T23" fmla="*/ 1431448750 h 658"/>
              <a:gd name="T24" fmla="*/ 173891575 w 334"/>
              <a:gd name="T25" fmla="*/ 1486892188 h 658"/>
              <a:gd name="T26" fmla="*/ 57962800 w 334"/>
              <a:gd name="T27" fmla="*/ 1509574388 h 658"/>
              <a:gd name="T28" fmla="*/ 35282188 w 334"/>
              <a:gd name="T29" fmla="*/ 1577617813 h 658"/>
              <a:gd name="T30" fmla="*/ 93246575 w 334"/>
              <a:gd name="T31" fmla="*/ 1577617813 h 658"/>
              <a:gd name="T32" fmla="*/ 141128750 w 334"/>
              <a:gd name="T33" fmla="*/ 1610380638 h 658"/>
              <a:gd name="T34" fmla="*/ 163810950 w 334"/>
              <a:gd name="T35" fmla="*/ 1655743450 h 658"/>
              <a:gd name="T36" fmla="*/ 199093138 w 334"/>
              <a:gd name="T37" fmla="*/ 1622980625 h 658"/>
              <a:gd name="T38" fmla="*/ 315018738 w 334"/>
              <a:gd name="T39" fmla="*/ 1610380638 h 658"/>
              <a:gd name="T40" fmla="*/ 443547500 w 334"/>
              <a:gd name="T41" fmla="*/ 1600300013 h 658"/>
              <a:gd name="T42" fmla="*/ 546873113 w 334"/>
              <a:gd name="T43" fmla="*/ 1565017825 h 658"/>
              <a:gd name="T44" fmla="*/ 652721263 w 334"/>
              <a:gd name="T45" fmla="*/ 1542335625 h 658"/>
              <a:gd name="T46" fmla="*/ 700603438 w 334"/>
              <a:gd name="T47" fmla="*/ 1441529375 h 658"/>
              <a:gd name="T48" fmla="*/ 688003450 w 334"/>
              <a:gd name="T49" fmla="*/ 1340723125 h 658"/>
              <a:gd name="T50" fmla="*/ 688003450 w 334"/>
              <a:gd name="T51" fmla="*/ 1373485950 h 658"/>
              <a:gd name="T52" fmla="*/ 665321250 w 334"/>
              <a:gd name="T53" fmla="*/ 1272678113 h 658"/>
              <a:gd name="T54" fmla="*/ 665321250 w 334"/>
              <a:gd name="T55" fmla="*/ 1159271875 h 658"/>
              <a:gd name="T56" fmla="*/ 665321250 w 334"/>
              <a:gd name="T57" fmla="*/ 1035783425 h 658"/>
              <a:gd name="T58" fmla="*/ 675401875 w 334"/>
              <a:gd name="T59" fmla="*/ 934977175 h 658"/>
              <a:gd name="T60" fmla="*/ 688003450 w 334"/>
              <a:gd name="T61" fmla="*/ 834170925 h 658"/>
              <a:gd name="T62" fmla="*/ 688003450 w 334"/>
              <a:gd name="T63" fmla="*/ 733366263 h 658"/>
              <a:gd name="T64" fmla="*/ 700603438 w 334"/>
              <a:gd name="T65" fmla="*/ 630039063 h 658"/>
              <a:gd name="T66" fmla="*/ 700603438 w 334"/>
              <a:gd name="T67" fmla="*/ 529232813 h 658"/>
              <a:gd name="T68" fmla="*/ 700603438 w 334"/>
              <a:gd name="T69" fmla="*/ 415824988 h 658"/>
              <a:gd name="T70" fmla="*/ 665321250 w 334"/>
              <a:gd name="T71" fmla="*/ 315018738 h 658"/>
              <a:gd name="T72" fmla="*/ 652721263 w 334"/>
              <a:gd name="T73" fmla="*/ 214212488 h 658"/>
              <a:gd name="T74" fmla="*/ 652721263 w 334"/>
              <a:gd name="T75" fmla="*/ 100806250 h 658"/>
              <a:gd name="T76" fmla="*/ 675401875 w 334"/>
              <a:gd name="T77" fmla="*/ 0 h 658"/>
              <a:gd name="T78" fmla="*/ 700603438 w 334"/>
              <a:gd name="T79" fmla="*/ 113406238 h 658"/>
              <a:gd name="T80" fmla="*/ 745966250 w 334"/>
              <a:gd name="T81" fmla="*/ 224293113 h 658"/>
              <a:gd name="T82" fmla="*/ 781248438 w 334"/>
              <a:gd name="T83" fmla="*/ 327620313 h 658"/>
              <a:gd name="T84" fmla="*/ 816530625 w 334"/>
              <a:gd name="T85" fmla="*/ 438507188 h 658"/>
              <a:gd name="T86" fmla="*/ 816530625 w 334"/>
              <a:gd name="T87" fmla="*/ 541832800 h 658"/>
              <a:gd name="T88" fmla="*/ 816530625 w 334"/>
              <a:gd name="T89" fmla="*/ 665321250 h 658"/>
              <a:gd name="T90" fmla="*/ 816530625 w 334"/>
              <a:gd name="T91" fmla="*/ 766127500 h 658"/>
              <a:gd name="T92" fmla="*/ 781248438 w 334"/>
              <a:gd name="T93" fmla="*/ 866933750 h 658"/>
              <a:gd name="T94" fmla="*/ 745966250 w 334"/>
              <a:gd name="T95" fmla="*/ 990420613 h 658"/>
              <a:gd name="T96" fmla="*/ 745966250 w 334"/>
              <a:gd name="T97" fmla="*/ 1093747813 h 658"/>
              <a:gd name="T98" fmla="*/ 781248438 w 334"/>
              <a:gd name="T99" fmla="*/ 1194554063 h 658"/>
              <a:gd name="T100" fmla="*/ 826611250 w 334"/>
              <a:gd name="T101" fmla="*/ 1318042513 h 658"/>
              <a:gd name="T102" fmla="*/ 839212825 w 334"/>
              <a:gd name="T103" fmla="*/ 1418848763 h 658"/>
              <a:gd name="T104" fmla="*/ 768648450 w 334"/>
              <a:gd name="T105" fmla="*/ 1474292200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4"/>
              <a:gd name="T160" fmla="*/ 0 h 658"/>
              <a:gd name="T161" fmla="*/ 334 w 334"/>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4" h="658">
                <a:moveTo>
                  <a:pt x="125" y="89"/>
                </a:moveTo>
                <a:lnTo>
                  <a:pt x="125" y="103"/>
                </a:lnTo>
                <a:lnTo>
                  <a:pt x="130" y="116"/>
                </a:lnTo>
                <a:lnTo>
                  <a:pt x="130" y="130"/>
                </a:lnTo>
                <a:lnTo>
                  <a:pt x="139" y="143"/>
                </a:lnTo>
                <a:lnTo>
                  <a:pt x="143" y="156"/>
                </a:lnTo>
                <a:lnTo>
                  <a:pt x="143" y="170"/>
                </a:lnTo>
                <a:lnTo>
                  <a:pt x="143" y="183"/>
                </a:lnTo>
                <a:lnTo>
                  <a:pt x="148" y="197"/>
                </a:lnTo>
                <a:lnTo>
                  <a:pt x="153" y="210"/>
                </a:lnTo>
                <a:lnTo>
                  <a:pt x="157" y="228"/>
                </a:lnTo>
                <a:lnTo>
                  <a:pt x="162" y="241"/>
                </a:lnTo>
                <a:lnTo>
                  <a:pt x="162" y="255"/>
                </a:lnTo>
                <a:lnTo>
                  <a:pt x="162" y="268"/>
                </a:lnTo>
                <a:lnTo>
                  <a:pt x="162" y="282"/>
                </a:lnTo>
                <a:lnTo>
                  <a:pt x="167" y="295"/>
                </a:lnTo>
                <a:lnTo>
                  <a:pt x="167" y="308"/>
                </a:lnTo>
                <a:lnTo>
                  <a:pt x="171" y="322"/>
                </a:lnTo>
                <a:lnTo>
                  <a:pt x="171" y="335"/>
                </a:lnTo>
                <a:lnTo>
                  <a:pt x="171" y="349"/>
                </a:lnTo>
                <a:lnTo>
                  <a:pt x="171" y="362"/>
                </a:lnTo>
                <a:lnTo>
                  <a:pt x="171" y="375"/>
                </a:lnTo>
                <a:lnTo>
                  <a:pt x="171" y="389"/>
                </a:lnTo>
                <a:lnTo>
                  <a:pt x="171" y="402"/>
                </a:lnTo>
                <a:lnTo>
                  <a:pt x="171" y="416"/>
                </a:lnTo>
                <a:lnTo>
                  <a:pt x="171" y="429"/>
                </a:lnTo>
                <a:lnTo>
                  <a:pt x="171" y="442"/>
                </a:lnTo>
                <a:lnTo>
                  <a:pt x="167" y="456"/>
                </a:lnTo>
                <a:lnTo>
                  <a:pt x="167" y="469"/>
                </a:lnTo>
                <a:lnTo>
                  <a:pt x="162" y="487"/>
                </a:lnTo>
                <a:lnTo>
                  <a:pt x="153" y="501"/>
                </a:lnTo>
                <a:lnTo>
                  <a:pt x="148" y="514"/>
                </a:lnTo>
                <a:lnTo>
                  <a:pt x="148" y="527"/>
                </a:lnTo>
                <a:lnTo>
                  <a:pt x="134" y="541"/>
                </a:lnTo>
                <a:lnTo>
                  <a:pt x="125" y="554"/>
                </a:lnTo>
                <a:lnTo>
                  <a:pt x="111" y="568"/>
                </a:lnTo>
                <a:lnTo>
                  <a:pt x="93" y="572"/>
                </a:lnTo>
                <a:lnTo>
                  <a:pt x="79" y="577"/>
                </a:lnTo>
                <a:lnTo>
                  <a:pt x="69" y="590"/>
                </a:lnTo>
                <a:lnTo>
                  <a:pt x="56" y="594"/>
                </a:lnTo>
                <a:lnTo>
                  <a:pt x="42" y="594"/>
                </a:lnTo>
                <a:lnTo>
                  <a:pt x="23" y="599"/>
                </a:lnTo>
                <a:lnTo>
                  <a:pt x="9" y="608"/>
                </a:lnTo>
                <a:lnTo>
                  <a:pt x="0" y="621"/>
                </a:lnTo>
                <a:lnTo>
                  <a:pt x="14" y="626"/>
                </a:lnTo>
                <a:lnTo>
                  <a:pt x="19" y="639"/>
                </a:lnTo>
                <a:lnTo>
                  <a:pt x="32" y="644"/>
                </a:lnTo>
                <a:lnTo>
                  <a:pt x="37" y="626"/>
                </a:lnTo>
                <a:lnTo>
                  <a:pt x="37" y="612"/>
                </a:lnTo>
                <a:lnTo>
                  <a:pt x="42" y="630"/>
                </a:lnTo>
                <a:lnTo>
                  <a:pt x="56" y="639"/>
                </a:lnTo>
                <a:lnTo>
                  <a:pt x="56" y="626"/>
                </a:lnTo>
                <a:lnTo>
                  <a:pt x="60" y="644"/>
                </a:lnTo>
                <a:lnTo>
                  <a:pt x="65" y="657"/>
                </a:lnTo>
                <a:lnTo>
                  <a:pt x="74" y="644"/>
                </a:lnTo>
                <a:lnTo>
                  <a:pt x="79" y="630"/>
                </a:lnTo>
                <a:lnTo>
                  <a:pt x="79" y="644"/>
                </a:lnTo>
                <a:lnTo>
                  <a:pt x="93" y="644"/>
                </a:lnTo>
                <a:lnTo>
                  <a:pt x="106" y="644"/>
                </a:lnTo>
                <a:lnTo>
                  <a:pt x="125" y="639"/>
                </a:lnTo>
                <a:lnTo>
                  <a:pt x="143" y="635"/>
                </a:lnTo>
                <a:lnTo>
                  <a:pt x="162" y="635"/>
                </a:lnTo>
                <a:lnTo>
                  <a:pt x="176" y="635"/>
                </a:lnTo>
                <a:lnTo>
                  <a:pt x="190" y="626"/>
                </a:lnTo>
                <a:lnTo>
                  <a:pt x="204" y="621"/>
                </a:lnTo>
                <a:lnTo>
                  <a:pt x="217" y="621"/>
                </a:lnTo>
                <a:lnTo>
                  <a:pt x="231" y="621"/>
                </a:lnTo>
                <a:lnTo>
                  <a:pt x="245" y="617"/>
                </a:lnTo>
                <a:lnTo>
                  <a:pt x="259" y="612"/>
                </a:lnTo>
                <a:lnTo>
                  <a:pt x="273" y="599"/>
                </a:lnTo>
                <a:lnTo>
                  <a:pt x="278" y="585"/>
                </a:lnTo>
                <a:lnTo>
                  <a:pt x="278" y="572"/>
                </a:lnTo>
                <a:lnTo>
                  <a:pt x="278" y="559"/>
                </a:lnTo>
                <a:lnTo>
                  <a:pt x="278" y="545"/>
                </a:lnTo>
                <a:lnTo>
                  <a:pt x="273" y="532"/>
                </a:lnTo>
                <a:lnTo>
                  <a:pt x="273" y="545"/>
                </a:lnTo>
                <a:lnTo>
                  <a:pt x="273" y="559"/>
                </a:lnTo>
                <a:lnTo>
                  <a:pt x="273" y="545"/>
                </a:lnTo>
                <a:lnTo>
                  <a:pt x="264" y="532"/>
                </a:lnTo>
                <a:lnTo>
                  <a:pt x="264" y="518"/>
                </a:lnTo>
                <a:lnTo>
                  <a:pt x="264" y="505"/>
                </a:lnTo>
                <a:lnTo>
                  <a:pt x="264" y="492"/>
                </a:lnTo>
                <a:lnTo>
                  <a:pt x="264" y="474"/>
                </a:lnTo>
                <a:lnTo>
                  <a:pt x="264" y="460"/>
                </a:lnTo>
                <a:lnTo>
                  <a:pt x="264" y="447"/>
                </a:lnTo>
                <a:lnTo>
                  <a:pt x="264" y="429"/>
                </a:lnTo>
                <a:lnTo>
                  <a:pt x="264" y="411"/>
                </a:lnTo>
                <a:lnTo>
                  <a:pt x="264" y="398"/>
                </a:lnTo>
                <a:lnTo>
                  <a:pt x="264" y="384"/>
                </a:lnTo>
                <a:lnTo>
                  <a:pt x="268" y="371"/>
                </a:lnTo>
                <a:lnTo>
                  <a:pt x="273" y="358"/>
                </a:lnTo>
                <a:lnTo>
                  <a:pt x="273" y="344"/>
                </a:lnTo>
                <a:lnTo>
                  <a:pt x="273" y="331"/>
                </a:lnTo>
                <a:lnTo>
                  <a:pt x="273" y="317"/>
                </a:lnTo>
                <a:lnTo>
                  <a:pt x="273" y="304"/>
                </a:lnTo>
                <a:lnTo>
                  <a:pt x="273" y="291"/>
                </a:lnTo>
                <a:lnTo>
                  <a:pt x="278" y="277"/>
                </a:lnTo>
                <a:lnTo>
                  <a:pt x="278" y="264"/>
                </a:lnTo>
                <a:lnTo>
                  <a:pt x="278" y="250"/>
                </a:lnTo>
                <a:lnTo>
                  <a:pt x="278" y="237"/>
                </a:lnTo>
                <a:lnTo>
                  <a:pt x="278" y="223"/>
                </a:lnTo>
                <a:lnTo>
                  <a:pt x="278" y="210"/>
                </a:lnTo>
                <a:lnTo>
                  <a:pt x="278" y="197"/>
                </a:lnTo>
                <a:lnTo>
                  <a:pt x="278" y="179"/>
                </a:lnTo>
                <a:lnTo>
                  <a:pt x="278" y="165"/>
                </a:lnTo>
                <a:lnTo>
                  <a:pt x="273" y="152"/>
                </a:lnTo>
                <a:lnTo>
                  <a:pt x="268" y="139"/>
                </a:lnTo>
                <a:lnTo>
                  <a:pt x="264" y="125"/>
                </a:lnTo>
                <a:lnTo>
                  <a:pt x="259" y="112"/>
                </a:lnTo>
                <a:lnTo>
                  <a:pt x="259" y="98"/>
                </a:lnTo>
                <a:lnTo>
                  <a:pt x="259" y="85"/>
                </a:lnTo>
                <a:lnTo>
                  <a:pt x="259" y="72"/>
                </a:lnTo>
                <a:lnTo>
                  <a:pt x="259" y="54"/>
                </a:lnTo>
                <a:lnTo>
                  <a:pt x="259" y="40"/>
                </a:lnTo>
                <a:lnTo>
                  <a:pt x="259" y="27"/>
                </a:lnTo>
                <a:lnTo>
                  <a:pt x="259" y="13"/>
                </a:lnTo>
                <a:lnTo>
                  <a:pt x="268" y="0"/>
                </a:lnTo>
                <a:lnTo>
                  <a:pt x="273" y="13"/>
                </a:lnTo>
                <a:lnTo>
                  <a:pt x="273" y="31"/>
                </a:lnTo>
                <a:lnTo>
                  <a:pt x="278" y="45"/>
                </a:lnTo>
                <a:lnTo>
                  <a:pt x="287" y="58"/>
                </a:lnTo>
                <a:lnTo>
                  <a:pt x="291" y="76"/>
                </a:lnTo>
                <a:lnTo>
                  <a:pt x="296" y="89"/>
                </a:lnTo>
                <a:lnTo>
                  <a:pt x="301" y="103"/>
                </a:lnTo>
                <a:lnTo>
                  <a:pt x="305" y="116"/>
                </a:lnTo>
                <a:lnTo>
                  <a:pt x="310" y="130"/>
                </a:lnTo>
                <a:lnTo>
                  <a:pt x="315" y="147"/>
                </a:lnTo>
                <a:lnTo>
                  <a:pt x="319" y="161"/>
                </a:lnTo>
                <a:lnTo>
                  <a:pt x="324" y="174"/>
                </a:lnTo>
                <a:lnTo>
                  <a:pt x="324" y="188"/>
                </a:lnTo>
                <a:lnTo>
                  <a:pt x="324" y="201"/>
                </a:lnTo>
                <a:lnTo>
                  <a:pt x="324" y="215"/>
                </a:lnTo>
                <a:lnTo>
                  <a:pt x="324" y="228"/>
                </a:lnTo>
                <a:lnTo>
                  <a:pt x="324" y="246"/>
                </a:lnTo>
                <a:lnTo>
                  <a:pt x="324" y="264"/>
                </a:lnTo>
                <a:lnTo>
                  <a:pt x="324" y="277"/>
                </a:lnTo>
                <a:lnTo>
                  <a:pt x="324" y="291"/>
                </a:lnTo>
                <a:lnTo>
                  <a:pt x="324" y="304"/>
                </a:lnTo>
                <a:lnTo>
                  <a:pt x="315" y="317"/>
                </a:lnTo>
                <a:lnTo>
                  <a:pt x="310" y="331"/>
                </a:lnTo>
                <a:lnTo>
                  <a:pt x="310" y="344"/>
                </a:lnTo>
                <a:lnTo>
                  <a:pt x="310" y="362"/>
                </a:lnTo>
                <a:lnTo>
                  <a:pt x="301" y="380"/>
                </a:lnTo>
                <a:lnTo>
                  <a:pt x="296" y="393"/>
                </a:lnTo>
                <a:lnTo>
                  <a:pt x="296" y="407"/>
                </a:lnTo>
                <a:lnTo>
                  <a:pt x="296" y="420"/>
                </a:lnTo>
                <a:lnTo>
                  <a:pt x="296" y="434"/>
                </a:lnTo>
                <a:lnTo>
                  <a:pt x="296" y="447"/>
                </a:lnTo>
                <a:lnTo>
                  <a:pt x="305" y="460"/>
                </a:lnTo>
                <a:lnTo>
                  <a:pt x="310" y="474"/>
                </a:lnTo>
                <a:lnTo>
                  <a:pt x="315" y="487"/>
                </a:lnTo>
                <a:lnTo>
                  <a:pt x="319" y="505"/>
                </a:lnTo>
                <a:lnTo>
                  <a:pt x="328" y="523"/>
                </a:lnTo>
                <a:lnTo>
                  <a:pt x="328" y="536"/>
                </a:lnTo>
                <a:lnTo>
                  <a:pt x="328" y="550"/>
                </a:lnTo>
                <a:lnTo>
                  <a:pt x="333" y="563"/>
                </a:lnTo>
                <a:lnTo>
                  <a:pt x="333" y="577"/>
                </a:lnTo>
                <a:lnTo>
                  <a:pt x="319" y="585"/>
                </a:lnTo>
                <a:lnTo>
                  <a:pt x="305" y="585"/>
                </a:lnTo>
                <a:lnTo>
                  <a:pt x="291" y="590"/>
                </a:lnTo>
                <a:lnTo>
                  <a:pt x="278" y="590"/>
                </a:lnTo>
              </a:path>
            </a:pathLst>
          </a:custGeom>
          <a:noFill/>
          <a:ln w="12700" cap="rnd">
            <a:solidFill>
              <a:schemeClr val="bg1"/>
            </a:solidFill>
            <a:round/>
            <a:headEnd/>
            <a:tailEnd/>
          </a:ln>
        </p:spPr>
        <p:txBody>
          <a:bodyPr/>
          <a:lstStyle/>
          <a:p>
            <a:endParaRPr lang="tr-TR">
              <a:solidFill>
                <a:schemeClr val="bg1"/>
              </a:solidFill>
            </a:endParaRPr>
          </a:p>
        </p:txBody>
      </p:sp>
      <p:sp>
        <p:nvSpPr>
          <p:cNvPr id="378916" name="Freeform 36"/>
          <p:cNvSpPr>
            <a:spLocks/>
          </p:cNvSpPr>
          <p:nvPr/>
        </p:nvSpPr>
        <p:spPr bwMode="auto">
          <a:xfrm>
            <a:off x="3875088" y="4621213"/>
            <a:ext cx="30162" cy="85725"/>
          </a:xfrm>
          <a:custGeom>
            <a:avLst/>
            <a:gdLst>
              <a:gd name="T0" fmla="*/ 35281603 w 19"/>
              <a:gd name="T1" fmla="*/ 0 h 54"/>
              <a:gd name="T2" fmla="*/ 45362061 w 19"/>
              <a:gd name="T3" fmla="*/ 32762825 h 54"/>
              <a:gd name="T4" fmla="*/ 45362061 w 19"/>
              <a:gd name="T5" fmla="*/ 68045013 h 54"/>
              <a:gd name="T6" fmla="*/ 35281603 w 19"/>
              <a:gd name="T7" fmla="*/ 100806250 h 54"/>
              <a:gd name="T8" fmla="*/ 0 w 19"/>
              <a:gd name="T9" fmla="*/ 133569075 h 54"/>
              <a:gd name="T10" fmla="*/ 0 60000 65536"/>
              <a:gd name="T11" fmla="*/ 0 60000 65536"/>
              <a:gd name="T12" fmla="*/ 0 60000 65536"/>
              <a:gd name="T13" fmla="*/ 0 60000 65536"/>
              <a:gd name="T14" fmla="*/ 0 60000 65536"/>
              <a:gd name="T15" fmla="*/ 0 w 19"/>
              <a:gd name="T16" fmla="*/ 0 h 54"/>
              <a:gd name="T17" fmla="*/ 19 w 19"/>
              <a:gd name="T18" fmla="*/ 54 h 54"/>
            </a:gdLst>
            <a:ahLst/>
            <a:cxnLst>
              <a:cxn ang="T10">
                <a:pos x="T0" y="T1"/>
              </a:cxn>
              <a:cxn ang="T11">
                <a:pos x="T2" y="T3"/>
              </a:cxn>
              <a:cxn ang="T12">
                <a:pos x="T4" y="T5"/>
              </a:cxn>
              <a:cxn ang="T13">
                <a:pos x="T6" y="T7"/>
              </a:cxn>
              <a:cxn ang="T14">
                <a:pos x="T8" y="T9"/>
              </a:cxn>
            </a:cxnLst>
            <a:rect l="T15" t="T16" r="T17" b="T18"/>
            <a:pathLst>
              <a:path w="19" h="54">
                <a:moveTo>
                  <a:pt x="14" y="0"/>
                </a:moveTo>
                <a:lnTo>
                  <a:pt x="18" y="13"/>
                </a:lnTo>
                <a:lnTo>
                  <a:pt x="18" y="27"/>
                </a:lnTo>
                <a:lnTo>
                  <a:pt x="14" y="40"/>
                </a:lnTo>
                <a:lnTo>
                  <a:pt x="0" y="53"/>
                </a:lnTo>
              </a:path>
            </a:pathLst>
          </a:custGeom>
          <a:noFill/>
          <a:ln w="12700" cap="rnd">
            <a:solidFill>
              <a:schemeClr val="bg1"/>
            </a:solidFill>
            <a:round/>
            <a:headEnd/>
            <a:tailEnd/>
          </a:ln>
        </p:spPr>
        <p:txBody>
          <a:bodyPr/>
          <a:lstStyle/>
          <a:p>
            <a:endParaRPr lang="tr-TR">
              <a:solidFill>
                <a:schemeClr val="bg1"/>
              </a:solidFill>
            </a:endParaRPr>
          </a:p>
        </p:txBody>
      </p:sp>
      <p:sp>
        <p:nvSpPr>
          <p:cNvPr id="378917" name="Freeform 37"/>
          <p:cNvSpPr>
            <a:spLocks/>
          </p:cNvSpPr>
          <p:nvPr/>
        </p:nvSpPr>
        <p:spPr bwMode="auto">
          <a:xfrm>
            <a:off x="3001963" y="2225675"/>
            <a:ext cx="669925" cy="642938"/>
          </a:xfrm>
          <a:custGeom>
            <a:avLst/>
            <a:gdLst>
              <a:gd name="T0" fmla="*/ 927417500 w 422"/>
              <a:gd name="T1" fmla="*/ 1018143917 h 405"/>
              <a:gd name="T2" fmla="*/ 0 w 422"/>
              <a:gd name="T3" fmla="*/ 1018143917 h 405"/>
              <a:gd name="T4" fmla="*/ 0 w 422"/>
              <a:gd name="T5" fmla="*/ 0 h 405"/>
              <a:gd name="T6" fmla="*/ 1060986575 w 422"/>
              <a:gd name="T7" fmla="*/ 0 h 405"/>
              <a:gd name="T8" fmla="*/ 1060986575 w 422"/>
              <a:gd name="T9" fmla="*/ 715724932 h 405"/>
              <a:gd name="T10" fmla="*/ 0 60000 65536"/>
              <a:gd name="T11" fmla="*/ 0 60000 65536"/>
              <a:gd name="T12" fmla="*/ 0 60000 65536"/>
              <a:gd name="T13" fmla="*/ 0 60000 65536"/>
              <a:gd name="T14" fmla="*/ 0 60000 65536"/>
              <a:gd name="T15" fmla="*/ 0 w 422"/>
              <a:gd name="T16" fmla="*/ 0 h 405"/>
              <a:gd name="T17" fmla="*/ 422 w 422"/>
              <a:gd name="T18" fmla="*/ 405 h 405"/>
            </a:gdLst>
            <a:ahLst/>
            <a:cxnLst>
              <a:cxn ang="T10">
                <a:pos x="T0" y="T1"/>
              </a:cxn>
              <a:cxn ang="T11">
                <a:pos x="T2" y="T3"/>
              </a:cxn>
              <a:cxn ang="T12">
                <a:pos x="T4" y="T5"/>
              </a:cxn>
              <a:cxn ang="T13">
                <a:pos x="T6" y="T7"/>
              </a:cxn>
              <a:cxn ang="T14">
                <a:pos x="T8" y="T9"/>
              </a:cxn>
            </a:cxnLst>
            <a:rect l="T15" t="T16" r="T17" b="T18"/>
            <a:pathLst>
              <a:path w="422" h="405">
                <a:moveTo>
                  <a:pt x="368" y="404"/>
                </a:moveTo>
                <a:lnTo>
                  <a:pt x="0" y="404"/>
                </a:lnTo>
                <a:lnTo>
                  <a:pt x="0" y="0"/>
                </a:lnTo>
                <a:lnTo>
                  <a:pt x="421" y="0"/>
                </a:lnTo>
                <a:lnTo>
                  <a:pt x="421" y="284"/>
                </a:lnTo>
              </a:path>
            </a:pathLst>
          </a:custGeom>
          <a:noFill/>
          <a:ln w="12700" cap="rnd">
            <a:solidFill>
              <a:schemeClr val="bg1"/>
            </a:solidFill>
            <a:round/>
            <a:headEnd/>
            <a:tailEnd/>
          </a:ln>
        </p:spPr>
        <p:txBody>
          <a:bodyPr/>
          <a:lstStyle/>
          <a:p>
            <a:endParaRPr lang="tr-TR">
              <a:solidFill>
                <a:schemeClr val="bg1"/>
              </a:solidFill>
            </a:endParaRPr>
          </a:p>
        </p:txBody>
      </p:sp>
      <p:sp>
        <p:nvSpPr>
          <p:cNvPr id="378918" name="Freeform 38"/>
          <p:cNvSpPr>
            <a:spLocks/>
          </p:cNvSpPr>
          <p:nvPr/>
        </p:nvSpPr>
        <p:spPr bwMode="auto">
          <a:xfrm>
            <a:off x="3311525" y="2303463"/>
            <a:ext cx="712788" cy="677862"/>
          </a:xfrm>
          <a:custGeom>
            <a:avLst/>
            <a:gdLst>
              <a:gd name="T0" fmla="*/ 1073587316 w 449"/>
              <a:gd name="T1" fmla="*/ 425905298 h 427"/>
              <a:gd name="T2" fmla="*/ 1040826055 w 449"/>
              <a:gd name="T3" fmla="*/ 526711474 h 427"/>
              <a:gd name="T4" fmla="*/ 982861627 w 449"/>
              <a:gd name="T5" fmla="*/ 627517650 h 427"/>
              <a:gd name="T6" fmla="*/ 917337518 w 449"/>
              <a:gd name="T7" fmla="*/ 725804465 h 427"/>
              <a:gd name="T8" fmla="*/ 861894042 w 449"/>
              <a:gd name="T9" fmla="*/ 849291236 h 427"/>
              <a:gd name="T10" fmla="*/ 793850569 w 449"/>
              <a:gd name="T11" fmla="*/ 950097412 h 427"/>
              <a:gd name="T12" fmla="*/ 715724877 w 449"/>
              <a:gd name="T13" fmla="*/ 1050903587 h 427"/>
              <a:gd name="T14" fmla="*/ 614918556 w 449"/>
              <a:gd name="T15" fmla="*/ 1050903587 h 427"/>
              <a:gd name="T16" fmla="*/ 536794452 w 449"/>
              <a:gd name="T17" fmla="*/ 927416816 h 427"/>
              <a:gd name="T18" fmla="*/ 468749391 w 449"/>
              <a:gd name="T19" fmla="*/ 826610640 h 427"/>
              <a:gd name="T20" fmla="*/ 403225283 w 449"/>
              <a:gd name="T21" fmla="*/ 715723847 h 427"/>
              <a:gd name="T22" fmla="*/ 367943071 w 449"/>
              <a:gd name="T23" fmla="*/ 614917671 h 427"/>
              <a:gd name="T24" fmla="*/ 325101178 w 449"/>
              <a:gd name="T25" fmla="*/ 514111496 h 427"/>
              <a:gd name="T26" fmla="*/ 234375489 w 449"/>
              <a:gd name="T27" fmla="*/ 448587482 h 427"/>
              <a:gd name="T28" fmla="*/ 133569169 w 449"/>
              <a:gd name="T29" fmla="*/ 390623137 h 427"/>
              <a:gd name="T30" fmla="*/ 32762848 w 449"/>
              <a:gd name="T31" fmla="*/ 367942541 h 427"/>
              <a:gd name="T32" fmla="*/ 32762848 w 449"/>
              <a:gd name="T33" fmla="*/ 325099123 h 427"/>
              <a:gd name="T34" fmla="*/ 133569169 w 449"/>
              <a:gd name="T35" fmla="*/ 302418527 h 427"/>
              <a:gd name="T36" fmla="*/ 100806321 w 449"/>
              <a:gd name="T37" fmla="*/ 211692969 h 427"/>
              <a:gd name="T38" fmla="*/ 45362844 w 449"/>
              <a:gd name="T39" fmla="*/ 123486771 h 427"/>
              <a:gd name="T40" fmla="*/ 133569169 w 449"/>
              <a:gd name="T41" fmla="*/ 189010786 h 427"/>
              <a:gd name="T42" fmla="*/ 201612641 w 449"/>
              <a:gd name="T43" fmla="*/ 178930168 h 427"/>
              <a:gd name="T44" fmla="*/ 146169165 w 449"/>
              <a:gd name="T45" fmla="*/ 78123992 h 427"/>
              <a:gd name="T46" fmla="*/ 201612641 w 449"/>
              <a:gd name="T47" fmla="*/ 55443397 h 427"/>
              <a:gd name="T48" fmla="*/ 257056118 w 449"/>
              <a:gd name="T49" fmla="*/ 168849550 h 427"/>
              <a:gd name="T50" fmla="*/ 279738334 w 449"/>
              <a:gd name="T51" fmla="*/ 123486771 h 427"/>
              <a:gd name="T52" fmla="*/ 279738334 w 449"/>
              <a:gd name="T53" fmla="*/ 22680596 h 427"/>
              <a:gd name="T54" fmla="*/ 312499594 w 449"/>
              <a:gd name="T55" fmla="*/ 78123992 h 427"/>
              <a:gd name="T56" fmla="*/ 335181810 w 449"/>
              <a:gd name="T57" fmla="*/ 189010786 h 427"/>
              <a:gd name="T58" fmla="*/ 413305915 w 449"/>
              <a:gd name="T59" fmla="*/ 201612351 h 427"/>
              <a:gd name="T60" fmla="*/ 468749391 w 449"/>
              <a:gd name="T61" fmla="*/ 178930168 h 427"/>
              <a:gd name="T62" fmla="*/ 458668759 w 449"/>
              <a:gd name="T63" fmla="*/ 279736344 h 427"/>
              <a:gd name="T64" fmla="*/ 435988131 w 449"/>
              <a:gd name="T65" fmla="*/ 380542519 h 427"/>
              <a:gd name="T66" fmla="*/ 514112236 w 449"/>
              <a:gd name="T67" fmla="*/ 481348695 h 427"/>
              <a:gd name="T68" fmla="*/ 647681404 w 449"/>
              <a:gd name="T69" fmla="*/ 559474275 h 427"/>
              <a:gd name="T70" fmla="*/ 693044249 w 449"/>
              <a:gd name="T71" fmla="*/ 660280450 h 427"/>
              <a:gd name="T72" fmla="*/ 637600772 w 449"/>
              <a:gd name="T73" fmla="*/ 627517650 h 427"/>
              <a:gd name="T74" fmla="*/ 660281401 w 449"/>
              <a:gd name="T75" fmla="*/ 559474275 h 427"/>
              <a:gd name="T76" fmla="*/ 682963617 w 449"/>
              <a:gd name="T77" fmla="*/ 670361068 h 427"/>
              <a:gd name="T78" fmla="*/ 703124881 w 449"/>
              <a:gd name="T79" fmla="*/ 705643230 h 427"/>
              <a:gd name="T80" fmla="*/ 715724877 w 449"/>
              <a:gd name="T81" fmla="*/ 592235488 h 427"/>
              <a:gd name="T82" fmla="*/ 761087721 w 449"/>
              <a:gd name="T83" fmla="*/ 491429313 h 427"/>
              <a:gd name="T84" fmla="*/ 816531198 w 449"/>
              <a:gd name="T85" fmla="*/ 390623137 h 427"/>
              <a:gd name="T86" fmla="*/ 839213414 w 449"/>
              <a:gd name="T87" fmla="*/ 289816961 h 427"/>
              <a:gd name="T88" fmla="*/ 839213414 w 449"/>
              <a:gd name="T89" fmla="*/ 189010786 h 427"/>
              <a:gd name="T90" fmla="*/ 894656890 w 449"/>
              <a:gd name="T91" fmla="*/ 90725558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9"/>
              <a:gd name="T139" fmla="*/ 0 h 427"/>
              <a:gd name="T140" fmla="*/ 449 w 449"/>
              <a:gd name="T141" fmla="*/ 427 h 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9" h="427">
                <a:moveTo>
                  <a:pt x="448" y="151"/>
                </a:moveTo>
                <a:lnTo>
                  <a:pt x="435" y="155"/>
                </a:lnTo>
                <a:lnTo>
                  <a:pt x="426" y="169"/>
                </a:lnTo>
                <a:lnTo>
                  <a:pt x="417" y="182"/>
                </a:lnTo>
                <a:lnTo>
                  <a:pt x="417" y="195"/>
                </a:lnTo>
                <a:lnTo>
                  <a:pt x="413" y="209"/>
                </a:lnTo>
                <a:lnTo>
                  <a:pt x="399" y="222"/>
                </a:lnTo>
                <a:lnTo>
                  <a:pt x="395" y="235"/>
                </a:lnTo>
                <a:lnTo>
                  <a:pt x="390" y="249"/>
                </a:lnTo>
                <a:lnTo>
                  <a:pt x="381" y="262"/>
                </a:lnTo>
                <a:lnTo>
                  <a:pt x="368" y="275"/>
                </a:lnTo>
                <a:lnTo>
                  <a:pt x="364" y="288"/>
                </a:lnTo>
                <a:lnTo>
                  <a:pt x="364" y="302"/>
                </a:lnTo>
                <a:lnTo>
                  <a:pt x="350" y="320"/>
                </a:lnTo>
                <a:lnTo>
                  <a:pt x="342" y="337"/>
                </a:lnTo>
                <a:lnTo>
                  <a:pt x="328" y="351"/>
                </a:lnTo>
                <a:lnTo>
                  <a:pt x="324" y="364"/>
                </a:lnTo>
                <a:lnTo>
                  <a:pt x="315" y="377"/>
                </a:lnTo>
                <a:lnTo>
                  <a:pt x="306" y="391"/>
                </a:lnTo>
                <a:lnTo>
                  <a:pt x="293" y="404"/>
                </a:lnTo>
                <a:lnTo>
                  <a:pt x="284" y="417"/>
                </a:lnTo>
                <a:lnTo>
                  <a:pt x="271" y="426"/>
                </a:lnTo>
                <a:lnTo>
                  <a:pt x="257" y="426"/>
                </a:lnTo>
                <a:lnTo>
                  <a:pt x="244" y="417"/>
                </a:lnTo>
                <a:lnTo>
                  <a:pt x="240" y="399"/>
                </a:lnTo>
                <a:lnTo>
                  <a:pt x="226" y="386"/>
                </a:lnTo>
                <a:lnTo>
                  <a:pt x="213" y="368"/>
                </a:lnTo>
                <a:lnTo>
                  <a:pt x="204" y="355"/>
                </a:lnTo>
                <a:lnTo>
                  <a:pt x="191" y="342"/>
                </a:lnTo>
                <a:lnTo>
                  <a:pt x="186" y="328"/>
                </a:lnTo>
                <a:lnTo>
                  <a:pt x="173" y="315"/>
                </a:lnTo>
                <a:lnTo>
                  <a:pt x="169" y="297"/>
                </a:lnTo>
                <a:lnTo>
                  <a:pt x="160" y="284"/>
                </a:lnTo>
                <a:lnTo>
                  <a:pt x="155" y="271"/>
                </a:lnTo>
                <a:lnTo>
                  <a:pt x="146" y="257"/>
                </a:lnTo>
                <a:lnTo>
                  <a:pt x="146" y="244"/>
                </a:lnTo>
                <a:lnTo>
                  <a:pt x="138" y="231"/>
                </a:lnTo>
                <a:lnTo>
                  <a:pt x="138" y="217"/>
                </a:lnTo>
                <a:lnTo>
                  <a:pt x="129" y="204"/>
                </a:lnTo>
                <a:lnTo>
                  <a:pt x="120" y="191"/>
                </a:lnTo>
                <a:lnTo>
                  <a:pt x="106" y="186"/>
                </a:lnTo>
                <a:lnTo>
                  <a:pt x="93" y="178"/>
                </a:lnTo>
                <a:lnTo>
                  <a:pt x="80" y="169"/>
                </a:lnTo>
                <a:lnTo>
                  <a:pt x="67" y="164"/>
                </a:lnTo>
                <a:lnTo>
                  <a:pt x="53" y="155"/>
                </a:lnTo>
                <a:lnTo>
                  <a:pt x="40" y="146"/>
                </a:lnTo>
                <a:lnTo>
                  <a:pt x="27" y="146"/>
                </a:lnTo>
                <a:lnTo>
                  <a:pt x="13" y="146"/>
                </a:lnTo>
                <a:lnTo>
                  <a:pt x="0" y="138"/>
                </a:lnTo>
                <a:lnTo>
                  <a:pt x="0" y="133"/>
                </a:lnTo>
                <a:lnTo>
                  <a:pt x="13" y="129"/>
                </a:lnTo>
                <a:lnTo>
                  <a:pt x="27" y="124"/>
                </a:lnTo>
                <a:lnTo>
                  <a:pt x="40" y="124"/>
                </a:lnTo>
                <a:lnTo>
                  <a:pt x="53" y="120"/>
                </a:lnTo>
                <a:lnTo>
                  <a:pt x="58" y="107"/>
                </a:lnTo>
                <a:lnTo>
                  <a:pt x="53" y="93"/>
                </a:lnTo>
                <a:lnTo>
                  <a:pt x="40" y="84"/>
                </a:lnTo>
                <a:lnTo>
                  <a:pt x="27" y="80"/>
                </a:lnTo>
                <a:lnTo>
                  <a:pt x="13" y="67"/>
                </a:lnTo>
                <a:lnTo>
                  <a:pt x="18" y="49"/>
                </a:lnTo>
                <a:lnTo>
                  <a:pt x="31" y="49"/>
                </a:lnTo>
                <a:lnTo>
                  <a:pt x="40" y="62"/>
                </a:lnTo>
                <a:lnTo>
                  <a:pt x="53" y="75"/>
                </a:lnTo>
                <a:lnTo>
                  <a:pt x="67" y="84"/>
                </a:lnTo>
                <a:lnTo>
                  <a:pt x="80" y="84"/>
                </a:lnTo>
                <a:lnTo>
                  <a:pt x="80" y="71"/>
                </a:lnTo>
                <a:lnTo>
                  <a:pt x="75" y="58"/>
                </a:lnTo>
                <a:lnTo>
                  <a:pt x="62" y="44"/>
                </a:lnTo>
                <a:lnTo>
                  <a:pt x="58" y="31"/>
                </a:lnTo>
                <a:lnTo>
                  <a:pt x="53" y="18"/>
                </a:lnTo>
                <a:lnTo>
                  <a:pt x="67" y="9"/>
                </a:lnTo>
                <a:lnTo>
                  <a:pt x="80" y="22"/>
                </a:lnTo>
                <a:lnTo>
                  <a:pt x="84" y="36"/>
                </a:lnTo>
                <a:lnTo>
                  <a:pt x="93" y="53"/>
                </a:lnTo>
                <a:lnTo>
                  <a:pt x="102" y="67"/>
                </a:lnTo>
                <a:lnTo>
                  <a:pt x="115" y="75"/>
                </a:lnTo>
                <a:lnTo>
                  <a:pt x="115" y="62"/>
                </a:lnTo>
                <a:lnTo>
                  <a:pt x="111" y="49"/>
                </a:lnTo>
                <a:lnTo>
                  <a:pt x="111" y="36"/>
                </a:lnTo>
                <a:lnTo>
                  <a:pt x="111" y="22"/>
                </a:lnTo>
                <a:lnTo>
                  <a:pt x="111" y="9"/>
                </a:lnTo>
                <a:lnTo>
                  <a:pt x="124" y="0"/>
                </a:lnTo>
                <a:lnTo>
                  <a:pt x="124" y="18"/>
                </a:lnTo>
                <a:lnTo>
                  <a:pt x="124" y="31"/>
                </a:lnTo>
                <a:lnTo>
                  <a:pt x="129" y="44"/>
                </a:lnTo>
                <a:lnTo>
                  <a:pt x="129" y="62"/>
                </a:lnTo>
                <a:lnTo>
                  <a:pt x="133" y="75"/>
                </a:lnTo>
                <a:lnTo>
                  <a:pt x="142" y="89"/>
                </a:lnTo>
                <a:lnTo>
                  <a:pt x="155" y="93"/>
                </a:lnTo>
                <a:lnTo>
                  <a:pt x="164" y="80"/>
                </a:lnTo>
                <a:lnTo>
                  <a:pt x="169" y="67"/>
                </a:lnTo>
                <a:lnTo>
                  <a:pt x="182" y="58"/>
                </a:lnTo>
                <a:lnTo>
                  <a:pt x="186" y="71"/>
                </a:lnTo>
                <a:lnTo>
                  <a:pt x="186" y="84"/>
                </a:lnTo>
                <a:lnTo>
                  <a:pt x="186" y="98"/>
                </a:lnTo>
                <a:lnTo>
                  <a:pt x="182" y="111"/>
                </a:lnTo>
                <a:lnTo>
                  <a:pt x="177" y="124"/>
                </a:lnTo>
                <a:lnTo>
                  <a:pt x="177" y="138"/>
                </a:lnTo>
                <a:lnTo>
                  <a:pt x="173" y="151"/>
                </a:lnTo>
                <a:lnTo>
                  <a:pt x="177" y="164"/>
                </a:lnTo>
                <a:lnTo>
                  <a:pt x="191" y="178"/>
                </a:lnTo>
                <a:lnTo>
                  <a:pt x="204" y="191"/>
                </a:lnTo>
                <a:lnTo>
                  <a:pt x="217" y="200"/>
                </a:lnTo>
                <a:lnTo>
                  <a:pt x="231" y="217"/>
                </a:lnTo>
                <a:lnTo>
                  <a:pt x="257" y="222"/>
                </a:lnTo>
                <a:lnTo>
                  <a:pt x="266" y="235"/>
                </a:lnTo>
                <a:lnTo>
                  <a:pt x="271" y="249"/>
                </a:lnTo>
                <a:lnTo>
                  <a:pt x="275" y="262"/>
                </a:lnTo>
                <a:lnTo>
                  <a:pt x="275" y="275"/>
                </a:lnTo>
                <a:lnTo>
                  <a:pt x="262" y="262"/>
                </a:lnTo>
                <a:lnTo>
                  <a:pt x="253" y="249"/>
                </a:lnTo>
                <a:lnTo>
                  <a:pt x="248" y="235"/>
                </a:lnTo>
                <a:lnTo>
                  <a:pt x="248" y="222"/>
                </a:lnTo>
                <a:lnTo>
                  <a:pt x="262" y="222"/>
                </a:lnTo>
                <a:lnTo>
                  <a:pt x="266" y="240"/>
                </a:lnTo>
                <a:lnTo>
                  <a:pt x="271" y="253"/>
                </a:lnTo>
                <a:lnTo>
                  <a:pt x="271" y="266"/>
                </a:lnTo>
                <a:lnTo>
                  <a:pt x="271" y="280"/>
                </a:lnTo>
                <a:lnTo>
                  <a:pt x="275" y="293"/>
                </a:lnTo>
                <a:lnTo>
                  <a:pt x="279" y="280"/>
                </a:lnTo>
                <a:lnTo>
                  <a:pt x="279" y="262"/>
                </a:lnTo>
                <a:lnTo>
                  <a:pt x="284" y="249"/>
                </a:lnTo>
                <a:lnTo>
                  <a:pt x="284" y="235"/>
                </a:lnTo>
                <a:lnTo>
                  <a:pt x="293" y="222"/>
                </a:lnTo>
                <a:lnTo>
                  <a:pt x="297" y="209"/>
                </a:lnTo>
                <a:lnTo>
                  <a:pt x="302" y="195"/>
                </a:lnTo>
                <a:lnTo>
                  <a:pt x="310" y="182"/>
                </a:lnTo>
                <a:lnTo>
                  <a:pt x="319" y="169"/>
                </a:lnTo>
                <a:lnTo>
                  <a:pt x="324" y="155"/>
                </a:lnTo>
                <a:lnTo>
                  <a:pt x="333" y="142"/>
                </a:lnTo>
                <a:lnTo>
                  <a:pt x="333" y="129"/>
                </a:lnTo>
                <a:lnTo>
                  <a:pt x="333" y="115"/>
                </a:lnTo>
                <a:lnTo>
                  <a:pt x="333" y="102"/>
                </a:lnTo>
                <a:lnTo>
                  <a:pt x="333" y="89"/>
                </a:lnTo>
                <a:lnTo>
                  <a:pt x="333" y="75"/>
                </a:lnTo>
                <a:lnTo>
                  <a:pt x="333" y="62"/>
                </a:lnTo>
                <a:lnTo>
                  <a:pt x="342" y="49"/>
                </a:lnTo>
                <a:lnTo>
                  <a:pt x="355" y="36"/>
                </a:lnTo>
                <a:lnTo>
                  <a:pt x="368" y="27"/>
                </a:lnTo>
              </a:path>
            </a:pathLst>
          </a:custGeom>
          <a:noFill/>
          <a:ln w="12700" cap="rnd">
            <a:solidFill>
              <a:schemeClr val="bg1"/>
            </a:solidFill>
            <a:round/>
            <a:headEnd/>
            <a:tailEnd/>
          </a:ln>
        </p:spPr>
        <p:txBody>
          <a:bodyPr/>
          <a:lstStyle/>
          <a:p>
            <a:endParaRPr lang="tr-TR">
              <a:solidFill>
                <a:schemeClr val="bg1"/>
              </a:solidFill>
            </a:endParaRPr>
          </a:p>
        </p:txBody>
      </p:sp>
      <p:sp>
        <p:nvSpPr>
          <p:cNvPr id="378919" name="Freeform 39"/>
          <p:cNvSpPr>
            <a:spLocks/>
          </p:cNvSpPr>
          <p:nvPr/>
        </p:nvSpPr>
        <p:spPr bwMode="auto">
          <a:xfrm>
            <a:off x="3692525" y="1760538"/>
            <a:ext cx="452438" cy="896937"/>
          </a:xfrm>
          <a:custGeom>
            <a:avLst/>
            <a:gdLst>
              <a:gd name="T0" fmla="*/ 90725725 w 285"/>
              <a:gd name="T1" fmla="*/ 1388604526 h 565"/>
              <a:gd name="T2" fmla="*/ 68045088 w 285"/>
              <a:gd name="T3" fmla="*/ 1310480519 h 565"/>
              <a:gd name="T4" fmla="*/ 68045088 w 285"/>
              <a:gd name="T5" fmla="*/ 1242435545 h 565"/>
              <a:gd name="T6" fmla="*/ 68045088 w 285"/>
              <a:gd name="T7" fmla="*/ 1151709970 h 565"/>
              <a:gd name="T8" fmla="*/ 68045088 w 285"/>
              <a:gd name="T9" fmla="*/ 1086185945 h 565"/>
              <a:gd name="T10" fmla="*/ 123488586 w 285"/>
              <a:gd name="T11" fmla="*/ 1008061938 h 565"/>
              <a:gd name="T12" fmla="*/ 168851449 w 285"/>
              <a:gd name="T13" fmla="*/ 940016963 h 565"/>
              <a:gd name="T14" fmla="*/ 234375584 w 285"/>
              <a:gd name="T15" fmla="*/ 871973576 h 565"/>
              <a:gd name="T16" fmla="*/ 224294948 w 285"/>
              <a:gd name="T17" fmla="*/ 806449550 h 565"/>
              <a:gd name="T18" fmla="*/ 224294948 w 285"/>
              <a:gd name="T19" fmla="*/ 738404576 h 565"/>
              <a:gd name="T20" fmla="*/ 234375584 w 285"/>
              <a:gd name="T21" fmla="*/ 660280569 h 565"/>
              <a:gd name="T22" fmla="*/ 168851449 w 285"/>
              <a:gd name="T23" fmla="*/ 660280569 h 565"/>
              <a:gd name="T24" fmla="*/ 90725725 w 285"/>
              <a:gd name="T25" fmla="*/ 660280569 h 565"/>
              <a:gd name="T26" fmla="*/ 55443499 w 285"/>
              <a:gd name="T27" fmla="*/ 592235595 h 565"/>
              <a:gd name="T28" fmla="*/ 68045088 w 285"/>
              <a:gd name="T29" fmla="*/ 526711569 h 565"/>
              <a:gd name="T30" fmla="*/ 45362863 w 285"/>
              <a:gd name="T31" fmla="*/ 458668182 h 565"/>
              <a:gd name="T32" fmla="*/ 0 w 285"/>
              <a:gd name="T33" fmla="*/ 413305395 h 565"/>
              <a:gd name="T34" fmla="*/ 45362863 w 285"/>
              <a:gd name="T35" fmla="*/ 347781369 h 565"/>
              <a:gd name="T36" fmla="*/ 78125724 w 285"/>
              <a:gd name="T37" fmla="*/ 279736394 h 565"/>
              <a:gd name="T38" fmla="*/ 100806361 w 285"/>
              <a:gd name="T39" fmla="*/ 211693007 h 565"/>
              <a:gd name="T40" fmla="*/ 110886998 w 285"/>
              <a:gd name="T41" fmla="*/ 146168981 h 565"/>
              <a:gd name="T42" fmla="*/ 146169224 w 285"/>
              <a:gd name="T43" fmla="*/ 146168981 h 565"/>
              <a:gd name="T44" fmla="*/ 178932085 w 285"/>
              <a:gd name="T45" fmla="*/ 224292987 h 565"/>
              <a:gd name="T46" fmla="*/ 201612723 w 285"/>
              <a:gd name="T47" fmla="*/ 289817013 h 565"/>
              <a:gd name="T48" fmla="*/ 257056222 w 285"/>
              <a:gd name="T49" fmla="*/ 370461968 h 565"/>
              <a:gd name="T50" fmla="*/ 312499720 w 285"/>
              <a:gd name="T51" fmla="*/ 448587562 h 565"/>
              <a:gd name="T52" fmla="*/ 357862583 w 285"/>
              <a:gd name="T53" fmla="*/ 403224775 h 565"/>
              <a:gd name="T54" fmla="*/ 425907671 w 285"/>
              <a:gd name="T55" fmla="*/ 380542588 h 565"/>
              <a:gd name="T56" fmla="*/ 435988307 w 285"/>
              <a:gd name="T57" fmla="*/ 448587562 h 565"/>
              <a:gd name="T58" fmla="*/ 390625444 w 285"/>
              <a:gd name="T59" fmla="*/ 514111588 h 565"/>
              <a:gd name="T60" fmla="*/ 347781947 w 285"/>
              <a:gd name="T61" fmla="*/ 582154975 h 565"/>
              <a:gd name="T62" fmla="*/ 357862583 w 285"/>
              <a:gd name="T63" fmla="*/ 569554995 h 565"/>
              <a:gd name="T64" fmla="*/ 425907671 w 285"/>
              <a:gd name="T65" fmla="*/ 536792188 h 565"/>
              <a:gd name="T66" fmla="*/ 481351169 w 285"/>
              <a:gd name="T67" fmla="*/ 604837163 h 565"/>
              <a:gd name="T68" fmla="*/ 559475306 w 285"/>
              <a:gd name="T69" fmla="*/ 650199950 h 565"/>
              <a:gd name="T70" fmla="*/ 592238167 w 285"/>
              <a:gd name="T71" fmla="*/ 637598382 h 565"/>
              <a:gd name="T72" fmla="*/ 637601030 w 285"/>
              <a:gd name="T73" fmla="*/ 559474376 h 565"/>
              <a:gd name="T74" fmla="*/ 670362303 w 285"/>
              <a:gd name="T75" fmla="*/ 491429401 h 565"/>
              <a:gd name="T76" fmla="*/ 705644530 w 285"/>
              <a:gd name="T77" fmla="*/ 413305395 h 565"/>
              <a:gd name="T78" fmla="*/ 715725166 w 285"/>
              <a:gd name="T79" fmla="*/ 325099181 h 565"/>
              <a:gd name="T80" fmla="*/ 715725166 w 285"/>
              <a:gd name="T81" fmla="*/ 234373607 h 565"/>
              <a:gd name="T82" fmla="*/ 682963892 w 285"/>
              <a:gd name="T83" fmla="*/ 146168981 h 565"/>
              <a:gd name="T84" fmla="*/ 614918805 w 285"/>
              <a:gd name="T85" fmla="*/ 90725574 h 565"/>
              <a:gd name="T86" fmla="*/ 536794668 w 285"/>
              <a:gd name="T87" fmla="*/ 45362787 h 565"/>
              <a:gd name="T88" fmla="*/ 458668944 w 285"/>
              <a:gd name="T89" fmla="*/ 10080619 h 565"/>
              <a:gd name="T90" fmla="*/ 380544808 w 285"/>
              <a:gd name="T91" fmla="*/ 0 h 565"/>
              <a:gd name="T92" fmla="*/ 269657811 w 285"/>
              <a:gd name="T93" fmla="*/ 0 h 565"/>
              <a:gd name="T94" fmla="*/ 201612723 w 285"/>
              <a:gd name="T95" fmla="*/ 0 h 565"/>
              <a:gd name="T96" fmla="*/ 146169224 w 285"/>
              <a:gd name="T97" fmla="*/ 45362787 h 565"/>
              <a:gd name="T98" fmla="*/ 156249860 w 285"/>
              <a:gd name="T99" fmla="*/ 78124006 h 565"/>
              <a:gd name="T100" fmla="*/ 234375584 w 285"/>
              <a:gd name="T101" fmla="*/ 45362787 h 565"/>
              <a:gd name="T102" fmla="*/ 312499720 w 285"/>
              <a:gd name="T103" fmla="*/ 22680600 h 565"/>
              <a:gd name="T104" fmla="*/ 380544808 w 285"/>
              <a:gd name="T105" fmla="*/ 10080619 h 565"/>
              <a:gd name="T106" fmla="*/ 448588308 w 285"/>
              <a:gd name="T107" fmla="*/ 10080619 h 565"/>
              <a:gd name="T108" fmla="*/ 526714032 w 285"/>
              <a:gd name="T109" fmla="*/ 10080619 h 565"/>
              <a:gd name="T110" fmla="*/ 604838168 w 285"/>
              <a:gd name="T111" fmla="*/ 55443407 h 565"/>
              <a:gd name="T112" fmla="*/ 647681666 w 285"/>
              <a:gd name="T113" fmla="*/ 123486794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5"/>
              <a:gd name="T172" fmla="*/ 0 h 565"/>
              <a:gd name="T173" fmla="*/ 285 w 285"/>
              <a:gd name="T174" fmla="*/ 565 h 5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5" h="565">
                <a:moveTo>
                  <a:pt x="36" y="564"/>
                </a:moveTo>
                <a:lnTo>
                  <a:pt x="36" y="551"/>
                </a:lnTo>
                <a:lnTo>
                  <a:pt x="36" y="537"/>
                </a:lnTo>
                <a:lnTo>
                  <a:pt x="27" y="520"/>
                </a:lnTo>
                <a:lnTo>
                  <a:pt x="27" y="506"/>
                </a:lnTo>
                <a:lnTo>
                  <a:pt x="27" y="493"/>
                </a:lnTo>
                <a:lnTo>
                  <a:pt x="27" y="475"/>
                </a:lnTo>
                <a:lnTo>
                  <a:pt x="27" y="457"/>
                </a:lnTo>
                <a:lnTo>
                  <a:pt x="27" y="444"/>
                </a:lnTo>
                <a:lnTo>
                  <a:pt x="27" y="431"/>
                </a:lnTo>
                <a:lnTo>
                  <a:pt x="36" y="413"/>
                </a:lnTo>
                <a:lnTo>
                  <a:pt x="49" y="400"/>
                </a:lnTo>
                <a:lnTo>
                  <a:pt x="58" y="386"/>
                </a:lnTo>
                <a:lnTo>
                  <a:pt x="67" y="373"/>
                </a:lnTo>
                <a:lnTo>
                  <a:pt x="80" y="360"/>
                </a:lnTo>
                <a:lnTo>
                  <a:pt x="93" y="346"/>
                </a:lnTo>
                <a:lnTo>
                  <a:pt x="98" y="333"/>
                </a:lnTo>
                <a:lnTo>
                  <a:pt x="89" y="320"/>
                </a:lnTo>
                <a:lnTo>
                  <a:pt x="89" y="306"/>
                </a:lnTo>
                <a:lnTo>
                  <a:pt x="89" y="293"/>
                </a:lnTo>
                <a:lnTo>
                  <a:pt x="89" y="275"/>
                </a:lnTo>
                <a:lnTo>
                  <a:pt x="93" y="262"/>
                </a:lnTo>
                <a:lnTo>
                  <a:pt x="80" y="262"/>
                </a:lnTo>
                <a:lnTo>
                  <a:pt x="67" y="262"/>
                </a:lnTo>
                <a:lnTo>
                  <a:pt x="53" y="262"/>
                </a:lnTo>
                <a:lnTo>
                  <a:pt x="36" y="262"/>
                </a:lnTo>
                <a:lnTo>
                  <a:pt x="27" y="249"/>
                </a:lnTo>
                <a:lnTo>
                  <a:pt x="22" y="235"/>
                </a:lnTo>
                <a:lnTo>
                  <a:pt x="31" y="222"/>
                </a:lnTo>
                <a:lnTo>
                  <a:pt x="27" y="209"/>
                </a:lnTo>
                <a:lnTo>
                  <a:pt x="27" y="195"/>
                </a:lnTo>
                <a:lnTo>
                  <a:pt x="18" y="182"/>
                </a:lnTo>
                <a:lnTo>
                  <a:pt x="13" y="169"/>
                </a:lnTo>
                <a:lnTo>
                  <a:pt x="0" y="164"/>
                </a:lnTo>
                <a:lnTo>
                  <a:pt x="9" y="151"/>
                </a:lnTo>
                <a:lnTo>
                  <a:pt x="18" y="138"/>
                </a:lnTo>
                <a:lnTo>
                  <a:pt x="22" y="124"/>
                </a:lnTo>
                <a:lnTo>
                  <a:pt x="31" y="111"/>
                </a:lnTo>
                <a:lnTo>
                  <a:pt x="36" y="98"/>
                </a:lnTo>
                <a:lnTo>
                  <a:pt x="40" y="84"/>
                </a:lnTo>
                <a:lnTo>
                  <a:pt x="44" y="71"/>
                </a:lnTo>
                <a:lnTo>
                  <a:pt x="44" y="58"/>
                </a:lnTo>
                <a:lnTo>
                  <a:pt x="49" y="44"/>
                </a:lnTo>
                <a:lnTo>
                  <a:pt x="58" y="58"/>
                </a:lnTo>
                <a:lnTo>
                  <a:pt x="67" y="71"/>
                </a:lnTo>
                <a:lnTo>
                  <a:pt x="71" y="89"/>
                </a:lnTo>
                <a:lnTo>
                  <a:pt x="75" y="102"/>
                </a:lnTo>
                <a:lnTo>
                  <a:pt x="80" y="115"/>
                </a:lnTo>
                <a:lnTo>
                  <a:pt x="93" y="133"/>
                </a:lnTo>
                <a:lnTo>
                  <a:pt x="102" y="147"/>
                </a:lnTo>
                <a:lnTo>
                  <a:pt x="111" y="160"/>
                </a:lnTo>
                <a:lnTo>
                  <a:pt x="124" y="178"/>
                </a:lnTo>
                <a:lnTo>
                  <a:pt x="138" y="173"/>
                </a:lnTo>
                <a:lnTo>
                  <a:pt x="142" y="160"/>
                </a:lnTo>
                <a:lnTo>
                  <a:pt x="155" y="151"/>
                </a:lnTo>
                <a:lnTo>
                  <a:pt x="169" y="151"/>
                </a:lnTo>
                <a:lnTo>
                  <a:pt x="173" y="164"/>
                </a:lnTo>
                <a:lnTo>
                  <a:pt x="173" y="178"/>
                </a:lnTo>
                <a:lnTo>
                  <a:pt x="169" y="191"/>
                </a:lnTo>
                <a:lnTo>
                  <a:pt x="155" y="204"/>
                </a:lnTo>
                <a:lnTo>
                  <a:pt x="142" y="218"/>
                </a:lnTo>
                <a:lnTo>
                  <a:pt x="138" y="231"/>
                </a:lnTo>
                <a:lnTo>
                  <a:pt x="133" y="244"/>
                </a:lnTo>
                <a:lnTo>
                  <a:pt x="142" y="226"/>
                </a:lnTo>
                <a:lnTo>
                  <a:pt x="155" y="213"/>
                </a:lnTo>
                <a:lnTo>
                  <a:pt x="169" y="213"/>
                </a:lnTo>
                <a:lnTo>
                  <a:pt x="182" y="226"/>
                </a:lnTo>
                <a:lnTo>
                  <a:pt x="191" y="240"/>
                </a:lnTo>
                <a:lnTo>
                  <a:pt x="204" y="249"/>
                </a:lnTo>
                <a:lnTo>
                  <a:pt x="222" y="258"/>
                </a:lnTo>
                <a:lnTo>
                  <a:pt x="235" y="266"/>
                </a:lnTo>
                <a:lnTo>
                  <a:pt x="235" y="253"/>
                </a:lnTo>
                <a:lnTo>
                  <a:pt x="240" y="235"/>
                </a:lnTo>
                <a:lnTo>
                  <a:pt x="253" y="222"/>
                </a:lnTo>
                <a:lnTo>
                  <a:pt x="257" y="209"/>
                </a:lnTo>
                <a:lnTo>
                  <a:pt x="266" y="195"/>
                </a:lnTo>
                <a:lnTo>
                  <a:pt x="275" y="182"/>
                </a:lnTo>
                <a:lnTo>
                  <a:pt x="280" y="164"/>
                </a:lnTo>
                <a:lnTo>
                  <a:pt x="284" y="147"/>
                </a:lnTo>
                <a:lnTo>
                  <a:pt x="284" y="129"/>
                </a:lnTo>
                <a:lnTo>
                  <a:pt x="284" y="111"/>
                </a:lnTo>
                <a:lnTo>
                  <a:pt x="284" y="93"/>
                </a:lnTo>
                <a:lnTo>
                  <a:pt x="280" y="75"/>
                </a:lnTo>
                <a:lnTo>
                  <a:pt x="271" y="58"/>
                </a:lnTo>
                <a:lnTo>
                  <a:pt x="257" y="40"/>
                </a:lnTo>
                <a:lnTo>
                  <a:pt x="244" y="36"/>
                </a:lnTo>
                <a:lnTo>
                  <a:pt x="226" y="27"/>
                </a:lnTo>
                <a:lnTo>
                  <a:pt x="213" y="18"/>
                </a:lnTo>
                <a:lnTo>
                  <a:pt x="200" y="13"/>
                </a:lnTo>
                <a:lnTo>
                  <a:pt x="182" y="4"/>
                </a:lnTo>
                <a:lnTo>
                  <a:pt x="164" y="0"/>
                </a:lnTo>
                <a:lnTo>
                  <a:pt x="151" y="0"/>
                </a:lnTo>
                <a:lnTo>
                  <a:pt x="133" y="0"/>
                </a:lnTo>
                <a:lnTo>
                  <a:pt x="107" y="0"/>
                </a:lnTo>
                <a:lnTo>
                  <a:pt x="93" y="0"/>
                </a:lnTo>
                <a:lnTo>
                  <a:pt x="80" y="0"/>
                </a:lnTo>
                <a:lnTo>
                  <a:pt x="67" y="4"/>
                </a:lnTo>
                <a:lnTo>
                  <a:pt x="58" y="18"/>
                </a:lnTo>
                <a:lnTo>
                  <a:pt x="49" y="31"/>
                </a:lnTo>
                <a:lnTo>
                  <a:pt x="62" y="31"/>
                </a:lnTo>
                <a:lnTo>
                  <a:pt x="75" y="22"/>
                </a:lnTo>
                <a:lnTo>
                  <a:pt x="93" y="18"/>
                </a:lnTo>
                <a:lnTo>
                  <a:pt x="107" y="9"/>
                </a:lnTo>
                <a:lnTo>
                  <a:pt x="124" y="9"/>
                </a:lnTo>
                <a:lnTo>
                  <a:pt x="138" y="4"/>
                </a:lnTo>
                <a:lnTo>
                  <a:pt x="151" y="4"/>
                </a:lnTo>
                <a:lnTo>
                  <a:pt x="164" y="4"/>
                </a:lnTo>
                <a:lnTo>
                  <a:pt x="178" y="4"/>
                </a:lnTo>
                <a:lnTo>
                  <a:pt x="191" y="4"/>
                </a:lnTo>
                <a:lnTo>
                  <a:pt x="209" y="4"/>
                </a:lnTo>
                <a:lnTo>
                  <a:pt x="226" y="18"/>
                </a:lnTo>
                <a:lnTo>
                  <a:pt x="240" y="22"/>
                </a:lnTo>
                <a:lnTo>
                  <a:pt x="249" y="36"/>
                </a:lnTo>
                <a:lnTo>
                  <a:pt x="257" y="49"/>
                </a:lnTo>
              </a:path>
            </a:pathLst>
          </a:custGeom>
          <a:noFill/>
          <a:ln w="12700" cap="rnd">
            <a:solidFill>
              <a:schemeClr val="bg1"/>
            </a:solidFill>
            <a:round/>
            <a:headEnd/>
            <a:tailEnd/>
          </a:ln>
        </p:spPr>
        <p:txBody>
          <a:bodyPr/>
          <a:lstStyle/>
          <a:p>
            <a:endParaRPr lang="tr-TR">
              <a:solidFill>
                <a:schemeClr val="bg1"/>
              </a:solidFill>
            </a:endParaRPr>
          </a:p>
        </p:txBody>
      </p:sp>
      <p:sp>
        <p:nvSpPr>
          <p:cNvPr id="378920" name="Freeform 40"/>
          <p:cNvSpPr>
            <a:spLocks/>
          </p:cNvSpPr>
          <p:nvPr/>
        </p:nvSpPr>
        <p:spPr bwMode="auto">
          <a:xfrm>
            <a:off x="3551238" y="2324100"/>
            <a:ext cx="458787" cy="515938"/>
          </a:xfrm>
          <a:custGeom>
            <a:avLst/>
            <a:gdLst>
              <a:gd name="T0" fmla="*/ 0 w 289"/>
              <a:gd name="T1" fmla="*/ 380544756 h 325"/>
              <a:gd name="T2" fmla="*/ 32761202 w 289"/>
              <a:gd name="T3" fmla="*/ 413306026 h 325"/>
              <a:gd name="T4" fmla="*/ 45362763 w 289"/>
              <a:gd name="T5" fmla="*/ 448588247 h 325"/>
              <a:gd name="T6" fmla="*/ 78123965 w 289"/>
              <a:gd name="T7" fmla="*/ 468749517 h 325"/>
              <a:gd name="T8" fmla="*/ 88204579 w 289"/>
              <a:gd name="T9" fmla="*/ 504031738 h 325"/>
              <a:gd name="T10" fmla="*/ 100806140 w 289"/>
              <a:gd name="T11" fmla="*/ 536794595 h 325"/>
              <a:gd name="T12" fmla="*/ 123486728 w 289"/>
              <a:gd name="T13" fmla="*/ 582157452 h 325"/>
              <a:gd name="T14" fmla="*/ 146168903 w 289"/>
              <a:gd name="T15" fmla="*/ 614918721 h 325"/>
              <a:gd name="T16" fmla="*/ 178930105 w 289"/>
              <a:gd name="T17" fmla="*/ 647681578 h 325"/>
              <a:gd name="T18" fmla="*/ 201612280 w 289"/>
              <a:gd name="T19" fmla="*/ 682963799 h 325"/>
              <a:gd name="T20" fmla="*/ 224292868 w 289"/>
              <a:gd name="T21" fmla="*/ 715725069 h 325"/>
              <a:gd name="T22" fmla="*/ 234373482 w 289"/>
              <a:gd name="T23" fmla="*/ 761087925 h 325"/>
              <a:gd name="T24" fmla="*/ 267136271 w 289"/>
              <a:gd name="T25" fmla="*/ 793850782 h 325"/>
              <a:gd name="T26" fmla="*/ 302418420 w 289"/>
              <a:gd name="T27" fmla="*/ 816531416 h 325"/>
              <a:gd name="T28" fmla="*/ 335179622 w 289"/>
              <a:gd name="T29" fmla="*/ 816531416 h 325"/>
              <a:gd name="T30" fmla="*/ 357861797 w 289"/>
              <a:gd name="T31" fmla="*/ 771168560 h 325"/>
              <a:gd name="T32" fmla="*/ 367942412 w 289"/>
              <a:gd name="T33" fmla="*/ 738407291 h 325"/>
              <a:gd name="T34" fmla="*/ 380542385 w 289"/>
              <a:gd name="T35" fmla="*/ 705644434 h 325"/>
              <a:gd name="T36" fmla="*/ 403224561 w 289"/>
              <a:gd name="T37" fmla="*/ 660281577 h 325"/>
              <a:gd name="T38" fmla="*/ 413305175 w 289"/>
              <a:gd name="T39" fmla="*/ 627520308 h 325"/>
              <a:gd name="T40" fmla="*/ 423385789 w 289"/>
              <a:gd name="T41" fmla="*/ 592238086 h 325"/>
              <a:gd name="T42" fmla="*/ 446066376 w 289"/>
              <a:gd name="T43" fmla="*/ 559475230 h 325"/>
              <a:gd name="T44" fmla="*/ 458667938 w 289"/>
              <a:gd name="T45" fmla="*/ 526713960 h 325"/>
              <a:gd name="T46" fmla="*/ 481348525 w 289"/>
              <a:gd name="T47" fmla="*/ 481351104 h 325"/>
              <a:gd name="T48" fmla="*/ 501509753 w 289"/>
              <a:gd name="T49" fmla="*/ 448588247 h 325"/>
              <a:gd name="T50" fmla="*/ 514111315 w 289"/>
              <a:gd name="T51" fmla="*/ 413306026 h 325"/>
              <a:gd name="T52" fmla="*/ 536791902 w 289"/>
              <a:gd name="T53" fmla="*/ 367943169 h 325"/>
              <a:gd name="T54" fmla="*/ 546872517 w 289"/>
              <a:gd name="T55" fmla="*/ 335181900 h 325"/>
              <a:gd name="T56" fmla="*/ 559474078 w 289"/>
              <a:gd name="T57" fmla="*/ 302419043 h 325"/>
              <a:gd name="T58" fmla="*/ 579635306 w 289"/>
              <a:gd name="T59" fmla="*/ 269657774 h 325"/>
              <a:gd name="T60" fmla="*/ 592235280 w 289"/>
              <a:gd name="T61" fmla="*/ 234375552 h 325"/>
              <a:gd name="T62" fmla="*/ 614917455 w 289"/>
              <a:gd name="T63" fmla="*/ 201612695 h 325"/>
              <a:gd name="T64" fmla="*/ 624998069 w 289"/>
              <a:gd name="T65" fmla="*/ 168851426 h 325"/>
              <a:gd name="T66" fmla="*/ 637598043 w 289"/>
              <a:gd name="T67" fmla="*/ 133569204 h 325"/>
              <a:gd name="T68" fmla="*/ 647678657 w 289"/>
              <a:gd name="T69" fmla="*/ 100806348 h 325"/>
              <a:gd name="T70" fmla="*/ 670360832 w 289"/>
              <a:gd name="T71" fmla="*/ 68045078 h 325"/>
              <a:gd name="T72" fmla="*/ 693041420 w 289"/>
              <a:gd name="T73" fmla="*/ 32762857 h 325"/>
              <a:gd name="T74" fmla="*/ 725804209 w 289"/>
              <a:gd name="T75" fmla="*/ 0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9"/>
              <a:gd name="T115" fmla="*/ 0 h 325"/>
              <a:gd name="T116" fmla="*/ 289 w 289"/>
              <a:gd name="T117" fmla="*/ 325 h 3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9" h="325">
                <a:moveTo>
                  <a:pt x="0" y="151"/>
                </a:moveTo>
                <a:lnTo>
                  <a:pt x="13" y="164"/>
                </a:lnTo>
                <a:lnTo>
                  <a:pt x="18" y="178"/>
                </a:lnTo>
                <a:lnTo>
                  <a:pt x="31" y="186"/>
                </a:lnTo>
                <a:lnTo>
                  <a:pt x="35" y="200"/>
                </a:lnTo>
                <a:lnTo>
                  <a:pt x="40" y="213"/>
                </a:lnTo>
                <a:lnTo>
                  <a:pt x="49" y="231"/>
                </a:lnTo>
                <a:lnTo>
                  <a:pt x="58" y="244"/>
                </a:lnTo>
                <a:lnTo>
                  <a:pt x="71" y="257"/>
                </a:lnTo>
                <a:lnTo>
                  <a:pt x="80" y="271"/>
                </a:lnTo>
                <a:lnTo>
                  <a:pt x="89" y="284"/>
                </a:lnTo>
                <a:lnTo>
                  <a:pt x="93" y="302"/>
                </a:lnTo>
                <a:lnTo>
                  <a:pt x="106" y="315"/>
                </a:lnTo>
                <a:lnTo>
                  <a:pt x="120" y="324"/>
                </a:lnTo>
                <a:lnTo>
                  <a:pt x="133" y="324"/>
                </a:lnTo>
                <a:lnTo>
                  <a:pt x="142" y="306"/>
                </a:lnTo>
                <a:lnTo>
                  <a:pt x="146" y="293"/>
                </a:lnTo>
                <a:lnTo>
                  <a:pt x="151" y="280"/>
                </a:lnTo>
                <a:lnTo>
                  <a:pt x="160" y="262"/>
                </a:lnTo>
                <a:lnTo>
                  <a:pt x="164" y="249"/>
                </a:lnTo>
                <a:lnTo>
                  <a:pt x="168" y="235"/>
                </a:lnTo>
                <a:lnTo>
                  <a:pt x="177" y="222"/>
                </a:lnTo>
                <a:lnTo>
                  <a:pt x="182" y="209"/>
                </a:lnTo>
                <a:lnTo>
                  <a:pt x="191" y="191"/>
                </a:lnTo>
                <a:lnTo>
                  <a:pt x="199" y="178"/>
                </a:lnTo>
                <a:lnTo>
                  <a:pt x="204" y="164"/>
                </a:lnTo>
                <a:lnTo>
                  <a:pt x="213" y="146"/>
                </a:lnTo>
                <a:lnTo>
                  <a:pt x="217" y="133"/>
                </a:lnTo>
                <a:lnTo>
                  <a:pt x="222" y="120"/>
                </a:lnTo>
                <a:lnTo>
                  <a:pt x="230" y="107"/>
                </a:lnTo>
                <a:lnTo>
                  <a:pt x="235" y="93"/>
                </a:lnTo>
                <a:lnTo>
                  <a:pt x="244" y="80"/>
                </a:lnTo>
                <a:lnTo>
                  <a:pt x="248" y="67"/>
                </a:lnTo>
                <a:lnTo>
                  <a:pt x="253" y="53"/>
                </a:lnTo>
                <a:lnTo>
                  <a:pt x="257" y="40"/>
                </a:lnTo>
                <a:lnTo>
                  <a:pt x="266" y="27"/>
                </a:lnTo>
                <a:lnTo>
                  <a:pt x="275" y="13"/>
                </a:lnTo>
                <a:lnTo>
                  <a:pt x="288" y="0"/>
                </a:lnTo>
              </a:path>
            </a:pathLst>
          </a:custGeom>
          <a:noFill/>
          <a:ln w="12700" cap="rnd">
            <a:solidFill>
              <a:schemeClr val="bg1"/>
            </a:solidFill>
            <a:round/>
            <a:headEnd/>
            <a:tailEnd/>
          </a:ln>
        </p:spPr>
        <p:txBody>
          <a:bodyPr/>
          <a:lstStyle/>
          <a:p>
            <a:endParaRPr lang="tr-TR">
              <a:solidFill>
                <a:schemeClr val="bg1"/>
              </a:solidFill>
            </a:endParaRPr>
          </a:p>
        </p:txBody>
      </p:sp>
      <p:sp>
        <p:nvSpPr>
          <p:cNvPr id="378921" name="Freeform 41"/>
          <p:cNvSpPr>
            <a:spLocks/>
          </p:cNvSpPr>
          <p:nvPr/>
        </p:nvSpPr>
        <p:spPr bwMode="auto">
          <a:xfrm>
            <a:off x="3733800" y="2971800"/>
            <a:ext cx="100013" cy="981075"/>
          </a:xfrm>
          <a:custGeom>
            <a:avLst/>
            <a:gdLst>
              <a:gd name="T0" fmla="*/ 0 w 63"/>
              <a:gd name="T1" fmla="*/ 0 h 618"/>
              <a:gd name="T2" fmla="*/ 0 w 63"/>
              <a:gd name="T3" fmla="*/ 32761238 h 618"/>
              <a:gd name="T4" fmla="*/ 22682313 w 63"/>
              <a:gd name="T5" fmla="*/ 68043425 h 618"/>
              <a:gd name="T6" fmla="*/ 22682313 w 63"/>
              <a:gd name="T7" fmla="*/ 100806250 h 618"/>
              <a:gd name="T8" fmla="*/ 22682313 w 63"/>
              <a:gd name="T9" fmla="*/ 146169063 h 618"/>
              <a:gd name="T10" fmla="*/ 22682313 w 63"/>
              <a:gd name="T11" fmla="*/ 178931888 h 618"/>
              <a:gd name="T12" fmla="*/ 22682313 w 63"/>
              <a:gd name="T13" fmla="*/ 211693125 h 618"/>
              <a:gd name="T14" fmla="*/ 22682313 w 63"/>
              <a:gd name="T15" fmla="*/ 246975313 h 618"/>
              <a:gd name="T16" fmla="*/ 22682313 w 63"/>
              <a:gd name="T17" fmla="*/ 279736550 h 618"/>
              <a:gd name="T18" fmla="*/ 22682313 w 63"/>
              <a:gd name="T19" fmla="*/ 312499375 h 618"/>
              <a:gd name="T20" fmla="*/ 22682313 w 63"/>
              <a:gd name="T21" fmla="*/ 347781563 h 618"/>
              <a:gd name="T22" fmla="*/ 22682313 w 63"/>
              <a:gd name="T23" fmla="*/ 380544388 h 618"/>
              <a:gd name="T24" fmla="*/ 22682313 w 63"/>
              <a:gd name="T25" fmla="*/ 413305625 h 618"/>
              <a:gd name="T26" fmla="*/ 22682313 w 63"/>
              <a:gd name="T27" fmla="*/ 448587813 h 618"/>
              <a:gd name="T28" fmla="*/ 22682313 w 63"/>
              <a:gd name="T29" fmla="*/ 481349050 h 618"/>
              <a:gd name="T30" fmla="*/ 32762989 w 63"/>
              <a:gd name="T31" fmla="*/ 514111875 h 618"/>
              <a:gd name="T32" fmla="*/ 55443715 w 63"/>
              <a:gd name="T33" fmla="*/ 549394063 h 618"/>
              <a:gd name="T34" fmla="*/ 78126028 w 63"/>
              <a:gd name="T35" fmla="*/ 592235925 h 618"/>
              <a:gd name="T36" fmla="*/ 88206703 w 63"/>
              <a:gd name="T37" fmla="*/ 627518113 h 618"/>
              <a:gd name="T38" fmla="*/ 123489067 w 63"/>
              <a:gd name="T39" fmla="*/ 604837500 h 618"/>
              <a:gd name="T40" fmla="*/ 133569743 w 63"/>
              <a:gd name="T41" fmla="*/ 569555313 h 618"/>
              <a:gd name="T42" fmla="*/ 156250469 w 63"/>
              <a:gd name="T43" fmla="*/ 536792488 h 618"/>
              <a:gd name="T44" fmla="*/ 146169793 w 63"/>
              <a:gd name="T45" fmla="*/ 569555313 h 618"/>
              <a:gd name="T46" fmla="*/ 123489067 w 63"/>
              <a:gd name="T47" fmla="*/ 614918125 h 618"/>
              <a:gd name="T48" fmla="*/ 110887429 w 63"/>
              <a:gd name="T49" fmla="*/ 647680950 h 618"/>
              <a:gd name="T50" fmla="*/ 100806754 w 63"/>
              <a:gd name="T51" fmla="*/ 682963138 h 618"/>
              <a:gd name="T52" fmla="*/ 100806754 w 63"/>
              <a:gd name="T53" fmla="*/ 715724375 h 618"/>
              <a:gd name="T54" fmla="*/ 100806754 w 63"/>
              <a:gd name="T55" fmla="*/ 748487200 h 618"/>
              <a:gd name="T56" fmla="*/ 88206703 w 63"/>
              <a:gd name="T57" fmla="*/ 783767800 h 618"/>
              <a:gd name="T58" fmla="*/ 88206703 w 63"/>
              <a:gd name="T59" fmla="*/ 816530625 h 618"/>
              <a:gd name="T60" fmla="*/ 78126028 w 63"/>
              <a:gd name="T61" fmla="*/ 861893438 h 618"/>
              <a:gd name="T62" fmla="*/ 68045353 w 63"/>
              <a:gd name="T63" fmla="*/ 907256250 h 618"/>
              <a:gd name="T64" fmla="*/ 68045353 w 63"/>
              <a:gd name="T65" fmla="*/ 950098113 h 618"/>
              <a:gd name="T66" fmla="*/ 45363039 w 63"/>
              <a:gd name="T67" fmla="*/ 995460925 h 618"/>
              <a:gd name="T68" fmla="*/ 45363039 w 63"/>
              <a:gd name="T69" fmla="*/ 1040823738 h 618"/>
              <a:gd name="T70" fmla="*/ 45363039 w 63"/>
              <a:gd name="T71" fmla="*/ 1086186550 h 618"/>
              <a:gd name="T72" fmla="*/ 45363039 w 63"/>
              <a:gd name="T73" fmla="*/ 1129030000 h 618"/>
              <a:gd name="T74" fmla="*/ 45363039 w 63"/>
              <a:gd name="T75" fmla="*/ 1174392813 h 618"/>
              <a:gd name="T76" fmla="*/ 45363039 w 63"/>
              <a:gd name="T77" fmla="*/ 1219755625 h 618"/>
              <a:gd name="T78" fmla="*/ 45363039 w 63"/>
              <a:gd name="T79" fmla="*/ 1265118438 h 618"/>
              <a:gd name="T80" fmla="*/ 45363039 w 63"/>
              <a:gd name="T81" fmla="*/ 1297881263 h 618"/>
              <a:gd name="T82" fmla="*/ 45363039 w 63"/>
              <a:gd name="T83" fmla="*/ 1330642500 h 618"/>
              <a:gd name="T84" fmla="*/ 45363039 w 63"/>
              <a:gd name="T85" fmla="*/ 1365924688 h 618"/>
              <a:gd name="T86" fmla="*/ 45363039 w 63"/>
              <a:gd name="T87" fmla="*/ 1398687513 h 618"/>
              <a:gd name="T88" fmla="*/ 32762989 w 63"/>
              <a:gd name="T89" fmla="*/ 1444050325 h 618"/>
              <a:gd name="T90" fmla="*/ 32762989 w 63"/>
              <a:gd name="T91" fmla="*/ 1486892188 h 618"/>
              <a:gd name="T92" fmla="*/ 32762989 w 63"/>
              <a:gd name="T93" fmla="*/ 1522174375 h 618"/>
              <a:gd name="T94" fmla="*/ 32762989 w 63"/>
              <a:gd name="T95" fmla="*/ 1554937200 h 6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
              <a:gd name="T145" fmla="*/ 0 h 618"/>
              <a:gd name="T146" fmla="*/ 63 w 63"/>
              <a:gd name="T147" fmla="*/ 618 h 6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 h="618">
                <a:moveTo>
                  <a:pt x="0" y="0"/>
                </a:moveTo>
                <a:lnTo>
                  <a:pt x="0" y="13"/>
                </a:lnTo>
                <a:lnTo>
                  <a:pt x="9" y="27"/>
                </a:lnTo>
                <a:lnTo>
                  <a:pt x="9" y="40"/>
                </a:lnTo>
                <a:lnTo>
                  <a:pt x="9" y="58"/>
                </a:lnTo>
                <a:lnTo>
                  <a:pt x="9" y="71"/>
                </a:lnTo>
                <a:lnTo>
                  <a:pt x="9" y="84"/>
                </a:lnTo>
                <a:lnTo>
                  <a:pt x="9" y="98"/>
                </a:lnTo>
                <a:lnTo>
                  <a:pt x="9" y="111"/>
                </a:lnTo>
                <a:lnTo>
                  <a:pt x="9" y="124"/>
                </a:lnTo>
                <a:lnTo>
                  <a:pt x="9" y="138"/>
                </a:lnTo>
                <a:lnTo>
                  <a:pt x="9" y="151"/>
                </a:lnTo>
                <a:lnTo>
                  <a:pt x="9" y="164"/>
                </a:lnTo>
                <a:lnTo>
                  <a:pt x="9" y="178"/>
                </a:lnTo>
                <a:lnTo>
                  <a:pt x="9" y="191"/>
                </a:lnTo>
                <a:lnTo>
                  <a:pt x="13" y="204"/>
                </a:lnTo>
                <a:lnTo>
                  <a:pt x="22" y="218"/>
                </a:lnTo>
                <a:lnTo>
                  <a:pt x="31" y="235"/>
                </a:lnTo>
                <a:lnTo>
                  <a:pt x="35" y="249"/>
                </a:lnTo>
                <a:lnTo>
                  <a:pt x="49" y="240"/>
                </a:lnTo>
                <a:lnTo>
                  <a:pt x="53" y="226"/>
                </a:lnTo>
                <a:lnTo>
                  <a:pt x="62" y="213"/>
                </a:lnTo>
                <a:lnTo>
                  <a:pt x="58" y="226"/>
                </a:lnTo>
                <a:lnTo>
                  <a:pt x="49" y="244"/>
                </a:lnTo>
                <a:lnTo>
                  <a:pt x="44" y="257"/>
                </a:lnTo>
                <a:lnTo>
                  <a:pt x="40" y="271"/>
                </a:lnTo>
                <a:lnTo>
                  <a:pt x="40" y="284"/>
                </a:lnTo>
                <a:lnTo>
                  <a:pt x="40" y="297"/>
                </a:lnTo>
                <a:lnTo>
                  <a:pt x="35" y="311"/>
                </a:lnTo>
                <a:lnTo>
                  <a:pt x="35" y="324"/>
                </a:lnTo>
                <a:lnTo>
                  <a:pt x="31" y="342"/>
                </a:lnTo>
                <a:lnTo>
                  <a:pt x="27" y="360"/>
                </a:lnTo>
                <a:lnTo>
                  <a:pt x="27" y="377"/>
                </a:lnTo>
                <a:lnTo>
                  <a:pt x="18" y="395"/>
                </a:lnTo>
                <a:lnTo>
                  <a:pt x="18" y="413"/>
                </a:lnTo>
                <a:lnTo>
                  <a:pt x="18" y="431"/>
                </a:lnTo>
                <a:lnTo>
                  <a:pt x="18" y="448"/>
                </a:lnTo>
                <a:lnTo>
                  <a:pt x="18" y="466"/>
                </a:lnTo>
                <a:lnTo>
                  <a:pt x="18" y="484"/>
                </a:lnTo>
                <a:lnTo>
                  <a:pt x="18" y="502"/>
                </a:lnTo>
                <a:lnTo>
                  <a:pt x="18" y="515"/>
                </a:lnTo>
                <a:lnTo>
                  <a:pt x="18" y="528"/>
                </a:lnTo>
                <a:lnTo>
                  <a:pt x="18" y="542"/>
                </a:lnTo>
                <a:lnTo>
                  <a:pt x="18" y="555"/>
                </a:lnTo>
                <a:lnTo>
                  <a:pt x="13" y="573"/>
                </a:lnTo>
                <a:lnTo>
                  <a:pt x="13" y="590"/>
                </a:lnTo>
                <a:lnTo>
                  <a:pt x="13" y="604"/>
                </a:lnTo>
                <a:lnTo>
                  <a:pt x="13" y="617"/>
                </a:lnTo>
              </a:path>
            </a:pathLst>
          </a:custGeom>
          <a:noFill/>
          <a:ln w="12700" cap="rnd">
            <a:solidFill>
              <a:schemeClr val="bg1"/>
            </a:solidFill>
            <a:round/>
            <a:headEnd/>
            <a:tailEnd/>
          </a:ln>
        </p:spPr>
        <p:txBody>
          <a:bodyPr/>
          <a:lstStyle/>
          <a:p>
            <a:endParaRPr lang="tr-TR">
              <a:solidFill>
                <a:schemeClr val="bg1"/>
              </a:solidFill>
            </a:endParaRPr>
          </a:p>
        </p:txBody>
      </p:sp>
      <p:sp>
        <p:nvSpPr>
          <p:cNvPr id="378922" name="Freeform 42"/>
          <p:cNvSpPr>
            <a:spLocks/>
          </p:cNvSpPr>
          <p:nvPr/>
        </p:nvSpPr>
        <p:spPr bwMode="auto">
          <a:xfrm>
            <a:off x="4600575" y="2867025"/>
            <a:ext cx="1544638" cy="1974850"/>
          </a:xfrm>
          <a:custGeom>
            <a:avLst/>
            <a:gdLst>
              <a:gd name="T0" fmla="*/ 367942932 w 973"/>
              <a:gd name="T1" fmla="*/ 90725625 h 1244"/>
              <a:gd name="T2" fmla="*/ 55443455 w 973"/>
              <a:gd name="T3" fmla="*/ 189012513 h 1244"/>
              <a:gd name="T4" fmla="*/ 0 w 973"/>
              <a:gd name="T5" fmla="*/ 435986238 h 1244"/>
              <a:gd name="T6" fmla="*/ 100806283 w 973"/>
              <a:gd name="T7" fmla="*/ 647680950 h 1244"/>
              <a:gd name="T8" fmla="*/ 302418848 w 973"/>
              <a:gd name="T9" fmla="*/ 559474688 h 1244"/>
              <a:gd name="T10" fmla="*/ 425907338 w 973"/>
              <a:gd name="T11" fmla="*/ 357862188 h 1244"/>
              <a:gd name="T12" fmla="*/ 592237704 w 973"/>
              <a:gd name="T13" fmla="*/ 269655925 h 1244"/>
              <a:gd name="T14" fmla="*/ 816530889 w 973"/>
              <a:gd name="T15" fmla="*/ 156249688 h 1244"/>
              <a:gd name="T16" fmla="*/ 1073586910 w 973"/>
              <a:gd name="T17" fmla="*/ 55443438 h 1244"/>
              <a:gd name="T18" fmla="*/ 1320562302 w 973"/>
              <a:gd name="T19" fmla="*/ 0 h 1244"/>
              <a:gd name="T20" fmla="*/ 1633061779 w 973"/>
              <a:gd name="T21" fmla="*/ 10080625 h 1244"/>
              <a:gd name="T22" fmla="*/ 1945561255 w 973"/>
              <a:gd name="T23" fmla="*/ 123486863 h 1244"/>
              <a:gd name="T24" fmla="*/ 2147483647 w 973"/>
              <a:gd name="T25" fmla="*/ 289817175 h 1244"/>
              <a:gd name="T26" fmla="*/ 2147483647 w 973"/>
              <a:gd name="T27" fmla="*/ 468749063 h 1244"/>
              <a:gd name="T28" fmla="*/ 2147483647 w 973"/>
              <a:gd name="T29" fmla="*/ 705643750 h 1244"/>
              <a:gd name="T30" fmla="*/ 2147483647 w 973"/>
              <a:gd name="T31" fmla="*/ 950098113 h 1244"/>
              <a:gd name="T32" fmla="*/ 2147483647 w 973"/>
              <a:gd name="T33" fmla="*/ 1197073425 h 1244"/>
              <a:gd name="T34" fmla="*/ 2147483647 w 973"/>
              <a:gd name="T35" fmla="*/ 1421368125 h 1244"/>
              <a:gd name="T36" fmla="*/ 2147483647 w 973"/>
              <a:gd name="T37" fmla="*/ 1746467488 h 1244"/>
              <a:gd name="T38" fmla="*/ 2147483647 w 973"/>
              <a:gd name="T39" fmla="*/ 1844754375 h 1244"/>
              <a:gd name="T40" fmla="*/ 2147483647 w 973"/>
              <a:gd name="T41" fmla="*/ 2081649063 h 1244"/>
              <a:gd name="T42" fmla="*/ 2147483647 w 973"/>
              <a:gd name="T43" fmla="*/ 2147483647 h 1244"/>
              <a:gd name="T44" fmla="*/ 2147173820 w 973"/>
              <a:gd name="T45" fmla="*/ 2147483647 h 1244"/>
              <a:gd name="T46" fmla="*/ 2114412572 w 973"/>
              <a:gd name="T47" fmla="*/ 2147483647 h 1244"/>
              <a:gd name="T48" fmla="*/ 2069049745 w 973"/>
              <a:gd name="T49" fmla="*/ 2147483647 h 1244"/>
              <a:gd name="T50" fmla="*/ 1834674344 w 973"/>
              <a:gd name="T51" fmla="*/ 2147483647 h 1244"/>
              <a:gd name="T52" fmla="*/ 1655743986 w 973"/>
              <a:gd name="T53" fmla="*/ 2147483647 h 1244"/>
              <a:gd name="T54" fmla="*/ 1665824614 w 973"/>
              <a:gd name="T55" fmla="*/ 2147483647 h 1244"/>
              <a:gd name="T56" fmla="*/ 1867437179 w 973"/>
              <a:gd name="T57" fmla="*/ 2147483647 h 1244"/>
              <a:gd name="T58" fmla="*/ 1935480627 w 973"/>
              <a:gd name="T59" fmla="*/ 2147483647 h 1244"/>
              <a:gd name="T60" fmla="*/ 1945561255 w 973"/>
              <a:gd name="T61" fmla="*/ 2147483647 h 1244"/>
              <a:gd name="T62" fmla="*/ 1945561255 w 973"/>
              <a:gd name="T63" fmla="*/ 2046366875 h 1244"/>
              <a:gd name="T64" fmla="*/ 1890117799 w 973"/>
              <a:gd name="T65" fmla="*/ 1756548113 h 1244"/>
              <a:gd name="T66" fmla="*/ 1867437179 w 973"/>
              <a:gd name="T67" fmla="*/ 1509574388 h 1244"/>
              <a:gd name="T68" fmla="*/ 1880037171 w 973"/>
              <a:gd name="T69" fmla="*/ 1252516863 h 1244"/>
              <a:gd name="T70" fmla="*/ 1912800007 w 973"/>
              <a:gd name="T71" fmla="*/ 985380300 h 1244"/>
              <a:gd name="T72" fmla="*/ 1922880635 w 973"/>
              <a:gd name="T73" fmla="*/ 884574050 h 1244"/>
              <a:gd name="T74" fmla="*/ 1723787433 w 973"/>
              <a:gd name="T75" fmla="*/ 682963138 h 1244"/>
              <a:gd name="T76" fmla="*/ 1363405766 w 973"/>
              <a:gd name="T77" fmla="*/ 604837500 h 1244"/>
              <a:gd name="T78" fmla="*/ 1242438227 w 973"/>
              <a:gd name="T79" fmla="*/ 504031250 h 1244"/>
              <a:gd name="T80" fmla="*/ 1265118847 w 973"/>
              <a:gd name="T81" fmla="*/ 748487200 h 1244"/>
              <a:gd name="T82" fmla="*/ 1330642931 w 973"/>
              <a:gd name="T83" fmla="*/ 985380300 h 1244"/>
              <a:gd name="T84" fmla="*/ 1330642931 w 973"/>
              <a:gd name="T85" fmla="*/ 1265118438 h 1244"/>
              <a:gd name="T86" fmla="*/ 1307962311 w 973"/>
              <a:gd name="T87" fmla="*/ 1522174375 h 1244"/>
              <a:gd name="T88" fmla="*/ 1285280104 w 973"/>
              <a:gd name="T89" fmla="*/ 1766628738 h 1244"/>
              <a:gd name="T90" fmla="*/ 1343244510 w 973"/>
              <a:gd name="T91" fmla="*/ 2003523425 h 1244"/>
              <a:gd name="T92" fmla="*/ 1275199475 w 973"/>
              <a:gd name="T93" fmla="*/ 2036286250 h 1244"/>
              <a:gd name="T94" fmla="*/ 1207156028 w 973"/>
              <a:gd name="T95" fmla="*/ 2124490925 h 1244"/>
              <a:gd name="T96" fmla="*/ 1118949737 w 973"/>
              <a:gd name="T97" fmla="*/ 2147483647 h 1244"/>
              <a:gd name="T98" fmla="*/ 1096269117 w 973"/>
              <a:gd name="T99" fmla="*/ 2114410300 h 1244"/>
              <a:gd name="T100" fmla="*/ 985382206 w 973"/>
              <a:gd name="T101" fmla="*/ 2081649063 h 1244"/>
              <a:gd name="T102" fmla="*/ 962699999 w 973"/>
              <a:gd name="T103" fmla="*/ 1925399375 h 1244"/>
              <a:gd name="T104" fmla="*/ 1106349746 w 973"/>
              <a:gd name="T105" fmla="*/ 1723786875 h 1244"/>
              <a:gd name="T106" fmla="*/ 1106349746 w 973"/>
              <a:gd name="T107" fmla="*/ 1444050325 h 1244"/>
              <a:gd name="T108" fmla="*/ 1096269117 w 973"/>
              <a:gd name="T109" fmla="*/ 1207154050 h 1244"/>
              <a:gd name="T110" fmla="*/ 1040825662 w 973"/>
              <a:gd name="T111" fmla="*/ 962699688 h 1244"/>
              <a:gd name="T112" fmla="*/ 950100008 w 973"/>
              <a:gd name="T113" fmla="*/ 728325950 h 1244"/>
              <a:gd name="T114" fmla="*/ 826611518 w 973"/>
              <a:gd name="T115" fmla="*/ 491429675 h 1244"/>
              <a:gd name="T116" fmla="*/ 693043987 w 973"/>
              <a:gd name="T117" fmla="*/ 536792488 h 1244"/>
              <a:gd name="T118" fmla="*/ 693043987 w 973"/>
              <a:gd name="T119" fmla="*/ 604837500 h 1244"/>
              <a:gd name="T120" fmla="*/ 559474869 w 973"/>
              <a:gd name="T121" fmla="*/ 682963138 h 1244"/>
              <a:gd name="T122" fmla="*/ 347781675 w 973"/>
              <a:gd name="T123" fmla="*/ 715724375 h 1244"/>
              <a:gd name="T124" fmla="*/ 289818856 w 973"/>
              <a:gd name="T125" fmla="*/ 705643750 h 12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3"/>
              <a:gd name="T190" fmla="*/ 0 h 1244"/>
              <a:gd name="T191" fmla="*/ 973 w 973"/>
              <a:gd name="T192" fmla="*/ 1244 h 12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3" h="1244">
                <a:moveTo>
                  <a:pt x="249" y="80"/>
                </a:moveTo>
                <a:lnTo>
                  <a:pt x="235" y="71"/>
                </a:lnTo>
                <a:lnTo>
                  <a:pt x="222" y="62"/>
                </a:lnTo>
                <a:lnTo>
                  <a:pt x="186" y="53"/>
                </a:lnTo>
                <a:lnTo>
                  <a:pt x="173" y="49"/>
                </a:lnTo>
                <a:lnTo>
                  <a:pt x="160" y="44"/>
                </a:lnTo>
                <a:lnTo>
                  <a:pt x="146" y="36"/>
                </a:lnTo>
                <a:lnTo>
                  <a:pt x="120" y="31"/>
                </a:lnTo>
                <a:lnTo>
                  <a:pt x="89" y="31"/>
                </a:lnTo>
                <a:lnTo>
                  <a:pt x="75" y="31"/>
                </a:lnTo>
                <a:lnTo>
                  <a:pt x="62" y="36"/>
                </a:lnTo>
                <a:lnTo>
                  <a:pt x="49" y="49"/>
                </a:lnTo>
                <a:lnTo>
                  <a:pt x="36" y="58"/>
                </a:lnTo>
                <a:lnTo>
                  <a:pt x="22" y="75"/>
                </a:lnTo>
                <a:lnTo>
                  <a:pt x="13" y="89"/>
                </a:lnTo>
                <a:lnTo>
                  <a:pt x="9" y="102"/>
                </a:lnTo>
                <a:lnTo>
                  <a:pt x="4" y="115"/>
                </a:lnTo>
                <a:lnTo>
                  <a:pt x="4" y="129"/>
                </a:lnTo>
                <a:lnTo>
                  <a:pt x="4" y="146"/>
                </a:lnTo>
                <a:lnTo>
                  <a:pt x="0" y="160"/>
                </a:lnTo>
                <a:lnTo>
                  <a:pt x="0" y="173"/>
                </a:lnTo>
                <a:lnTo>
                  <a:pt x="0" y="186"/>
                </a:lnTo>
                <a:lnTo>
                  <a:pt x="0" y="200"/>
                </a:lnTo>
                <a:lnTo>
                  <a:pt x="0" y="213"/>
                </a:lnTo>
                <a:lnTo>
                  <a:pt x="9" y="226"/>
                </a:lnTo>
                <a:lnTo>
                  <a:pt x="22" y="240"/>
                </a:lnTo>
                <a:lnTo>
                  <a:pt x="27" y="253"/>
                </a:lnTo>
                <a:lnTo>
                  <a:pt x="40" y="257"/>
                </a:lnTo>
                <a:lnTo>
                  <a:pt x="49" y="271"/>
                </a:lnTo>
                <a:lnTo>
                  <a:pt x="62" y="271"/>
                </a:lnTo>
                <a:lnTo>
                  <a:pt x="67" y="257"/>
                </a:lnTo>
                <a:lnTo>
                  <a:pt x="84" y="249"/>
                </a:lnTo>
                <a:lnTo>
                  <a:pt x="98" y="240"/>
                </a:lnTo>
                <a:lnTo>
                  <a:pt x="107" y="226"/>
                </a:lnTo>
                <a:lnTo>
                  <a:pt x="120" y="222"/>
                </a:lnTo>
                <a:lnTo>
                  <a:pt x="146" y="218"/>
                </a:lnTo>
                <a:lnTo>
                  <a:pt x="155" y="204"/>
                </a:lnTo>
                <a:lnTo>
                  <a:pt x="155" y="191"/>
                </a:lnTo>
                <a:lnTo>
                  <a:pt x="155" y="178"/>
                </a:lnTo>
                <a:lnTo>
                  <a:pt x="155" y="164"/>
                </a:lnTo>
                <a:lnTo>
                  <a:pt x="155" y="151"/>
                </a:lnTo>
                <a:lnTo>
                  <a:pt x="169" y="142"/>
                </a:lnTo>
                <a:lnTo>
                  <a:pt x="182" y="142"/>
                </a:lnTo>
                <a:lnTo>
                  <a:pt x="195" y="146"/>
                </a:lnTo>
                <a:lnTo>
                  <a:pt x="209" y="160"/>
                </a:lnTo>
                <a:lnTo>
                  <a:pt x="213" y="146"/>
                </a:lnTo>
                <a:lnTo>
                  <a:pt x="217" y="133"/>
                </a:lnTo>
                <a:lnTo>
                  <a:pt x="231" y="120"/>
                </a:lnTo>
                <a:lnTo>
                  <a:pt x="235" y="107"/>
                </a:lnTo>
                <a:lnTo>
                  <a:pt x="240" y="93"/>
                </a:lnTo>
                <a:lnTo>
                  <a:pt x="253" y="89"/>
                </a:lnTo>
                <a:lnTo>
                  <a:pt x="266" y="80"/>
                </a:lnTo>
                <a:lnTo>
                  <a:pt x="280" y="80"/>
                </a:lnTo>
                <a:lnTo>
                  <a:pt x="297" y="71"/>
                </a:lnTo>
                <a:lnTo>
                  <a:pt x="311" y="67"/>
                </a:lnTo>
                <a:lnTo>
                  <a:pt x="324" y="62"/>
                </a:lnTo>
                <a:lnTo>
                  <a:pt x="337" y="58"/>
                </a:lnTo>
                <a:lnTo>
                  <a:pt x="351" y="49"/>
                </a:lnTo>
                <a:lnTo>
                  <a:pt x="368" y="40"/>
                </a:lnTo>
                <a:lnTo>
                  <a:pt x="382" y="36"/>
                </a:lnTo>
                <a:lnTo>
                  <a:pt x="395" y="31"/>
                </a:lnTo>
                <a:lnTo>
                  <a:pt x="413" y="27"/>
                </a:lnTo>
                <a:lnTo>
                  <a:pt x="426" y="22"/>
                </a:lnTo>
                <a:lnTo>
                  <a:pt x="439" y="18"/>
                </a:lnTo>
                <a:lnTo>
                  <a:pt x="453" y="13"/>
                </a:lnTo>
                <a:lnTo>
                  <a:pt x="466" y="9"/>
                </a:lnTo>
                <a:lnTo>
                  <a:pt x="479" y="9"/>
                </a:lnTo>
                <a:lnTo>
                  <a:pt x="497" y="4"/>
                </a:lnTo>
                <a:lnTo>
                  <a:pt x="510" y="0"/>
                </a:lnTo>
                <a:lnTo>
                  <a:pt x="524" y="0"/>
                </a:lnTo>
                <a:lnTo>
                  <a:pt x="559" y="0"/>
                </a:lnTo>
                <a:lnTo>
                  <a:pt x="573" y="0"/>
                </a:lnTo>
                <a:lnTo>
                  <a:pt x="586" y="0"/>
                </a:lnTo>
                <a:lnTo>
                  <a:pt x="604" y="0"/>
                </a:lnTo>
                <a:lnTo>
                  <a:pt x="617" y="0"/>
                </a:lnTo>
                <a:lnTo>
                  <a:pt x="635" y="0"/>
                </a:lnTo>
                <a:lnTo>
                  <a:pt x="648" y="4"/>
                </a:lnTo>
                <a:lnTo>
                  <a:pt x="661" y="9"/>
                </a:lnTo>
                <a:lnTo>
                  <a:pt x="679" y="18"/>
                </a:lnTo>
                <a:lnTo>
                  <a:pt x="692" y="22"/>
                </a:lnTo>
                <a:lnTo>
                  <a:pt x="728" y="31"/>
                </a:lnTo>
                <a:lnTo>
                  <a:pt x="741" y="36"/>
                </a:lnTo>
                <a:lnTo>
                  <a:pt x="759" y="44"/>
                </a:lnTo>
                <a:lnTo>
                  <a:pt x="772" y="49"/>
                </a:lnTo>
                <a:lnTo>
                  <a:pt x="786" y="58"/>
                </a:lnTo>
                <a:lnTo>
                  <a:pt x="803" y="67"/>
                </a:lnTo>
                <a:lnTo>
                  <a:pt x="817" y="80"/>
                </a:lnTo>
                <a:lnTo>
                  <a:pt x="830" y="89"/>
                </a:lnTo>
                <a:lnTo>
                  <a:pt x="843" y="98"/>
                </a:lnTo>
                <a:lnTo>
                  <a:pt x="857" y="107"/>
                </a:lnTo>
                <a:lnTo>
                  <a:pt x="870" y="115"/>
                </a:lnTo>
                <a:lnTo>
                  <a:pt x="883" y="120"/>
                </a:lnTo>
                <a:lnTo>
                  <a:pt x="897" y="129"/>
                </a:lnTo>
                <a:lnTo>
                  <a:pt x="901" y="146"/>
                </a:lnTo>
                <a:lnTo>
                  <a:pt x="905" y="160"/>
                </a:lnTo>
                <a:lnTo>
                  <a:pt x="919" y="164"/>
                </a:lnTo>
                <a:lnTo>
                  <a:pt x="932" y="173"/>
                </a:lnTo>
                <a:lnTo>
                  <a:pt x="941" y="186"/>
                </a:lnTo>
                <a:lnTo>
                  <a:pt x="950" y="200"/>
                </a:lnTo>
                <a:lnTo>
                  <a:pt x="954" y="213"/>
                </a:lnTo>
                <a:lnTo>
                  <a:pt x="959" y="226"/>
                </a:lnTo>
                <a:lnTo>
                  <a:pt x="963" y="240"/>
                </a:lnTo>
                <a:lnTo>
                  <a:pt x="968" y="253"/>
                </a:lnTo>
                <a:lnTo>
                  <a:pt x="972" y="266"/>
                </a:lnTo>
                <a:lnTo>
                  <a:pt x="972" y="280"/>
                </a:lnTo>
                <a:lnTo>
                  <a:pt x="972" y="293"/>
                </a:lnTo>
                <a:lnTo>
                  <a:pt x="972" y="306"/>
                </a:lnTo>
                <a:lnTo>
                  <a:pt x="972" y="320"/>
                </a:lnTo>
                <a:lnTo>
                  <a:pt x="972" y="333"/>
                </a:lnTo>
                <a:lnTo>
                  <a:pt x="963" y="346"/>
                </a:lnTo>
                <a:lnTo>
                  <a:pt x="959" y="360"/>
                </a:lnTo>
                <a:lnTo>
                  <a:pt x="954" y="377"/>
                </a:lnTo>
                <a:lnTo>
                  <a:pt x="950" y="391"/>
                </a:lnTo>
                <a:lnTo>
                  <a:pt x="945" y="404"/>
                </a:lnTo>
                <a:lnTo>
                  <a:pt x="941" y="417"/>
                </a:lnTo>
                <a:lnTo>
                  <a:pt x="941" y="431"/>
                </a:lnTo>
                <a:lnTo>
                  <a:pt x="936" y="448"/>
                </a:lnTo>
                <a:lnTo>
                  <a:pt x="932" y="462"/>
                </a:lnTo>
                <a:lnTo>
                  <a:pt x="923" y="475"/>
                </a:lnTo>
                <a:lnTo>
                  <a:pt x="923" y="488"/>
                </a:lnTo>
                <a:lnTo>
                  <a:pt x="919" y="502"/>
                </a:lnTo>
                <a:lnTo>
                  <a:pt x="914" y="515"/>
                </a:lnTo>
                <a:lnTo>
                  <a:pt x="914" y="528"/>
                </a:lnTo>
                <a:lnTo>
                  <a:pt x="914" y="542"/>
                </a:lnTo>
                <a:lnTo>
                  <a:pt x="910" y="555"/>
                </a:lnTo>
                <a:lnTo>
                  <a:pt x="897" y="564"/>
                </a:lnTo>
                <a:lnTo>
                  <a:pt x="892" y="577"/>
                </a:lnTo>
                <a:lnTo>
                  <a:pt x="892" y="595"/>
                </a:lnTo>
                <a:lnTo>
                  <a:pt x="888" y="635"/>
                </a:lnTo>
                <a:lnTo>
                  <a:pt x="879" y="653"/>
                </a:lnTo>
                <a:lnTo>
                  <a:pt x="870" y="666"/>
                </a:lnTo>
                <a:lnTo>
                  <a:pt x="870" y="679"/>
                </a:lnTo>
                <a:lnTo>
                  <a:pt x="857" y="693"/>
                </a:lnTo>
                <a:lnTo>
                  <a:pt x="848" y="706"/>
                </a:lnTo>
                <a:lnTo>
                  <a:pt x="848" y="693"/>
                </a:lnTo>
                <a:lnTo>
                  <a:pt x="848" y="675"/>
                </a:lnTo>
                <a:lnTo>
                  <a:pt x="848" y="688"/>
                </a:lnTo>
                <a:lnTo>
                  <a:pt x="857" y="701"/>
                </a:lnTo>
                <a:lnTo>
                  <a:pt x="857" y="715"/>
                </a:lnTo>
                <a:lnTo>
                  <a:pt x="861" y="732"/>
                </a:lnTo>
                <a:lnTo>
                  <a:pt x="865" y="746"/>
                </a:lnTo>
                <a:lnTo>
                  <a:pt x="865" y="759"/>
                </a:lnTo>
                <a:lnTo>
                  <a:pt x="870" y="772"/>
                </a:lnTo>
                <a:lnTo>
                  <a:pt x="870" y="786"/>
                </a:lnTo>
                <a:lnTo>
                  <a:pt x="874" y="799"/>
                </a:lnTo>
                <a:lnTo>
                  <a:pt x="879" y="812"/>
                </a:lnTo>
                <a:lnTo>
                  <a:pt x="883" y="826"/>
                </a:lnTo>
                <a:lnTo>
                  <a:pt x="883" y="839"/>
                </a:lnTo>
                <a:lnTo>
                  <a:pt x="883" y="875"/>
                </a:lnTo>
                <a:lnTo>
                  <a:pt x="883" y="888"/>
                </a:lnTo>
                <a:lnTo>
                  <a:pt x="883" y="906"/>
                </a:lnTo>
                <a:lnTo>
                  <a:pt x="883" y="919"/>
                </a:lnTo>
                <a:lnTo>
                  <a:pt x="883" y="932"/>
                </a:lnTo>
                <a:lnTo>
                  <a:pt x="883" y="946"/>
                </a:lnTo>
                <a:lnTo>
                  <a:pt x="883" y="959"/>
                </a:lnTo>
                <a:lnTo>
                  <a:pt x="879" y="977"/>
                </a:lnTo>
                <a:lnTo>
                  <a:pt x="870" y="990"/>
                </a:lnTo>
                <a:lnTo>
                  <a:pt x="865" y="1008"/>
                </a:lnTo>
                <a:lnTo>
                  <a:pt x="861" y="1021"/>
                </a:lnTo>
                <a:lnTo>
                  <a:pt x="857" y="1034"/>
                </a:lnTo>
                <a:lnTo>
                  <a:pt x="852" y="1048"/>
                </a:lnTo>
                <a:lnTo>
                  <a:pt x="852" y="1065"/>
                </a:lnTo>
                <a:lnTo>
                  <a:pt x="852" y="1083"/>
                </a:lnTo>
                <a:lnTo>
                  <a:pt x="848" y="1097"/>
                </a:lnTo>
                <a:lnTo>
                  <a:pt x="848" y="1110"/>
                </a:lnTo>
                <a:lnTo>
                  <a:pt x="848" y="1154"/>
                </a:lnTo>
                <a:lnTo>
                  <a:pt x="848" y="1199"/>
                </a:lnTo>
                <a:lnTo>
                  <a:pt x="839" y="1185"/>
                </a:lnTo>
                <a:lnTo>
                  <a:pt x="839" y="1172"/>
                </a:lnTo>
                <a:lnTo>
                  <a:pt x="839" y="1159"/>
                </a:lnTo>
                <a:lnTo>
                  <a:pt x="848" y="1172"/>
                </a:lnTo>
                <a:lnTo>
                  <a:pt x="852" y="1185"/>
                </a:lnTo>
                <a:lnTo>
                  <a:pt x="852" y="1199"/>
                </a:lnTo>
                <a:lnTo>
                  <a:pt x="839" y="1203"/>
                </a:lnTo>
                <a:lnTo>
                  <a:pt x="821" y="1216"/>
                </a:lnTo>
                <a:lnTo>
                  <a:pt x="808" y="1216"/>
                </a:lnTo>
                <a:lnTo>
                  <a:pt x="794" y="1216"/>
                </a:lnTo>
                <a:lnTo>
                  <a:pt x="781" y="1216"/>
                </a:lnTo>
                <a:lnTo>
                  <a:pt x="768" y="1216"/>
                </a:lnTo>
                <a:lnTo>
                  <a:pt x="755" y="1225"/>
                </a:lnTo>
                <a:lnTo>
                  <a:pt x="741" y="1230"/>
                </a:lnTo>
                <a:lnTo>
                  <a:pt x="728" y="1234"/>
                </a:lnTo>
                <a:lnTo>
                  <a:pt x="715" y="1239"/>
                </a:lnTo>
                <a:lnTo>
                  <a:pt x="701" y="1239"/>
                </a:lnTo>
                <a:lnTo>
                  <a:pt x="688" y="1243"/>
                </a:lnTo>
                <a:lnTo>
                  <a:pt x="675" y="1243"/>
                </a:lnTo>
                <a:lnTo>
                  <a:pt x="670" y="1230"/>
                </a:lnTo>
                <a:lnTo>
                  <a:pt x="657" y="1221"/>
                </a:lnTo>
                <a:lnTo>
                  <a:pt x="657" y="1207"/>
                </a:lnTo>
                <a:lnTo>
                  <a:pt x="644" y="1212"/>
                </a:lnTo>
                <a:lnTo>
                  <a:pt x="630" y="1212"/>
                </a:lnTo>
                <a:lnTo>
                  <a:pt x="617" y="1221"/>
                </a:lnTo>
                <a:lnTo>
                  <a:pt x="617" y="1207"/>
                </a:lnTo>
                <a:lnTo>
                  <a:pt x="630" y="1194"/>
                </a:lnTo>
                <a:lnTo>
                  <a:pt x="648" y="1190"/>
                </a:lnTo>
                <a:lnTo>
                  <a:pt x="661" y="1185"/>
                </a:lnTo>
                <a:lnTo>
                  <a:pt x="675" y="1176"/>
                </a:lnTo>
                <a:lnTo>
                  <a:pt x="688" y="1172"/>
                </a:lnTo>
                <a:lnTo>
                  <a:pt x="701" y="1163"/>
                </a:lnTo>
                <a:lnTo>
                  <a:pt x="715" y="1150"/>
                </a:lnTo>
                <a:lnTo>
                  <a:pt x="723" y="1136"/>
                </a:lnTo>
                <a:lnTo>
                  <a:pt x="737" y="1128"/>
                </a:lnTo>
                <a:lnTo>
                  <a:pt x="741" y="1114"/>
                </a:lnTo>
                <a:lnTo>
                  <a:pt x="746" y="1101"/>
                </a:lnTo>
                <a:lnTo>
                  <a:pt x="755" y="1083"/>
                </a:lnTo>
                <a:lnTo>
                  <a:pt x="759" y="1070"/>
                </a:lnTo>
                <a:lnTo>
                  <a:pt x="763" y="1057"/>
                </a:lnTo>
                <a:lnTo>
                  <a:pt x="768" y="1043"/>
                </a:lnTo>
                <a:lnTo>
                  <a:pt x="768" y="1030"/>
                </a:lnTo>
                <a:lnTo>
                  <a:pt x="768" y="1012"/>
                </a:lnTo>
                <a:lnTo>
                  <a:pt x="768" y="999"/>
                </a:lnTo>
                <a:lnTo>
                  <a:pt x="768" y="986"/>
                </a:lnTo>
                <a:lnTo>
                  <a:pt x="768" y="972"/>
                </a:lnTo>
                <a:lnTo>
                  <a:pt x="772" y="959"/>
                </a:lnTo>
                <a:lnTo>
                  <a:pt x="772" y="946"/>
                </a:lnTo>
                <a:lnTo>
                  <a:pt x="772" y="928"/>
                </a:lnTo>
                <a:lnTo>
                  <a:pt x="772" y="914"/>
                </a:lnTo>
                <a:lnTo>
                  <a:pt x="772" y="901"/>
                </a:lnTo>
                <a:lnTo>
                  <a:pt x="772" y="888"/>
                </a:lnTo>
                <a:lnTo>
                  <a:pt x="772" y="870"/>
                </a:lnTo>
                <a:lnTo>
                  <a:pt x="772" y="857"/>
                </a:lnTo>
                <a:lnTo>
                  <a:pt x="772" y="843"/>
                </a:lnTo>
                <a:lnTo>
                  <a:pt x="772" y="826"/>
                </a:lnTo>
                <a:lnTo>
                  <a:pt x="772" y="812"/>
                </a:lnTo>
                <a:lnTo>
                  <a:pt x="772" y="799"/>
                </a:lnTo>
                <a:lnTo>
                  <a:pt x="772" y="781"/>
                </a:lnTo>
                <a:lnTo>
                  <a:pt x="768" y="764"/>
                </a:lnTo>
                <a:lnTo>
                  <a:pt x="763" y="746"/>
                </a:lnTo>
                <a:lnTo>
                  <a:pt x="759" y="728"/>
                </a:lnTo>
                <a:lnTo>
                  <a:pt x="750" y="710"/>
                </a:lnTo>
                <a:lnTo>
                  <a:pt x="750" y="697"/>
                </a:lnTo>
                <a:lnTo>
                  <a:pt x="746" y="684"/>
                </a:lnTo>
                <a:lnTo>
                  <a:pt x="741" y="670"/>
                </a:lnTo>
                <a:lnTo>
                  <a:pt x="741" y="657"/>
                </a:lnTo>
                <a:lnTo>
                  <a:pt x="741" y="644"/>
                </a:lnTo>
                <a:lnTo>
                  <a:pt x="741" y="630"/>
                </a:lnTo>
                <a:lnTo>
                  <a:pt x="741" y="613"/>
                </a:lnTo>
                <a:lnTo>
                  <a:pt x="741" y="599"/>
                </a:lnTo>
                <a:lnTo>
                  <a:pt x="741" y="586"/>
                </a:lnTo>
                <a:lnTo>
                  <a:pt x="741" y="573"/>
                </a:lnTo>
                <a:lnTo>
                  <a:pt x="746" y="559"/>
                </a:lnTo>
                <a:lnTo>
                  <a:pt x="746" y="546"/>
                </a:lnTo>
                <a:lnTo>
                  <a:pt x="746" y="533"/>
                </a:lnTo>
                <a:lnTo>
                  <a:pt x="746" y="515"/>
                </a:lnTo>
                <a:lnTo>
                  <a:pt x="746" y="497"/>
                </a:lnTo>
                <a:lnTo>
                  <a:pt x="746" y="479"/>
                </a:lnTo>
                <a:lnTo>
                  <a:pt x="746" y="462"/>
                </a:lnTo>
                <a:lnTo>
                  <a:pt x="746" y="448"/>
                </a:lnTo>
                <a:lnTo>
                  <a:pt x="750" y="435"/>
                </a:lnTo>
                <a:lnTo>
                  <a:pt x="755" y="422"/>
                </a:lnTo>
                <a:lnTo>
                  <a:pt x="755" y="408"/>
                </a:lnTo>
                <a:lnTo>
                  <a:pt x="759" y="391"/>
                </a:lnTo>
                <a:lnTo>
                  <a:pt x="763" y="377"/>
                </a:lnTo>
                <a:lnTo>
                  <a:pt x="768" y="364"/>
                </a:lnTo>
                <a:lnTo>
                  <a:pt x="768" y="351"/>
                </a:lnTo>
                <a:lnTo>
                  <a:pt x="772" y="337"/>
                </a:lnTo>
                <a:lnTo>
                  <a:pt x="777" y="324"/>
                </a:lnTo>
                <a:lnTo>
                  <a:pt x="768" y="337"/>
                </a:lnTo>
                <a:lnTo>
                  <a:pt x="763" y="351"/>
                </a:lnTo>
                <a:lnTo>
                  <a:pt x="750" y="346"/>
                </a:lnTo>
                <a:lnTo>
                  <a:pt x="741" y="333"/>
                </a:lnTo>
                <a:lnTo>
                  <a:pt x="732" y="320"/>
                </a:lnTo>
                <a:lnTo>
                  <a:pt x="723" y="306"/>
                </a:lnTo>
                <a:lnTo>
                  <a:pt x="710" y="293"/>
                </a:lnTo>
                <a:lnTo>
                  <a:pt x="697" y="280"/>
                </a:lnTo>
                <a:lnTo>
                  <a:pt x="684" y="271"/>
                </a:lnTo>
                <a:lnTo>
                  <a:pt x="648" y="262"/>
                </a:lnTo>
                <a:lnTo>
                  <a:pt x="630" y="257"/>
                </a:lnTo>
                <a:lnTo>
                  <a:pt x="617" y="253"/>
                </a:lnTo>
                <a:lnTo>
                  <a:pt x="581" y="249"/>
                </a:lnTo>
                <a:lnTo>
                  <a:pt x="568" y="249"/>
                </a:lnTo>
                <a:lnTo>
                  <a:pt x="555" y="244"/>
                </a:lnTo>
                <a:lnTo>
                  <a:pt x="541" y="240"/>
                </a:lnTo>
                <a:lnTo>
                  <a:pt x="528" y="240"/>
                </a:lnTo>
                <a:lnTo>
                  <a:pt x="515" y="244"/>
                </a:lnTo>
                <a:lnTo>
                  <a:pt x="502" y="253"/>
                </a:lnTo>
                <a:lnTo>
                  <a:pt x="493" y="240"/>
                </a:lnTo>
                <a:lnTo>
                  <a:pt x="493" y="226"/>
                </a:lnTo>
                <a:lnTo>
                  <a:pt x="493" y="213"/>
                </a:lnTo>
                <a:lnTo>
                  <a:pt x="493" y="200"/>
                </a:lnTo>
                <a:lnTo>
                  <a:pt x="488" y="218"/>
                </a:lnTo>
                <a:lnTo>
                  <a:pt x="484" y="231"/>
                </a:lnTo>
                <a:lnTo>
                  <a:pt x="484" y="244"/>
                </a:lnTo>
                <a:lnTo>
                  <a:pt x="484" y="257"/>
                </a:lnTo>
                <a:lnTo>
                  <a:pt x="484" y="271"/>
                </a:lnTo>
                <a:lnTo>
                  <a:pt x="493" y="284"/>
                </a:lnTo>
                <a:lnTo>
                  <a:pt x="502" y="297"/>
                </a:lnTo>
                <a:lnTo>
                  <a:pt x="502" y="311"/>
                </a:lnTo>
                <a:lnTo>
                  <a:pt x="510" y="324"/>
                </a:lnTo>
                <a:lnTo>
                  <a:pt x="515" y="337"/>
                </a:lnTo>
                <a:lnTo>
                  <a:pt x="519" y="351"/>
                </a:lnTo>
                <a:lnTo>
                  <a:pt x="524" y="364"/>
                </a:lnTo>
                <a:lnTo>
                  <a:pt x="524" y="377"/>
                </a:lnTo>
                <a:lnTo>
                  <a:pt x="528" y="391"/>
                </a:lnTo>
                <a:lnTo>
                  <a:pt x="528" y="404"/>
                </a:lnTo>
                <a:lnTo>
                  <a:pt x="528" y="417"/>
                </a:lnTo>
                <a:lnTo>
                  <a:pt x="528" y="431"/>
                </a:lnTo>
                <a:lnTo>
                  <a:pt x="528" y="448"/>
                </a:lnTo>
                <a:lnTo>
                  <a:pt x="528" y="466"/>
                </a:lnTo>
                <a:lnTo>
                  <a:pt x="528" y="484"/>
                </a:lnTo>
                <a:lnTo>
                  <a:pt x="528" y="502"/>
                </a:lnTo>
                <a:lnTo>
                  <a:pt x="528" y="519"/>
                </a:lnTo>
                <a:lnTo>
                  <a:pt x="528" y="533"/>
                </a:lnTo>
                <a:lnTo>
                  <a:pt x="528" y="546"/>
                </a:lnTo>
                <a:lnTo>
                  <a:pt x="528" y="559"/>
                </a:lnTo>
                <a:lnTo>
                  <a:pt x="524" y="573"/>
                </a:lnTo>
                <a:lnTo>
                  <a:pt x="519" y="590"/>
                </a:lnTo>
                <a:lnTo>
                  <a:pt x="519" y="604"/>
                </a:lnTo>
                <a:lnTo>
                  <a:pt x="519" y="617"/>
                </a:lnTo>
                <a:lnTo>
                  <a:pt x="519" y="630"/>
                </a:lnTo>
                <a:lnTo>
                  <a:pt x="519" y="644"/>
                </a:lnTo>
                <a:lnTo>
                  <a:pt x="515" y="657"/>
                </a:lnTo>
                <a:lnTo>
                  <a:pt x="510" y="670"/>
                </a:lnTo>
                <a:lnTo>
                  <a:pt x="510" y="684"/>
                </a:lnTo>
                <a:lnTo>
                  <a:pt x="510" y="701"/>
                </a:lnTo>
                <a:lnTo>
                  <a:pt x="510" y="715"/>
                </a:lnTo>
                <a:lnTo>
                  <a:pt x="519" y="728"/>
                </a:lnTo>
                <a:lnTo>
                  <a:pt x="524" y="741"/>
                </a:lnTo>
                <a:lnTo>
                  <a:pt x="524" y="755"/>
                </a:lnTo>
                <a:lnTo>
                  <a:pt x="533" y="768"/>
                </a:lnTo>
                <a:lnTo>
                  <a:pt x="533" y="781"/>
                </a:lnTo>
                <a:lnTo>
                  <a:pt x="533" y="795"/>
                </a:lnTo>
                <a:lnTo>
                  <a:pt x="533" y="808"/>
                </a:lnTo>
                <a:lnTo>
                  <a:pt x="528" y="821"/>
                </a:lnTo>
                <a:lnTo>
                  <a:pt x="524" y="835"/>
                </a:lnTo>
                <a:lnTo>
                  <a:pt x="515" y="821"/>
                </a:lnTo>
                <a:lnTo>
                  <a:pt x="510" y="808"/>
                </a:lnTo>
                <a:lnTo>
                  <a:pt x="510" y="795"/>
                </a:lnTo>
                <a:lnTo>
                  <a:pt x="506" y="808"/>
                </a:lnTo>
                <a:lnTo>
                  <a:pt x="506" y="821"/>
                </a:lnTo>
                <a:lnTo>
                  <a:pt x="502" y="839"/>
                </a:lnTo>
                <a:lnTo>
                  <a:pt x="502" y="857"/>
                </a:lnTo>
                <a:lnTo>
                  <a:pt x="488" y="866"/>
                </a:lnTo>
                <a:lnTo>
                  <a:pt x="475" y="870"/>
                </a:lnTo>
                <a:lnTo>
                  <a:pt x="470" y="857"/>
                </a:lnTo>
                <a:lnTo>
                  <a:pt x="479" y="843"/>
                </a:lnTo>
                <a:lnTo>
                  <a:pt x="479" y="830"/>
                </a:lnTo>
                <a:lnTo>
                  <a:pt x="479" y="817"/>
                </a:lnTo>
                <a:lnTo>
                  <a:pt x="466" y="821"/>
                </a:lnTo>
                <a:lnTo>
                  <a:pt x="462" y="835"/>
                </a:lnTo>
                <a:lnTo>
                  <a:pt x="457" y="848"/>
                </a:lnTo>
                <a:lnTo>
                  <a:pt x="453" y="861"/>
                </a:lnTo>
                <a:lnTo>
                  <a:pt x="444" y="875"/>
                </a:lnTo>
                <a:lnTo>
                  <a:pt x="431" y="879"/>
                </a:lnTo>
                <a:lnTo>
                  <a:pt x="426" y="848"/>
                </a:lnTo>
                <a:lnTo>
                  <a:pt x="426" y="835"/>
                </a:lnTo>
                <a:lnTo>
                  <a:pt x="431" y="821"/>
                </a:lnTo>
                <a:lnTo>
                  <a:pt x="439" y="808"/>
                </a:lnTo>
                <a:lnTo>
                  <a:pt x="439" y="826"/>
                </a:lnTo>
                <a:lnTo>
                  <a:pt x="435" y="839"/>
                </a:lnTo>
                <a:lnTo>
                  <a:pt x="431" y="812"/>
                </a:lnTo>
                <a:lnTo>
                  <a:pt x="426" y="826"/>
                </a:lnTo>
                <a:lnTo>
                  <a:pt x="413" y="839"/>
                </a:lnTo>
                <a:lnTo>
                  <a:pt x="404" y="852"/>
                </a:lnTo>
                <a:lnTo>
                  <a:pt x="391" y="857"/>
                </a:lnTo>
                <a:lnTo>
                  <a:pt x="386" y="843"/>
                </a:lnTo>
                <a:lnTo>
                  <a:pt x="391" y="826"/>
                </a:lnTo>
                <a:lnTo>
                  <a:pt x="408" y="812"/>
                </a:lnTo>
                <a:lnTo>
                  <a:pt x="413" y="799"/>
                </a:lnTo>
                <a:lnTo>
                  <a:pt x="422" y="786"/>
                </a:lnTo>
                <a:lnTo>
                  <a:pt x="426" y="768"/>
                </a:lnTo>
                <a:lnTo>
                  <a:pt x="408" y="759"/>
                </a:lnTo>
                <a:lnTo>
                  <a:pt x="395" y="759"/>
                </a:lnTo>
                <a:lnTo>
                  <a:pt x="382" y="764"/>
                </a:lnTo>
                <a:lnTo>
                  <a:pt x="377" y="750"/>
                </a:lnTo>
                <a:lnTo>
                  <a:pt x="391" y="741"/>
                </a:lnTo>
                <a:lnTo>
                  <a:pt x="404" y="732"/>
                </a:lnTo>
                <a:lnTo>
                  <a:pt x="417" y="724"/>
                </a:lnTo>
                <a:lnTo>
                  <a:pt x="426" y="710"/>
                </a:lnTo>
                <a:lnTo>
                  <a:pt x="431" y="697"/>
                </a:lnTo>
                <a:lnTo>
                  <a:pt x="439" y="684"/>
                </a:lnTo>
                <a:lnTo>
                  <a:pt x="439" y="670"/>
                </a:lnTo>
                <a:lnTo>
                  <a:pt x="439" y="657"/>
                </a:lnTo>
                <a:lnTo>
                  <a:pt x="439" y="644"/>
                </a:lnTo>
                <a:lnTo>
                  <a:pt x="439" y="626"/>
                </a:lnTo>
                <a:lnTo>
                  <a:pt x="439" y="608"/>
                </a:lnTo>
                <a:lnTo>
                  <a:pt x="439" y="590"/>
                </a:lnTo>
                <a:lnTo>
                  <a:pt x="439" y="573"/>
                </a:lnTo>
                <a:lnTo>
                  <a:pt x="439" y="559"/>
                </a:lnTo>
                <a:lnTo>
                  <a:pt x="439" y="546"/>
                </a:lnTo>
                <a:lnTo>
                  <a:pt x="439" y="533"/>
                </a:lnTo>
                <a:lnTo>
                  <a:pt x="439" y="519"/>
                </a:lnTo>
                <a:lnTo>
                  <a:pt x="439" y="506"/>
                </a:lnTo>
                <a:lnTo>
                  <a:pt x="439" y="493"/>
                </a:lnTo>
                <a:lnTo>
                  <a:pt x="435" y="479"/>
                </a:lnTo>
                <a:lnTo>
                  <a:pt x="435" y="462"/>
                </a:lnTo>
                <a:lnTo>
                  <a:pt x="435" y="448"/>
                </a:lnTo>
                <a:lnTo>
                  <a:pt x="431" y="435"/>
                </a:lnTo>
                <a:lnTo>
                  <a:pt x="426" y="422"/>
                </a:lnTo>
                <a:lnTo>
                  <a:pt x="422" y="408"/>
                </a:lnTo>
                <a:lnTo>
                  <a:pt x="417" y="395"/>
                </a:lnTo>
                <a:lnTo>
                  <a:pt x="413" y="382"/>
                </a:lnTo>
                <a:lnTo>
                  <a:pt x="408" y="368"/>
                </a:lnTo>
                <a:lnTo>
                  <a:pt x="404" y="355"/>
                </a:lnTo>
                <a:lnTo>
                  <a:pt x="399" y="342"/>
                </a:lnTo>
                <a:lnTo>
                  <a:pt x="391" y="329"/>
                </a:lnTo>
                <a:lnTo>
                  <a:pt x="386" y="315"/>
                </a:lnTo>
                <a:lnTo>
                  <a:pt x="382" y="302"/>
                </a:lnTo>
                <a:lnTo>
                  <a:pt x="377" y="289"/>
                </a:lnTo>
                <a:lnTo>
                  <a:pt x="377" y="275"/>
                </a:lnTo>
                <a:lnTo>
                  <a:pt x="368" y="262"/>
                </a:lnTo>
                <a:lnTo>
                  <a:pt x="360" y="249"/>
                </a:lnTo>
                <a:lnTo>
                  <a:pt x="355" y="235"/>
                </a:lnTo>
                <a:lnTo>
                  <a:pt x="346" y="222"/>
                </a:lnTo>
                <a:lnTo>
                  <a:pt x="333" y="209"/>
                </a:lnTo>
                <a:lnTo>
                  <a:pt x="328" y="195"/>
                </a:lnTo>
                <a:lnTo>
                  <a:pt x="328" y="182"/>
                </a:lnTo>
                <a:lnTo>
                  <a:pt x="324" y="195"/>
                </a:lnTo>
                <a:lnTo>
                  <a:pt x="328" y="209"/>
                </a:lnTo>
                <a:lnTo>
                  <a:pt x="315" y="213"/>
                </a:lnTo>
                <a:lnTo>
                  <a:pt x="302" y="213"/>
                </a:lnTo>
                <a:lnTo>
                  <a:pt x="288" y="213"/>
                </a:lnTo>
                <a:lnTo>
                  <a:pt x="275" y="213"/>
                </a:lnTo>
                <a:lnTo>
                  <a:pt x="262" y="213"/>
                </a:lnTo>
                <a:lnTo>
                  <a:pt x="275" y="222"/>
                </a:lnTo>
                <a:lnTo>
                  <a:pt x="288" y="222"/>
                </a:lnTo>
                <a:lnTo>
                  <a:pt x="302" y="222"/>
                </a:lnTo>
                <a:lnTo>
                  <a:pt x="288" y="213"/>
                </a:lnTo>
                <a:lnTo>
                  <a:pt x="275" y="222"/>
                </a:lnTo>
                <a:lnTo>
                  <a:pt x="275" y="240"/>
                </a:lnTo>
                <a:lnTo>
                  <a:pt x="275" y="257"/>
                </a:lnTo>
                <a:lnTo>
                  <a:pt x="266" y="275"/>
                </a:lnTo>
                <a:lnTo>
                  <a:pt x="253" y="280"/>
                </a:lnTo>
                <a:lnTo>
                  <a:pt x="240" y="280"/>
                </a:lnTo>
                <a:lnTo>
                  <a:pt x="226" y="271"/>
                </a:lnTo>
                <a:lnTo>
                  <a:pt x="222" y="257"/>
                </a:lnTo>
                <a:lnTo>
                  <a:pt x="222" y="271"/>
                </a:lnTo>
                <a:lnTo>
                  <a:pt x="209" y="275"/>
                </a:lnTo>
                <a:lnTo>
                  <a:pt x="195" y="280"/>
                </a:lnTo>
                <a:lnTo>
                  <a:pt x="182" y="280"/>
                </a:lnTo>
                <a:lnTo>
                  <a:pt x="178" y="293"/>
                </a:lnTo>
                <a:lnTo>
                  <a:pt x="164" y="297"/>
                </a:lnTo>
                <a:lnTo>
                  <a:pt x="151" y="284"/>
                </a:lnTo>
                <a:lnTo>
                  <a:pt x="138" y="284"/>
                </a:lnTo>
                <a:lnTo>
                  <a:pt x="98" y="289"/>
                </a:lnTo>
                <a:lnTo>
                  <a:pt x="62" y="289"/>
                </a:lnTo>
                <a:lnTo>
                  <a:pt x="75" y="289"/>
                </a:lnTo>
                <a:lnTo>
                  <a:pt x="89" y="289"/>
                </a:lnTo>
                <a:lnTo>
                  <a:pt x="102" y="289"/>
                </a:lnTo>
                <a:lnTo>
                  <a:pt x="129" y="289"/>
                </a:lnTo>
                <a:lnTo>
                  <a:pt x="115" y="280"/>
                </a:lnTo>
                <a:lnTo>
                  <a:pt x="98" y="275"/>
                </a:lnTo>
                <a:lnTo>
                  <a:pt x="80" y="271"/>
                </a:lnTo>
                <a:lnTo>
                  <a:pt x="67" y="266"/>
                </a:lnTo>
                <a:lnTo>
                  <a:pt x="84" y="275"/>
                </a:lnTo>
                <a:lnTo>
                  <a:pt x="89" y="289"/>
                </a:lnTo>
              </a:path>
            </a:pathLst>
          </a:custGeom>
          <a:noFill/>
          <a:ln w="12700" cap="rnd">
            <a:solidFill>
              <a:schemeClr val="bg1"/>
            </a:solidFill>
            <a:round/>
            <a:headEnd/>
            <a:tailEnd/>
          </a:ln>
        </p:spPr>
        <p:txBody>
          <a:bodyPr/>
          <a:lstStyle/>
          <a:p>
            <a:endParaRPr lang="tr-TR">
              <a:solidFill>
                <a:schemeClr val="bg1"/>
              </a:solidFill>
            </a:endParaRPr>
          </a:p>
        </p:txBody>
      </p:sp>
      <p:sp>
        <p:nvSpPr>
          <p:cNvPr id="378923" name="Freeform 43"/>
          <p:cNvSpPr>
            <a:spLocks/>
          </p:cNvSpPr>
          <p:nvPr/>
        </p:nvSpPr>
        <p:spPr bwMode="auto">
          <a:xfrm>
            <a:off x="4826000" y="3254375"/>
            <a:ext cx="23813" cy="22225"/>
          </a:xfrm>
          <a:custGeom>
            <a:avLst/>
            <a:gdLst>
              <a:gd name="T0" fmla="*/ 12601840 w 15"/>
              <a:gd name="T1" fmla="*/ 0 h 14"/>
              <a:gd name="T2" fmla="*/ 35282928 w 15"/>
              <a:gd name="T3" fmla="*/ 32762825 h 14"/>
              <a:gd name="T4" fmla="*/ 0 w 15"/>
              <a:gd name="T5" fmla="*/ 22682200 h 14"/>
              <a:gd name="T6" fmla="*/ 12601840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5" y="0"/>
                </a:moveTo>
                <a:lnTo>
                  <a:pt x="14" y="13"/>
                </a:lnTo>
                <a:lnTo>
                  <a:pt x="0" y="9"/>
                </a:lnTo>
                <a:lnTo>
                  <a:pt x="5"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24" name="Freeform 44"/>
          <p:cNvSpPr>
            <a:spLocks/>
          </p:cNvSpPr>
          <p:nvPr/>
        </p:nvSpPr>
        <p:spPr bwMode="auto">
          <a:xfrm>
            <a:off x="4826000" y="3254375"/>
            <a:ext cx="23813" cy="7938"/>
          </a:xfrm>
          <a:custGeom>
            <a:avLst/>
            <a:gdLst>
              <a:gd name="T0" fmla="*/ 0 w 15"/>
              <a:gd name="T1" fmla="*/ 10081260 h 5"/>
              <a:gd name="T2" fmla="*/ 22682676 w 15"/>
              <a:gd name="T3" fmla="*/ 0 h 5"/>
              <a:gd name="T4" fmla="*/ 35282928 w 15"/>
              <a:gd name="T5" fmla="*/ 10081260 h 5"/>
              <a:gd name="T6" fmla="*/ 0 w 15"/>
              <a:gd name="T7" fmla="*/ 10081260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0" y="4"/>
                </a:moveTo>
                <a:lnTo>
                  <a:pt x="9" y="0"/>
                </a:lnTo>
                <a:lnTo>
                  <a:pt x="14" y="4"/>
                </a:lnTo>
                <a:lnTo>
                  <a:pt x="0" y="4"/>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25" name="Freeform 45"/>
          <p:cNvSpPr>
            <a:spLocks/>
          </p:cNvSpPr>
          <p:nvPr/>
        </p:nvSpPr>
        <p:spPr bwMode="auto">
          <a:xfrm>
            <a:off x="4833938" y="3254375"/>
            <a:ext cx="15875" cy="15875"/>
          </a:xfrm>
          <a:custGeom>
            <a:avLst/>
            <a:gdLst>
              <a:gd name="T0" fmla="*/ 0 w 10"/>
              <a:gd name="T1" fmla="*/ 0 h 10"/>
              <a:gd name="T2" fmla="*/ 22682200 w 10"/>
              <a:gd name="T3" fmla="*/ 22682200 h 10"/>
              <a:gd name="T4" fmla="*/ 0 60000 65536"/>
              <a:gd name="T5" fmla="*/ 0 60000 65536"/>
              <a:gd name="T6" fmla="*/ 0 w 10"/>
              <a:gd name="T7" fmla="*/ 0 h 10"/>
              <a:gd name="T8" fmla="*/ 10 w 10"/>
              <a:gd name="T9" fmla="*/ 10 h 10"/>
            </a:gdLst>
            <a:ahLst/>
            <a:cxnLst>
              <a:cxn ang="T4">
                <a:pos x="T0" y="T1"/>
              </a:cxn>
              <a:cxn ang="T5">
                <a:pos x="T2" y="T3"/>
              </a:cxn>
            </a:cxnLst>
            <a:rect l="T6" t="T7" r="T8" b="T9"/>
            <a:pathLst>
              <a:path w="10" h="10">
                <a:moveTo>
                  <a:pt x="0" y="0"/>
                </a:moveTo>
                <a:lnTo>
                  <a:pt x="9" y="9"/>
                </a:lnTo>
              </a:path>
            </a:pathLst>
          </a:custGeom>
          <a:noFill/>
          <a:ln w="12700" cap="rnd">
            <a:solidFill>
              <a:schemeClr val="bg1"/>
            </a:solidFill>
            <a:round/>
            <a:headEnd/>
            <a:tailEnd/>
          </a:ln>
        </p:spPr>
        <p:txBody>
          <a:bodyPr/>
          <a:lstStyle/>
          <a:p>
            <a:endParaRPr lang="tr-TR">
              <a:solidFill>
                <a:schemeClr val="bg1"/>
              </a:solidFill>
            </a:endParaRPr>
          </a:p>
        </p:txBody>
      </p:sp>
      <p:sp>
        <p:nvSpPr>
          <p:cNvPr id="378926" name="Freeform 46"/>
          <p:cNvSpPr>
            <a:spLocks/>
          </p:cNvSpPr>
          <p:nvPr/>
        </p:nvSpPr>
        <p:spPr bwMode="auto">
          <a:xfrm>
            <a:off x="5221288" y="2971800"/>
            <a:ext cx="157162" cy="1044575"/>
          </a:xfrm>
          <a:custGeom>
            <a:avLst/>
            <a:gdLst>
              <a:gd name="T0" fmla="*/ 0 w 99"/>
              <a:gd name="T1" fmla="*/ 0 h 658"/>
              <a:gd name="T2" fmla="*/ 0 w 99"/>
              <a:gd name="T3" fmla="*/ 32761238 h 658"/>
              <a:gd name="T4" fmla="*/ 0 w 99"/>
              <a:gd name="T5" fmla="*/ 68043425 h 658"/>
              <a:gd name="T6" fmla="*/ 10080593 w 99"/>
              <a:gd name="T7" fmla="*/ 100806250 h 658"/>
              <a:gd name="T8" fmla="*/ 10080593 w 99"/>
              <a:gd name="T9" fmla="*/ 133567488 h 658"/>
              <a:gd name="T10" fmla="*/ 10080593 w 99"/>
              <a:gd name="T11" fmla="*/ 168851263 h 658"/>
              <a:gd name="T12" fmla="*/ 22680540 w 99"/>
              <a:gd name="T13" fmla="*/ 201612500 h 658"/>
              <a:gd name="T14" fmla="*/ 32761133 w 99"/>
              <a:gd name="T15" fmla="*/ 246975313 h 658"/>
              <a:gd name="T16" fmla="*/ 45362668 w 99"/>
              <a:gd name="T17" fmla="*/ 279736550 h 658"/>
              <a:gd name="T18" fmla="*/ 55443261 w 99"/>
              <a:gd name="T19" fmla="*/ 312499375 h 658"/>
              <a:gd name="T20" fmla="*/ 68043209 w 99"/>
              <a:gd name="T21" fmla="*/ 347781563 h 658"/>
              <a:gd name="T22" fmla="*/ 90725336 w 99"/>
              <a:gd name="T23" fmla="*/ 380544388 h 658"/>
              <a:gd name="T24" fmla="*/ 100805929 w 99"/>
              <a:gd name="T25" fmla="*/ 413305625 h 658"/>
              <a:gd name="T26" fmla="*/ 113405877 w 99"/>
              <a:gd name="T27" fmla="*/ 448587813 h 658"/>
              <a:gd name="T28" fmla="*/ 133567063 w 99"/>
              <a:gd name="T29" fmla="*/ 481349050 h 658"/>
              <a:gd name="T30" fmla="*/ 146168597 w 99"/>
              <a:gd name="T31" fmla="*/ 514111875 h 658"/>
              <a:gd name="T32" fmla="*/ 156249190 w 99"/>
              <a:gd name="T33" fmla="*/ 549394063 h 658"/>
              <a:gd name="T34" fmla="*/ 156249190 w 99"/>
              <a:gd name="T35" fmla="*/ 582155300 h 658"/>
              <a:gd name="T36" fmla="*/ 168849138 w 99"/>
              <a:gd name="T37" fmla="*/ 614918125 h 658"/>
              <a:gd name="T38" fmla="*/ 178929731 w 99"/>
              <a:gd name="T39" fmla="*/ 647680950 h 658"/>
              <a:gd name="T40" fmla="*/ 191531266 w 99"/>
              <a:gd name="T41" fmla="*/ 682963138 h 658"/>
              <a:gd name="T42" fmla="*/ 201611859 w 99"/>
              <a:gd name="T43" fmla="*/ 715724375 h 658"/>
              <a:gd name="T44" fmla="*/ 214211806 w 99"/>
              <a:gd name="T45" fmla="*/ 748487200 h 658"/>
              <a:gd name="T46" fmla="*/ 236893934 w 99"/>
              <a:gd name="T47" fmla="*/ 783769388 h 658"/>
              <a:gd name="T48" fmla="*/ 236893934 w 99"/>
              <a:gd name="T49" fmla="*/ 816530625 h 658"/>
              <a:gd name="T50" fmla="*/ 246974527 w 99"/>
              <a:gd name="T51" fmla="*/ 849291863 h 658"/>
              <a:gd name="T52" fmla="*/ 246974527 w 99"/>
              <a:gd name="T53" fmla="*/ 894654675 h 658"/>
              <a:gd name="T54" fmla="*/ 246974527 w 99"/>
              <a:gd name="T55" fmla="*/ 927417500 h 658"/>
              <a:gd name="T56" fmla="*/ 246974527 w 99"/>
              <a:gd name="T57" fmla="*/ 972780313 h 658"/>
              <a:gd name="T58" fmla="*/ 246974527 w 99"/>
              <a:gd name="T59" fmla="*/ 1018143125 h 658"/>
              <a:gd name="T60" fmla="*/ 246974527 w 99"/>
              <a:gd name="T61" fmla="*/ 1063505938 h 658"/>
              <a:gd name="T62" fmla="*/ 246974527 w 99"/>
              <a:gd name="T63" fmla="*/ 1096267175 h 658"/>
              <a:gd name="T64" fmla="*/ 246974527 w 99"/>
              <a:gd name="T65" fmla="*/ 1129030000 h 658"/>
              <a:gd name="T66" fmla="*/ 246974527 w 99"/>
              <a:gd name="T67" fmla="*/ 1164312188 h 658"/>
              <a:gd name="T68" fmla="*/ 236893934 w 99"/>
              <a:gd name="T69" fmla="*/ 1197073425 h 658"/>
              <a:gd name="T70" fmla="*/ 236893934 w 99"/>
              <a:gd name="T71" fmla="*/ 1242436238 h 658"/>
              <a:gd name="T72" fmla="*/ 224292399 w 99"/>
              <a:gd name="T73" fmla="*/ 1275199063 h 658"/>
              <a:gd name="T74" fmla="*/ 214211806 w 99"/>
              <a:gd name="T75" fmla="*/ 1307961888 h 658"/>
              <a:gd name="T76" fmla="*/ 214211806 w 99"/>
              <a:gd name="T77" fmla="*/ 1343244075 h 658"/>
              <a:gd name="T78" fmla="*/ 201611859 w 99"/>
              <a:gd name="T79" fmla="*/ 1376005313 h 658"/>
              <a:gd name="T80" fmla="*/ 201611859 w 99"/>
              <a:gd name="T81" fmla="*/ 1408768138 h 658"/>
              <a:gd name="T82" fmla="*/ 201611859 w 99"/>
              <a:gd name="T83" fmla="*/ 1444050325 h 658"/>
              <a:gd name="T84" fmla="*/ 201611859 w 99"/>
              <a:gd name="T85" fmla="*/ 1476811563 h 658"/>
              <a:gd name="T86" fmla="*/ 201611859 w 99"/>
              <a:gd name="T87" fmla="*/ 1509574388 h 658"/>
              <a:gd name="T88" fmla="*/ 201611859 w 99"/>
              <a:gd name="T89" fmla="*/ 1554937200 h 658"/>
              <a:gd name="T90" fmla="*/ 214211806 w 99"/>
              <a:gd name="T91" fmla="*/ 1587698438 h 658"/>
              <a:gd name="T92" fmla="*/ 224292399 w 99"/>
              <a:gd name="T93" fmla="*/ 1622980625 h 658"/>
              <a:gd name="T94" fmla="*/ 224292399 w 99"/>
              <a:gd name="T95" fmla="*/ 1655743450 h 6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658"/>
              <a:gd name="T146" fmla="*/ 99 w 99"/>
              <a:gd name="T147" fmla="*/ 658 h 6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658">
                <a:moveTo>
                  <a:pt x="0" y="0"/>
                </a:moveTo>
                <a:lnTo>
                  <a:pt x="0" y="13"/>
                </a:lnTo>
                <a:lnTo>
                  <a:pt x="0" y="27"/>
                </a:lnTo>
                <a:lnTo>
                  <a:pt x="4" y="40"/>
                </a:lnTo>
                <a:lnTo>
                  <a:pt x="4" y="53"/>
                </a:lnTo>
                <a:lnTo>
                  <a:pt x="4" y="67"/>
                </a:lnTo>
                <a:lnTo>
                  <a:pt x="9" y="80"/>
                </a:lnTo>
                <a:lnTo>
                  <a:pt x="13" y="98"/>
                </a:lnTo>
                <a:lnTo>
                  <a:pt x="18" y="111"/>
                </a:lnTo>
                <a:lnTo>
                  <a:pt x="22" y="124"/>
                </a:lnTo>
                <a:lnTo>
                  <a:pt x="27" y="138"/>
                </a:lnTo>
                <a:lnTo>
                  <a:pt x="36" y="151"/>
                </a:lnTo>
                <a:lnTo>
                  <a:pt x="40" y="164"/>
                </a:lnTo>
                <a:lnTo>
                  <a:pt x="45" y="178"/>
                </a:lnTo>
                <a:lnTo>
                  <a:pt x="53" y="191"/>
                </a:lnTo>
                <a:lnTo>
                  <a:pt x="58" y="204"/>
                </a:lnTo>
                <a:lnTo>
                  <a:pt x="62" y="218"/>
                </a:lnTo>
                <a:lnTo>
                  <a:pt x="62" y="231"/>
                </a:lnTo>
                <a:lnTo>
                  <a:pt x="67" y="244"/>
                </a:lnTo>
                <a:lnTo>
                  <a:pt x="71" y="257"/>
                </a:lnTo>
                <a:lnTo>
                  <a:pt x="76" y="271"/>
                </a:lnTo>
                <a:lnTo>
                  <a:pt x="80" y="284"/>
                </a:lnTo>
                <a:lnTo>
                  <a:pt x="85" y="297"/>
                </a:lnTo>
                <a:lnTo>
                  <a:pt x="94" y="311"/>
                </a:lnTo>
                <a:lnTo>
                  <a:pt x="94" y="324"/>
                </a:lnTo>
                <a:lnTo>
                  <a:pt x="98" y="337"/>
                </a:lnTo>
                <a:lnTo>
                  <a:pt x="98" y="355"/>
                </a:lnTo>
                <a:lnTo>
                  <a:pt x="98" y="368"/>
                </a:lnTo>
                <a:lnTo>
                  <a:pt x="98" y="386"/>
                </a:lnTo>
                <a:lnTo>
                  <a:pt x="98" y="404"/>
                </a:lnTo>
                <a:lnTo>
                  <a:pt x="98" y="422"/>
                </a:lnTo>
                <a:lnTo>
                  <a:pt x="98" y="435"/>
                </a:lnTo>
                <a:lnTo>
                  <a:pt x="98" y="448"/>
                </a:lnTo>
                <a:lnTo>
                  <a:pt x="98" y="462"/>
                </a:lnTo>
                <a:lnTo>
                  <a:pt x="94" y="475"/>
                </a:lnTo>
                <a:lnTo>
                  <a:pt x="94" y="493"/>
                </a:lnTo>
                <a:lnTo>
                  <a:pt x="89" y="506"/>
                </a:lnTo>
                <a:lnTo>
                  <a:pt x="85" y="519"/>
                </a:lnTo>
                <a:lnTo>
                  <a:pt x="85" y="533"/>
                </a:lnTo>
                <a:lnTo>
                  <a:pt x="80" y="546"/>
                </a:lnTo>
                <a:lnTo>
                  <a:pt x="80" y="559"/>
                </a:lnTo>
                <a:lnTo>
                  <a:pt x="80" y="573"/>
                </a:lnTo>
                <a:lnTo>
                  <a:pt x="80" y="586"/>
                </a:lnTo>
                <a:lnTo>
                  <a:pt x="80" y="599"/>
                </a:lnTo>
                <a:lnTo>
                  <a:pt x="80" y="617"/>
                </a:lnTo>
                <a:lnTo>
                  <a:pt x="85" y="630"/>
                </a:lnTo>
                <a:lnTo>
                  <a:pt x="89" y="644"/>
                </a:lnTo>
                <a:lnTo>
                  <a:pt x="89" y="657"/>
                </a:lnTo>
              </a:path>
            </a:pathLst>
          </a:custGeom>
          <a:noFill/>
          <a:ln w="12700" cap="rnd">
            <a:solidFill>
              <a:schemeClr val="bg1"/>
            </a:solidFill>
            <a:round/>
            <a:headEnd/>
            <a:tailEnd/>
          </a:ln>
        </p:spPr>
        <p:txBody>
          <a:bodyPr/>
          <a:lstStyle/>
          <a:p>
            <a:endParaRPr lang="tr-TR">
              <a:solidFill>
                <a:schemeClr val="bg1"/>
              </a:solidFill>
            </a:endParaRPr>
          </a:p>
        </p:txBody>
      </p:sp>
      <p:sp>
        <p:nvSpPr>
          <p:cNvPr id="378927" name="Freeform 47"/>
          <p:cNvSpPr>
            <a:spLocks/>
          </p:cNvSpPr>
          <p:nvPr/>
        </p:nvSpPr>
        <p:spPr bwMode="auto">
          <a:xfrm>
            <a:off x="5016500" y="2922588"/>
            <a:ext cx="995363" cy="474662"/>
          </a:xfrm>
          <a:custGeom>
            <a:avLst/>
            <a:gdLst>
              <a:gd name="T0" fmla="*/ 0 w 627"/>
              <a:gd name="T1" fmla="*/ 191531673 h 299"/>
              <a:gd name="T2" fmla="*/ 32762841 w 627"/>
              <a:gd name="T3" fmla="*/ 178930112 h 299"/>
              <a:gd name="T4" fmla="*/ 68045047 w 627"/>
              <a:gd name="T5" fmla="*/ 178930112 h 299"/>
              <a:gd name="T6" fmla="*/ 100806301 w 627"/>
              <a:gd name="T7" fmla="*/ 178930112 h 299"/>
              <a:gd name="T8" fmla="*/ 146169136 w 627"/>
              <a:gd name="T9" fmla="*/ 178930112 h 299"/>
              <a:gd name="T10" fmla="*/ 189012607 w 627"/>
              <a:gd name="T11" fmla="*/ 156249523 h 299"/>
              <a:gd name="T12" fmla="*/ 224294813 w 627"/>
              <a:gd name="T13" fmla="*/ 146168909 h 299"/>
              <a:gd name="T14" fmla="*/ 257056067 w 627"/>
              <a:gd name="T15" fmla="*/ 123486732 h 299"/>
              <a:gd name="T16" fmla="*/ 289818908 w 627"/>
              <a:gd name="T17" fmla="*/ 110886758 h 299"/>
              <a:gd name="T18" fmla="*/ 335181743 w 627"/>
              <a:gd name="T19" fmla="*/ 78123968 h 299"/>
              <a:gd name="T20" fmla="*/ 380544579 w 627"/>
              <a:gd name="T21" fmla="*/ 68043353 h 299"/>
              <a:gd name="T22" fmla="*/ 413305833 w 627"/>
              <a:gd name="T23" fmla="*/ 55443379 h 299"/>
              <a:gd name="T24" fmla="*/ 448588038 w 627"/>
              <a:gd name="T25" fmla="*/ 32761203 h 299"/>
              <a:gd name="T26" fmla="*/ 481350879 w 627"/>
              <a:gd name="T27" fmla="*/ 22680589 h 299"/>
              <a:gd name="T28" fmla="*/ 514112133 w 627"/>
              <a:gd name="T29" fmla="*/ 22680589 h 299"/>
              <a:gd name="T30" fmla="*/ 549394338 w 627"/>
              <a:gd name="T31" fmla="*/ 22680589 h 299"/>
              <a:gd name="T32" fmla="*/ 582157180 w 627"/>
              <a:gd name="T33" fmla="*/ 10080614 h 299"/>
              <a:gd name="T34" fmla="*/ 614918434 w 627"/>
              <a:gd name="T35" fmla="*/ 10080614 h 299"/>
              <a:gd name="T36" fmla="*/ 650200639 w 627"/>
              <a:gd name="T37" fmla="*/ 10080614 h 299"/>
              <a:gd name="T38" fmla="*/ 682963481 w 627"/>
              <a:gd name="T39" fmla="*/ 0 h 299"/>
              <a:gd name="T40" fmla="*/ 715724735 w 627"/>
              <a:gd name="T41" fmla="*/ 0 h 299"/>
              <a:gd name="T42" fmla="*/ 748487576 w 627"/>
              <a:gd name="T43" fmla="*/ 0 h 299"/>
              <a:gd name="T44" fmla="*/ 783769781 w 627"/>
              <a:gd name="T45" fmla="*/ 0 h 299"/>
              <a:gd name="T46" fmla="*/ 829132616 w 627"/>
              <a:gd name="T47" fmla="*/ 0 h 299"/>
              <a:gd name="T48" fmla="*/ 871974501 w 627"/>
              <a:gd name="T49" fmla="*/ 10080614 h 299"/>
              <a:gd name="T50" fmla="*/ 917337336 w 627"/>
              <a:gd name="T51" fmla="*/ 32761203 h 299"/>
              <a:gd name="T52" fmla="*/ 950100177 w 627"/>
              <a:gd name="T53" fmla="*/ 45362765 h 299"/>
              <a:gd name="T54" fmla="*/ 995463013 w 627"/>
              <a:gd name="T55" fmla="*/ 45362765 h 299"/>
              <a:gd name="T56" fmla="*/ 1028224267 w 627"/>
              <a:gd name="T57" fmla="*/ 45362765 h 299"/>
              <a:gd name="T58" fmla="*/ 1063506472 w 627"/>
              <a:gd name="T59" fmla="*/ 68043353 h 299"/>
              <a:gd name="T60" fmla="*/ 1096269313 w 627"/>
              <a:gd name="T61" fmla="*/ 78123968 h 299"/>
              <a:gd name="T62" fmla="*/ 1129030567 w 627"/>
              <a:gd name="T63" fmla="*/ 100806144 h 299"/>
              <a:gd name="T64" fmla="*/ 1174393402 w 627"/>
              <a:gd name="T65" fmla="*/ 110886758 h 299"/>
              <a:gd name="T66" fmla="*/ 1265119073 w 627"/>
              <a:gd name="T67" fmla="*/ 133567347 h 299"/>
              <a:gd name="T68" fmla="*/ 1330643168 w 627"/>
              <a:gd name="T69" fmla="*/ 146168909 h 299"/>
              <a:gd name="T70" fmla="*/ 1343244750 w 627"/>
              <a:gd name="T71" fmla="*/ 178930112 h 299"/>
              <a:gd name="T72" fmla="*/ 1376006004 w 627"/>
              <a:gd name="T73" fmla="*/ 201612288 h 299"/>
              <a:gd name="T74" fmla="*/ 1388607585 w 627"/>
              <a:gd name="T75" fmla="*/ 234373491 h 299"/>
              <a:gd name="T76" fmla="*/ 1408768845 w 627"/>
              <a:gd name="T77" fmla="*/ 269655641 h 299"/>
              <a:gd name="T78" fmla="*/ 1444051050 w 627"/>
              <a:gd name="T79" fmla="*/ 302418431 h 299"/>
              <a:gd name="T80" fmla="*/ 1444051050 w 627"/>
              <a:gd name="T81" fmla="*/ 335179634 h 299"/>
              <a:gd name="T82" fmla="*/ 1454131680 w 627"/>
              <a:gd name="T83" fmla="*/ 370461785 h 299"/>
              <a:gd name="T84" fmla="*/ 1421368839 w 627"/>
              <a:gd name="T85" fmla="*/ 403224575 h 299"/>
              <a:gd name="T86" fmla="*/ 1388607585 w 627"/>
              <a:gd name="T87" fmla="*/ 415824549 h 299"/>
              <a:gd name="T88" fmla="*/ 1353325380 w 627"/>
              <a:gd name="T89" fmla="*/ 435985778 h 299"/>
              <a:gd name="T90" fmla="*/ 1320562538 w 627"/>
              <a:gd name="T91" fmla="*/ 471267929 h 299"/>
              <a:gd name="T92" fmla="*/ 1287801284 w 627"/>
              <a:gd name="T93" fmla="*/ 481348543 h 299"/>
              <a:gd name="T94" fmla="*/ 1577618605 w 627"/>
              <a:gd name="T95" fmla="*/ 751005771 h 299"/>
              <a:gd name="T96" fmla="*/ 1554937981 w 627"/>
              <a:gd name="T97" fmla="*/ 315018406 h 299"/>
              <a:gd name="T98" fmla="*/ 1330643168 w 627"/>
              <a:gd name="T99" fmla="*/ 448587340 h 2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7"/>
              <a:gd name="T151" fmla="*/ 0 h 299"/>
              <a:gd name="T152" fmla="*/ 627 w 627"/>
              <a:gd name="T153" fmla="*/ 299 h 2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7" h="299">
                <a:moveTo>
                  <a:pt x="0" y="76"/>
                </a:moveTo>
                <a:lnTo>
                  <a:pt x="13" y="71"/>
                </a:lnTo>
                <a:lnTo>
                  <a:pt x="27" y="71"/>
                </a:lnTo>
                <a:lnTo>
                  <a:pt x="40" y="71"/>
                </a:lnTo>
                <a:lnTo>
                  <a:pt x="58" y="71"/>
                </a:lnTo>
                <a:lnTo>
                  <a:pt x="75" y="62"/>
                </a:lnTo>
                <a:lnTo>
                  <a:pt x="89" y="58"/>
                </a:lnTo>
                <a:lnTo>
                  <a:pt x="102" y="49"/>
                </a:lnTo>
                <a:lnTo>
                  <a:pt x="115" y="44"/>
                </a:lnTo>
                <a:lnTo>
                  <a:pt x="133" y="31"/>
                </a:lnTo>
                <a:lnTo>
                  <a:pt x="151" y="27"/>
                </a:lnTo>
                <a:lnTo>
                  <a:pt x="164" y="22"/>
                </a:lnTo>
                <a:lnTo>
                  <a:pt x="178" y="13"/>
                </a:lnTo>
                <a:lnTo>
                  <a:pt x="191" y="9"/>
                </a:lnTo>
                <a:lnTo>
                  <a:pt x="204" y="9"/>
                </a:lnTo>
                <a:lnTo>
                  <a:pt x="218" y="9"/>
                </a:lnTo>
                <a:lnTo>
                  <a:pt x="231" y="4"/>
                </a:lnTo>
                <a:lnTo>
                  <a:pt x="244" y="4"/>
                </a:lnTo>
                <a:lnTo>
                  <a:pt x="258" y="4"/>
                </a:lnTo>
                <a:lnTo>
                  <a:pt x="271" y="0"/>
                </a:lnTo>
                <a:lnTo>
                  <a:pt x="284" y="0"/>
                </a:lnTo>
                <a:lnTo>
                  <a:pt x="297" y="0"/>
                </a:lnTo>
                <a:lnTo>
                  <a:pt x="311" y="0"/>
                </a:lnTo>
                <a:lnTo>
                  <a:pt x="329" y="0"/>
                </a:lnTo>
                <a:lnTo>
                  <a:pt x="346" y="4"/>
                </a:lnTo>
                <a:lnTo>
                  <a:pt x="364" y="13"/>
                </a:lnTo>
                <a:lnTo>
                  <a:pt x="377" y="18"/>
                </a:lnTo>
                <a:lnTo>
                  <a:pt x="395" y="18"/>
                </a:lnTo>
                <a:lnTo>
                  <a:pt x="408" y="18"/>
                </a:lnTo>
                <a:lnTo>
                  <a:pt x="422" y="27"/>
                </a:lnTo>
                <a:lnTo>
                  <a:pt x="435" y="31"/>
                </a:lnTo>
                <a:lnTo>
                  <a:pt x="448" y="40"/>
                </a:lnTo>
                <a:lnTo>
                  <a:pt x="466" y="44"/>
                </a:lnTo>
                <a:lnTo>
                  <a:pt x="502" y="53"/>
                </a:lnTo>
                <a:lnTo>
                  <a:pt x="528" y="58"/>
                </a:lnTo>
                <a:lnTo>
                  <a:pt x="533" y="71"/>
                </a:lnTo>
                <a:lnTo>
                  <a:pt x="546" y="80"/>
                </a:lnTo>
                <a:lnTo>
                  <a:pt x="551" y="93"/>
                </a:lnTo>
                <a:lnTo>
                  <a:pt x="559" y="107"/>
                </a:lnTo>
                <a:lnTo>
                  <a:pt x="573" y="120"/>
                </a:lnTo>
                <a:lnTo>
                  <a:pt x="573" y="133"/>
                </a:lnTo>
                <a:lnTo>
                  <a:pt x="577" y="147"/>
                </a:lnTo>
                <a:lnTo>
                  <a:pt x="564" y="160"/>
                </a:lnTo>
                <a:lnTo>
                  <a:pt x="551" y="165"/>
                </a:lnTo>
                <a:lnTo>
                  <a:pt x="537" y="173"/>
                </a:lnTo>
                <a:lnTo>
                  <a:pt x="524" y="187"/>
                </a:lnTo>
                <a:lnTo>
                  <a:pt x="511" y="191"/>
                </a:lnTo>
                <a:lnTo>
                  <a:pt x="626" y="298"/>
                </a:lnTo>
                <a:lnTo>
                  <a:pt x="617" y="125"/>
                </a:lnTo>
                <a:lnTo>
                  <a:pt x="528" y="178"/>
                </a:lnTo>
              </a:path>
            </a:pathLst>
          </a:custGeom>
          <a:noFill/>
          <a:ln w="12700" cap="rnd">
            <a:solidFill>
              <a:schemeClr val="bg1"/>
            </a:solidFill>
            <a:round/>
            <a:headEnd/>
            <a:tailEnd/>
          </a:ln>
        </p:spPr>
        <p:txBody>
          <a:bodyPr/>
          <a:lstStyle/>
          <a:p>
            <a:endParaRPr lang="tr-TR">
              <a:solidFill>
                <a:schemeClr val="bg1"/>
              </a:solidFill>
            </a:endParaRPr>
          </a:p>
        </p:txBody>
      </p:sp>
      <p:sp>
        <p:nvSpPr>
          <p:cNvPr id="378928" name="Freeform 48"/>
          <p:cNvSpPr>
            <a:spLocks/>
          </p:cNvSpPr>
          <p:nvPr/>
        </p:nvSpPr>
        <p:spPr bwMode="auto">
          <a:xfrm>
            <a:off x="4960938" y="3930650"/>
            <a:ext cx="620712" cy="558800"/>
          </a:xfrm>
          <a:custGeom>
            <a:avLst/>
            <a:gdLst>
              <a:gd name="T0" fmla="*/ 536792055 w 391"/>
              <a:gd name="T1" fmla="*/ 0 h 352"/>
              <a:gd name="T2" fmla="*/ 0 w 391"/>
              <a:gd name="T3" fmla="*/ 0 h 352"/>
              <a:gd name="T4" fmla="*/ 0 w 391"/>
              <a:gd name="T5" fmla="*/ 884575638 h 352"/>
              <a:gd name="T6" fmla="*/ 982860146 w 391"/>
              <a:gd name="T7" fmla="*/ 884575638 h 352"/>
              <a:gd name="T8" fmla="*/ 982860146 w 391"/>
              <a:gd name="T9" fmla="*/ 0 h 352"/>
              <a:gd name="T10" fmla="*/ 758565626 w 391"/>
              <a:gd name="T11" fmla="*/ 0 h 352"/>
              <a:gd name="T12" fmla="*/ 0 60000 65536"/>
              <a:gd name="T13" fmla="*/ 0 60000 65536"/>
              <a:gd name="T14" fmla="*/ 0 60000 65536"/>
              <a:gd name="T15" fmla="*/ 0 60000 65536"/>
              <a:gd name="T16" fmla="*/ 0 60000 65536"/>
              <a:gd name="T17" fmla="*/ 0 60000 65536"/>
              <a:gd name="T18" fmla="*/ 0 w 391"/>
              <a:gd name="T19" fmla="*/ 0 h 352"/>
              <a:gd name="T20" fmla="*/ 391 w 391"/>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391" h="352">
                <a:moveTo>
                  <a:pt x="213" y="0"/>
                </a:moveTo>
                <a:lnTo>
                  <a:pt x="0" y="0"/>
                </a:lnTo>
                <a:lnTo>
                  <a:pt x="0" y="351"/>
                </a:lnTo>
                <a:lnTo>
                  <a:pt x="390" y="351"/>
                </a:lnTo>
                <a:lnTo>
                  <a:pt x="390" y="0"/>
                </a:lnTo>
                <a:lnTo>
                  <a:pt x="301" y="0"/>
                </a:lnTo>
              </a:path>
            </a:pathLst>
          </a:custGeom>
          <a:noFill/>
          <a:ln w="12700" cap="rnd">
            <a:solidFill>
              <a:schemeClr val="bg1"/>
            </a:solidFill>
            <a:round/>
            <a:headEnd/>
            <a:tailEnd/>
          </a:ln>
        </p:spPr>
        <p:txBody>
          <a:bodyPr/>
          <a:lstStyle/>
          <a:p>
            <a:endParaRPr lang="tr-TR">
              <a:solidFill>
                <a:schemeClr val="bg1"/>
              </a:solidFill>
            </a:endParaRPr>
          </a:p>
        </p:txBody>
      </p:sp>
      <p:sp>
        <p:nvSpPr>
          <p:cNvPr id="378929" name="Freeform 49"/>
          <p:cNvSpPr>
            <a:spLocks/>
          </p:cNvSpPr>
          <p:nvPr/>
        </p:nvSpPr>
        <p:spPr bwMode="auto">
          <a:xfrm>
            <a:off x="5932488" y="3852863"/>
            <a:ext cx="136525" cy="925512"/>
          </a:xfrm>
          <a:custGeom>
            <a:avLst/>
            <a:gdLst>
              <a:gd name="T0" fmla="*/ 136088438 w 86"/>
              <a:gd name="T1" fmla="*/ 0 h 583"/>
              <a:gd name="T2" fmla="*/ 146169063 w 86"/>
              <a:gd name="T3" fmla="*/ 32761220 h 583"/>
              <a:gd name="T4" fmla="*/ 146169063 w 86"/>
              <a:gd name="T5" fmla="*/ 68043388 h 583"/>
              <a:gd name="T6" fmla="*/ 146169063 w 86"/>
              <a:gd name="T7" fmla="*/ 100806196 h 583"/>
              <a:gd name="T8" fmla="*/ 146169063 w 86"/>
              <a:gd name="T9" fmla="*/ 133567415 h 583"/>
              <a:gd name="T10" fmla="*/ 146169063 w 86"/>
              <a:gd name="T11" fmla="*/ 178930203 h 583"/>
              <a:gd name="T12" fmla="*/ 146169063 w 86"/>
              <a:gd name="T13" fmla="*/ 211693011 h 583"/>
              <a:gd name="T14" fmla="*/ 146169063 w 86"/>
              <a:gd name="T15" fmla="*/ 246975179 h 583"/>
              <a:gd name="T16" fmla="*/ 146169063 w 86"/>
              <a:gd name="T17" fmla="*/ 292337967 h 583"/>
              <a:gd name="T18" fmla="*/ 168851263 w 86"/>
              <a:gd name="T19" fmla="*/ 335179806 h 583"/>
              <a:gd name="T20" fmla="*/ 181451250 w 86"/>
              <a:gd name="T21" fmla="*/ 370461975 h 583"/>
              <a:gd name="T22" fmla="*/ 191531875 w 86"/>
              <a:gd name="T23" fmla="*/ 403224782 h 583"/>
              <a:gd name="T24" fmla="*/ 204133450 w 86"/>
              <a:gd name="T25" fmla="*/ 448587570 h 583"/>
              <a:gd name="T26" fmla="*/ 204133450 w 86"/>
              <a:gd name="T27" fmla="*/ 481348790 h 583"/>
              <a:gd name="T28" fmla="*/ 204133450 w 86"/>
              <a:gd name="T29" fmla="*/ 514111597 h 583"/>
              <a:gd name="T30" fmla="*/ 204133450 w 86"/>
              <a:gd name="T31" fmla="*/ 549393766 h 583"/>
              <a:gd name="T32" fmla="*/ 204133450 w 86"/>
              <a:gd name="T33" fmla="*/ 582154985 h 583"/>
              <a:gd name="T34" fmla="*/ 204133450 w 86"/>
              <a:gd name="T35" fmla="*/ 627517773 h 583"/>
              <a:gd name="T36" fmla="*/ 204133450 w 86"/>
              <a:gd name="T37" fmla="*/ 660280581 h 583"/>
              <a:gd name="T38" fmla="*/ 204133450 w 86"/>
              <a:gd name="T39" fmla="*/ 693041801 h 583"/>
              <a:gd name="T40" fmla="*/ 191531875 w 86"/>
              <a:gd name="T41" fmla="*/ 728323969 h 583"/>
              <a:gd name="T42" fmla="*/ 181451250 w 86"/>
              <a:gd name="T43" fmla="*/ 773686757 h 583"/>
              <a:gd name="T44" fmla="*/ 181451250 w 86"/>
              <a:gd name="T45" fmla="*/ 806449564 h 583"/>
              <a:gd name="T46" fmla="*/ 181451250 w 86"/>
              <a:gd name="T47" fmla="*/ 839210784 h 583"/>
              <a:gd name="T48" fmla="*/ 181451250 w 86"/>
              <a:gd name="T49" fmla="*/ 874492953 h 583"/>
              <a:gd name="T50" fmla="*/ 181451250 w 86"/>
              <a:gd name="T51" fmla="*/ 907255760 h 583"/>
              <a:gd name="T52" fmla="*/ 168851263 w 86"/>
              <a:gd name="T53" fmla="*/ 940016980 h 583"/>
              <a:gd name="T54" fmla="*/ 168851263 w 86"/>
              <a:gd name="T55" fmla="*/ 975299148 h 583"/>
              <a:gd name="T56" fmla="*/ 168851263 w 86"/>
              <a:gd name="T57" fmla="*/ 1008061955 h 583"/>
              <a:gd name="T58" fmla="*/ 168851263 w 86"/>
              <a:gd name="T59" fmla="*/ 1040823175 h 583"/>
              <a:gd name="T60" fmla="*/ 168851263 w 86"/>
              <a:gd name="T61" fmla="*/ 1076105344 h 583"/>
              <a:gd name="T62" fmla="*/ 168851263 w 86"/>
              <a:gd name="T63" fmla="*/ 1108868151 h 583"/>
              <a:gd name="T64" fmla="*/ 168851263 w 86"/>
              <a:gd name="T65" fmla="*/ 1141629371 h 583"/>
              <a:gd name="T66" fmla="*/ 181451250 w 86"/>
              <a:gd name="T67" fmla="*/ 1174390591 h 583"/>
              <a:gd name="T68" fmla="*/ 181451250 w 86"/>
              <a:gd name="T69" fmla="*/ 1209672759 h 583"/>
              <a:gd name="T70" fmla="*/ 204133450 w 86"/>
              <a:gd name="T71" fmla="*/ 1242435566 h 583"/>
              <a:gd name="T72" fmla="*/ 204133450 w 86"/>
              <a:gd name="T73" fmla="*/ 1275196786 h 583"/>
              <a:gd name="T74" fmla="*/ 214214075 w 86"/>
              <a:gd name="T75" fmla="*/ 1310480542 h 583"/>
              <a:gd name="T76" fmla="*/ 214214075 w 86"/>
              <a:gd name="T77" fmla="*/ 1343241762 h 583"/>
              <a:gd name="T78" fmla="*/ 214214075 w 86"/>
              <a:gd name="T79" fmla="*/ 1376004569 h 583"/>
              <a:gd name="T80" fmla="*/ 214214075 w 86"/>
              <a:gd name="T81" fmla="*/ 1411286738 h 583"/>
              <a:gd name="T82" fmla="*/ 191531875 w 86"/>
              <a:gd name="T83" fmla="*/ 1444047957 h 583"/>
              <a:gd name="T84" fmla="*/ 158769050 w 86"/>
              <a:gd name="T85" fmla="*/ 1444047957 h 583"/>
              <a:gd name="T86" fmla="*/ 123486863 w 86"/>
              <a:gd name="T87" fmla="*/ 1456649526 h 583"/>
              <a:gd name="T88" fmla="*/ 32761238 w 86"/>
              <a:gd name="T89" fmla="*/ 1466730145 h 583"/>
              <a:gd name="T90" fmla="*/ 0 w 86"/>
              <a:gd name="T91" fmla="*/ 1466730145 h 5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583"/>
              <a:gd name="T140" fmla="*/ 86 w 86"/>
              <a:gd name="T141" fmla="*/ 583 h 5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583">
                <a:moveTo>
                  <a:pt x="54" y="0"/>
                </a:moveTo>
                <a:lnTo>
                  <a:pt x="58" y="13"/>
                </a:lnTo>
                <a:lnTo>
                  <a:pt x="58" y="27"/>
                </a:lnTo>
                <a:lnTo>
                  <a:pt x="58" y="40"/>
                </a:lnTo>
                <a:lnTo>
                  <a:pt x="58" y="53"/>
                </a:lnTo>
                <a:lnTo>
                  <a:pt x="58" y="71"/>
                </a:lnTo>
                <a:lnTo>
                  <a:pt x="58" y="84"/>
                </a:lnTo>
                <a:lnTo>
                  <a:pt x="58" y="98"/>
                </a:lnTo>
                <a:lnTo>
                  <a:pt x="58" y="116"/>
                </a:lnTo>
                <a:lnTo>
                  <a:pt x="67" y="133"/>
                </a:lnTo>
                <a:lnTo>
                  <a:pt x="72" y="147"/>
                </a:lnTo>
                <a:lnTo>
                  <a:pt x="76" y="160"/>
                </a:lnTo>
                <a:lnTo>
                  <a:pt x="81" y="178"/>
                </a:lnTo>
                <a:lnTo>
                  <a:pt x="81" y="191"/>
                </a:lnTo>
                <a:lnTo>
                  <a:pt x="81" y="204"/>
                </a:lnTo>
                <a:lnTo>
                  <a:pt x="81" y="218"/>
                </a:lnTo>
                <a:lnTo>
                  <a:pt x="81" y="231"/>
                </a:lnTo>
                <a:lnTo>
                  <a:pt x="81" y="249"/>
                </a:lnTo>
                <a:lnTo>
                  <a:pt x="81" y="262"/>
                </a:lnTo>
                <a:lnTo>
                  <a:pt x="81" y="275"/>
                </a:lnTo>
                <a:lnTo>
                  <a:pt x="76" y="289"/>
                </a:lnTo>
                <a:lnTo>
                  <a:pt x="72" y="307"/>
                </a:lnTo>
                <a:lnTo>
                  <a:pt x="72" y="320"/>
                </a:lnTo>
                <a:lnTo>
                  <a:pt x="72" y="333"/>
                </a:lnTo>
                <a:lnTo>
                  <a:pt x="72" y="347"/>
                </a:lnTo>
                <a:lnTo>
                  <a:pt x="72" y="360"/>
                </a:lnTo>
                <a:lnTo>
                  <a:pt x="67" y="373"/>
                </a:lnTo>
                <a:lnTo>
                  <a:pt x="67" y="387"/>
                </a:lnTo>
                <a:lnTo>
                  <a:pt x="67" y="400"/>
                </a:lnTo>
                <a:lnTo>
                  <a:pt x="67" y="413"/>
                </a:lnTo>
                <a:lnTo>
                  <a:pt x="67" y="427"/>
                </a:lnTo>
                <a:lnTo>
                  <a:pt x="67" y="440"/>
                </a:lnTo>
                <a:lnTo>
                  <a:pt x="67" y="453"/>
                </a:lnTo>
                <a:lnTo>
                  <a:pt x="72" y="466"/>
                </a:lnTo>
                <a:lnTo>
                  <a:pt x="72" y="480"/>
                </a:lnTo>
                <a:lnTo>
                  <a:pt x="81" y="493"/>
                </a:lnTo>
                <a:lnTo>
                  <a:pt x="81" y="506"/>
                </a:lnTo>
                <a:lnTo>
                  <a:pt x="85" y="520"/>
                </a:lnTo>
                <a:lnTo>
                  <a:pt x="85" y="533"/>
                </a:lnTo>
                <a:lnTo>
                  <a:pt x="85" y="546"/>
                </a:lnTo>
                <a:lnTo>
                  <a:pt x="85" y="560"/>
                </a:lnTo>
                <a:lnTo>
                  <a:pt x="76" y="573"/>
                </a:lnTo>
                <a:lnTo>
                  <a:pt x="63" y="573"/>
                </a:lnTo>
                <a:lnTo>
                  <a:pt x="49" y="578"/>
                </a:lnTo>
                <a:lnTo>
                  <a:pt x="13" y="582"/>
                </a:lnTo>
                <a:lnTo>
                  <a:pt x="0" y="582"/>
                </a:lnTo>
              </a:path>
            </a:pathLst>
          </a:custGeom>
          <a:noFill/>
          <a:ln w="12700" cap="rnd">
            <a:solidFill>
              <a:schemeClr val="bg1"/>
            </a:solidFill>
            <a:round/>
            <a:headEnd/>
            <a:tailEnd/>
          </a:ln>
        </p:spPr>
        <p:txBody>
          <a:bodyPr/>
          <a:lstStyle/>
          <a:p>
            <a:endParaRPr lang="tr-TR">
              <a:solidFill>
                <a:schemeClr val="bg1"/>
              </a:solidFill>
            </a:endParaRPr>
          </a:p>
        </p:txBody>
      </p:sp>
      <p:sp>
        <p:nvSpPr>
          <p:cNvPr id="378930" name="Freeform 50"/>
          <p:cNvSpPr>
            <a:spLocks/>
          </p:cNvSpPr>
          <p:nvPr/>
        </p:nvSpPr>
        <p:spPr bwMode="auto">
          <a:xfrm>
            <a:off x="5883275" y="4586288"/>
            <a:ext cx="30163" cy="114300"/>
          </a:xfrm>
          <a:custGeom>
            <a:avLst/>
            <a:gdLst>
              <a:gd name="T0" fmla="*/ 35282772 w 19"/>
              <a:gd name="T1" fmla="*/ 0 h 72"/>
              <a:gd name="T2" fmla="*/ 45363564 w 19"/>
              <a:gd name="T3" fmla="*/ 32761238 h 72"/>
              <a:gd name="T4" fmla="*/ 45363564 w 19"/>
              <a:gd name="T5" fmla="*/ 68043425 h 72"/>
              <a:gd name="T6" fmla="*/ 45363564 w 19"/>
              <a:gd name="T7" fmla="*/ 100806250 h 72"/>
              <a:gd name="T8" fmla="*/ 45363564 w 19"/>
              <a:gd name="T9" fmla="*/ 146169063 h 72"/>
              <a:gd name="T10" fmla="*/ 0 w 19"/>
              <a:gd name="T11" fmla="*/ 178931888 h 72"/>
              <a:gd name="T12" fmla="*/ 0 60000 65536"/>
              <a:gd name="T13" fmla="*/ 0 60000 65536"/>
              <a:gd name="T14" fmla="*/ 0 60000 65536"/>
              <a:gd name="T15" fmla="*/ 0 60000 65536"/>
              <a:gd name="T16" fmla="*/ 0 60000 65536"/>
              <a:gd name="T17" fmla="*/ 0 60000 65536"/>
              <a:gd name="T18" fmla="*/ 0 w 19"/>
              <a:gd name="T19" fmla="*/ 0 h 72"/>
              <a:gd name="T20" fmla="*/ 19 w 1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9" h="72">
                <a:moveTo>
                  <a:pt x="14" y="0"/>
                </a:moveTo>
                <a:lnTo>
                  <a:pt x="18" y="13"/>
                </a:lnTo>
                <a:lnTo>
                  <a:pt x="18" y="27"/>
                </a:lnTo>
                <a:lnTo>
                  <a:pt x="18" y="40"/>
                </a:lnTo>
                <a:lnTo>
                  <a:pt x="18" y="58"/>
                </a:lnTo>
                <a:lnTo>
                  <a:pt x="0" y="71"/>
                </a:lnTo>
              </a:path>
            </a:pathLst>
          </a:custGeom>
          <a:noFill/>
          <a:ln w="12700" cap="rnd">
            <a:solidFill>
              <a:schemeClr val="bg1"/>
            </a:solidFill>
            <a:round/>
            <a:headEnd/>
            <a:tailEnd/>
          </a:ln>
        </p:spPr>
        <p:txBody>
          <a:bodyPr/>
          <a:lstStyle/>
          <a:p>
            <a:endParaRPr lang="tr-TR">
              <a:solidFill>
                <a:schemeClr val="bg1"/>
              </a:solidFill>
            </a:endParaRPr>
          </a:p>
        </p:txBody>
      </p:sp>
      <p:sp>
        <p:nvSpPr>
          <p:cNvPr id="378931" name="Freeform 51"/>
          <p:cNvSpPr>
            <a:spLocks/>
          </p:cNvSpPr>
          <p:nvPr/>
        </p:nvSpPr>
        <p:spPr bwMode="auto">
          <a:xfrm>
            <a:off x="6418263" y="3733800"/>
            <a:ext cx="1609725" cy="1079500"/>
          </a:xfrm>
          <a:custGeom>
            <a:avLst/>
            <a:gdLst>
              <a:gd name="T0" fmla="*/ 413305625 w 1014"/>
              <a:gd name="T1" fmla="*/ 1320561875 h 680"/>
              <a:gd name="T2" fmla="*/ 279738138 w 1014"/>
              <a:gd name="T3" fmla="*/ 1499493763 h 680"/>
              <a:gd name="T4" fmla="*/ 22682200 w 1014"/>
              <a:gd name="T5" fmla="*/ 1610380638 h 680"/>
              <a:gd name="T6" fmla="*/ 133569075 w 1014"/>
              <a:gd name="T7" fmla="*/ 1678424063 h 680"/>
              <a:gd name="T8" fmla="*/ 312499375 w 1014"/>
              <a:gd name="T9" fmla="*/ 1643141875 h 680"/>
              <a:gd name="T10" fmla="*/ 536794075 w 1014"/>
              <a:gd name="T11" fmla="*/ 1643141875 h 680"/>
              <a:gd name="T12" fmla="*/ 705643750 w 1014"/>
              <a:gd name="T13" fmla="*/ 1655743450 h 680"/>
              <a:gd name="T14" fmla="*/ 705643750 w 1014"/>
              <a:gd name="T15" fmla="*/ 1476811563 h 680"/>
              <a:gd name="T16" fmla="*/ 1232357200 w 1014"/>
              <a:gd name="T17" fmla="*/ 435986238 h 680"/>
              <a:gd name="T18" fmla="*/ 1176913763 w 1014"/>
              <a:gd name="T19" fmla="*/ 604837500 h 680"/>
              <a:gd name="T20" fmla="*/ 1118949375 w 1014"/>
              <a:gd name="T21" fmla="*/ 771167813 h 680"/>
              <a:gd name="T22" fmla="*/ 962699688 w 1014"/>
              <a:gd name="T23" fmla="*/ 904735300 h 680"/>
              <a:gd name="T24" fmla="*/ 894656263 w 1014"/>
              <a:gd name="T25" fmla="*/ 985380300 h 680"/>
              <a:gd name="T26" fmla="*/ 907256250 w 1014"/>
              <a:gd name="T27" fmla="*/ 1073586563 h 680"/>
              <a:gd name="T28" fmla="*/ 929938450 w 1014"/>
              <a:gd name="T29" fmla="*/ 1174392813 h 680"/>
              <a:gd name="T30" fmla="*/ 975301263 w 1014"/>
              <a:gd name="T31" fmla="*/ 1164312188 h 680"/>
              <a:gd name="T32" fmla="*/ 929938450 w 1014"/>
              <a:gd name="T33" fmla="*/ 1297881263 h 680"/>
              <a:gd name="T34" fmla="*/ 1063505938 w 1014"/>
              <a:gd name="T35" fmla="*/ 1141629988 h 680"/>
              <a:gd name="T36" fmla="*/ 1053425313 w 1014"/>
              <a:gd name="T37" fmla="*/ 1297881263 h 680"/>
              <a:gd name="T38" fmla="*/ 1154231563 w 1014"/>
              <a:gd name="T39" fmla="*/ 1207154050 h 680"/>
              <a:gd name="T40" fmla="*/ 1255037813 w 1014"/>
              <a:gd name="T41" fmla="*/ 1129030000 h 680"/>
              <a:gd name="T42" fmla="*/ 1277720013 w 1014"/>
              <a:gd name="T43" fmla="*/ 940017488 h 680"/>
              <a:gd name="T44" fmla="*/ 1343244075 w 1014"/>
              <a:gd name="T45" fmla="*/ 761087188 h 680"/>
              <a:gd name="T46" fmla="*/ 1398687513 w 1014"/>
              <a:gd name="T47" fmla="*/ 816530625 h 680"/>
              <a:gd name="T48" fmla="*/ 1398687513 w 1014"/>
              <a:gd name="T49" fmla="*/ 985380300 h 680"/>
              <a:gd name="T50" fmla="*/ 1433969700 w 1014"/>
              <a:gd name="T51" fmla="*/ 816530625 h 680"/>
              <a:gd name="T52" fmla="*/ 1522174375 w 1014"/>
              <a:gd name="T53" fmla="*/ 614918125 h 680"/>
              <a:gd name="T54" fmla="*/ 1544856575 w 1014"/>
              <a:gd name="T55" fmla="*/ 582155300 h 680"/>
              <a:gd name="T56" fmla="*/ 1489413138 w 1014"/>
              <a:gd name="T57" fmla="*/ 536792488 h 680"/>
              <a:gd name="T58" fmla="*/ 1476811563 w 1014"/>
              <a:gd name="T59" fmla="*/ 705643750 h 680"/>
              <a:gd name="T60" fmla="*/ 1411287500 w 1014"/>
              <a:gd name="T61" fmla="*/ 894654675 h 680"/>
              <a:gd name="T62" fmla="*/ 1365924688 w 1014"/>
              <a:gd name="T63" fmla="*/ 1063505938 h 680"/>
              <a:gd name="T64" fmla="*/ 1320561875 w 1014"/>
              <a:gd name="T65" fmla="*/ 1262597488 h 680"/>
              <a:gd name="T66" fmla="*/ 1297881263 w 1014"/>
              <a:gd name="T67" fmla="*/ 1441529375 h 680"/>
              <a:gd name="T68" fmla="*/ 1287799050 w 1014"/>
              <a:gd name="T69" fmla="*/ 1610380638 h 680"/>
              <a:gd name="T70" fmla="*/ 1499493763 w 1014"/>
              <a:gd name="T71" fmla="*/ 1701106263 h 680"/>
              <a:gd name="T72" fmla="*/ 1658262813 w 1014"/>
              <a:gd name="T73" fmla="*/ 1610380638 h 680"/>
              <a:gd name="T74" fmla="*/ 1824593125 w 1014"/>
              <a:gd name="T75" fmla="*/ 1542335625 h 680"/>
              <a:gd name="T76" fmla="*/ 1993444388 w 1014"/>
              <a:gd name="T77" fmla="*/ 1499493763 h 680"/>
              <a:gd name="T78" fmla="*/ 2147483647 w 1014"/>
              <a:gd name="T79" fmla="*/ 1431448750 h 680"/>
              <a:gd name="T80" fmla="*/ 2147483647 w 1014"/>
              <a:gd name="T81" fmla="*/ 1431448750 h 680"/>
              <a:gd name="T82" fmla="*/ 2147483647 w 1014"/>
              <a:gd name="T83" fmla="*/ 1554937200 h 680"/>
              <a:gd name="T84" fmla="*/ 2147483647 w 1014"/>
              <a:gd name="T85" fmla="*/ 1643141875 h 680"/>
              <a:gd name="T86" fmla="*/ 2147483647 w 1014"/>
              <a:gd name="T87" fmla="*/ 1655743450 h 680"/>
              <a:gd name="T88" fmla="*/ 2147483647 w 1014"/>
              <a:gd name="T89" fmla="*/ 1633061250 h 680"/>
              <a:gd name="T90" fmla="*/ 2147483647 w 1014"/>
              <a:gd name="T91" fmla="*/ 1542335625 h 680"/>
              <a:gd name="T92" fmla="*/ 2147483647 w 1014"/>
              <a:gd name="T93" fmla="*/ 1363405325 h 680"/>
              <a:gd name="T94" fmla="*/ 2147483647 w 1014"/>
              <a:gd name="T95" fmla="*/ 1197073425 h 680"/>
              <a:gd name="T96" fmla="*/ 2147483647 w 1014"/>
              <a:gd name="T97" fmla="*/ 1083667188 h 680"/>
              <a:gd name="T98" fmla="*/ 2147483647 w 1014"/>
              <a:gd name="T99" fmla="*/ 1184473438 h 680"/>
              <a:gd name="T100" fmla="*/ 1960681563 w 1014"/>
              <a:gd name="T101" fmla="*/ 1229836250 h 680"/>
              <a:gd name="T102" fmla="*/ 1746469075 w 1014"/>
              <a:gd name="T103" fmla="*/ 1285279688 h 680"/>
              <a:gd name="T104" fmla="*/ 1600300013 w 1014"/>
              <a:gd name="T105" fmla="*/ 1421368125 h 680"/>
              <a:gd name="T106" fmla="*/ 1723786875 w 1014"/>
              <a:gd name="T107" fmla="*/ 1252516863 h 680"/>
              <a:gd name="T108" fmla="*/ 1814512500 w 1014"/>
              <a:gd name="T109" fmla="*/ 1083667188 h 680"/>
              <a:gd name="T110" fmla="*/ 1892638138 w 1014"/>
              <a:gd name="T111" fmla="*/ 904735300 h 680"/>
              <a:gd name="T112" fmla="*/ 1980842813 w 1014"/>
              <a:gd name="T113" fmla="*/ 725805000 h 680"/>
              <a:gd name="T114" fmla="*/ 2061487813 w 1014"/>
              <a:gd name="T115" fmla="*/ 559474688 h 680"/>
              <a:gd name="T116" fmla="*/ 2071568438 w 1014"/>
              <a:gd name="T117" fmla="*/ 367942813 h 680"/>
              <a:gd name="T118" fmla="*/ 1980842813 w 1014"/>
              <a:gd name="T119" fmla="*/ 201612500 h 680"/>
              <a:gd name="T120" fmla="*/ 1880036563 w 1014"/>
              <a:gd name="T121" fmla="*/ 32761238 h 680"/>
              <a:gd name="T122" fmla="*/ 1948081575 w 1014"/>
              <a:gd name="T123" fmla="*/ 156249688 h 680"/>
              <a:gd name="T124" fmla="*/ 2038807200 w 1014"/>
              <a:gd name="T125" fmla="*/ 32510095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4"/>
              <a:gd name="T190" fmla="*/ 0 h 680"/>
              <a:gd name="T191" fmla="*/ 1014 w 1014"/>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4" h="680">
                <a:moveTo>
                  <a:pt x="187" y="466"/>
                </a:moveTo>
                <a:lnTo>
                  <a:pt x="178" y="479"/>
                </a:lnTo>
                <a:lnTo>
                  <a:pt x="178" y="497"/>
                </a:lnTo>
                <a:lnTo>
                  <a:pt x="173" y="510"/>
                </a:lnTo>
                <a:lnTo>
                  <a:pt x="164" y="524"/>
                </a:lnTo>
                <a:lnTo>
                  <a:pt x="156" y="541"/>
                </a:lnTo>
                <a:lnTo>
                  <a:pt x="142" y="555"/>
                </a:lnTo>
                <a:lnTo>
                  <a:pt x="133" y="568"/>
                </a:lnTo>
                <a:lnTo>
                  <a:pt x="124" y="581"/>
                </a:lnTo>
                <a:lnTo>
                  <a:pt x="111" y="595"/>
                </a:lnTo>
                <a:lnTo>
                  <a:pt x="76" y="599"/>
                </a:lnTo>
                <a:lnTo>
                  <a:pt x="62" y="608"/>
                </a:lnTo>
                <a:lnTo>
                  <a:pt x="31" y="617"/>
                </a:lnTo>
                <a:lnTo>
                  <a:pt x="18" y="626"/>
                </a:lnTo>
                <a:lnTo>
                  <a:pt x="9" y="639"/>
                </a:lnTo>
                <a:lnTo>
                  <a:pt x="4" y="652"/>
                </a:lnTo>
                <a:lnTo>
                  <a:pt x="0" y="666"/>
                </a:lnTo>
                <a:lnTo>
                  <a:pt x="31" y="675"/>
                </a:lnTo>
                <a:lnTo>
                  <a:pt x="44" y="679"/>
                </a:lnTo>
                <a:lnTo>
                  <a:pt x="53" y="666"/>
                </a:lnTo>
                <a:lnTo>
                  <a:pt x="67" y="661"/>
                </a:lnTo>
                <a:lnTo>
                  <a:pt x="80" y="661"/>
                </a:lnTo>
                <a:lnTo>
                  <a:pt x="98" y="661"/>
                </a:lnTo>
                <a:lnTo>
                  <a:pt x="111" y="657"/>
                </a:lnTo>
                <a:lnTo>
                  <a:pt x="124" y="652"/>
                </a:lnTo>
                <a:lnTo>
                  <a:pt x="142" y="652"/>
                </a:lnTo>
                <a:lnTo>
                  <a:pt x="156" y="652"/>
                </a:lnTo>
                <a:lnTo>
                  <a:pt x="169" y="652"/>
                </a:lnTo>
                <a:lnTo>
                  <a:pt x="200" y="652"/>
                </a:lnTo>
                <a:lnTo>
                  <a:pt x="213" y="652"/>
                </a:lnTo>
                <a:lnTo>
                  <a:pt x="227" y="657"/>
                </a:lnTo>
                <a:lnTo>
                  <a:pt x="240" y="661"/>
                </a:lnTo>
                <a:lnTo>
                  <a:pt x="253" y="661"/>
                </a:lnTo>
                <a:lnTo>
                  <a:pt x="267" y="661"/>
                </a:lnTo>
                <a:lnTo>
                  <a:pt x="280" y="657"/>
                </a:lnTo>
                <a:lnTo>
                  <a:pt x="289" y="643"/>
                </a:lnTo>
                <a:lnTo>
                  <a:pt x="298" y="626"/>
                </a:lnTo>
                <a:lnTo>
                  <a:pt x="298" y="612"/>
                </a:lnTo>
                <a:lnTo>
                  <a:pt x="293" y="599"/>
                </a:lnTo>
                <a:lnTo>
                  <a:pt x="280" y="586"/>
                </a:lnTo>
                <a:lnTo>
                  <a:pt x="511" y="586"/>
                </a:lnTo>
                <a:lnTo>
                  <a:pt x="191" y="586"/>
                </a:lnTo>
                <a:lnTo>
                  <a:pt x="191" y="173"/>
                </a:lnTo>
                <a:lnTo>
                  <a:pt x="489" y="173"/>
                </a:lnTo>
                <a:lnTo>
                  <a:pt x="480" y="186"/>
                </a:lnTo>
                <a:lnTo>
                  <a:pt x="480" y="200"/>
                </a:lnTo>
                <a:lnTo>
                  <a:pt x="480" y="213"/>
                </a:lnTo>
                <a:lnTo>
                  <a:pt x="475" y="226"/>
                </a:lnTo>
                <a:lnTo>
                  <a:pt x="467" y="240"/>
                </a:lnTo>
                <a:lnTo>
                  <a:pt x="462" y="253"/>
                </a:lnTo>
                <a:lnTo>
                  <a:pt x="458" y="266"/>
                </a:lnTo>
                <a:lnTo>
                  <a:pt x="453" y="280"/>
                </a:lnTo>
                <a:lnTo>
                  <a:pt x="453" y="293"/>
                </a:lnTo>
                <a:lnTo>
                  <a:pt x="444" y="306"/>
                </a:lnTo>
                <a:lnTo>
                  <a:pt x="431" y="315"/>
                </a:lnTo>
                <a:lnTo>
                  <a:pt x="418" y="324"/>
                </a:lnTo>
                <a:lnTo>
                  <a:pt x="404" y="337"/>
                </a:lnTo>
                <a:lnTo>
                  <a:pt x="395" y="351"/>
                </a:lnTo>
                <a:lnTo>
                  <a:pt x="382" y="359"/>
                </a:lnTo>
                <a:lnTo>
                  <a:pt x="369" y="364"/>
                </a:lnTo>
                <a:lnTo>
                  <a:pt x="355" y="368"/>
                </a:lnTo>
                <a:lnTo>
                  <a:pt x="342" y="373"/>
                </a:lnTo>
                <a:lnTo>
                  <a:pt x="342" y="386"/>
                </a:lnTo>
                <a:lnTo>
                  <a:pt x="355" y="391"/>
                </a:lnTo>
                <a:lnTo>
                  <a:pt x="369" y="386"/>
                </a:lnTo>
                <a:lnTo>
                  <a:pt x="382" y="386"/>
                </a:lnTo>
                <a:lnTo>
                  <a:pt x="382" y="399"/>
                </a:lnTo>
                <a:lnTo>
                  <a:pt x="373" y="413"/>
                </a:lnTo>
                <a:lnTo>
                  <a:pt x="360" y="426"/>
                </a:lnTo>
                <a:lnTo>
                  <a:pt x="347" y="439"/>
                </a:lnTo>
                <a:lnTo>
                  <a:pt x="342" y="453"/>
                </a:lnTo>
                <a:lnTo>
                  <a:pt x="338" y="466"/>
                </a:lnTo>
                <a:lnTo>
                  <a:pt x="351" y="466"/>
                </a:lnTo>
                <a:lnTo>
                  <a:pt x="369" y="466"/>
                </a:lnTo>
                <a:lnTo>
                  <a:pt x="382" y="453"/>
                </a:lnTo>
                <a:lnTo>
                  <a:pt x="395" y="444"/>
                </a:lnTo>
                <a:lnTo>
                  <a:pt x="409" y="435"/>
                </a:lnTo>
                <a:lnTo>
                  <a:pt x="400" y="448"/>
                </a:lnTo>
                <a:lnTo>
                  <a:pt x="387" y="462"/>
                </a:lnTo>
                <a:lnTo>
                  <a:pt x="373" y="475"/>
                </a:lnTo>
                <a:lnTo>
                  <a:pt x="364" y="488"/>
                </a:lnTo>
                <a:lnTo>
                  <a:pt x="355" y="501"/>
                </a:lnTo>
                <a:lnTo>
                  <a:pt x="351" y="515"/>
                </a:lnTo>
                <a:lnTo>
                  <a:pt x="369" y="515"/>
                </a:lnTo>
                <a:lnTo>
                  <a:pt x="378" y="501"/>
                </a:lnTo>
                <a:lnTo>
                  <a:pt x="391" y="488"/>
                </a:lnTo>
                <a:lnTo>
                  <a:pt x="404" y="475"/>
                </a:lnTo>
                <a:lnTo>
                  <a:pt x="418" y="466"/>
                </a:lnTo>
                <a:lnTo>
                  <a:pt x="422" y="453"/>
                </a:lnTo>
                <a:lnTo>
                  <a:pt x="422" y="470"/>
                </a:lnTo>
                <a:lnTo>
                  <a:pt x="418" y="488"/>
                </a:lnTo>
                <a:lnTo>
                  <a:pt x="413" y="501"/>
                </a:lnTo>
                <a:lnTo>
                  <a:pt x="404" y="515"/>
                </a:lnTo>
                <a:lnTo>
                  <a:pt x="418" y="515"/>
                </a:lnTo>
                <a:lnTo>
                  <a:pt x="431" y="497"/>
                </a:lnTo>
                <a:lnTo>
                  <a:pt x="444" y="479"/>
                </a:lnTo>
                <a:lnTo>
                  <a:pt x="453" y="466"/>
                </a:lnTo>
                <a:lnTo>
                  <a:pt x="458" y="453"/>
                </a:lnTo>
                <a:lnTo>
                  <a:pt x="458" y="479"/>
                </a:lnTo>
                <a:lnTo>
                  <a:pt x="458" y="493"/>
                </a:lnTo>
                <a:lnTo>
                  <a:pt x="475" y="493"/>
                </a:lnTo>
                <a:lnTo>
                  <a:pt x="480" y="479"/>
                </a:lnTo>
                <a:lnTo>
                  <a:pt x="489" y="466"/>
                </a:lnTo>
                <a:lnTo>
                  <a:pt x="498" y="448"/>
                </a:lnTo>
                <a:lnTo>
                  <a:pt x="498" y="435"/>
                </a:lnTo>
                <a:lnTo>
                  <a:pt x="498" y="422"/>
                </a:lnTo>
                <a:lnTo>
                  <a:pt x="498" y="404"/>
                </a:lnTo>
                <a:lnTo>
                  <a:pt x="502" y="386"/>
                </a:lnTo>
                <a:lnTo>
                  <a:pt x="507" y="373"/>
                </a:lnTo>
                <a:lnTo>
                  <a:pt x="511" y="359"/>
                </a:lnTo>
                <a:lnTo>
                  <a:pt x="515" y="346"/>
                </a:lnTo>
                <a:lnTo>
                  <a:pt x="515" y="333"/>
                </a:lnTo>
                <a:lnTo>
                  <a:pt x="520" y="315"/>
                </a:lnTo>
                <a:lnTo>
                  <a:pt x="533" y="302"/>
                </a:lnTo>
                <a:lnTo>
                  <a:pt x="538" y="288"/>
                </a:lnTo>
                <a:lnTo>
                  <a:pt x="551" y="280"/>
                </a:lnTo>
                <a:lnTo>
                  <a:pt x="551" y="297"/>
                </a:lnTo>
                <a:lnTo>
                  <a:pt x="551" y="311"/>
                </a:lnTo>
                <a:lnTo>
                  <a:pt x="555" y="324"/>
                </a:lnTo>
                <a:lnTo>
                  <a:pt x="555" y="337"/>
                </a:lnTo>
                <a:lnTo>
                  <a:pt x="555" y="351"/>
                </a:lnTo>
                <a:lnTo>
                  <a:pt x="555" y="364"/>
                </a:lnTo>
                <a:lnTo>
                  <a:pt x="555" y="377"/>
                </a:lnTo>
                <a:lnTo>
                  <a:pt x="555" y="391"/>
                </a:lnTo>
                <a:lnTo>
                  <a:pt x="555" y="377"/>
                </a:lnTo>
                <a:lnTo>
                  <a:pt x="564" y="364"/>
                </a:lnTo>
                <a:lnTo>
                  <a:pt x="569" y="351"/>
                </a:lnTo>
                <a:lnTo>
                  <a:pt x="569" y="337"/>
                </a:lnTo>
                <a:lnTo>
                  <a:pt x="569" y="324"/>
                </a:lnTo>
                <a:lnTo>
                  <a:pt x="578" y="306"/>
                </a:lnTo>
                <a:lnTo>
                  <a:pt x="582" y="288"/>
                </a:lnTo>
                <a:lnTo>
                  <a:pt x="591" y="271"/>
                </a:lnTo>
                <a:lnTo>
                  <a:pt x="595" y="257"/>
                </a:lnTo>
                <a:lnTo>
                  <a:pt x="604" y="244"/>
                </a:lnTo>
                <a:lnTo>
                  <a:pt x="613" y="231"/>
                </a:lnTo>
                <a:lnTo>
                  <a:pt x="622" y="217"/>
                </a:lnTo>
                <a:lnTo>
                  <a:pt x="626" y="204"/>
                </a:lnTo>
                <a:lnTo>
                  <a:pt x="622" y="217"/>
                </a:lnTo>
                <a:lnTo>
                  <a:pt x="613" y="231"/>
                </a:lnTo>
                <a:lnTo>
                  <a:pt x="600" y="244"/>
                </a:lnTo>
                <a:lnTo>
                  <a:pt x="591" y="231"/>
                </a:lnTo>
                <a:lnTo>
                  <a:pt x="591" y="213"/>
                </a:lnTo>
                <a:lnTo>
                  <a:pt x="591" y="200"/>
                </a:lnTo>
                <a:lnTo>
                  <a:pt x="591" y="213"/>
                </a:lnTo>
                <a:lnTo>
                  <a:pt x="591" y="226"/>
                </a:lnTo>
                <a:lnTo>
                  <a:pt x="591" y="240"/>
                </a:lnTo>
                <a:lnTo>
                  <a:pt x="591" y="253"/>
                </a:lnTo>
                <a:lnTo>
                  <a:pt x="591" y="266"/>
                </a:lnTo>
                <a:lnTo>
                  <a:pt x="586" y="280"/>
                </a:lnTo>
                <a:lnTo>
                  <a:pt x="582" y="293"/>
                </a:lnTo>
                <a:lnTo>
                  <a:pt x="578" y="311"/>
                </a:lnTo>
                <a:lnTo>
                  <a:pt x="573" y="328"/>
                </a:lnTo>
                <a:lnTo>
                  <a:pt x="564" y="342"/>
                </a:lnTo>
                <a:lnTo>
                  <a:pt x="560" y="355"/>
                </a:lnTo>
                <a:lnTo>
                  <a:pt x="555" y="368"/>
                </a:lnTo>
                <a:lnTo>
                  <a:pt x="555" y="382"/>
                </a:lnTo>
                <a:lnTo>
                  <a:pt x="551" y="395"/>
                </a:lnTo>
                <a:lnTo>
                  <a:pt x="546" y="408"/>
                </a:lnTo>
                <a:lnTo>
                  <a:pt x="542" y="422"/>
                </a:lnTo>
                <a:lnTo>
                  <a:pt x="542" y="435"/>
                </a:lnTo>
                <a:lnTo>
                  <a:pt x="538" y="453"/>
                </a:lnTo>
                <a:lnTo>
                  <a:pt x="538" y="470"/>
                </a:lnTo>
                <a:lnTo>
                  <a:pt x="533" y="484"/>
                </a:lnTo>
                <a:lnTo>
                  <a:pt x="524" y="501"/>
                </a:lnTo>
                <a:lnTo>
                  <a:pt x="524" y="515"/>
                </a:lnTo>
                <a:lnTo>
                  <a:pt x="520" y="528"/>
                </a:lnTo>
                <a:lnTo>
                  <a:pt x="520" y="546"/>
                </a:lnTo>
                <a:lnTo>
                  <a:pt x="515" y="559"/>
                </a:lnTo>
                <a:lnTo>
                  <a:pt x="515" y="572"/>
                </a:lnTo>
                <a:lnTo>
                  <a:pt x="515" y="586"/>
                </a:lnTo>
                <a:lnTo>
                  <a:pt x="511" y="599"/>
                </a:lnTo>
                <a:lnTo>
                  <a:pt x="511" y="612"/>
                </a:lnTo>
                <a:lnTo>
                  <a:pt x="511" y="626"/>
                </a:lnTo>
                <a:lnTo>
                  <a:pt x="511" y="639"/>
                </a:lnTo>
                <a:lnTo>
                  <a:pt x="520" y="652"/>
                </a:lnTo>
                <a:lnTo>
                  <a:pt x="533" y="657"/>
                </a:lnTo>
                <a:lnTo>
                  <a:pt x="546" y="666"/>
                </a:lnTo>
                <a:lnTo>
                  <a:pt x="560" y="675"/>
                </a:lnTo>
                <a:lnTo>
                  <a:pt x="595" y="675"/>
                </a:lnTo>
                <a:lnTo>
                  <a:pt x="609" y="675"/>
                </a:lnTo>
                <a:lnTo>
                  <a:pt x="618" y="661"/>
                </a:lnTo>
                <a:lnTo>
                  <a:pt x="631" y="657"/>
                </a:lnTo>
                <a:lnTo>
                  <a:pt x="644" y="648"/>
                </a:lnTo>
                <a:lnTo>
                  <a:pt x="658" y="639"/>
                </a:lnTo>
                <a:lnTo>
                  <a:pt x="671" y="635"/>
                </a:lnTo>
                <a:lnTo>
                  <a:pt x="684" y="630"/>
                </a:lnTo>
                <a:lnTo>
                  <a:pt x="698" y="621"/>
                </a:lnTo>
                <a:lnTo>
                  <a:pt x="711" y="617"/>
                </a:lnTo>
                <a:lnTo>
                  <a:pt x="724" y="612"/>
                </a:lnTo>
                <a:lnTo>
                  <a:pt x="738" y="608"/>
                </a:lnTo>
                <a:lnTo>
                  <a:pt x="751" y="604"/>
                </a:lnTo>
                <a:lnTo>
                  <a:pt x="764" y="599"/>
                </a:lnTo>
                <a:lnTo>
                  <a:pt x="778" y="595"/>
                </a:lnTo>
                <a:lnTo>
                  <a:pt x="791" y="595"/>
                </a:lnTo>
                <a:lnTo>
                  <a:pt x="804" y="590"/>
                </a:lnTo>
                <a:lnTo>
                  <a:pt x="822" y="586"/>
                </a:lnTo>
                <a:lnTo>
                  <a:pt x="840" y="581"/>
                </a:lnTo>
                <a:lnTo>
                  <a:pt x="853" y="572"/>
                </a:lnTo>
                <a:lnTo>
                  <a:pt x="866" y="568"/>
                </a:lnTo>
                <a:lnTo>
                  <a:pt x="880" y="568"/>
                </a:lnTo>
                <a:lnTo>
                  <a:pt x="893" y="564"/>
                </a:lnTo>
                <a:lnTo>
                  <a:pt x="906" y="559"/>
                </a:lnTo>
                <a:lnTo>
                  <a:pt x="920" y="550"/>
                </a:lnTo>
                <a:lnTo>
                  <a:pt x="924" y="568"/>
                </a:lnTo>
                <a:lnTo>
                  <a:pt x="924" y="581"/>
                </a:lnTo>
                <a:lnTo>
                  <a:pt x="933" y="595"/>
                </a:lnTo>
                <a:lnTo>
                  <a:pt x="937" y="608"/>
                </a:lnTo>
                <a:lnTo>
                  <a:pt x="924" y="612"/>
                </a:lnTo>
                <a:lnTo>
                  <a:pt x="911" y="617"/>
                </a:lnTo>
                <a:lnTo>
                  <a:pt x="897" y="621"/>
                </a:lnTo>
                <a:lnTo>
                  <a:pt x="884" y="626"/>
                </a:lnTo>
                <a:lnTo>
                  <a:pt x="880" y="639"/>
                </a:lnTo>
                <a:lnTo>
                  <a:pt x="880" y="652"/>
                </a:lnTo>
                <a:lnTo>
                  <a:pt x="893" y="652"/>
                </a:lnTo>
                <a:lnTo>
                  <a:pt x="902" y="639"/>
                </a:lnTo>
                <a:lnTo>
                  <a:pt x="911" y="626"/>
                </a:lnTo>
                <a:lnTo>
                  <a:pt x="906" y="639"/>
                </a:lnTo>
                <a:lnTo>
                  <a:pt x="906" y="652"/>
                </a:lnTo>
                <a:lnTo>
                  <a:pt x="920" y="657"/>
                </a:lnTo>
                <a:lnTo>
                  <a:pt x="924" y="643"/>
                </a:lnTo>
                <a:lnTo>
                  <a:pt x="929" y="657"/>
                </a:lnTo>
                <a:lnTo>
                  <a:pt x="942" y="666"/>
                </a:lnTo>
                <a:lnTo>
                  <a:pt x="946" y="648"/>
                </a:lnTo>
                <a:lnTo>
                  <a:pt x="960" y="648"/>
                </a:lnTo>
                <a:lnTo>
                  <a:pt x="973" y="657"/>
                </a:lnTo>
                <a:lnTo>
                  <a:pt x="986" y="643"/>
                </a:lnTo>
                <a:lnTo>
                  <a:pt x="995" y="630"/>
                </a:lnTo>
                <a:lnTo>
                  <a:pt x="1009" y="626"/>
                </a:lnTo>
                <a:lnTo>
                  <a:pt x="1013" y="612"/>
                </a:lnTo>
                <a:lnTo>
                  <a:pt x="1013" y="599"/>
                </a:lnTo>
                <a:lnTo>
                  <a:pt x="1013" y="586"/>
                </a:lnTo>
                <a:lnTo>
                  <a:pt x="1013" y="572"/>
                </a:lnTo>
                <a:lnTo>
                  <a:pt x="1009" y="555"/>
                </a:lnTo>
                <a:lnTo>
                  <a:pt x="1004" y="541"/>
                </a:lnTo>
                <a:lnTo>
                  <a:pt x="1000" y="528"/>
                </a:lnTo>
                <a:lnTo>
                  <a:pt x="995" y="515"/>
                </a:lnTo>
                <a:lnTo>
                  <a:pt x="995" y="501"/>
                </a:lnTo>
                <a:lnTo>
                  <a:pt x="995" y="488"/>
                </a:lnTo>
                <a:lnTo>
                  <a:pt x="995" y="475"/>
                </a:lnTo>
                <a:lnTo>
                  <a:pt x="991" y="462"/>
                </a:lnTo>
                <a:lnTo>
                  <a:pt x="977" y="448"/>
                </a:lnTo>
                <a:lnTo>
                  <a:pt x="964" y="439"/>
                </a:lnTo>
                <a:lnTo>
                  <a:pt x="951" y="430"/>
                </a:lnTo>
                <a:lnTo>
                  <a:pt x="937" y="430"/>
                </a:lnTo>
                <a:lnTo>
                  <a:pt x="924" y="439"/>
                </a:lnTo>
                <a:lnTo>
                  <a:pt x="911" y="453"/>
                </a:lnTo>
                <a:lnTo>
                  <a:pt x="897" y="457"/>
                </a:lnTo>
                <a:lnTo>
                  <a:pt x="884" y="466"/>
                </a:lnTo>
                <a:lnTo>
                  <a:pt x="871" y="470"/>
                </a:lnTo>
                <a:lnTo>
                  <a:pt x="857" y="475"/>
                </a:lnTo>
                <a:lnTo>
                  <a:pt x="826" y="479"/>
                </a:lnTo>
                <a:lnTo>
                  <a:pt x="813" y="488"/>
                </a:lnTo>
                <a:lnTo>
                  <a:pt x="795" y="488"/>
                </a:lnTo>
                <a:lnTo>
                  <a:pt x="778" y="488"/>
                </a:lnTo>
                <a:lnTo>
                  <a:pt x="760" y="488"/>
                </a:lnTo>
                <a:lnTo>
                  <a:pt x="746" y="493"/>
                </a:lnTo>
                <a:lnTo>
                  <a:pt x="720" y="497"/>
                </a:lnTo>
                <a:lnTo>
                  <a:pt x="706" y="501"/>
                </a:lnTo>
                <a:lnTo>
                  <a:pt x="693" y="510"/>
                </a:lnTo>
                <a:lnTo>
                  <a:pt x="680" y="524"/>
                </a:lnTo>
                <a:lnTo>
                  <a:pt x="666" y="533"/>
                </a:lnTo>
                <a:lnTo>
                  <a:pt x="653" y="541"/>
                </a:lnTo>
                <a:lnTo>
                  <a:pt x="640" y="550"/>
                </a:lnTo>
                <a:lnTo>
                  <a:pt x="635" y="564"/>
                </a:lnTo>
                <a:lnTo>
                  <a:pt x="644" y="550"/>
                </a:lnTo>
                <a:lnTo>
                  <a:pt x="653" y="537"/>
                </a:lnTo>
                <a:lnTo>
                  <a:pt x="671" y="524"/>
                </a:lnTo>
                <a:lnTo>
                  <a:pt x="680" y="510"/>
                </a:lnTo>
                <a:lnTo>
                  <a:pt x="684" y="497"/>
                </a:lnTo>
                <a:lnTo>
                  <a:pt x="693" y="484"/>
                </a:lnTo>
                <a:lnTo>
                  <a:pt x="702" y="470"/>
                </a:lnTo>
                <a:lnTo>
                  <a:pt x="711" y="457"/>
                </a:lnTo>
                <a:lnTo>
                  <a:pt x="715" y="444"/>
                </a:lnTo>
                <a:lnTo>
                  <a:pt x="720" y="430"/>
                </a:lnTo>
                <a:lnTo>
                  <a:pt x="724" y="413"/>
                </a:lnTo>
                <a:lnTo>
                  <a:pt x="733" y="399"/>
                </a:lnTo>
                <a:lnTo>
                  <a:pt x="738" y="386"/>
                </a:lnTo>
                <a:lnTo>
                  <a:pt x="742" y="373"/>
                </a:lnTo>
                <a:lnTo>
                  <a:pt x="751" y="359"/>
                </a:lnTo>
                <a:lnTo>
                  <a:pt x="755" y="342"/>
                </a:lnTo>
                <a:lnTo>
                  <a:pt x="760" y="328"/>
                </a:lnTo>
                <a:lnTo>
                  <a:pt x="769" y="315"/>
                </a:lnTo>
                <a:lnTo>
                  <a:pt x="773" y="302"/>
                </a:lnTo>
                <a:lnTo>
                  <a:pt x="786" y="288"/>
                </a:lnTo>
                <a:lnTo>
                  <a:pt x="791" y="275"/>
                </a:lnTo>
                <a:lnTo>
                  <a:pt x="800" y="262"/>
                </a:lnTo>
                <a:lnTo>
                  <a:pt x="809" y="249"/>
                </a:lnTo>
                <a:lnTo>
                  <a:pt x="813" y="235"/>
                </a:lnTo>
                <a:lnTo>
                  <a:pt x="818" y="222"/>
                </a:lnTo>
                <a:lnTo>
                  <a:pt x="822" y="209"/>
                </a:lnTo>
                <a:lnTo>
                  <a:pt x="822" y="191"/>
                </a:lnTo>
                <a:lnTo>
                  <a:pt x="822" y="178"/>
                </a:lnTo>
                <a:lnTo>
                  <a:pt x="822" y="164"/>
                </a:lnTo>
                <a:lnTo>
                  <a:pt x="822" y="146"/>
                </a:lnTo>
                <a:lnTo>
                  <a:pt x="822" y="133"/>
                </a:lnTo>
                <a:lnTo>
                  <a:pt x="818" y="120"/>
                </a:lnTo>
                <a:lnTo>
                  <a:pt x="809" y="107"/>
                </a:lnTo>
                <a:lnTo>
                  <a:pt x="800" y="93"/>
                </a:lnTo>
                <a:lnTo>
                  <a:pt x="786" y="80"/>
                </a:lnTo>
                <a:lnTo>
                  <a:pt x="778" y="67"/>
                </a:lnTo>
                <a:lnTo>
                  <a:pt x="769" y="53"/>
                </a:lnTo>
                <a:lnTo>
                  <a:pt x="760" y="40"/>
                </a:lnTo>
                <a:lnTo>
                  <a:pt x="755" y="27"/>
                </a:lnTo>
                <a:lnTo>
                  <a:pt x="746" y="13"/>
                </a:lnTo>
                <a:lnTo>
                  <a:pt x="738" y="0"/>
                </a:lnTo>
                <a:lnTo>
                  <a:pt x="746" y="18"/>
                </a:lnTo>
                <a:lnTo>
                  <a:pt x="755" y="31"/>
                </a:lnTo>
                <a:lnTo>
                  <a:pt x="764" y="44"/>
                </a:lnTo>
                <a:lnTo>
                  <a:pt x="773" y="62"/>
                </a:lnTo>
                <a:lnTo>
                  <a:pt x="782" y="75"/>
                </a:lnTo>
                <a:lnTo>
                  <a:pt x="791" y="89"/>
                </a:lnTo>
                <a:lnTo>
                  <a:pt x="795" y="102"/>
                </a:lnTo>
                <a:lnTo>
                  <a:pt x="804" y="115"/>
                </a:lnTo>
                <a:lnTo>
                  <a:pt x="809" y="129"/>
                </a:lnTo>
                <a:lnTo>
                  <a:pt x="818" y="142"/>
                </a:lnTo>
                <a:lnTo>
                  <a:pt x="822" y="155"/>
                </a:lnTo>
              </a:path>
            </a:pathLst>
          </a:custGeom>
          <a:noFill/>
          <a:ln w="12700" cap="rnd">
            <a:solidFill>
              <a:schemeClr val="bg1"/>
            </a:solidFill>
            <a:round/>
            <a:headEnd/>
            <a:tailEnd/>
          </a:ln>
        </p:spPr>
        <p:txBody>
          <a:bodyPr/>
          <a:lstStyle/>
          <a:p>
            <a:endParaRPr lang="tr-TR">
              <a:solidFill>
                <a:schemeClr val="bg1"/>
              </a:solidFill>
            </a:endParaRPr>
          </a:p>
        </p:txBody>
      </p:sp>
      <p:sp>
        <p:nvSpPr>
          <p:cNvPr id="378932" name="Freeform 52"/>
          <p:cNvSpPr>
            <a:spLocks/>
          </p:cNvSpPr>
          <p:nvPr/>
        </p:nvSpPr>
        <p:spPr bwMode="auto">
          <a:xfrm>
            <a:off x="7912100" y="4473575"/>
            <a:ext cx="44450" cy="42863"/>
          </a:xfrm>
          <a:custGeom>
            <a:avLst/>
            <a:gdLst>
              <a:gd name="T0" fmla="*/ 0 w 28"/>
              <a:gd name="T1" fmla="*/ 10080743 h 27"/>
              <a:gd name="T2" fmla="*/ 35282188 w 28"/>
              <a:gd name="T3" fmla="*/ 0 h 27"/>
              <a:gd name="T4" fmla="*/ 45362813 w 28"/>
              <a:gd name="T5" fmla="*/ 32763207 h 27"/>
              <a:gd name="T6" fmla="*/ 57964388 w 28"/>
              <a:gd name="T7" fmla="*/ 65524827 h 27"/>
              <a:gd name="T8" fmla="*/ 68045013 w 28"/>
              <a:gd name="T9" fmla="*/ 65524827 h 27"/>
              <a:gd name="T10" fmla="*/ 0 w 28"/>
              <a:gd name="T11" fmla="*/ 10080743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0" y="4"/>
                </a:moveTo>
                <a:lnTo>
                  <a:pt x="14" y="0"/>
                </a:lnTo>
                <a:lnTo>
                  <a:pt x="18" y="13"/>
                </a:lnTo>
                <a:lnTo>
                  <a:pt x="23" y="26"/>
                </a:lnTo>
                <a:lnTo>
                  <a:pt x="27" y="26"/>
                </a:lnTo>
                <a:lnTo>
                  <a:pt x="0" y="4"/>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33" name="Freeform 53"/>
          <p:cNvSpPr>
            <a:spLocks/>
          </p:cNvSpPr>
          <p:nvPr/>
        </p:nvSpPr>
        <p:spPr bwMode="auto">
          <a:xfrm>
            <a:off x="7920038" y="4487863"/>
            <a:ext cx="30162" cy="1587"/>
          </a:xfrm>
          <a:custGeom>
            <a:avLst/>
            <a:gdLst>
              <a:gd name="T0" fmla="*/ 0 w 19"/>
              <a:gd name="T1" fmla="*/ 0 h 1"/>
              <a:gd name="T2" fmla="*/ 45362061 w 19"/>
              <a:gd name="T3" fmla="*/ 0 h 1"/>
              <a:gd name="T4" fmla="*/ 0 60000 65536"/>
              <a:gd name="T5" fmla="*/ 0 60000 65536"/>
              <a:gd name="T6" fmla="*/ 0 w 19"/>
              <a:gd name="T7" fmla="*/ 0 h 1"/>
              <a:gd name="T8" fmla="*/ 19 w 19"/>
              <a:gd name="T9" fmla="*/ 1 h 1"/>
            </a:gdLst>
            <a:ahLst/>
            <a:cxnLst>
              <a:cxn ang="T4">
                <a:pos x="T0" y="T1"/>
              </a:cxn>
              <a:cxn ang="T5">
                <a:pos x="T2" y="T3"/>
              </a:cxn>
            </a:cxnLst>
            <a:rect l="T6" t="T7" r="T8" b="T9"/>
            <a:pathLst>
              <a:path w="19" h="1">
                <a:moveTo>
                  <a:pt x="0" y="0"/>
                </a:moveTo>
                <a:lnTo>
                  <a:pt x="18" y="0"/>
                </a:lnTo>
              </a:path>
            </a:pathLst>
          </a:custGeom>
          <a:noFill/>
          <a:ln w="12700" cap="rnd">
            <a:solidFill>
              <a:schemeClr val="bg1"/>
            </a:solidFill>
            <a:round/>
            <a:headEnd/>
            <a:tailEnd/>
          </a:ln>
        </p:spPr>
        <p:txBody>
          <a:bodyPr/>
          <a:lstStyle/>
          <a:p>
            <a:endParaRPr lang="tr-TR">
              <a:solidFill>
                <a:schemeClr val="bg1"/>
              </a:solidFill>
            </a:endParaRPr>
          </a:p>
        </p:txBody>
      </p:sp>
      <p:sp>
        <p:nvSpPr>
          <p:cNvPr id="378934" name="Freeform 54"/>
          <p:cNvSpPr>
            <a:spLocks/>
          </p:cNvSpPr>
          <p:nvPr/>
        </p:nvSpPr>
        <p:spPr bwMode="auto">
          <a:xfrm>
            <a:off x="7258050" y="3395663"/>
            <a:ext cx="169863" cy="790575"/>
          </a:xfrm>
          <a:custGeom>
            <a:avLst/>
            <a:gdLst>
              <a:gd name="T0" fmla="*/ 0 w 107"/>
              <a:gd name="T1" fmla="*/ 1252518450 h 498"/>
              <a:gd name="T2" fmla="*/ 22682267 w 107"/>
              <a:gd name="T3" fmla="*/ 1219755625 h 498"/>
              <a:gd name="T4" fmla="*/ 45362946 w 107"/>
              <a:gd name="T5" fmla="*/ 1184473438 h 498"/>
              <a:gd name="T6" fmla="*/ 68045213 w 107"/>
              <a:gd name="T7" fmla="*/ 1151712200 h 498"/>
              <a:gd name="T8" fmla="*/ 100806547 w 107"/>
              <a:gd name="T9" fmla="*/ 1118949375 h 498"/>
              <a:gd name="T10" fmla="*/ 110887201 w 107"/>
              <a:gd name="T11" fmla="*/ 1083667188 h 498"/>
              <a:gd name="T12" fmla="*/ 123488813 w 107"/>
              <a:gd name="T13" fmla="*/ 1050905950 h 498"/>
              <a:gd name="T14" fmla="*/ 133569468 w 107"/>
              <a:gd name="T15" fmla="*/ 1018143125 h 498"/>
              <a:gd name="T16" fmla="*/ 143650123 w 107"/>
              <a:gd name="T17" fmla="*/ 985381888 h 498"/>
              <a:gd name="T18" fmla="*/ 166330802 w 107"/>
              <a:gd name="T19" fmla="*/ 950099700 h 498"/>
              <a:gd name="T20" fmla="*/ 189013069 w 107"/>
              <a:gd name="T21" fmla="*/ 917336875 h 498"/>
              <a:gd name="T22" fmla="*/ 201613093 w 107"/>
              <a:gd name="T23" fmla="*/ 871974063 h 498"/>
              <a:gd name="T24" fmla="*/ 211693748 w 107"/>
              <a:gd name="T25" fmla="*/ 839212825 h 498"/>
              <a:gd name="T26" fmla="*/ 234376015 w 107"/>
              <a:gd name="T27" fmla="*/ 806450000 h 498"/>
              <a:gd name="T28" fmla="*/ 244456670 w 107"/>
              <a:gd name="T29" fmla="*/ 771167813 h 498"/>
              <a:gd name="T30" fmla="*/ 257056694 w 107"/>
              <a:gd name="T31" fmla="*/ 738406575 h 498"/>
              <a:gd name="T32" fmla="*/ 267137349 w 107"/>
              <a:gd name="T33" fmla="*/ 705643750 h 498"/>
              <a:gd name="T34" fmla="*/ 267137349 w 107"/>
              <a:gd name="T35" fmla="*/ 670361563 h 498"/>
              <a:gd name="T36" fmla="*/ 267137349 w 107"/>
              <a:gd name="T37" fmla="*/ 637598738 h 498"/>
              <a:gd name="T38" fmla="*/ 267137349 w 107"/>
              <a:gd name="T39" fmla="*/ 592237513 h 498"/>
              <a:gd name="T40" fmla="*/ 267137349 w 107"/>
              <a:gd name="T41" fmla="*/ 559474688 h 498"/>
              <a:gd name="T42" fmla="*/ 267137349 w 107"/>
              <a:gd name="T43" fmla="*/ 526713450 h 498"/>
              <a:gd name="T44" fmla="*/ 267137349 w 107"/>
              <a:gd name="T45" fmla="*/ 491431263 h 498"/>
              <a:gd name="T46" fmla="*/ 267137349 w 107"/>
              <a:gd name="T47" fmla="*/ 458668438 h 498"/>
              <a:gd name="T48" fmla="*/ 267137349 w 107"/>
              <a:gd name="T49" fmla="*/ 425907200 h 498"/>
              <a:gd name="T50" fmla="*/ 267137349 w 107"/>
              <a:gd name="T51" fmla="*/ 380544388 h 498"/>
              <a:gd name="T52" fmla="*/ 267137349 w 107"/>
              <a:gd name="T53" fmla="*/ 347781563 h 498"/>
              <a:gd name="T54" fmla="*/ 267137349 w 107"/>
              <a:gd name="T55" fmla="*/ 312499375 h 498"/>
              <a:gd name="T56" fmla="*/ 267137349 w 107"/>
              <a:gd name="T57" fmla="*/ 279738138 h 498"/>
              <a:gd name="T58" fmla="*/ 267137349 w 107"/>
              <a:gd name="T59" fmla="*/ 246975313 h 498"/>
              <a:gd name="T60" fmla="*/ 267137349 w 107"/>
              <a:gd name="T61" fmla="*/ 201612500 h 498"/>
              <a:gd name="T62" fmla="*/ 267137349 w 107"/>
              <a:gd name="T63" fmla="*/ 168851263 h 498"/>
              <a:gd name="T64" fmla="*/ 267137349 w 107"/>
              <a:gd name="T65" fmla="*/ 133569075 h 498"/>
              <a:gd name="T66" fmla="*/ 267137349 w 107"/>
              <a:gd name="T67" fmla="*/ 100806250 h 498"/>
              <a:gd name="T68" fmla="*/ 267137349 w 107"/>
              <a:gd name="T69" fmla="*/ 68045013 h 498"/>
              <a:gd name="T70" fmla="*/ 267137349 w 107"/>
              <a:gd name="T71" fmla="*/ 32762825 h 498"/>
              <a:gd name="T72" fmla="*/ 267137349 w 107"/>
              <a:gd name="T73" fmla="*/ 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498"/>
              <a:gd name="T113" fmla="*/ 107 w 107"/>
              <a:gd name="T114" fmla="*/ 498 h 4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498">
                <a:moveTo>
                  <a:pt x="0" y="497"/>
                </a:moveTo>
                <a:lnTo>
                  <a:pt x="9" y="484"/>
                </a:lnTo>
                <a:lnTo>
                  <a:pt x="18" y="470"/>
                </a:lnTo>
                <a:lnTo>
                  <a:pt x="27" y="457"/>
                </a:lnTo>
                <a:lnTo>
                  <a:pt x="40" y="444"/>
                </a:lnTo>
                <a:lnTo>
                  <a:pt x="44" y="430"/>
                </a:lnTo>
                <a:lnTo>
                  <a:pt x="49" y="417"/>
                </a:lnTo>
                <a:lnTo>
                  <a:pt x="53" y="404"/>
                </a:lnTo>
                <a:lnTo>
                  <a:pt x="57" y="391"/>
                </a:lnTo>
                <a:lnTo>
                  <a:pt x="66" y="377"/>
                </a:lnTo>
                <a:lnTo>
                  <a:pt x="75" y="364"/>
                </a:lnTo>
                <a:lnTo>
                  <a:pt x="80" y="346"/>
                </a:lnTo>
                <a:lnTo>
                  <a:pt x="84" y="333"/>
                </a:lnTo>
                <a:lnTo>
                  <a:pt x="93" y="320"/>
                </a:lnTo>
                <a:lnTo>
                  <a:pt x="97" y="306"/>
                </a:lnTo>
                <a:lnTo>
                  <a:pt x="102" y="293"/>
                </a:lnTo>
                <a:lnTo>
                  <a:pt x="106" y="280"/>
                </a:lnTo>
                <a:lnTo>
                  <a:pt x="106" y="266"/>
                </a:lnTo>
                <a:lnTo>
                  <a:pt x="106" y="253"/>
                </a:lnTo>
                <a:lnTo>
                  <a:pt x="106" y="235"/>
                </a:lnTo>
                <a:lnTo>
                  <a:pt x="106" y="222"/>
                </a:lnTo>
                <a:lnTo>
                  <a:pt x="106" y="209"/>
                </a:lnTo>
                <a:lnTo>
                  <a:pt x="106" y="195"/>
                </a:lnTo>
                <a:lnTo>
                  <a:pt x="106" y="182"/>
                </a:lnTo>
                <a:lnTo>
                  <a:pt x="106" y="169"/>
                </a:lnTo>
                <a:lnTo>
                  <a:pt x="106" y="151"/>
                </a:lnTo>
                <a:lnTo>
                  <a:pt x="106" y="138"/>
                </a:lnTo>
                <a:lnTo>
                  <a:pt x="106" y="124"/>
                </a:lnTo>
                <a:lnTo>
                  <a:pt x="106" y="111"/>
                </a:lnTo>
                <a:lnTo>
                  <a:pt x="106" y="98"/>
                </a:lnTo>
                <a:lnTo>
                  <a:pt x="106" y="80"/>
                </a:lnTo>
                <a:lnTo>
                  <a:pt x="106" y="67"/>
                </a:lnTo>
                <a:lnTo>
                  <a:pt x="106" y="53"/>
                </a:lnTo>
                <a:lnTo>
                  <a:pt x="106" y="40"/>
                </a:lnTo>
                <a:lnTo>
                  <a:pt x="106" y="27"/>
                </a:lnTo>
                <a:lnTo>
                  <a:pt x="106" y="13"/>
                </a:lnTo>
                <a:lnTo>
                  <a:pt x="106" y="0"/>
                </a:lnTo>
              </a:path>
            </a:pathLst>
          </a:custGeom>
          <a:noFill/>
          <a:ln w="12700" cap="rnd">
            <a:solidFill>
              <a:schemeClr val="bg1"/>
            </a:solidFill>
            <a:round/>
            <a:headEnd/>
            <a:tailEnd/>
          </a:ln>
        </p:spPr>
        <p:txBody>
          <a:bodyPr/>
          <a:lstStyle/>
          <a:p>
            <a:endParaRPr lang="tr-TR">
              <a:solidFill>
                <a:schemeClr val="bg1"/>
              </a:solidFill>
            </a:endParaRPr>
          </a:p>
        </p:txBody>
      </p:sp>
      <p:sp>
        <p:nvSpPr>
          <p:cNvPr id="378935" name="Freeform 55"/>
          <p:cNvSpPr>
            <a:spLocks/>
          </p:cNvSpPr>
          <p:nvPr/>
        </p:nvSpPr>
        <p:spPr bwMode="auto">
          <a:xfrm>
            <a:off x="7186613" y="3409950"/>
            <a:ext cx="79375" cy="669925"/>
          </a:xfrm>
          <a:custGeom>
            <a:avLst/>
            <a:gdLst>
              <a:gd name="T0" fmla="*/ 68043425 w 50"/>
              <a:gd name="T1" fmla="*/ 0 h 422"/>
              <a:gd name="T2" fmla="*/ 78124050 w 50"/>
              <a:gd name="T3" fmla="*/ 45362813 h 422"/>
              <a:gd name="T4" fmla="*/ 78124050 w 50"/>
              <a:gd name="T5" fmla="*/ 78124050 h 422"/>
              <a:gd name="T6" fmla="*/ 90725625 w 50"/>
              <a:gd name="T7" fmla="*/ 110886875 h 422"/>
              <a:gd name="T8" fmla="*/ 90725625 w 50"/>
              <a:gd name="T9" fmla="*/ 156249688 h 422"/>
              <a:gd name="T10" fmla="*/ 100806250 w 50"/>
              <a:gd name="T11" fmla="*/ 201612500 h 422"/>
              <a:gd name="T12" fmla="*/ 100806250 w 50"/>
              <a:gd name="T13" fmla="*/ 244455950 h 422"/>
              <a:gd name="T14" fmla="*/ 113407825 w 50"/>
              <a:gd name="T15" fmla="*/ 289817175 h 422"/>
              <a:gd name="T16" fmla="*/ 123488450 w 50"/>
              <a:gd name="T17" fmla="*/ 325100950 h 422"/>
              <a:gd name="T18" fmla="*/ 123488450 w 50"/>
              <a:gd name="T19" fmla="*/ 357862188 h 422"/>
              <a:gd name="T20" fmla="*/ 123488450 w 50"/>
              <a:gd name="T21" fmla="*/ 403225000 h 422"/>
              <a:gd name="T22" fmla="*/ 123488450 w 50"/>
              <a:gd name="T23" fmla="*/ 446068450 h 422"/>
              <a:gd name="T24" fmla="*/ 123488450 w 50"/>
              <a:gd name="T25" fmla="*/ 491431263 h 422"/>
              <a:gd name="T26" fmla="*/ 123488450 w 50"/>
              <a:gd name="T27" fmla="*/ 536792488 h 422"/>
              <a:gd name="T28" fmla="*/ 123488450 w 50"/>
              <a:gd name="T29" fmla="*/ 569555313 h 422"/>
              <a:gd name="T30" fmla="*/ 123488450 w 50"/>
              <a:gd name="T31" fmla="*/ 602316550 h 422"/>
              <a:gd name="T32" fmla="*/ 123488450 w 50"/>
              <a:gd name="T33" fmla="*/ 637598738 h 422"/>
              <a:gd name="T34" fmla="*/ 123488450 w 50"/>
              <a:gd name="T35" fmla="*/ 670361563 h 422"/>
              <a:gd name="T36" fmla="*/ 123488450 w 50"/>
              <a:gd name="T37" fmla="*/ 703124388 h 422"/>
              <a:gd name="T38" fmla="*/ 100806250 w 50"/>
              <a:gd name="T39" fmla="*/ 735885625 h 422"/>
              <a:gd name="T40" fmla="*/ 78124050 w 50"/>
              <a:gd name="T41" fmla="*/ 781248438 h 422"/>
              <a:gd name="T42" fmla="*/ 68043425 w 50"/>
              <a:gd name="T43" fmla="*/ 816530625 h 422"/>
              <a:gd name="T44" fmla="*/ 55443438 w 50"/>
              <a:gd name="T45" fmla="*/ 849293450 h 422"/>
              <a:gd name="T46" fmla="*/ 32761238 w 50"/>
              <a:gd name="T47" fmla="*/ 894656263 h 422"/>
              <a:gd name="T48" fmla="*/ 22682200 w 50"/>
              <a:gd name="T49" fmla="*/ 927417500 h 422"/>
              <a:gd name="T50" fmla="*/ 10080625 w 50"/>
              <a:gd name="T51" fmla="*/ 960180325 h 422"/>
              <a:gd name="T52" fmla="*/ 10080625 w 50"/>
              <a:gd name="T53" fmla="*/ 992941563 h 422"/>
              <a:gd name="T54" fmla="*/ 10080625 w 50"/>
              <a:gd name="T55" fmla="*/ 1028223750 h 422"/>
              <a:gd name="T56" fmla="*/ 0 w 50"/>
              <a:gd name="T57" fmla="*/ 1060986575 h 4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422"/>
              <a:gd name="T89" fmla="*/ 50 w 50"/>
              <a:gd name="T90" fmla="*/ 422 h 4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422">
                <a:moveTo>
                  <a:pt x="27" y="0"/>
                </a:moveTo>
                <a:lnTo>
                  <a:pt x="31" y="18"/>
                </a:lnTo>
                <a:lnTo>
                  <a:pt x="31" y="31"/>
                </a:lnTo>
                <a:lnTo>
                  <a:pt x="36" y="44"/>
                </a:lnTo>
                <a:lnTo>
                  <a:pt x="36" y="62"/>
                </a:lnTo>
                <a:lnTo>
                  <a:pt x="40" y="80"/>
                </a:lnTo>
                <a:lnTo>
                  <a:pt x="40" y="97"/>
                </a:lnTo>
                <a:lnTo>
                  <a:pt x="45" y="115"/>
                </a:lnTo>
                <a:lnTo>
                  <a:pt x="49" y="129"/>
                </a:lnTo>
                <a:lnTo>
                  <a:pt x="49" y="142"/>
                </a:lnTo>
                <a:lnTo>
                  <a:pt x="49" y="160"/>
                </a:lnTo>
                <a:lnTo>
                  <a:pt x="49" y="177"/>
                </a:lnTo>
                <a:lnTo>
                  <a:pt x="49" y="195"/>
                </a:lnTo>
                <a:lnTo>
                  <a:pt x="49" y="213"/>
                </a:lnTo>
                <a:lnTo>
                  <a:pt x="49" y="226"/>
                </a:lnTo>
                <a:lnTo>
                  <a:pt x="49" y="239"/>
                </a:lnTo>
                <a:lnTo>
                  <a:pt x="49" y="253"/>
                </a:lnTo>
                <a:lnTo>
                  <a:pt x="49" y="266"/>
                </a:lnTo>
                <a:lnTo>
                  <a:pt x="49" y="279"/>
                </a:lnTo>
                <a:lnTo>
                  <a:pt x="40" y="292"/>
                </a:lnTo>
                <a:lnTo>
                  <a:pt x="31" y="310"/>
                </a:lnTo>
                <a:lnTo>
                  <a:pt x="27" y="324"/>
                </a:lnTo>
                <a:lnTo>
                  <a:pt x="22" y="337"/>
                </a:lnTo>
                <a:lnTo>
                  <a:pt x="13" y="355"/>
                </a:lnTo>
                <a:lnTo>
                  <a:pt x="9" y="368"/>
                </a:lnTo>
                <a:lnTo>
                  <a:pt x="4" y="381"/>
                </a:lnTo>
                <a:lnTo>
                  <a:pt x="4" y="394"/>
                </a:lnTo>
                <a:lnTo>
                  <a:pt x="4" y="408"/>
                </a:lnTo>
                <a:lnTo>
                  <a:pt x="0" y="421"/>
                </a:lnTo>
              </a:path>
            </a:pathLst>
          </a:custGeom>
          <a:noFill/>
          <a:ln w="12700" cap="rnd">
            <a:solidFill>
              <a:schemeClr val="bg1"/>
            </a:solidFill>
            <a:round/>
            <a:headEnd/>
            <a:tailEnd/>
          </a:ln>
        </p:spPr>
        <p:txBody>
          <a:bodyPr/>
          <a:lstStyle/>
          <a:p>
            <a:endParaRPr lang="tr-TR">
              <a:solidFill>
                <a:schemeClr val="bg1"/>
              </a:solidFill>
            </a:endParaRPr>
          </a:p>
        </p:txBody>
      </p:sp>
      <p:sp>
        <p:nvSpPr>
          <p:cNvPr id="378936" name="Freeform 56"/>
          <p:cNvSpPr>
            <a:spLocks/>
          </p:cNvSpPr>
          <p:nvPr/>
        </p:nvSpPr>
        <p:spPr bwMode="auto">
          <a:xfrm>
            <a:off x="6757988" y="3092450"/>
            <a:ext cx="501650" cy="903288"/>
          </a:xfrm>
          <a:custGeom>
            <a:avLst/>
            <a:gdLst>
              <a:gd name="T0" fmla="*/ 10080625 w 316"/>
              <a:gd name="T1" fmla="*/ 1398688287 h 569"/>
              <a:gd name="T2" fmla="*/ 78124050 w 316"/>
              <a:gd name="T3" fmla="*/ 1343244819 h 569"/>
              <a:gd name="T4" fmla="*/ 189012513 w 316"/>
              <a:gd name="T5" fmla="*/ 1320562606 h 569"/>
              <a:gd name="T6" fmla="*/ 267136563 w 316"/>
              <a:gd name="T7" fmla="*/ 1307962612 h 569"/>
              <a:gd name="T8" fmla="*/ 357862188 w 316"/>
              <a:gd name="T9" fmla="*/ 1297881981 h 569"/>
              <a:gd name="T10" fmla="*/ 425905613 w 316"/>
              <a:gd name="T11" fmla="*/ 1297881981 h 569"/>
              <a:gd name="T12" fmla="*/ 491429675 w 316"/>
              <a:gd name="T13" fmla="*/ 1285280399 h 569"/>
              <a:gd name="T14" fmla="*/ 569555313 w 316"/>
              <a:gd name="T15" fmla="*/ 1275199768 h 569"/>
              <a:gd name="T16" fmla="*/ 604837500 w 316"/>
              <a:gd name="T17" fmla="*/ 1307962612 h 569"/>
              <a:gd name="T18" fmla="*/ 559474688 w 316"/>
              <a:gd name="T19" fmla="*/ 1376006074 h 569"/>
              <a:gd name="T20" fmla="*/ 559474688 w 316"/>
              <a:gd name="T21" fmla="*/ 1363406080 h 569"/>
              <a:gd name="T22" fmla="*/ 582155300 w 316"/>
              <a:gd name="T23" fmla="*/ 1297881981 h 569"/>
              <a:gd name="T24" fmla="*/ 604837500 w 316"/>
              <a:gd name="T25" fmla="*/ 1219756300 h 569"/>
              <a:gd name="T26" fmla="*/ 637598738 w 316"/>
              <a:gd name="T27" fmla="*/ 1151712838 h 569"/>
              <a:gd name="T28" fmla="*/ 670361563 w 316"/>
              <a:gd name="T29" fmla="*/ 1073587157 h 569"/>
              <a:gd name="T30" fmla="*/ 693043763 w 316"/>
              <a:gd name="T31" fmla="*/ 995463064 h 569"/>
              <a:gd name="T32" fmla="*/ 705643750 w 316"/>
              <a:gd name="T33" fmla="*/ 927418013 h 569"/>
              <a:gd name="T34" fmla="*/ 738406575 w 316"/>
              <a:gd name="T35" fmla="*/ 927418013 h 569"/>
              <a:gd name="T36" fmla="*/ 771167813 w 316"/>
              <a:gd name="T37" fmla="*/ 995463064 h 569"/>
              <a:gd name="T38" fmla="*/ 793850013 w 316"/>
              <a:gd name="T39" fmla="*/ 1063506526 h 569"/>
              <a:gd name="T40" fmla="*/ 783769388 w 316"/>
              <a:gd name="T41" fmla="*/ 995463064 h 569"/>
              <a:gd name="T42" fmla="*/ 748487200 w 316"/>
              <a:gd name="T43" fmla="*/ 917337383 h 569"/>
              <a:gd name="T44" fmla="*/ 725805000 w 316"/>
              <a:gd name="T45" fmla="*/ 849293920 h 569"/>
              <a:gd name="T46" fmla="*/ 705643750 w 316"/>
              <a:gd name="T47" fmla="*/ 783769821 h 569"/>
              <a:gd name="T48" fmla="*/ 693043763 w 316"/>
              <a:gd name="T49" fmla="*/ 715724771 h 569"/>
              <a:gd name="T50" fmla="*/ 670361563 w 316"/>
              <a:gd name="T51" fmla="*/ 647681309 h 569"/>
              <a:gd name="T52" fmla="*/ 660280938 w 316"/>
              <a:gd name="T53" fmla="*/ 582157210 h 569"/>
              <a:gd name="T54" fmla="*/ 670361563 w 316"/>
              <a:gd name="T55" fmla="*/ 514112160 h 569"/>
              <a:gd name="T56" fmla="*/ 705643750 w 316"/>
              <a:gd name="T57" fmla="*/ 435988066 h 569"/>
              <a:gd name="T58" fmla="*/ 705643750 w 316"/>
              <a:gd name="T59" fmla="*/ 367943016 h 569"/>
              <a:gd name="T60" fmla="*/ 705643750 w 316"/>
              <a:gd name="T61" fmla="*/ 289818923 h 569"/>
              <a:gd name="T62" fmla="*/ 725805000 w 316"/>
              <a:gd name="T63" fmla="*/ 211693242 h 569"/>
              <a:gd name="T64" fmla="*/ 715724375 w 316"/>
              <a:gd name="T65" fmla="*/ 146169143 h 569"/>
              <a:gd name="T66" fmla="*/ 682963138 w 316"/>
              <a:gd name="T67" fmla="*/ 78125681 h 569"/>
              <a:gd name="T68" fmla="*/ 670361563 w 316"/>
              <a:gd name="T69" fmla="*/ 0 h 5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6"/>
              <a:gd name="T106" fmla="*/ 0 h 569"/>
              <a:gd name="T107" fmla="*/ 316 w 316"/>
              <a:gd name="T108" fmla="*/ 569 h 5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6" h="569">
                <a:moveTo>
                  <a:pt x="0" y="568"/>
                </a:moveTo>
                <a:lnTo>
                  <a:pt x="4" y="555"/>
                </a:lnTo>
                <a:lnTo>
                  <a:pt x="18" y="546"/>
                </a:lnTo>
                <a:lnTo>
                  <a:pt x="31" y="533"/>
                </a:lnTo>
                <a:lnTo>
                  <a:pt x="44" y="528"/>
                </a:lnTo>
                <a:lnTo>
                  <a:pt x="75" y="524"/>
                </a:lnTo>
                <a:lnTo>
                  <a:pt x="89" y="524"/>
                </a:lnTo>
                <a:lnTo>
                  <a:pt x="106" y="519"/>
                </a:lnTo>
                <a:lnTo>
                  <a:pt x="124" y="515"/>
                </a:lnTo>
                <a:lnTo>
                  <a:pt x="142" y="515"/>
                </a:lnTo>
                <a:lnTo>
                  <a:pt x="155" y="515"/>
                </a:lnTo>
                <a:lnTo>
                  <a:pt x="169" y="515"/>
                </a:lnTo>
                <a:lnTo>
                  <a:pt x="182" y="515"/>
                </a:lnTo>
                <a:lnTo>
                  <a:pt x="195" y="510"/>
                </a:lnTo>
                <a:lnTo>
                  <a:pt x="213" y="510"/>
                </a:lnTo>
                <a:lnTo>
                  <a:pt x="226" y="506"/>
                </a:lnTo>
                <a:lnTo>
                  <a:pt x="240" y="506"/>
                </a:lnTo>
                <a:lnTo>
                  <a:pt x="240" y="519"/>
                </a:lnTo>
                <a:lnTo>
                  <a:pt x="235" y="533"/>
                </a:lnTo>
                <a:lnTo>
                  <a:pt x="222" y="546"/>
                </a:lnTo>
                <a:lnTo>
                  <a:pt x="213" y="559"/>
                </a:lnTo>
                <a:lnTo>
                  <a:pt x="222" y="541"/>
                </a:lnTo>
                <a:lnTo>
                  <a:pt x="231" y="528"/>
                </a:lnTo>
                <a:lnTo>
                  <a:pt x="231" y="515"/>
                </a:lnTo>
                <a:lnTo>
                  <a:pt x="235" y="501"/>
                </a:lnTo>
                <a:lnTo>
                  <a:pt x="240" y="484"/>
                </a:lnTo>
                <a:lnTo>
                  <a:pt x="240" y="470"/>
                </a:lnTo>
                <a:lnTo>
                  <a:pt x="253" y="457"/>
                </a:lnTo>
                <a:lnTo>
                  <a:pt x="262" y="444"/>
                </a:lnTo>
                <a:lnTo>
                  <a:pt x="266" y="426"/>
                </a:lnTo>
                <a:lnTo>
                  <a:pt x="275" y="408"/>
                </a:lnTo>
                <a:lnTo>
                  <a:pt x="275" y="395"/>
                </a:lnTo>
                <a:lnTo>
                  <a:pt x="275" y="382"/>
                </a:lnTo>
                <a:lnTo>
                  <a:pt x="280" y="368"/>
                </a:lnTo>
                <a:lnTo>
                  <a:pt x="280" y="355"/>
                </a:lnTo>
                <a:lnTo>
                  <a:pt x="293" y="368"/>
                </a:lnTo>
                <a:lnTo>
                  <a:pt x="297" y="382"/>
                </a:lnTo>
                <a:lnTo>
                  <a:pt x="306" y="395"/>
                </a:lnTo>
                <a:lnTo>
                  <a:pt x="311" y="408"/>
                </a:lnTo>
                <a:lnTo>
                  <a:pt x="315" y="422"/>
                </a:lnTo>
                <a:lnTo>
                  <a:pt x="311" y="408"/>
                </a:lnTo>
                <a:lnTo>
                  <a:pt x="311" y="395"/>
                </a:lnTo>
                <a:lnTo>
                  <a:pt x="306" y="377"/>
                </a:lnTo>
                <a:lnTo>
                  <a:pt x="297" y="364"/>
                </a:lnTo>
                <a:lnTo>
                  <a:pt x="293" y="351"/>
                </a:lnTo>
                <a:lnTo>
                  <a:pt x="288" y="337"/>
                </a:lnTo>
                <a:lnTo>
                  <a:pt x="284" y="324"/>
                </a:lnTo>
                <a:lnTo>
                  <a:pt x="280" y="311"/>
                </a:lnTo>
                <a:lnTo>
                  <a:pt x="280" y="297"/>
                </a:lnTo>
                <a:lnTo>
                  <a:pt x="275" y="284"/>
                </a:lnTo>
                <a:lnTo>
                  <a:pt x="271" y="271"/>
                </a:lnTo>
                <a:lnTo>
                  <a:pt x="266" y="257"/>
                </a:lnTo>
                <a:lnTo>
                  <a:pt x="262" y="244"/>
                </a:lnTo>
                <a:lnTo>
                  <a:pt x="262" y="231"/>
                </a:lnTo>
                <a:lnTo>
                  <a:pt x="262" y="217"/>
                </a:lnTo>
                <a:lnTo>
                  <a:pt x="266" y="204"/>
                </a:lnTo>
                <a:lnTo>
                  <a:pt x="275" y="186"/>
                </a:lnTo>
                <a:lnTo>
                  <a:pt x="280" y="173"/>
                </a:lnTo>
                <a:lnTo>
                  <a:pt x="280" y="160"/>
                </a:lnTo>
                <a:lnTo>
                  <a:pt x="280" y="146"/>
                </a:lnTo>
                <a:lnTo>
                  <a:pt x="280" y="129"/>
                </a:lnTo>
                <a:lnTo>
                  <a:pt x="280" y="115"/>
                </a:lnTo>
                <a:lnTo>
                  <a:pt x="280" y="98"/>
                </a:lnTo>
                <a:lnTo>
                  <a:pt x="288" y="84"/>
                </a:lnTo>
                <a:lnTo>
                  <a:pt x="293" y="71"/>
                </a:lnTo>
                <a:lnTo>
                  <a:pt x="284" y="58"/>
                </a:lnTo>
                <a:lnTo>
                  <a:pt x="275" y="44"/>
                </a:lnTo>
                <a:lnTo>
                  <a:pt x="271" y="31"/>
                </a:lnTo>
                <a:lnTo>
                  <a:pt x="266" y="18"/>
                </a:lnTo>
                <a:lnTo>
                  <a:pt x="266" y="0"/>
                </a:lnTo>
              </a:path>
            </a:pathLst>
          </a:custGeom>
          <a:noFill/>
          <a:ln w="12700" cap="rnd">
            <a:solidFill>
              <a:schemeClr val="bg1"/>
            </a:solidFill>
            <a:round/>
            <a:headEnd/>
            <a:tailEnd/>
          </a:ln>
        </p:spPr>
        <p:txBody>
          <a:bodyPr/>
          <a:lstStyle/>
          <a:p>
            <a:endParaRPr lang="tr-TR">
              <a:solidFill>
                <a:schemeClr val="bg1"/>
              </a:solidFill>
            </a:endParaRPr>
          </a:p>
        </p:txBody>
      </p:sp>
      <p:sp>
        <p:nvSpPr>
          <p:cNvPr id="378937" name="Freeform 57"/>
          <p:cNvSpPr>
            <a:spLocks/>
          </p:cNvSpPr>
          <p:nvPr/>
        </p:nvSpPr>
        <p:spPr bwMode="auto">
          <a:xfrm>
            <a:off x="7172325" y="3021013"/>
            <a:ext cx="319088" cy="1249362"/>
          </a:xfrm>
          <a:custGeom>
            <a:avLst/>
            <a:gdLst>
              <a:gd name="T0" fmla="*/ 0 w 201"/>
              <a:gd name="T1" fmla="*/ 1980842020 h 787"/>
              <a:gd name="T2" fmla="*/ 269657935 w 201"/>
              <a:gd name="T3" fmla="*/ 1275198552 h 787"/>
              <a:gd name="T4" fmla="*/ 269657935 w 201"/>
              <a:gd name="T5" fmla="*/ 302418629 h 787"/>
              <a:gd name="T6" fmla="*/ 234375692 w 201"/>
              <a:gd name="T7" fmla="*/ 302418629 h 787"/>
              <a:gd name="T8" fmla="*/ 201612816 w 201"/>
              <a:gd name="T9" fmla="*/ 312499250 h 787"/>
              <a:gd name="T10" fmla="*/ 246975700 w 201"/>
              <a:gd name="T11" fmla="*/ 302418629 h 787"/>
              <a:gd name="T12" fmla="*/ 257056340 w 201"/>
              <a:gd name="T13" fmla="*/ 269655817 h 787"/>
              <a:gd name="T14" fmla="*/ 292338583 w 201"/>
              <a:gd name="T15" fmla="*/ 234373644 h 787"/>
              <a:gd name="T16" fmla="*/ 302419224 w 201"/>
              <a:gd name="T17" fmla="*/ 201612419 h 787"/>
              <a:gd name="T18" fmla="*/ 292338583 w 201"/>
              <a:gd name="T19" fmla="*/ 168849607 h 787"/>
              <a:gd name="T20" fmla="*/ 279738576 w 201"/>
              <a:gd name="T21" fmla="*/ 133567434 h 787"/>
              <a:gd name="T22" fmla="*/ 269657935 w 201"/>
              <a:gd name="T23" fmla="*/ 100806210 h 787"/>
              <a:gd name="T24" fmla="*/ 246975700 w 201"/>
              <a:gd name="T25" fmla="*/ 68043398 h 787"/>
              <a:gd name="T26" fmla="*/ 234375692 w 201"/>
              <a:gd name="T27" fmla="*/ 32761224 h 787"/>
              <a:gd name="T28" fmla="*/ 224295051 w 201"/>
              <a:gd name="T29" fmla="*/ 0 h 787"/>
              <a:gd name="T30" fmla="*/ 224295051 w 201"/>
              <a:gd name="T31" fmla="*/ 32761224 h 787"/>
              <a:gd name="T32" fmla="*/ 246975700 w 201"/>
              <a:gd name="T33" fmla="*/ 68043398 h 787"/>
              <a:gd name="T34" fmla="*/ 269657935 w 201"/>
              <a:gd name="T35" fmla="*/ 100806210 h 787"/>
              <a:gd name="T36" fmla="*/ 279738576 w 201"/>
              <a:gd name="T37" fmla="*/ 133567434 h 787"/>
              <a:gd name="T38" fmla="*/ 312499865 w 201"/>
              <a:gd name="T39" fmla="*/ 156249625 h 787"/>
              <a:gd name="T40" fmla="*/ 335182100 w 201"/>
              <a:gd name="T41" fmla="*/ 189010849 h 787"/>
              <a:gd name="T42" fmla="*/ 357862748 w 201"/>
              <a:gd name="T43" fmla="*/ 224293023 h 787"/>
              <a:gd name="T44" fmla="*/ 393144991 w 201"/>
              <a:gd name="T45" fmla="*/ 269655817 h 787"/>
              <a:gd name="T46" fmla="*/ 413306273 w 201"/>
              <a:gd name="T47" fmla="*/ 312499250 h 787"/>
              <a:gd name="T48" fmla="*/ 435988508 w 201"/>
              <a:gd name="T49" fmla="*/ 347781423 h 787"/>
              <a:gd name="T50" fmla="*/ 448588515 w 201"/>
              <a:gd name="T51" fmla="*/ 380542648 h 787"/>
              <a:gd name="T52" fmla="*/ 458669156 w 201"/>
              <a:gd name="T53" fmla="*/ 413305460 h 787"/>
              <a:gd name="T54" fmla="*/ 471270751 w 201"/>
              <a:gd name="T55" fmla="*/ 448587633 h 787"/>
              <a:gd name="T56" fmla="*/ 481351392 w 201"/>
              <a:gd name="T57" fmla="*/ 481348857 h 787"/>
              <a:gd name="T58" fmla="*/ 493951399 w 201"/>
              <a:gd name="T59" fmla="*/ 514111669 h 787"/>
              <a:gd name="T60" fmla="*/ 493951399 w 201"/>
              <a:gd name="T61" fmla="*/ 549393843 h 787"/>
              <a:gd name="T62" fmla="*/ 493951399 w 201"/>
              <a:gd name="T63" fmla="*/ 582155067 h 787"/>
              <a:gd name="T64" fmla="*/ 504032040 w 201"/>
              <a:gd name="T65" fmla="*/ 627517861 h 787"/>
              <a:gd name="T66" fmla="*/ 504032040 w 201"/>
              <a:gd name="T67" fmla="*/ 660280673 h 787"/>
              <a:gd name="T68" fmla="*/ 504032040 w 201"/>
              <a:gd name="T69" fmla="*/ 693041898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787"/>
              <a:gd name="T107" fmla="*/ 201 w 201"/>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787">
                <a:moveTo>
                  <a:pt x="0" y="786"/>
                </a:moveTo>
                <a:lnTo>
                  <a:pt x="107" y="506"/>
                </a:lnTo>
                <a:lnTo>
                  <a:pt x="107" y="120"/>
                </a:lnTo>
                <a:lnTo>
                  <a:pt x="93" y="120"/>
                </a:lnTo>
                <a:lnTo>
                  <a:pt x="80" y="124"/>
                </a:lnTo>
                <a:lnTo>
                  <a:pt x="98" y="120"/>
                </a:lnTo>
                <a:lnTo>
                  <a:pt x="102" y="107"/>
                </a:lnTo>
                <a:lnTo>
                  <a:pt x="116" y="93"/>
                </a:lnTo>
                <a:lnTo>
                  <a:pt x="120" y="80"/>
                </a:lnTo>
                <a:lnTo>
                  <a:pt x="116" y="67"/>
                </a:lnTo>
                <a:lnTo>
                  <a:pt x="111" y="53"/>
                </a:lnTo>
                <a:lnTo>
                  <a:pt x="107" y="40"/>
                </a:lnTo>
                <a:lnTo>
                  <a:pt x="98" y="27"/>
                </a:lnTo>
                <a:lnTo>
                  <a:pt x="93" y="13"/>
                </a:lnTo>
                <a:lnTo>
                  <a:pt x="89" y="0"/>
                </a:lnTo>
                <a:lnTo>
                  <a:pt x="89" y="13"/>
                </a:lnTo>
                <a:lnTo>
                  <a:pt x="98" y="27"/>
                </a:lnTo>
                <a:lnTo>
                  <a:pt x="107" y="40"/>
                </a:lnTo>
                <a:lnTo>
                  <a:pt x="111" y="53"/>
                </a:lnTo>
                <a:lnTo>
                  <a:pt x="124" y="62"/>
                </a:lnTo>
                <a:lnTo>
                  <a:pt x="133" y="75"/>
                </a:lnTo>
                <a:lnTo>
                  <a:pt x="142" y="89"/>
                </a:lnTo>
                <a:lnTo>
                  <a:pt x="156" y="107"/>
                </a:lnTo>
                <a:lnTo>
                  <a:pt x="164" y="124"/>
                </a:lnTo>
                <a:lnTo>
                  <a:pt x="173" y="138"/>
                </a:lnTo>
                <a:lnTo>
                  <a:pt x="178" y="151"/>
                </a:lnTo>
                <a:lnTo>
                  <a:pt x="182" y="164"/>
                </a:lnTo>
                <a:lnTo>
                  <a:pt x="187" y="178"/>
                </a:lnTo>
                <a:lnTo>
                  <a:pt x="191" y="191"/>
                </a:lnTo>
                <a:lnTo>
                  <a:pt x="196" y="204"/>
                </a:lnTo>
                <a:lnTo>
                  <a:pt x="196" y="218"/>
                </a:lnTo>
                <a:lnTo>
                  <a:pt x="196" y="231"/>
                </a:lnTo>
                <a:lnTo>
                  <a:pt x="200" y="249"/>
                </a:lnTo>
                <a:lnTo>
                  <a:pt x="200" y="262"/>
                </a:lnTo>
                <a:lnTo>
                  <a:pt x="200" y="275"/>
                </a:lnTo>
              </a:path>
            </a:pathLst>
          </a:custGeom>
          <a:noFill/>
          <a:ln w="12700" cap="rnd">
            <a:solidFill>
              <a:schemeClr val="bg1"/>
            </a:solidFill>
            <a:round/>
            <a:headEnd/>
            <a:tailEnd/>
          </a:ln>
        </p:spPr>
        <p:txBody>
          <a:bodyPr/>
          <a:lstStyle/>
          <a:p>
            <a:endParaRPr lang="tr-TR">
              <a:solidFill>
                <a:schemeClr val="bg1"/>
              </a:solidFill>
            </a:endParaRPr>
          </a:p>
        </p:txBody>
      </p:sp>
      <p:sp>
        <p:nvSpPr>
          <p:cNvPr id="378938" name="Freeform 58"/>
          <p:cNvSpPr>
            <a:spLocks/>
          </p:cNvSpPr>
          <p:nvPr/>
        </p:nvSpPr>
        <p:spPr bwMode="auto">
          <a:xfrm>
            <a:off x="7497763" y="3705225"/>
            <a:ext cx="65087" cy="192088"/>
          </a:xfrm>
          <a:custGeom>
            <a:avLst/>
            <a:gdLst>
              <a:gd name="T0" fmla="*/ 22680438 w 41"/>
              <a:gd name="T1" fmla="*/ 0 h 121"/>
              <a:gd name="T2" fmla="*/ 100805476 w 41"/>
              <a:gd name="T3" fmla="*/ 302419537 h 121"/>
              <a:gd name="T4" fmla="*/ 100805476 w 41"/>
              <a:gd name="T5" fmla="*/ 269658214 h 121"/>
              <a:gd name="T6" fmla="*/ 100805476 w 41"/>
              <a:gd name="T7" fmla="*/ 234375935 h 121"/>
              <a:gd name="T8" fmla="*/ 100805476 w 41"/>
              <a:gd name="T9" fmla="*/ 201613025 h 121"/>
              <a:gd name="T10" fmla="*/ 100805476 w 41"/>
              <a:gd name="T11" fmla="*/ 168851702 h 121"/>
              <a:gd name="T12" fmla="*/ 100805476 w 41"/>
              <a:gd name="T13" fmla="*/ 133569423 h 121"/>
              <a:gd name="T14" fmla="*/ 68042902 w 41"/>
              <a:gd name="T15" fmla="*/ 168851702 h 121"/>
              <a:gd name="T16" fmla="*/ 32760986 w 41"/>
              <a:gd name="T17" fmla="*/ 168851702 h 121"/>
              <a:gd name="T18" fmla="*/ 0 w 41"/>
              <a:gd name="T19" fmla="*/ 168851702 h 121"/>
              <a:gd name="T20" fmla="*/ 32760986 w 41"/>
              <a:gd name="T21" fmla="*/ 201613025 h 121"/>
              <a:gd name="T22" fmla="*/ 68042902 w 41"/>
              <a:gd name="T23" fmla="*/ 234375935 h 121"/>
              <a:gd name="T24" fmla="*/ 78123450 w 41"/>
              <a:gd name="T25" fmla="*/ 269658214 h 121"/>
              <a:gd name="T26" fmla="*/ 55443012 w 41"/>
              <a:gd name="T27" fmla="*/ 234375935 h 121"/>
              <a:gd name="T28" fmla="*/ 45362464 w 41"/>
              <a:gd name="T29" fmla="*/ 201613025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21"/>
              <a:gd name="T47" fmla="*/ 41 w 41"/>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21">
                <a:moveTo>
                  <a:pt x="9" y="0"/>
                </a:moveTo>
                <a:lnTo>
                  <a:pt x="40" y="120"/>
                </a:lnTo>
                <a:lnTo>
                  <a:pt x="40" y="107"/>
                </a:lnTo>
                <a:lnTo>
                  <a:pt x="40" y="93"/>
                </a:lnTo>
                <a:lnTo>
                  <a:pt x="40" y="80"/>
                </a:lnTo>
                <a:lnTo>
                  <a:pt x="40" y="67"/>
                </a:lnTo>
                <a:lnTo>
                  <a:pt x="40" y="53"/>
                </a:lnTo>
                <a:lnTo>
                  <a:pt x="27" y="67"/>
                </a:lnTo>
                <a:lnTo>
                  <a:pt x="13" y="67"/>
                </a:lnTo>
                <a:lnTo>
                  <a:pt x="0" y="67"/>
                </a:lnTo>
                <a:lnTo>
                  <a:pt x="13" y="80"/>
                </a:lnTo>
                <a:lnTo>
                  <a:pt x="27" y="93"/>
                </a:lnTo>
                <a:lnTo>
                  <a:pt x="31" y="107"/>
                </a:lnTo>
                <a:lnTo>
                  <a:pt x="22" y="93"/>
                </a:lnTo>
                <a:lnTo>
                  <a:pt x="18" y="80"/>
                </a:lnTo>
              </a:path>
            </a:pathLst>
          </a:custGeom>
          <a:noFill/>
          <a:ln w="12700" cap="rnd">
            <a:solidFill>
              <a:schemeClr val="bg1"/>
            </a:solidFill>
            <a:round/>
            <a:headEnd/>
            <a:tailEnd/>
          </a:ln>
        </p:spPr>
        <p:txBody>
          <a:bodyPr/>
          <a:lstStyle/>
          <a:p>
            <a:endParaRPr lang="tr-TR">
              <a:solidFill>
                <a:schemeClr val="bg1"/>
              </a:solidFill>
            </a:endParaRPr>
          </a:p>
        </p:txBody>
      </p:sp>
      <p:sp>
        <p:nvSpPr>
          <p:cNvPr id="378939" name="Freeform 59"/>
          <p:cNvSpPr>
            <a:spLocks/>
          </p:cNvSpPr>
          <p:nvPr/>
        </p:nvSpPr>
        <p:spPr bwMode="auto">
          <a:xfrm>
            <a:off x="7448550" y="3910013"/>
            <a:ext cx="177800" cy="276225"/>
          </a:xfrm>
          <a:custGeom>
            <a:avLst/>
            <a:gdLst>
              <a:gd name="T0" fmla="*/ 0 w 112"/>
              <a:gd name="T1" fmla="*/ 22682200 h 174"/>
              <a:gd name="T2" fmla="*/ 279738138 w 112"/>
              <a:gd name="T3" fmla="*/ 0 h 174"/>
              <a:gd name="T4" fmla="*/ 201612500 w 112"/>
              <a:gd name="T5" fmla="*/ 435987825 h 174"/>
              <a:gd name="T6" fmla="*/ 0 w 112"/>
              <a:gd name="T7" fmla="*/ 22682200 h 174"/>
              <a:gd name="T8" fmla="*/ 0 60000 65536"/>
              <a:gd name="T9" fmla="*/ 0 60000 65536"/>
              <a:gd name="T10" fmla="*/ 0 60000 65536"/>
              <a:gd name="T11" fmla="*/ 0 60000 65536"/>
              <a:gd name="T12" fmla="*/ 0 w 112"/>
              <a:gd name="T13" fmla="*/ 0 h 174"/>
              <a:gd name="T14" fmla="*/ 112 w 112"/>
              <a:gd name="T15" fmla="*/ 174 h 174"/>
            </a:gdLst>
            <a:ahLst/>
            <a:cxnLst>
              <a:cxn ang="T8">
                <a:pos x="T0" y="T1"/>
              </a:cxn>
              <a:cxn ang="T9">
                <a:pos x="T2" y="T3"/>
              </a:cxn>
              <a:cxn ang="T10">
                <a:pos x="T4" y="T5"/>
              </a:cxn>
              <a:cxn ang="T11">
                <a:pos x="T6" y="T7"/>
              </a:cxn>
            </a:cxnLst>
            <a:rect l="T12" t="T13" r="T14" b="T15"/>
            <a:pathLst>
              <a:path w="112" h="174">
                <a:moveTo>
                  <a:pt x="0" y="9"/>
                </a:moveTo>
                <a:lnTo>
                  <a:pt x="111" y="0"/>
                </a:lnTo>
                <a:lnTo>
                  <a:pt x="80" y="173"/>
                </a:lnTo>
                <a:lnTo>
                  <a:pt x="0" y="9"/>
                </a:lnTo>
              </a:path>
            </a:pathLst>
          </a:custGeom>
          <a:noFill/>
          <a:ln w="12700" cap="rnd">
            <a:solidFill>
              <a:schemeClr val="bg1"/>
            </a:solidFill>
            <a:round/>
            <a:headEnd/>
            <a:tailEnd/>
          </a:ln>
        </p:spPr>
        <p:txBody>
          <a:bodyPr/>
          <a:lstStyle/>
          <a:p>
            <a:endParaRPr lang="tr-TR">
              <a:solidFill>
                <a:schemeClr val="bg1"/>
              </a:solidFill>
            </a:endParaRPr>
          </a:p>
        </p:txBody>
      </p:sp>
      <p:sp>
        <p:nvSpPr>
          <p:cNvPr id="378940" name="Freeform 60"/>
          <p:cNvSpPr>
            <a:spLocks/>
          </p:cNvSpPr>
          <p:nvPr/>
        </p:nvSpPr>
        <p:spPr bwMode="auto">
          <a:xfrm>
            <a:off x="7285038" y="2951163"/>
            <a:ext cx="249237" cy="550862"/>
          </a:xfrm>
          <a:custGeom>
            <a:avLst/>
            <a:gdLst>
              <a:gd name="T0" fmla="*/ 393143586 w 157"/>
              <a:gd name="T1" fmla="*/ 871973271 h 347"/>
              <a:gd name="T2" fmla="*/ 393143586 w 157"/>
              <a:gd name="T3" fmla="*/ 839210476 h 347"/>
              <a:gd name="T4" fmla="*/ 393143586 w 157"/>
              <a:gd name="T5" fmla="*/ 803928320 h 347"/>
              <a:gd name="T6" fmla="*/ 383062982 w 157"/>
              <a:gd name="T7" fmla="*/ 771167113 h 347"/>
              <a:gd name="T8" fmla="*/ 383062982 w 157"/>
              <a:gd name="T9" fmla="*/ 738404317 h 347"/>
              <a:gd name="T10" fmla="*/ 370461432 w 157"/>
              <a:gd name="T11" fmla="*/ 703122162 h 347"/>
              <a:gd name="T12" fmla="*/ 360380827 w 157"/>
              <a:gd name="T13" fmla="*/ 670360954 h 347"/>
              <a:gd name="T14" fmla="*/ 360380827 w 157"/>
              <a:gd name="T15" fmla="*/ 637598159 h 347"/>
              <a:gd name="T16" fmla="*/ 360380827 w 157"/>
              <a:gd name="T17" fmla="*/ 604836951 h 347"/>
              <a:gd name="T18" fmla="*/ 347780865 w 157"/>
              <a:gd name="T19" fmla="*/ 559474180 h 347"/>
              <a:gd name="T20" fmla="*/ 347780865 w 157"/>
              <a:gd name="T21" fmla="*/ 524192024 h 347"/>
              <a:gd name="T22" fmla="*/ 337700260 w 157"/>
              <a:gd name="T23" fmla="*/ 491429229 h 347"/>
              <a:gd name="T24" fmla="*/ 325098710 w 157"/>
              <a:gd name="T25" fmla="*/ 458668021 h 347"/>
              <a:gd name="T26" fmla="*/ 315018106 w 157"/>
              <a:gd name="T27" fmla="*/ 425905226 h 347"/>
              <a:gd name="T28" fmla="*/ 292337539 w 157"/>
              <a:gd name="T29" fmla="*/ 390623070 h 347"/>
              <a:gd name="T30" fmla="*/ 279735989 w 157"/>
              <a:gd name="T31" fmla="*/ 357861863 h 347"/>
              <a:gd name="T32" fmla="*/ 269655384 w 157"/>
              <a:gd name="T33" fmla="*/ 325099067 h 347"/>
              <a:gd name="T34" fmla="*/ 246974817 w 157"/>
              <a:gd name="T35" fmla="*/ 289816912 h 347"/>
              <a:gd name="T36" fmla="*/ 214212058 w 157"/>
              <a:gd name="T37" fmla="*/ 257055704 h 347"/>
              <a:gd name="T38" fmla="*/ 201612096 w 157"/>
              <a:gd name="T39" fmla="*/ 224292909 h 347"/>
              <a:gd name="T40" fmla="*/ 168849336 w 157"/>
              <a:gd name="T41" fmla="*/ 189010753 h 347"/>
              <a:gd name="T42" fmla="*/ 156249374 w 157"/>
              <a:gd name="T43" fmla="*/ 156249546 h 347"/>
              <a:gd name="T44" fmla="*/ 133567220 w 157"/>
              <a:gd name="T45" fmla="*/ 123486750 h 347"/>
              <a:gd name="T46" fmla="*/ 123486615 w 157"/>
              <a:gd name="T47" fmla="*/ 88204595 h 347"/>
              <a:gd name="T48" fmla="*/ 113406010 w 157"/>
              <a:gd name="T49" fmla="*/ 55443387 h 347"/>
              <a:gd name="T50" fmla="*/ 78123893 w 157"/>
              <a:gd name="T51" fmla="*/ 45362771 h 347"/>
              <a:gd name="T52" fmla="*/ 45362721 w 157"/>
              <a:gd name="T53" fmla="*/ 45362771 h 347"/>
              <a:gd name="T54" fmla="*/ 0 w 157"/>
              <a:gd name="T55" fmla="*/ 32761208 h 347"/>
              <a:gd name="T56" fmla="*/ 32761172 w 157"/>
              <a:gd name="T57" fmla="*/ 0 h 347"/>
              <a:gd name="T58" fmla="*/ 68043288 w 157"/>
              <a:gd name="T59" fmla="*/ 22680592 h 347"/>
              <a:gd name="T60" fmla="*/ 100806048 w 157"/>
              <a:gd name="T61" fmla="*/ 45362771 h 347"/>
              <a:gd name="T62" fmla="*/ 113406010 w 157"/>
              <a:gd name="T63" fmla="*/ 78123979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347"/>
              <a:gd name="T98" fmla="*/ 157 w 15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347">
                <a:moveTo>
                  <a:pt x="156" y="346"/>
                </a:moveTo>
                <a:lnTo>
                  <a:pt x="156" y="333"/>
                </a:lnTo>
                <a:lnTo>
                  <a:pt x="156" y="319"/>
                </a:lnTo>
                <a:lnTo>
                  <a:pt x="152" y="306"/>
                </a:lnTo>
                <a:lnTo>
                  <a:pt x="152" y="293"/>
                </a:lnTo>
                <a:lnTo>
                  <a:pt x="147" y="279"/>
                </a:lnTo>
                <a:lnTo>
                  <a:pt x="143" y="266"/>
                </a:lnTo>
                <a:lnTo>
                  <a:pt x="143" y="253"/>
                </a:lnTo>
                <a:lnTo>
                  <a:pt x="143" y="240"/>
                </a:lnTo>
                <a:lnTo>
                  <a:pt x="138" y="222"/>
                </a:lnTo>
                <a:lnTo>
                  <a:pt x="138" y="208"/>
                </a:lnTo>
                <a:lnTo>
                  <a:pt x="134" y="195"/>
                </a:lnTo>
                <a:lnTo>
                  <a:pt x="129" y="182"/>
                </a:lnTo>
                <a:lnTo>
                  <a:pt x="125" y="169"/>
                </a:lnTo>
                <a:lnTo>
                  <a:pt x="116" y="155"/>
                </a:lnTo>
                <a:lnTo>
                  <a:pt x="111" y="142"/>
                </a:lnTo>
                <a:lnTo>
                  <a:pt x="107" y="129"/>
                </a:lnTo>
                <a:lnTo>
                  <a:pt x="98" y="115"/>
                </a:lnTo>
                <a:lnTo>
                  <a:pt x="85" y="102"/>
                </a:lnTo>
                <a:lnTo>
                  <a:pt x="80" y="89"/>
                </a:lnTo>
                <a:lnTo>
                  <a:pt x="67" y="75"/>
                </a:lnTo>
                <a:lnTo>
                  <a:pt x="62" y="62"/>
                </a:lnTo>
                <a:lnTo>
                  <a:pt x="53" y="49"/>
                </a:lnTo>
                <a:lnTo>
                  <a:pt x="49" y="35"/>
                </a:lnTo>
                <a:lnTo>
                  <a:pt x="45" y="22"/>
                </a:lnTo>
                <a:lnTo>
                  <a:pt x="31" y="18"/>
                </a:lnTo>
                <a:lnTo>
                  <a:pt x="18" y="18"/>
                </a:lnTo>
                <a:lnTo>
                  <a:pt x="0" y="13"/>
                </a:lnTo>
                <a:lnTo>
                  <a:pt x="13" y="0"/>
                </a:lnTo>
                <a:lnTo>
                  <a:pt x="27" y="9"/>
                </a:lnTo>
                <a:lnTo>
                  <a:pt x="40" y="18"/>
                </a:lnTo>
                <a:lnTo>
                  <a:pt x="45" y="31"/>
                </a:lnTo>
              </a:path>
            </a:pathLst>
          </a:custGeom>
          <a:noFill/>
          <a:ln w="12700" cap="rnd">
            <a:solidFill>
              <a:schemeClr val="bg1"/>
            </a:solidFill>
            <a:round/>
            <a:headEnd/>
            <a:tailEnd/>
          </a:ln>
        </p:spPr>
        <p:txBody>
          <a:bodyPr/>
          <a:lstStyle/>
          <a:p>
            <a:endParaRPr lang="tr-TR">
              <a:solidFill>
                <a:schemeClr val="bg1"/>
              </a:solidFill>
            </a:endParaRPr>
          </a:p>
        </p:txBody>
      </p:sp>
      <p:sp>
        <p:nvSpPr>
          <p:cNvPr id="378941" name="Freeform 61"/>
          <p:cNvSpPr>
            <a:spLocks/>
          </p:cNvSpPr>
          <p:nvPr/>
        </p:nvSpPr>
        <p:spPr bwMode="auto">
          <a:xfrm>
            <a:off x="7010400" y="2641600"/>
            <a:ext cx="417513" cy="452438"/>
          </a:xfrm>
          <a:custGeom>
            <a:avLst/>
            <a:gdLst>
              <a:gd name="T0" fmla="*/ 246975608 w 263"/>
              <a:gd name="T1" fmla="*/ 682963892 h 285"/>
              <a:gd name="T2" fmla="*/ 178932102 w 263"/>
              <a:gd name="T3" fmla="*/ 705644530 h 285"/>
              <a:gd name="T4" fmla="*/ 110887008 w 263"/>
              <a:gd name="T5" fmla="*/ 715725166 h 285"/>
              <a:gd name="T6" fmla="*/ 100806371 w 263"/>
              <a:gd name="T7" fmla="*/ 647681666 h 285"/>
              <a:gd name="T8" fmla="*/ 78125731 w 263"/>
              <a:gd name="T9" fmla="*/ 582157531 h 285"/>
              <a:gd name="T10" fmla="*/ 146169238 w 263"/>
              <a:gd name="T11" fmla="*/ 569555942 h 285"/>
              <a:gd name="T12" fmla="*/ 146169238 w 263"/>
              <a:gd name="T13" fmla="*/ 546875304 h 285"/>
              <a:gd name="T14" fmla="*/ 78125731 w 263"/>
              <a:gd name="T15" fmla="*/ 582157531 h 285"/>
              <a:gd name="T16" fmla="*/ 55443504 w 263"/>
              <a:gd name="T17" fmla="*/ 514112443 h 285"/>
              <a:gd name="T18" fmla="*/ 55443504 w 263"/>
              <a:gd name="T19" fmla="*/ 504031807 h 285"/>
              <a:gd name="T20" fmla="*/ 0 w 263"/>
              <a:gd name="T21" fmla="*/ 468749581 h 285"/>
              <a:gd name="T22" fmla="*/ 68045094 w 263"/>
              <a:gd name="T23" fmla="*/ 413306082 h 285"/>
              <a:gd name="T24" fmla="*/ 68045094 w 263"/>
              <a:gd name="T25" fmla="*/ 347781947 h 285"/>
              <a:gd name="T26" fmla="*/ 55443504 w 263"/>
              <a:gd name="T27" fmla="*/ 279738447 h 285"/>
              <a:gd name="T28" fmla="*/ 68045094 w 263"/>
              <a:gd name="T29" fmla="*/ 211693359 h 285"/>
              <a:gd name="T30" fmla="*/ 90725734 w 263"/>
              <a:gd name="T31" fmla="*/ 146169224 h 285"/>
              <a:gd name="T32" fmla="*/ 123488598 w 263"/>
              <a:gd name="T33" fmla="*/ 211693359 h 285"/>
              <a:gd name="T34" fmla="*/ 168851465 w 263"/>
              <a:gd name="T35" fmla="*/ 279738447 h 285"/>
              <a:gd name="T36" fmla="*/ 224294969 w 263"/>
              <a:gd name="T37" fmla="*/ 347781947 h 285"/>
              <a:gd name="T38" fmla="*/ 289819110 w 263"/>
              <a:gd name="T39" fmla="*/ 390625444 h 285"/>
              <a:gd name="T40" fmla="*/ 357862616 w 263"/>
              <a:gd name="T41" fmla="*/ 435988307 h 285"/>
              <a:gd name="T42" fmla="*/ 435988347 w 263"/>
              <a:gd name="T43" fmla="*/ 403225446 h 285"/>
              <a:gd name="T44" fmla="*/ 435988347 w 263"/>
              <a:gd name="T45" fmla="*/ 380544808 h 285"/>
              <a:gd name="T46" fmla="*/ 471270577 w 263"/>
              <a:gd name="T47" fmla="*/ 448588308 h 285"/>
              <a:gd name="T48" fmla="*/ 435988347 w 263"/>
              <a:gd name="T49" fmla="*/ 514112443 h 285"/>
              <a:gd name="T50" fmla="*/ 448588350 w 263"/>
              <a:gd name="T51" fmla="*/ 526714032 h 285"/>
              <a:gd name="T52" fmla="*/ 504031854 w 263"/>
              <a:gd name="T53" fmla="*/ 514112443 h 285"/>
              <a:gd name="T54" fmla="*/ 536794718 w 263"/>
              <a:gd name="T55" fmla="*/ 514112443 h 285"/>
              <a:gd name="T56" fmla="*/ 549394720 w 263"/>
              <a:gd name="T57" fmla="*/ 582157531 h 285"/>
              <a:gd name="T58" fmla="*/ 582157585 w 263"/>
              <a:gd name="T59" fmla="*/ 582157531 h 285"/>
              <a:gd name="T60" fmla="*/ 582157585 w 263"/>
              <a:gd name="T61" fmla="*/ 514112443 h 285"/>
              <a:gd name="T62" fmla="*/ 660281728 w 263"/>
              <a:gd name="T63" fmla="*/ 448588308 h 285"/>
              <a:gd name="T64" fmla="*/ 614918861 w 263"/>
              <a:gd name="T65" fmla="*/ 514112443 h 285"/>
              <a:gd name="T66" fmla="*/ 614918861 w 263"/>
              <a:gd name="T67" fmla="*/ 448588308 h 285"/>
              <a:gd name="T68" fmla="*/ 660281728 w 263"/>
              <a:gd name="T69" fmla="*/ 390625444 h 285"/>
              <a:gd name="T70" fmla="*/ 660281728 w 263"/>
              <a:gd name="T71" fmla="*/ 312499720 h 285"/>
              <a:gd name="T72" fmla="*/ 637601089 w 263"/>
              <a:gd name="T73" fmla="*/ 234375584 h 285"/>
              <a:gd name="T74" fmla="*/ 614918861 w 263"/>
              <a:gd name="T75" fmla="*/ 168851449 h 285"/>
              <a:gd name="T76" fmla="*/ 592238222 w 263"/>
              <a:gd name="T77" fmla="*/ 100806361 h 285"/>
              <a:gd name="T78" fmla="*/ 514112491 w 263"/>
              <a:gd name="T79" fmla="*/ 32762861 h 285"/>
              <a:gd name="T80" fmla="*/ 448588350 w 263"/>
              <a:gd name="T81" fmla="*/ 10080636 h 285"/>
              <a:gd name="T82" fmla="*/ 380544843 w 263"/>
              <a:gd name="T83" fmla="*/ 10080636 h 285"/>
              <a:gd name="T84" fmla="*/ 312499749 w 263"/>
              <a:gd name="T85" fmla="*/ 0 h 285"/>
              <a:gd name="T86" fmla="*/ 234375606 w 263"/>
              <a:gd name="T87" fmla="*/ 0 h 285"/>
              <a:gd name="T88" fmla="*/ 156249875 w 263"/>
              <a:gd name="T89" fmla="*/ 45362863 h 285"/>
              <a:gd name="T90" fmla="*/ 78125731 w 263"/>
              <a:gd name="T91" fmla="*/ 100806361 h 285"/>
              <a:gd name="T92" fmla="*/ 55443504 w 263"/>
              <a:gd name="T93" fmla="*/ 178932085 h 285"/>
              <a:gd name="T94" fmla="*/ 78125731 w 263"/>
              <a:gd name="T95" fmla="*/ 189012721 h 285"/>
              <a:gd name="T96" fmla="*/ 55443504 w 263"/>
              <a:gd name="T97" fmla="*/ 224294948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3"/>
              <a:gd name="T148" fmla="*/ 0 h 285"/>
              <a:gd name="T149" fmla="*/ 263 w 263"/>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3" h="285">
                <a:moveTo>
                  <a:pt x="111" y="271"/>
                </a:moveTo>
                <a:lnTo>
                  <a:pt x="98" y="271"/>
                </a:lnTo>
                <a:lnTo>
                  <a:pt x="84" y="280"/>
                </a:lnTo>
                <a:lnTo>
                  <a:pt x="71" y="280"/>
                </a:lnTo>
                <a:lnTo>
                  <a:pt x="58" y="284"/>
                </a:lnTo>
                <a:lnTo>
                  <a:pt x="44" y="284"/>
                </a:lnTo>
                <a:lnTo>
                  <a:pt x="40" y="271"/>
                </a:lnTo>
                <a:lnTo>
                  <a:pt x="40" y="257"/>
                </a:lnTo>
                <a:lnTo>
                  <a:pt x="36" y="244"/>
                </a:lnTo>
                <a:lnTo>
                  <a:pt x="31" y="231"/>
                </a:lnTo>
                <a:lnTo>
                  <a:pt x="44" y="231"/>
                </a:lnTo>
                <a:lnTo>
                  <a:pt x="58" y="226"/>
                </a:lnTo>
                <a:lnTo>
                  <a:pt x="71" y="222"/>
                </a:lnTo>
                <a:lnTo>
                  <a:pt x="58" y="217"/>
                </a:lnTo>
                <a:lnTo>
                  <a:pt x="44" y="231"/>
                </a:lnTo>
                <a:lnTo>
                  <a:pt x="31" y="231"/>
                </a:lnTo>
                <a:lnTo>
                  <a:pt x="22" y="217"/>
                </a:lnTo>
                <a:lnTo>
                  <a:pt x="22" y="204"/>
                </a:lnTo>
                <a:lnTo>
                  <a:pt x="36" y="200"/>
                </a:lnTo>
                <a:lnTo>
                  <a:pt x="22" y="200"/>
                </a:lnTo>
                <a:lnTo>
                  <a:pt x="9" y="200"/>
                </a:lnTo>
                <a:lnTo>
                  <a:pt x="0" y="186"/>
                </a:lnTo>
                <a:lnTo>
                  <a:pt x="13" y="178"/>
                </a:lnTo>
                <a:lnTo>
                  <a:pt x="27" y="164"/>
                </a:lnTo>
                <a:lnTo>
                  <a:pt x="27" y="151"/>
                </a:lnTo>
                <a:lnTo>
                  <a:pt x="27" y="138"/>
                </a:lnTo>
                <a:lnTo>
                  <a:pt x="27" y="124"/>
                </a:lnTo>
                <a:lnTo>
                  <a:pt x="22" y="111"/>
                </a:lnTo>
                <a:lnTo>
                  <a:pt x="22" y="98"/>
                </a:lnTo>
                <a:lnTo>
                  <a:pt x="27" y="84"/>
                </a:lnTo>
                <a:lnTo>
                  <a:pt x="36" y="71"/>
                </a:lnTo>
                <a:lnTo>
                  <a:pt x="36" y="58"/>
                </a:lnTo>
                <a:lnTo>
                  <a:pt x="36" y="71"/>
                </a:lnTo>
                <a:lnTo>
                  <a:pt x="49" y="84"/>
                </a:lnTo>
                <a:lnTo>
                  <a:pt x="53" y="98"/>
                </a:lnTo>
                <a:lnTo>
                  <a:pt x="67" y="111"/>
                </a:lnTo>
                <a:lnTo>
                  <a:pt x="75" y="124"/>
                </a:lnTo>
                <a:lnTo>
                  <a:pt x="89" y="138"/>
                </a:lnTo>
                <a:lnTo>
                  <a:pt x="102" y="151"/>
                </a:lnTo>
                <a:lnTo>
                  <a:pt x="115" y="155"/>
                </a:lnTo>
                <a:lnTo>
                  <a:pt x="129" y="160"/>
                </a:lnTo>
                <a:lnTo>
                  <a:pt x="142" y="173"/>
                </a:lnTo>
                <a:lnTo>
                  <a:pt x="147" y="160"/>
                </a:lnTo>
                <a:lnTo>
                  <a:pt x="173" y="160"/>
                </a:lnTo>
                <a:lnTo>
                  <a:pt x="160" y="155"/>
                </a:lnTo>
                <a:lnTo>
                  <a:pt x="173" y="151"/>
                </a:lnTo>
                <a:lnTo>
                  <a:pt x="187" y="160"/>
                </a:lnTo>
                <a:lnTo>
                  <a:pt x="187" y="178"/>
                </a:lnTo>
                <a:lnTo>
                  <a:pt x="187" y="191"/>
                </a:lnTo>
                <a:lnTo>
                  <a:pt x="173" y="204"/>
                </a:lnTo>
                <a:lnTo>
                  <a:pt x="164" y="217"/>
                </a:lnTo>
                <a:lnTo>
                  <a:pt x="178" y="209"/>
                </a:lnTo>
                <a:lnTo>
                  <a:pt x="191" y="217"/>
                </a:lnTo>
                <a:lnTo>
                  <a:pt x="200" y="204"/>
                </a:lnTo>
                <a:lnTo>
                  <a:pt x="213" y="217"/>
                </a:lnTo>
                <a:lnTo>
                  <a:pt x="213" y="204"/>
                </a:lnTo>
                <a:lnTo>
                  <a:pt x="213" y="217"/>
                </a:lnTo>
                <a:lnTo>
                  <a:pt x="218" y="231"/>
                </a:lnTo>
                <a:lnTo>
                  <a:pt x="226" y="217"/>
                </a:lnTo>
                <a:lnTo>
                  <a:pt x="231" y="231"/>
                </a:lnTo>
                <a:lnTo>
                  <a:pt x="231" y="217"/>
                </a:lnTo>
                <a:lnTo>
                  <a:pt x="231" y="204"/>
                </a:lnTo>
                <a:lnTo>
                  <a:pt x="258" y="191"/>
                </a:lnTo>
                <a:lnTo>
                  <a:pt x="262" y="178"/>
                </a:lnTo>
                <a:lnTo>
                  <a:pt x="253" y="191"/>
                </a:lnTo>
                <a:lnTo>
                  <a:pt x="244" y="204"/>
                </a:lnTo>
                <a:lnTo>
                  <a:pt x="244" y="191"/>
                </a:lnTo>
                <a:lnTo>
                  <a:pt x="244" y="178"/>
                </a:lnTo>
                <a:lnTo>
                  <a:pt x="258" y="169"/>
                </a:lnTo>
                <a:lnTo>
                  <a:pt x="262" y="155"/>
                </a:lnTo>
                <a:lnTo>
                  <a:pt x="262" y="142"/>
                </a:lnTo>
                <a:lnTo>
                  <a:pt x="262" y="124"/>
                </a:lnTo>
                <a:lnTo>
                  <a:pt x="262" y="107"/>
                </a:lnTo>
                <a:lnTo>
                  <a:pt x="253" y="93"/>
                </a:lnTo>
                <a:lnTo>
                  <a:pt x="249" y="80"/>
                </a:lnTo>
                <a:lnTo>
                  <a:pt x="244" y="67"/>
                </a:lnTo>
                <a:lnTo>
                  <a:pt x="240" y="53"/>
                </a:lnTo>
                <a:lnTo>
                  <a:pt x="235" y="40"/>
                </a:lnTo>
                <a:lnTo>
                  <a:pt x="218" y="27"/>
                </a:lnTo>
                <a:lnTo>
                  <a:pt x="204" y="13"/>
                </a:lnTo>
                <a:lnTo>
                  <a:pt x="191" y="9"/>
                </a:lnTo>
                <a:lnTo>
                  <a:pt x="178" y="4"/>
                </a:lnTo>
                <a:lnTo>
                  <a:pt x="164" y="4"/>
                </a:lnTo>
                <a:lnTo>
                  <a:pt x="151" y="4"/>
                </a:lnTo>
                <a:lnTo>
                  <a:pt x="138" y="0"/>
                </a:lnTo>
                <a:lnTo>
                  <a:pt x="124" y="0"/>
                </a:lnTo>
                <a:lnTo>
                  <a:pt x="111" y="0"/>
                </a:lnTo>
                <a:lnTo>
                  <a:pt x="93" y="0"/>
                </a:lnTo>
                <a:lnTo>
                  <a:pt x="75" y="9"/>
                </a:lnTo>
                <a:lnTo>
                  <a:pt x="62" y="18"/>
                </a:lnTo>
                <a:lnTo>
                  <a:pt x="44" y="27"/>
                </a:lnTo>
                <a:lnTo>
                  <a:pt x="31" y="40"/>
                </a:lnTo>
                <a:lnTo>
                  <a:pt x="22" y="53"/>
                </a:lnTo>
                <a:lnTo>
                  <a:pt x="22" y="71"/>
                </a:lnTo>
                <a:lnTo>
                  <a:pt x="22" y="89"/>
                </a:lnTo>
                <a:lnTo>
                  <a:pt x="31" y="75"/>
                </a:lnTo>
                <a:lnTo>
                  <a:pt x="31" y="62"/>
                </a:lnTo>
                <a:lnTo>
                  <a:pt x="22" y="89"/>
                </a:lnTo>
              </a:path>
            </a:pathLst>
          </a:custGeom>
          <a:noFill/>
          <a:ln w="12700" cap="rnd">
            <a:solidFill>
              <a:schemeClr val="bg1"/>
            </a:solidFill>
            <a:round/>
            <a:headEnd/>
            <a:tailEnd/>
          </a:ln>
        </p:spPr>
        <p:txBody>
          <a:bodyPr/>
          <a:lstStyle/>
          <a:p>
            <a:endParaRPr lang="tr-TR">
              <a:solidFill>
                <a:schemeClr val="bg1"/>
              </a:solidFill>
            </a:endParaRPr>
          </a:p>
        </p:txBody>
      </p:sp>
      <p:sp>
        <p:nvSpPr>
          <p:cNvPr id="378942" name="Freeform 62"/>
          <p:cNvSpPr>
            <a:spLocks/>
          </p:cNvSpPr>
          <p:nvPr/>
        </p:nvSpPr>
        <p:spPr bwMode="auto">
          <a:xfrm>
            <a:off x="5883275" y="4586288"/>
            <a:ext cx="22225" cy="120650"/>
          </a:xfrm>
          <a:custGeom>
            <a:avLst/>
            <a:gdLst>
              <a:gd name="T0" fmla="*/ 22682200 w 14"/>
              <a:gd name="T1" fmla="*/ 0 h 76"/>
              <a:gd name="T2" fmla="*/ 22682200 w 14"/>
              <a:gd name="T3" fmla="*/ 32761238 h 76"/>
              <a:gd name="T4" fmla="*/ 32762825 w 14"/>
              <a:gd name="T5" fmla="*/ 65524063 h 76"/>
              <a:gd name="T6" fmla="*/ 32762825 w 14"/>
              <a:gd name="T7" fmla="*/ 100806250 h 76"/>
              <a:gd name="T8" fmla="*/ 32762825 w 14"/>
              <a:gd name="T9" fmla="*/ 133567488 h 76"/>
              <a:gd name="T10" fmla="*/ 32762825 w 14"/>
              <a:gd name="T11" fmla="*/ 166330313 h 76"/>
              <a:gd name="T12" fmla="*/ 0 w 14"/>
              <a:gd name="T13" fmla="*/ 189012513 h 76"/>
              <a:gd name="T14" fmla="*/ 0 60000 65536"/>
              <a:gd name="T15" fmla="*/ 0 60000 65536"/>
              <a:gd name="T16" fmla="*/ 0 60000 65536"/>
              <a:gd name="T17" fmla="*/ 0 60000 65536"/>
              <a:gd name="T18" fmla="*/ 0 60000 65536"/>
              <a:gd name="T19" fmla="*/ 0 60000 65536"/>
              <a:gd name="T20" fmla="*/ 0 60000 65536"/>
              <a:gd name="T21" fmla="*/ 0 w 14"/>
              <a:gd name="T22" fmla="*/ 0 h 76"/>
              <a:gd name="T23" fmla="*/ 14 w 14"/>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6">
                <a:moveTo>
                  <a:pt x="9" y="0"/>
                </a:moveTo>
                <a:lnTo>
                  <a:pt x="9" y="13"/>
                </a:lnTo>
                <a:lnTo>
                  <a:pt x="13" y="26"/>
                </a:lnTo>
                <a:lnTo>
                  <a:pt x="13" y="40"/>
                </a:lnTo>
                <a:lnTo>
                  <a:pt x="13" y="53"/>
                </a:lnTo>
                <a:lnTo>
                  <a:pt x="13" y="66"/>
                </a:lnTo>
                <a:lnTo>
                  <a:pt x="0" y="75"/>
                </a:lnTo>
              </a:path>
            </a:pathLst>
          </a:custGeom>
          <a:noFill/>
          <a:ln w="12700" cap="rnd">
            <a:solidFill>
              <a:schemeClr val="bg1"/>
            </a:solidFill>
            <a:round/>
            <a:headEnd/>
            <a:tailEnd/>
          </a:ln>
        </p:spPr>
        <p:txBody>
          <a:bodyPr/>
          <a:lstStyle/>
          <a:p>
            <a:endParaRPr lang="tr-TR">
              <a:solidFill>
                <a:schemeClr val="bg1"/>
              </a:solidFill>
            </a:endParaRPr>
          </a:p>
        </p:txBody>
      </p:sp>
      <p:sp>
        <p:nvSpPr>
          <p:cNvPr id="378943" name="Rectangle 63"/>
          <p:cNvSpPr>
            <a:spLocks noChangeArrowheads="1"/>
          </p:cNvSpPr>
          <p:nvPr/>
        </p:nvSpPr>
        <p:spPr bwMode="auto">
          <a:xfrm>
            <a:off x="4945063" y="4176713"/>
            <a:ext cx="639600"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4" name="Rectangle 64"/>
          <p:cNvSpPr>
            <a:spLocks noChangeArrowheads="1"/>
          </p:cNvSpPr>
          <p:nvPr/>
        </p:nvSpPr>
        <p:spPr bwMode="auto">
          <a:xfrm>
            <a:off x="5694363" y="2584450"/>
            <a:ext cx="788678"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5" name="Rectangle 65"/>
          <p:cNvSpPr>
            <a:spLocks noChangeArrowheads="1"/>
          </p:cNvSpPr>
          <p:nvPr/>
        </p:nvSpPr>
        <p:spPr bwMode="auto">
          <a:xfrm>
            <a:off x="6692900" y="4008438"/>
            <a:ext cx="704850" cy="520655"/>
          </a:xfrm>
          <a:prstGeom prst="rect">
            <a:avLst/>
          </a:prstGeom>
          <a:noFill/>
          <a:ln w="12700">
            <a:noFill/>
            <a:miter lim="800000"/>
            <a:headEnd/>
            <a:tailEnd/>
          </a:ln>
        </p:spPr>
        <p:txBody>
          <a:bodyPr lIns="90488" tIns="44450" rIns="90488" bIns="44450">
            <a:spAutoFit/>
          </a:bodyPr>
          <a:lstStyle/>
          <a:p>
            <a:pPr eaLnBrk="0" hangingPunct="0"/>
            <a:r>
              <a:rPr lang="en-US" sz="1400" b="1">
                <a:solidFill>
                  <a:schemeClr val="bg1"/>
                </a:solidFill>
                <a:latin typeface="Arial" pitchFamily="34" charset="0"/>
              </a:rPr>
              <a:t>10 </a:t>
            </a:r>
            <a:endParaRPr lang="tr-TR" sz="1400" b="1">
              <a:solidFill>
                <a:schemeClr val="bg1"/>
              </a:solidFill>
              <a:latin typeface="Arial" pitchFamily="34" charset="0"/>
            </a:endParaRPr>
          </a:p>
          <a:p>
            <a:pPr eaLnBrk="0" hangingPunct="0"/>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6" name="Rectangle 66"/>
          <p:cNvSpPr>
            <a:spLocks noChangeArrowheads="1"/>
          </p:cNvSpPr>
          <p:nvPr/>
        </p:nvSpPr>
        <p:spPr bwMode="auto">
          <a:xfrm>
            <a:off x="7529513" y="3402013"/>
            <a:ext cx="689292" cy="305212"/>
          </a:xfrm>
          <a:prstGeom prst="rect">
            <a:avLst/>
          </a:prstGeom>
          <a:noFill/>
          <a:ln w="12700">
            <a:noFill/>
            <a:miter lim="800000"/>
            <a:headEnd/>
            <a:tailEnd/>
          </a:ln>
        </p:spPr>
        <p:txBody>
          <a:bodyPr wrap="none" lIns="90488" tIns="44450" rIns="90488" bIns="44450">
            <a:spAutoFit/>
          </a:bodyPr>
          <a:lstStyle/>
          <a:p>
            <a:pPr eaLnBrk="0" hangingPunct="0"/>
            <a:r>
              <a:rPr lang="en-US" sz="1400" b="1">
                <a:solidFill>
                  <a:schemeClr val="bg1"/>
                </a:solidFill>
                <a:latin typeface="Arial" pitchFamily="34" charset="0"/>
              </a:rPr>
              <a:t>10 </a:t>
            </a:r>
            <a:r>
              <a:rPr lang="tr-TR" sz="1400" b="1">
                <a:solidFill>
                  <a:schemeClr val="bg1"/>
                </a:solidFill>
                <a:latin typeface="Arial" pitchFamily="34" charset="0"/>
              </a:rPr>
              <a:t>kg</a:t>
            </a:r>
            <a:r>
              <a:rPr lang="en-US" sz="1400" b="1">
                <a:solidFill>
                  <a:schemeClr val="bg1"/>
                </a:solidFill>
                <a:latin typeface="Arial" pitchFamily="34" charset="0"/>
              </a:rPr>
              <a:t>.</a:t>
            </a:r>
          </a:p>
        </p:txBody>
      </p:sp>
      <p:sp>
        <p:nvSpPr>
          <p:cNvPr id="378947" name="Freeform 67"/>
          <p:cNvSpPr>
            <a:spLocks/>
          </p:cNvSpPr>
          <p:nvPr/>
        </p:nvSpPr>
        <p:spPr bwMode="auto">
          <a:xfrm>
            <a:off x="5926138" y="2901950"/>
            <a:ext cx="128587" cy="192088"/>
          </a:xfrm>
          <a:custGeom>
            <a:avLst/>
            <a:gdLst>
              <a:gd name="T0" fmla="*/ 55443222 w 81"/>
              <a:gd name="T1" fmla="*/ 0 h 121"/>
              <a:gd name="T2" fmla="*/ 55443222 w 81"/>
              <a:gd name="T3" fmla="*/ 110887164 h 121"/>
              <a:gd name="T4" fmla="*/ 0 w 81"/>
              <a:gd name="T5" fmla="*/ 110887164 h 121"/>
              <a:gd name="T6" fmla="*/ 100805858 w 81"/>
              <a:gd name="T7" fmla="*/ 302419537 h 121"/>
              <a:gd name="T8" fmla="*/ 201611716 w 81"/>
              <a:gd name="T9" fmla="*/ 110887164 h 121"/>
              <a:gd name="T10" fmla="*/ 156249080 w 81"/>
              <a:gd name="T11" fmla="*/ 110887164 h 121"/>
              <a:gd name="T12" fmla="*/ 156249080 w 81"/>
              <a:gd name="T13" fmla="*/ 0 h 121"/>
              <a:gd name="T14" fmla="*/ 55443222 w 81"/>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121"/>
              <a:gd name="T26" fmla="*/ 81 w 81"/>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121">
                <a:moveTo>
                  <a:pt x="22" y="0"/>
                </a:moveTo>
                <a:lnTo>
                  <a:pt x="22" y="44"/>
                </a:lnTo>
                <a:lnTo>
                  <a:pt x="0" y="44"/>
                </a:lnTo>
                <a:lnTo>
                  <a:pt x="40" y="120"/>
                </a:lnTo>
                <a:lnTo>
                  <a:pt x="80" y="44"/>
                </a:lnTo>
                <a:lnTo>
                  <a:pt x="62" y="44"/>
                </a:lnTo>
                <a:lnTo>
                  <a:pt x="62" y="0"/>
                </a:lnTo>
                <a:lnTo>
                  <a:pt x="22" y="0"/>
                </a:lnTo>
              </a:path>
            </a:pathLst>
          </a:custGeom>
          <a:solidFill>
            <a:schemeClr val="tx2"/>
          </a:solidFill>
          <a:ln w="12700" cap="rnd">
            <a:solidFill>
              <a:schemeClr val="bg1"/>
            </a:solidFill>
            <a:round/>
            <a:headEnd/>
            <a:tailEnd/>
          </a:ln>
        </p:spPr>
        <p:txBody>
          <a:bodyPr/>
          <a:lstStyle/>
          <a:p>
            <a:endParaRPr lang="tr-TR">
              <a:solidFill>
                <a:schemeClr val="bg1"/>
              </a:solidFill>
            </a:endParaRPr>
          </a:p>
        </p:txBody>
      </p:sp>
      <p:sp>
        <p:nvSpPr>
          <p:cNvPr id="378948" name="Freeform 68"/>
          <p:cNvSpPr>
            <a:spLocks/>
          </p:cNvSpPr>
          <p:nvPr/>
        </p:nvSpPr>
        <p:spPr bwMode="auto">
          <a:xfrm>
            <a:off x="7081838" y="2887663"/>
            <a:ext cx="22225" cy="22225"/>
          </a:xfrm>
          <a:custGeom>
            <a:avLst/>
            <a:gdLst>
              <a:gd name="T0" fmla="*/ 10080625 w 14"/>
              <a:gd name="T1" fmla="*/ 0 h 14"/>
              <a:gd name="T2" fmla="*/ 32762825 w 14"/>
              <a:gd name="T3" fmla="*/ 32762825 h 14"/>
              <a:gd name="T4" fmla="*/ 32762825 w 14"/>
              <a:gd name="T5" fmla="*/ 0 h 14"/>
              <a:gd name="T6" fmla="*/ 0 w 14"/>
              <a:gd name="T7" fmla="*/ 0 h 14"/>
              <a:gd name="T8" fmla="*/ 32762825 w 14"/>
              <a:gd name="T9" fmla="*/ 22682200 h 14"/>
              <a:gd name="T10" fmla="*/ 10080625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4" y="0"/>
                </a:moveTo>
                <a:lnTo>
                  <a:pt x="13" y="13"/>
                </a:lnTo>
                <a:lnTo>
                  <a:pt x="13" y="0"/>
                </a:lnTo>
                <a:lnTo>
                  <a:pt x="0" y="0"/>
                </a:lnTo>
                <a:lnTo>
                  <a:pt x="13" y="9"/>
                </a:lnTo>
                <a:lnTo>
                  <a:pt x="4" y="0"/>
                </a:lnTo>
              </a:path>
            </a:pathLst>
          </a:custGeom>
          <a:solidFill>
            <a:schemeClr val="accent1"/>
          </a:solidFill>
          <a:ln w="12700" cap="rnd">
            <a:solidFill>
              <a:schemeClr val="bg1"/>
            </a:solidFill>
            <a:round/>
            <a:headEnd/>
            <a:tailEnd/>
          </a:ln>
        </p:spPr>
        <p:txBody>
          <a:bodyPr/>
          <a:lstStyle/>
          <a:p>
            <a:endParaRPr lang="tr-TR">
              <a:solidFill>
                <a:schemeClr val="bg1"/>
              </a:solidFill>
            </a:endParaRPr>
          </a:p>
        </p:txBody>
      </p:sp>
      <p:sp>
        <p:nvSpPr>
          <p:cNvPr id="378949" name="Freeform 69"/>
          <p:cNvSpPr>
            <a:spLocks/>
          </p:cNvSpPr>
          <p:nvPr/>
        </p:nvSpPr>
        <p:spPr bwMode="auto">
          <a:xfrm>
            <a:off x="7088188" y="2887663"/>
            <a:ext cx="15875" cy="22225"/>
          </a:xfrm>
          <a:custGeom>
            <a:avLst/>
            <a:gdLst>
              <a:gd name="T0" fmla="*/ 22682200 w 10"/>
              <a:gd name="T1" fmla="*/ 32762825 h 14"/>
              <a:gd name="T2" fmla="*/ 0 w 10"/>
              <a:gd name="T3" fmla="*/ 0 h 14"/>
              <a:gd name="T4" fmla="*/ 0 60000 65536"/>
              <a:gd name="T5" fmla="*/ 0 60000 65536"/>
              <a:gd name="T6" fmla="*/ 0 w 10"/>
              <a:gd name="T7" fmla="*/ 0 h 14"/>
              <a:gd name="T8" fmla="*/ 10 w 10"/>
              <a:gd name="T9" fmla="*/ 14 h 14"/>
            </a:gdLst>
            <a:ahLst/>
            <a:cxnLst>
              <a:cxn ang="T4">
                <a:pos x="T0" y="T1"/>
              </a:cxn>
              <a:cxn ang="T5">
                <a:pos x="T2" y="T3"/>
              </a:cxn>
            </a:cxnLst>
            <a:rect l="T6" t="T7" r="T8" b="T9"/>
            <a:pathLst>
              <a:path w="10" h="14">
                <a:moveTo>
                  <a:pt x="9" y="13"/>
                </a:moveTo>
                <a:lnTo>
                  <a:pt x="0" y="0"/>
                </a:lnTo>
              </a:path>
            </a:pathLst>
          </a:custGeom>
          <a:noFill/>
          <a:ln w="12700" cap="rnd">
            <a:solidFill>
              <a:schemeClr val="bg1"/>
            </a:solidFill>
            <a:round/>
            <a:headEnd/>
            <a:tailEnd/>
          </a:ln>
        </p:spPr>
        <p:txBody>
          <a:bodyPr/>
          <a:lstStyle/>
          <a:p>
            <a:endParaRPr lang="tr-TR">
              <a:solidFill>
                <a:schemeClr val="bg1"/>
              </a:solidFill>
            </a:endParaRPr>
          </a:p>
        </p:txBody>
      </p:sp>
      <p:sp>
        <p:nvSpPr>
          <p:cNvPr id="378950" name="Text Box 70"/>
          <p:cNvSpPr txBox="1">
            <a:spLocks noChangeArrowheads="1"/>
          </p:cNvSpPr>
          <p:nvPr/>
        </p:nvSpPr>
        <p:spPr bwMode="auto">
          <a:xfrm>
            <a:off x="2490344" y="5113338"/>
            <a:ext cx="3506088" cy="461665"/>
          </a:xfrm>
          <a:prstGeom prst="rect">
            <a:avLst/>
          </a:prstGeom>
          <a:noFill/>
          <a:ln w="9525">
            <a:noFill/>
            <a:miter lim="800000"/>
            <a:headEnd/>
            <a:tailEnd/>
          </a:ln>
        </p:spPr>
        <p:txBody>
          <a:bodyPr wrap="none">
            <a:spAutoFit/>
          </a:bodyPr>
          <a:lstStyle/>
          <a:p>
            <a:pPr algn="ctr"/>
            <a:r>
              <a:rPr lang="tr-TR" sz="2400" dirty="0">
                <a:latin typeface="Comic Sans MS" pitchFamily="66" charset="0"/>
              </a:rPr>
              <a:t>Yükü kendine yakın taşı</a:t>
            </a:r>
          </a:p>
        </p:txBody>
      </p:sp>
      <p:sp>
        <p:nvSpPr>
          <p:cNvPr id="74" name="7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p:txBody>
          <a:bodyPr lIns="92075" tIns="46038" rIns="92075" bIns="46038"/>
          <a:lstStyle/>
          <a:p>
            <a:pPr eaLnBrk="1" hangingPunct="1"/>
            <a:r>
              <a:rPr lang="tr-TR" dirty="0" smtClean="0"/>
              <a:t>        </a:t>
            </a:r>
            <a:r>
              <a:rPr lang="tr-TR" dirty="0" smtClean="0">
                <a:solidFill>
                  <a:srgbClr val="FF3300"/>
                </a:solidFill>
              </a:rPr>
              <a:t>6. </a:t>
            </a:r>
            <a:r>
              <a:rPr lang="tr-TR" sz="3200" dirty="0" err="1" smtClean="0">
                <a:solidFill>
                  <a:schemeClr val="accent2"/>
                </a:solidFill>
                <a:latin typeface="Comic Sans MS" pitchFamily="66" charset="0"/>
              </a:rPr>
              <a:t>Psikososyal</a:t>
            </a:r>
            <a:r>
              <a:rPr lang="tr-TR" sz="3200" dirty="0" smtClean="0">
                <a:solidFill>
                  <a:schemeClr val="accent2"/>
                </a:solidFill>
                <a:latin typeface="Comic Sans MS" pitchFamily="66" charset="0"/>
              </a:rPr>
              <a:t> faktörler </a:t>
            </a:r>
          </a:p>
        </p:txBody>
      </p:sp>
      <p:sp>
        <p:nvSpPr>
          <p:cNvPr id="395267" name="Rectangle 3"/>
          <p:cNvSpPr>
            <a:spLocks noGrp="1" noChangeArrowheads="1"/>
          </p:cNvSpPr>
          <p:nvPr>
            <p:ph type="body" idx="4294967295"/>
          </p:nvPr>
        </p:nvSpPr>
        <p:spPr/>
        <p:txBody>
          <a:bodyPr lIns="92075" tIns="46038" rIns="92075" bIns="46038"/>
          <a:lstStyle/>
          <a:p>
            <a:pPr eaLnBrk="1" hangingPunct="1"/>
            <a:endParaRPr lang="tr-TR" dirty="0" smtClean="0">
              <a:solidFill>
                <a:srgbClr val="FF3300"/>
              </a:solidFill>
            </a:endParaRPr>
          </a:p>
          <a:p>
            <a:pPr eaLnBrk="1" hangingPunct="1">
              <a:lnSpc>
                <a:spcPct val="150000"/>
              </a:lnSpc>
              <a:buFont typeface="Wingdings" pitchFamily="2" charset="2"/>
              <a:buChar char="v"/>
            </a:pPr>
            <a:endParaRPr lang="tr-TR" dirty="0" smtClean="0">
              <a:latin typeface="Comic Sans MS" pitchFamily="66" charset="0"/>
            </a:endParaRPr>
          </a:p>
          <a:p>
            <a:pPr eaLnBrk="1" hangingPunct="1">
              <a:lnSpc>
                <a:spcPct val="150000"/>
              </a:lnSpc>
              <a:buFont typeface="Wingdings" pitchFamily="2" charset="2"/>
              <a:buChar char="v"/>
            </a:pPr>
            <a:r>
              <a:rPr lang="tr-TR" dirty="0" smtClean="0">
                <a:latin typeface="Comic Sans MS" pitchFamily="66" charset="0"/>
              </a:rPr>
              <a:t>Çalışma ortamındaki kişiler arasındaki ilişkilerin iyi olması ve işyeri ortamındaki tehlikelerin kontrol altına alınmış olması gerekir.</a:t>
            </a:r>
          </a:p>
          <a:p>
            <a:pPr eaLnBrk="1" hangingPunct="1"/>
            <a:endParaRPr lang="tr-TR" dirty="0" smtClean="0">
              <a:solidFill>
                <a:srgbClr val="FF3300"/>
              </a:solidFill>
            </a:endParaRPr>
          </a:p>
        </p:txBody>
      </p:sp>
      <p:pic>
        <p:nvPicPr>
          <p:cNvPr id="395268" name="Picture 4" descr="baret icon"/>
          <p:cNvPicPr>
            <a:picLocks noChangeAspect="1" noChangeArrowheads="1"/>
          </p:cNvPicPr>
          <p:nvPr/>
        </p:nvPicPr>
        <p:blipFill>
          <a:blip r:embed="rId3" cstate="print"/>
          <a:srcRect/>
          <a:stretch>
            <a:fillRect/>
          </a:stretch>
        </p:blipFill>
        <p:spPr bwMode="auto">
          <a:xfrm>
            <a:off x="395288" y="333375"/>
            <a:ext cx="1296987" cy="1511300"/>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5267">
                                            <p:txEl>
                                              <p:pRg st="2" end="2"/>
                                            </p:txEl>
                                          </p:spTgt>
                                        </p:tgtEl>
                                        <p:attrNameLst>
                                          <p:attrName>style.visibility</p:attrName>
                                        </p:attrNameLst>
                                      </p:cBhvr>
                                      <p:to>
                                        <p:strVal val="visible"/>
                                      </p:to>
                                    </p:set>
                                    <p:anim calcmode="lin" valueType="num">
                                      <p:cBhvr additive="base">
                                        <p:cTn id="7" dur="500" fill="hold"/>
                                        <p:tgtEl>
                                          <p:spTgt spid="3952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Dikdörtgen 1"/>
          <p:cNvSpPr>
            <a:spLocks noChangeArrowheads="1"/>
          </p:cNvSpPr>
          <p:nvPr/>
        </p:nvSpPr>
        <p:spPr bwMode="auto">
          <a:xfrm>
            <a:off x="242888" y="1412874"/>
            <a:ext cx="8642350" cy="4601260"/>
          </a:xfrm>
          <a:prstGeom prst="rect">
            <a:avLst/>
          </a:prstGeom>
          <a:noFill/>
          <a:ln w="9525">
            <a:noFill/>
            <a:miter lim="800000"/>
            <a:headEnd/>
            <a:tailEnd/>
          </a:ln>
        </p:spPr>
        <p:txBody>
          <a:bodyPr wrap="square">
            <a:spAutoFit/>
          </a:bodyPr>
          <a:lstStyle/>
          <a:p>
            <a:endParaRPr lang="tr-TR" sz="2900" dirty="0">
              <a:latin typeface="Arial" pitchFamily="34" charset="0"/>
            </a:endParaRPr>
          </a:p>
          <a:p>
            <a:r>
              <a:rPr lang="tr-TR" sz="3200" dirty="0" err="1">
                <a:solidFill>
                  <a:srgbClr val="FF0000"/>
                </a:solidFill>
                <a:latin typeface="Comic Sans MS" pitchFamily="66" charset="0"/>
              </a:rPr>
              <a:t>Sosyo</a:t>
            </a:r>
            <a:r>
              <a:rPr lang="tr-TR" sz="3200" dirty="0">
                <a:solidFill>
                  <a:srgbClr val="FF0000"/>
                </a:solidFill>
                <a:latin typeface="Comic Sans MS" pitchFamily="66" charset="0"/>
              </a:rPr>
              <a:t>-Psikolojik Etkenler</a:t>
            </a:r>
          </a:p>
          <a:p>
            <a:endParaRPr lang="tr-TR" sz="4000" dirty="0">
              <a:latin typeface="Arial" pitchFamily="34" charset="0"/>
            </a:endParaRPr>
          </a:p>
          <a:p>
            <a:r>
              <a:rPr lang="tr-TR" sz="2400" dirty="0">
                <a:solidFill>
                  <a:srgbClr val="FF0000"/>
                </a:solidFill>
                <a:latin typeface="Comic Sans MS" pitchFamily="66" charset="0"/>
              </a:rPr>
              <a:t>Stres </a:t>
            </a:r>
          </a:p>
          <a:p>
            <a:endParaRPr lang="tr-TR" sz="2400" dirty="0">
              <a:solidFill>
                <a:srgbClr val="FF0000"/>
              </a:solidFill>
              <a:latin typeface="Comic Sans MS" pitchFamily="66" charset="0"/>
            </a:endParaRPr>
          </a:p>
          <a:p>
            <a:endParaRPr lang="tr-TR" sz="2400" dirty="0">
              <a:solidFill>
                <a:srgbClr val="FF0000"/>
              </a:solidFill>
              <a:latin typeface="Comic Sans MS" pitchFamily="66" charset="0"/>
            </a:endParaRPr>
          </a:p>
          <a:p>
            <a:endParaRPr lang="tr-TR" sz="2400" dirty="0" smtClean="0">
              <a:solidFill>
                <a:srgbClr val="FF0000"/>
              </a:solidFill>
              <a:latin typeface="Comic Sans MS" pitchFamily="66" charset="0"/>
            </a:endParaRPr>
          </a:p>
          <a:p>
            <a:endParaRPr lang="tr-TR" sz="2400" dirty="0" smtClean="0">
              <a:solidFill>
                <a:srgbClr val="FF0000"/>
              </a:solidFill>
              <a:latin typeface="Comic Sans MS" pitchFamily="66" charset="0"/>
            </a:endParaRPr>
          </a:p>
          <a:p>
            <a:endParaRPr lang="tr-TR" sz="2400" dirty="0" smtClean="0">
              <a:solidFill>
                <a:srgbClr val="FF0000"/>
              </a:solidFill>
              <a:latin typeface="Comic Sans MS" pitchFamily="66" charset="0"/>
            </a:endParaRPr>
          </a:p>
          <a:p>
            <a:endParaRPr lang="tr-TR" sz="2400" dirty="0">
              <a:solidFill>
                <a:srgbClr val="FF0000"/>
              </a:solidFill>
              <a:latin typeface="Comic Sans MS" pitchFamily="66" charset="0"/>
            </a:endParaRPr>
          </a:p>
          <a:p>
            <a:r>
              <a:rPr lang="tr-TR" sz="2400" dirty="0">
                <a:solidFill>
                  <a:srgbClr val="FF0000"/>
                </a:solidFill>
                <a:latin typeface="Comic Sans MS" pitchFamily="66" charset="0"/>
              </a:rPr>
              <a:t>İşyeri Şiddeti</a:t>
            </a:r>
          </a:p>
        </p:txBody>
      </p:sp>
      <p:sp>
        <p:nvSpPr>
          <p:cNvPr id="396291" name="Metin kutusu 2"/>
          <p:cNvSpPr txBox="1">
            <a:spLocks noChangeArrowheads="1"/>
          </p:cNvSpPr>
          <p:nvPr/>
        </p:nvSpPr>
        <p:spPr bwMode="auto">
          <a:xfrm>
            <a:off x="608013" y="204788"/>
            <a:ext cx="8277225" cy="1077218"/>
          </a:xfrm>
          <a:prstGeom prst="rect">
            <a:avLst/>
          </a:prstGeom>
          <a:noFill/>
          <a:ln w="9525">
            <a:noFill/>
            <a:miter lim="800000"/>
            <a:headEnd/>
            <a:tailEnd/>
          </a:ln>
        </p:spPr>
        <p:txBody>
          <a:bodyPr>
            <a:spAutoFit/>
          </a:bodyPr>
          <a:lstStyle/>
          <a:p>
            <a:pPr marL="742950" lvl="1" indent="-285750" algn="ctr" eaLnBrk="0" hangingPunct="0"/>
            <a:r>
              <a:rPr lang="tr-TR" sz="3200" dirty="0">
                <a:solidFill>
                  <a:schemeClr val="accent2"/>
                </a:solidFill>
                <a:latin typeface="Comic Sans MS" pitchFamily="66" charset="0"/>
              </a:rPr>
              <a:t>MESLEK HASTALIKLARININ NEDENLERİ</a:t>
            </a:r>
          </a:p>
        </p:txBody>
      </p:sp>
      <p:pic>
        <p:nvPicPr>
          <p:cNvPr id="396292" name="3 Resim" descr="stres.jpg"/>
          <p:cNvPicPr>
            <a:picLocks noChangeAspect="1"/>
          </p:cNvPicPr>
          <p:nvPr/>
        </p:nvPicPr>
        <p:blipFill>
          <a:blip r:embed="rId3" cstate="print"/>
          <a:srcRect/>
          <a:stretch>
            <a:fillRect/>
          </a:stretch>
        </p:blipFill>
        <p:spPr bwMode="auto">
          <a:xfrm>
            <a:off x="4857750" y="2714625"/>
            <a:ext cx="1746250" cy="1565275"/>
          </a:xfrm>
          <a:prstGeom prst="rect">
            <a:avLst/>
          </a:prstGeom>
          <a:noFill/>
          <a:ln w="9525">
            <a:noFill/>
            <a:miter lim="800000"/>
            <a:headEnd/>
            <a:tailEnd/>
          </a:ln>
        </p:spPr>
      </p:pic>
      <p:pic>
        <p:nvPicPr>
          <p:cNvPr id="396293" name="4 Resim" descr="u1_isyerinde_psikolojik_siddet.jpg"/>
          <p:cNvPicPr>
            <a:picLocks noChangeAspect="1"/>
          </p:cNvPicPr>
          <p:nvPr/>
        </p:nvPicPr>
        <p:blipFill>
          <a:blip r:embed="rId4" cstate="print"/>
          <a:srcRect/>
          <a:stretch>
            <a:fillRect/>
          </a:stretch>
        </p:blipFill>
        <p:spPr bwMode="auto">
          <a:xfrm>
            <a:off x="4929188" y="4714875"/>
            <a:ext cx="1485900" cy="1714500"/>
          </a:xfrm>
          <a:prstGeom prst="rect">
            <a:avLst/>
          </a:prstGeom>
          <a:noFill/>
          <a:ln w="9525">
            <a:noFill/>
            <a:miter lim="800000"/>
            <a:headEnd/>
            <a:tailEnd/>
          </a:ln>
        </p:spPr>
      </p:pic>
      <p:sp>
        <p:nvSpPr>
          <p:cNvPr id="6" name="5 Çentikli Sağ Ok"/>
          <p:cNvSpPr/>
          <p:nvPr/>
        </p:nvSpPr>
        <p:spPr>
          <a:xfrm>
            <a:off x="2428875" y="2928938"/>
            <a:ext cx="1500188" cy="9286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6 Çentikli Sağ Ok"/>
          <p:cNvSpPr/>
          <p:nvPr/>
        </p:nvSpPr>
        <p:spPr>
          <a:xfrm>
            <a:off x="3286125" y="5500688"/>
            <a:ext cx="1357313" cy="7858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4 Resim" descr="stres.jpg"/>
          <p:cNvPicPr>
            <a:picLocks noChangeAspect="1"/>
          </p:cNvPicPr>
          <p:nvPr/>
        </p:nvPicPr>
        <p:blipFill>
          <a:blip r:embed="rId3" cstate="print"/>
          <a:srcRect/>
          <a:stretch>
            <a:fillRect/>
          </a:stretch>
        </p:blipFill>
        <p:spPr bwMode="auto">
          <a:xfrm>
            <a:off x="3491880" y="3140968"/>
            <a:ext cx="4598813" cy="2664296"/>
          </a:xfrm>
          <a:prstGeom prst="rect">
            <a:avLst/>
          </a:prstGeom>
          <a:noFill/>
          <a:ln w="9525">
            <a:noFill/>
            <a:miter lim="800000"/>
            <a:headEnd/>
            <a:tailEnd/>
          </a:ln>
        </p:spPr>
      </p:pic>
      <p:sp>
        <p:nvSpPr>
          <p:cNvPr id="398339" name="Dikdörtgen 1"/>
          <p:cNvSpPr>
            <a:spLocks noChangeArrowheads="1"/>
          </p:cNvSpPr>
          <p:nvPr/>
        </p:nvSpPr>
        <p:spPr bwMode="auto">
          <a:xfrm>
            <a:off x="251520" y="908720"/>
            <a:ext cx="8642350" cy="1569660"/>
          </a:xfrm>
          <a:prstGeom prst="rect">
            <a:avLst/>
          </a:prstGeom>
          <a:noFill/>
          <a:ln w="9525">
            <a:noFill/>
            <a:miter lim="800000"/>
            <a:headEnd/>
            <a:tailEnd/>
          </a:ln>
        </p:spPr>
        <p:txBody>
          <a:bodyPr>
            <a:spAutoFit/>
          </a:bodyPr>
          <a:lstStyle/>
          <a:p>
            <a:r>
              <a:rPr lang="tr-TR" sz="2400" b="1" dirty="0" smtClean="0">
                <a:solidFill>
                  <a:schemeClr val="accent2"/>
                </a:solidFill>
                <a:latin typeface="Comic Sans MS" pitchFamily="66" charset="0"/>
              </a:rPr>
              <a:t>Stres </a:t>
            </a:r>
            <a:r>
              <a:rPr lang="tr-TR" sz="2400" b="1" dirty="0">
                <a:solidFill>
                  <a:schemeClr val="accent2"/>
                </a:solidFill>
                <a:latin typeface="Comic Sans MS" pitchFamily="66" charset="0"/>
              </a:rPr>
              <a:t>Nedir</a:t>
            </a:r>
            <a:r>
              <a:rPr lang="tr-TR" sz="2400" b="1" dirty="0" smtClean="0">
                <a:solidFill>
                  <a:schemeClr val="accent2"/>
                </a:solidFill>
                <a:latin typeface="Comic Sans MS" pitchFamily="66" charset="0"/>
              </a:rPr>
              <a:t>?</a:t>
            </a:r>
          </a:p>
          <a:p>
            <a:endParaRPr lang="tr-TR" sz="2400" b="1" dirty="0">
              <a:solidFill>
                <a:srgbClr val="FF0000"/>
              </a:solidFill>
              <a:latin typeface="Comic Sans MS" pitchFamily="66" charset="0"/>
            </a:endParaRPr>
          </a:p>
          <a:p>
            <a:r>
              <a:rPr lang="tr-TR" sz="2400" dirty="0">
                <a:latin typeface="Comic Sans MS" pitchFamily="66" charset="0"/>
              </a:rPr>
              <a:t>Bireyin</a:t>
            </a:r>
            <a:r>
              <a:rPr lang="en-AU" sz="2400" dirty="0">
                <a:latin typeface="Comic Sans MS" pitchFamily="66" charset="0"/>
              </a:rPr>
              <a:t>, </a:t>
            </a:r>
            <a:r>
              <a:rPr lang="en-AU" sz="2400" dirty="0" err="1">
                <a:latin typeface="Comic Sans MS" pitchFamily="66" charset="0"/>
              </a:rPr>
              <a:t>fiziksel</a:t>
            </a:r>
            <a:r>
              <a:rPr lang="en-AU" sz="2400" dirty="0">
                <a:latin typeface="Comic Sans MS" pitchFamily="66" charset="0"/>
              </a:rPr>
              <a:t> </a:t>
            </a:r>
            <a:r>
              <a:rPr lang="en-AU" sz="2400" dirty="0" err="1">
                <a:latin typeface="Comic Sans MS" pitchFamily="66" charset="0"/>
              </a:rPr>
              <a:t>ve</a:t>
            </a:r>
            <a:r>
              <a:rPr lang="en-AU" sz="2400" dirty="0">
                <a:latin typeface="Comic Sans MS" pitchFamily="66" charset="0"/>
              </a:rPr>
              <a:t> </a:t>
            </a:r>
            <a:r>
              <a:rPr lang="en-AU" sz="2400" dirty="0" err="1">
                <a:latin typeface="Comic Sans MS" pitchFamily="66" charset="0"/>
              </a:rPr>
              <a:t>ruhsal</a:t>
            </a:r>
            <a:r>
              <a:rPr lang="en-AU" sz="2400" dirty="0">
                <a:latin typeface="Comic Sans MS" pitchFamily="66" charset="0"/>
              </a:rPr>
              <a:t> </a:t>
            </a:r>
            <a:r>
              <a:rPr lang="en-AU" sz="2400" dirty="0" err="1">
                <a:latin typeface="Comic Sans MS" pitchFamily="66" charset="0"/>
              </a:rPr>
              <a:t>sınırlarının</a:t>
            </a:r>
            <a:r>
              <a:rPr lang="en-AU" sz="2400" dirty="0">
                <a:latin typeface="Comic Sans MS" pitchFamily="66" charset="0"/>
              </a:rPr>
              <a:t> </a:t>
            </a:r>
            <a:r>
              <a:rPr lang="en-AU" sz="2400" dirty="0" err="1">
                <a:latin typeface="Comic Sans MS" pitchFamily="66" charset="0"/>
              </a:rPr>
              <a:t>tehdit</a:t>
            </a:r>
            <a:r>
              <a:rPr lang="en-AU" sz="2400" dirty="0">
                <a:latin typeface="Comic Sans MS" pitchFamily="66" charset="0"/>
              </a:rPr>
              <a:t> </a:t>
            </a:r>
            <a:r>
              <a:rPr lang="en-AU" sz="2400" dirty="0" err="1">
                <a:latin typeface="Comic Sans MS" pitchFamily="66" charset="0"/>
              </a:rPr>
              <a:t>edilmesi</a:t>
            </a:r>
            <a:r>
              <a:rPr lang="en-AU" sz="2400" dirty="0">
                <a:latin typeface="Comic Sans MS" pitchFamily="66" charset="0"/>
              </a:rPr>
              <a:t> </a:t>
            </a:r>
            <a:r>
              <a:rPr lang="en-AU" sz="2400" dirty="0" err="1">
                <a:latin typeface="Comic Sans MS" pitchFamily="66" charset="0"/>
              </a:rPr>
              <a:t>veya</a:t>
            </a:r>
            <a:r>
              <a:rPr lang="en-AU" sz="2400" dirty="0">
                <a:latin typeface="Comic Sans MS" pitchFamily="66" charset="0"/>
              </a:rPr>
              <a:t> </a:t>
            </a:r>
            <a:r>
              <a:rPr lang="en-AU" sz="2400" dirty="0" err="1">
                <a:latin typeface="Comic Sans MS" pitchFamily="66" charset="0"/>
              </a:rPr>
              <a:t>zorlanması</a:t>
            </a:r>
            <a:r>
              <a:rPr lang="en-AU" sz="2400" dirty="0">
                <a:latin typeface="Comic Sans MS" pitchFamily="66" charset="0"/>
              </a:rPr>
              <a:t> </a:t>
            </a:r>
            <a:r>
              <a:rPr lang="en-AU" sz="2400" dirty="0" err="1">
                <a:latin typeface="Comic Sans MS" pitchFamily="66" charset="0"/>
              </a:rPr>
              <a:t>ile</a:t>
            </a:r>
            <a:r>
              <a:rPr lang="en-AU" sz="2400" dirty="0">
                <a:latin typeface="Comic Sans MS" pitchFamily="66" charset="0"/>
              </a:rPr>
              <a:t> </a:t>
            </a:r>
            <a:r>
              <a:rPr lang="en-AU" sz="2400" dirty="0" err="1">
                <a:latin typeface="Comic Sans MS" pitchFamily="66" charset="0"/>
              </a:rPr>
              <a:t>ortaya</a:t>
            </a:r>
            <a:r>
              <a:rPr lang="en-AU" sz="2400" dirty="0">
                <a:latin typeface="Comic Sans MS" pitchFamily="66" charset="0"/>
              </a:rPr>
              <a:t> </a:t>
            </a:r>
            <a:r>
              <a:rPr lang="en-AU" sz="2400" dirty="0" err="1">
                <a:latin typeface="Comic Sans MS" pitchFamily="66" charset="0"/>
              </a:rPr>
              <a:t>çıkan</a:t>
            </a:r>
            <a:r>
              <a:rPr lang="en-AU" sz="2400" dirty="0">
                <a:latin typeface="Comic Sans MS" pitchFamily="66" charset="0"/>
              </a:rPr>
              <a:t> </a:t>
            </a:r>
            <a:r>
              <a:rPr lang="en-AU" sz="2400" dirty="0" err="1">
                <a:latin typeface="Comic Sans MS" pitchFamily="66" charset="0"/>
              </a:rPr>
              <a:t>psikolojik</a:t>
            </a:r>
            <a:r>
              <a:rPr lang="tr-TR" sz="2400" dirty="0">
                <a:latin typeface="Comic Sans MS" pitchFamily="66" charset="0"/>
              </a:rPr>
              <a:t> </a:t>
            </a:r>
            <a:r>
              <a:rPr lang="en-AU" sz="2400" dirty="0" err="1">
                <a:latin typeface="Comic Sans MS" pitchFamily="66" charset="0"/>
              </a:rPr>
              <a:t>bir</a:t>
            </a:r>
            <a:r>
              <a:rPr lang="en-AU" sz="2400" dirty="0">
                <a:latin typeface="Comic Sans MS" pitchFamily="66" charset="0"/>
              </a:rPr>
              <a:t> </a:t>
            </a:r>
            <a:r>
              <a:rPr lang="en-AU" sz="2400" dirty="0" err="1">
                <a:latin typeface="Comic Sans MS" pitchFamily="66" charset="0"/>
              </a:rPr>
              <a:t>durumdur</a:t>
            </a:r>
            <a:r>
              <a:rPr lang="en-AU" sz="2400" dirty="0">
                <a:latin typeface="Comic Sans MS" pitchFamily="66" charset="0"/>
              </a:rPr>
              <a:t>. </a:t>
            </a:r>
          </a:p>
        </p:txBody>
      </p:sp>
      <p:pic>
        <p:nvPicPr>
          <p:cNvPr id="398341" name="3 Resim" descr="stress.jpg"/>
          <p:cNvPicPr>
            <a:picLocks noChangeAspect="1"/>
          </p:cNvPicPr>
          <p:nvPr/>
        </p:nvPicPr>
        <p:blipFill>
          <a:blip r:embed="rId4" cstate="print"/>
          <a:srcRect/>
          <a:stretch>
            <a:fillRect/>
          </a:stretch>
        </p:blipFill>
        <p:spPr bwMode="auto">
          <a:xfrm>
            <a:off x="179512" y="3212976"/>
            <a:ext cx="3275856" cy="2592288"/>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Rot="1" noChangeArrowheads="1"/>
          </p:cNvSpPr>
          <p:nvPr>
            <p:ph type="title" idx="4294967295"/>
          </p:nvPr>
        </p:nvSpPr>
        <p:spPr>
          <a:xfrm>
            <a:off x="684213" y="620713"/>
            <a:ext cx="7772400" cy="738187"/>
          </a:xfrm>
        </p:spPr>
        <p:txBody>
          <a:bodyPr lIns="0" rIns="0" bIns="0" anchor="b">
            <a:normAutofit fontScale="90000"/>
          </a:bodyPr>
          <a:lstStyle/>
          <a:p>
            <a:pPr eaLnBrk="1" hangingPunct="1"/>
            <a:r>
              <a:rPr lang="tr-TR" sz="3200" b="1" dirty="0" smtClean="0">
                <a:solidFill>
                  <a:srgbClr val="C00000"/>
                </a:solidFill>
              </a:rPr>
              <a:t/>
            </a:r>
            <a:br>
              <a:rPr lang="tr-TR" sz="3200" b="1" dirty="0" smtClean="0">
                <a:solidFill>
                  <a:srgbClr val="C00000"/>
                </a:solidFill>
              </a:rPr>
            </a:br>
            <a:r>
              <a:rPr lang="tr-TR" sz="3200" b="1" dirty="0" smtClean="0">
                <a:solidFill>
                  <a:srgbClr val="C00000"/>
                </a:solidFill>
              </a:rPr>
              <a:t/>
            </a:r>
            <a:br>
              <a:rPr lang="tr-TR" sz="3200" b="1" dirty="0" smtClean="0">
                <a:solidFill>
                  <a:srgbClr val="C00000"/>
                </a:solidFill>
              </a:rPr>
            </a:br>
            <a:r>
              <a:rPr lang="tr-TR" sz="3200" b="1" dirty="0" smtClean="0">
                <a:solidFill>
                  <a:srgbClr val="C00000"/>
                </a:solidFill>
              </a:rPr>
              <a:t/>
            </a:r>
            <a:br>
              <a:rPr lang="tr-TR" sz="3200" b="1" dirty="0" smtClean="0">
                <a:solidFill>
                  <a:srgbClr val="C00000"/>
                </a:solidFill>
              </a:rPr>
            </a:br>
            <a:r>
              <a:rPr lang="tr-TR" sz="3200" b="1" dirty="0" smtClean="0">
                <a:solidFill>
                  <a:srgbClr val="C00000"/>
                </a:solidFill>
              </a:rPr>
              <a:t/>
            </a:r>
            <a:br>
              <a:rPr lang="tr-TR" sz="3200" b="1" dirty="0" smtClean="0">
                <a:solidFill>
                  <a:srgbClr val="C00000"/>
                </a:solidFill>
              </a:rPr>
            </a:br>
            <a:r>
              <a:rPr lang="tr-TR" sz="3200" b="1" dirty="0" smtClean="0">
                <a:solidFill>
                  <a:srgbClr val="C00000"/>
                </a:solidFill>
              </a:rPr>
              <a:t/>
            </a:r>
            <a:br>
              <a:rPr lang="tr-TR" sz="3200" b="1" dirty="0" smtClean="0">
                <a:solidFill>
                  <a:srgbClr val="C00000"/>
                </a:solidFill>
              </a:rPr>
            </a:br>
            <a:r>
              <a:rPr lang="tr-TR" sz="3200" b="1" dirty="0" smtClean="0">
                <a:solidFill>
                  <a:srgbClr val="C00000"/>
                </a:solidFill>
              </a:rPr>
              <a:t/>
            </a:r>
            <a:br>
              <a:rPr lang="tr-TR" sz="3200" b="1" dirty="0" smtClean="0">
                <a:solidFill>
                  <a:srgbClr val="C00000"/>
                </a:solidFill>
              </a:rPr>
            </a:br>
            <a:r>
              <a:rPr lang="tr-TR" sz="3600" dirty="0" smtClean="0">
                <a:solidFill>
                  <a:schemeClr val="accent2"/>
                </a:solidFill>
                <a:latin typeface="Comic Sans MS" pitchFamily="66" charset="0"/>
              </a:rPr>
              <a:t>STRESİN NEDENLERİ / BİREYSEL</a:t>
            </a:r>
            <a:endParaRPr lang="en-AU" sz="3600" dirty="0" smtClean="0">
              <a:solidFill>
                <a:schemeClr val="accent2"/>
              </a:solidFill>
              <a:latin typeface="Comic Sans MS" pitchFamily="66" charset="0"/>
            </a:endParaRPr>
          </a:p>
        </p:txBody>
      </p:sp>
      <p:sp>
        <p:nvSpPr>
          <p:cNvPr id="352259" name="Rectangle 3"/>
          <p:cNvSpPr>
            <a:spLocks noGrp="1" noRot="1" noChangeArrowheads="1"/>
          </p:cNvSpPr>
          <p:nvPr>
            <p:ph type="body" idx="4294967295"/>
          </p:nvPr>
        </p:nvSpPr>
        <p:spPr>
          <a:xfrm>
            <a:off x="285750" y="1428750"/>
            <a:ext cx="8569325" cy="5111750"/>
          </a:xfrm>
        </p:spPr>
        <p:txBody>
          <a:bodyPr>
            <a:normAutofit/>
          </a:bodyPr>
          <a:lstStyle/>
          <a:p>
            <a:pPr marL="273050" indent="-273050" eaLnBrk="1" hangingPunct="1">
              <a:buFont typeface="Wingdings" pitchFamily="2" charset="2"/>
              <a:buChar char="v"/>
            </a:pPr>
            <a:r>
              <a:rPr lang="tr-TR" dirty="0" smtClean="0">
                <a:latin typeface="Comic Sans MS" pitchFamily="66" charset="0"/>
              </a:rPr>
              <a:t>Ulaşılması güç beklentiler içinde olmak,</a:t>
            </a:r>
          </a:p>
          <a:p>
            <a:pPr marL="273050" indent="-273050" eaLnBrk="1" hangingPunct="1">
              <a:buFont typeface="Wingdings" pitchFamily="2" charset="2"/>
              <a:buChar char="v"/>
            </a:pPr>
            <a:r>
              <a:rPr lang="tr-TR" dirty="0" smtClean="0">
                <a:latin typeface="Comic Sans MS" pitchFamily="66" charset="0"/>
              </a:rPr>
              <a:t>Herhangi bir şekilde olumlu ya da olumsuz değişiklikler yaşama,</a:t>
            </a:r>
          </a:p>
          <a:p>
            <a:pPr marL="273050" indent="-273050" eaLnBrk="1" hangingPunct="1">
              <a:buFont typeface="Wingdings" pitchFamily="2" charset="2"/>
              <a:buChar char="v"/>
            </a:pPr>
            <a:r>
              <a:rPr lang="tr-TR" dirty="0" smtClean="0">
                <a:latin typeface="Comic Sans MS" pitchFamily="66" charset="0"/>
              </a:rPr>
              <a:t>Çaresiz ve ümitsiz duygular,</a:t>
            </a:r>
          </a:p>
          <a:p>
            <a:pPr marL="273050" indent="-273050" eaLnBrk="1" hangingPunct="1">
              <a:buFont typeface="Wingdings" pitchFamily="2" charset="2"/>
              <a:buChar char="v"/>
            </a:pPr>
            <a:r>
              <a:rPr lang="tr-TR" dirty="0" smtClean="0">
                <a:latin typeface="Comic Sans MS" pitchFamily="66" charset="0"/>
              </a:rPr>
              <a:t>İstenmeyen çevresel etmenler (gürültü, ısı, soğuk)</a:t>
            </a:r>
          </a:p>
          <a:p>
            <a:pPr marL="273050" indent="-273050">
              <a:lnSpc>
                <a:spcPct val="140000"/>
              </a:lnSpc>
              <a:buFont typeface="Wingdings" pitchFamily="2" charset="2"/>
              <a:buChar char="v"/>
            </a:pPr>
            <a:r>
              <a:rPr lang="tr-TR" dirty="0" smtClean="0">
                <a:latin typeface="Comic Sans MS" pitchFamily="66" charset="0"/>
              </a:rPr>
              <a:t>Akılcı olmayan düşünce biçimleri,</a:t>
            </a:r>
          </a:p>
          <a:p>
            <a:pPr marL="273050" indent="-273050">
              <a:lnSpc>
                <a:spcPct val="140000"/>
              </a:lnSpc>
              <a:buFont typeface="Wingdings" pitchFamily="2" charset="2"/>
              <a:buChar char="v"/>
            </a:pPr>
            <a:r>
              <a:rPr lang="tr-TR" dirty="0" smtClean="0">
                <a:latin typeface="Comic Sans MS" pitchFamily="66" charset="0"/>
              </a:rPr>
              <a:t>Destek kaynaklarının eksik olması, </a:t>
            </a:r>
          </a:p>
          <a:p>
            <a:pPr marL="273050" indent="-273050">
              <a:lnSpc>
                <a:spcPct val="140000"/>
              </a:lnSpc>
              <a:buFont typeface="Wingdings" pitchFamily="2" charset="2"/>
              <a:buChar char="v"/>
            </a:pPr>
            <a:r>
              <a:rPr lang="tr-TR" dirty="0" smtClean="0">
                <a:latin typeface="Comic Sans MS" pitchFamily="66" charset="0"/>
              </a:rPr>
              <a:t>Başarısızlık korkusu, </a:t>
            </a:r>
          </a:p>
          <a:p>
            <a:pPr marL="273050" indent="-273050">
              <a:lnSpc>
                <a:spcPct val="140000"/>
              </a:lnSpc>
              <a:buFont typeface="Wingdings" pitchFamily="2" charset="2"/>
              <a:buChar char="v"/>
            </a:pPr>
            <a:r>
              <a:rPr lang="tr-TR" dirty="0" smtClean="0">
                <a:latin typeface="Comic Sans MS" pitchFamily="66" charset="0"/>
              </a:rPr>
              <a:t>Başarılı olmaya karşı duyulan korku,</a:t>
            </a:r>
          </a:p>
          <a:p>
            <a:pPr marL="273050" indent="-273050">
              <a:lnSpc>
                <a:spcPct val="140000"/>
              </a:lnSpc>
              <a:buFont typeface="Wingdings" pitchFamily="2" charset="2"/>
              <a:buChar char="v"/>
            </a:pPr>
            <a:r>
              <a:rPr lang="tr-TR" dirty="0" smtClean="0">
                <a:latin typeface="Comic Sans MS" pitchFamily="66" charset="0"/>
              </a:rPr>
              <a:t>Ailenin beklentilerinin fazla olması,</a:t>
            </a:r>
            <a:endParaRPr lang="en-AU" i="1" dirty="0" smtClean="0">
              <a:latin typeface="Comic Sans MS" pitchFamily="66" charset="0"/>
            </a:endParaRPr>
          </a:p>
        </p:txBody>
      </p:sp>
      <p:pic>
        <p:nvPicPr>
          <p:cNvPr id="399365" name="4 Resim" descr="stress.gif"/>
          <p:cNvPicPr>
            <a:picLocks noChangeAspect="1"/>
          </p:cNvPicPr>
          <p:nvPr/>
        </p:nvPicPr>
        <p:blipFill>
          <a:blip r:embed="rId3" cstate="print"/>
          <a:srcRect/>
          <a:stretch>
            <a:fillRect/>
          </a:stretch>
        </p:blipFill>
        <p:spPr bwMode="auto">
          <a:xfrm>
            <a:off x="5724128" y="3789040"/>
            <a:ext cx="2328111" cy="2232248"/>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anim calcmode="lin" valueType="num">
                                      <p:cBhvr additive="base">
                                        <p:cTn id="11" dur="500" fill="hold"/>
                                        <p:tgtEl>
                                          <p:spTgt spid="3522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22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anim calcmode="lin" valueType="num">
                                      <p:cBhvr additive="base">
                                        <p:cTn id="15" dur="500" fill="hold"/>
                                        <p:tgtEl>
                                          <p:spTgt spid="3522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22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2259">
                                            <p:txEl>
                                              <p:pRg st="3" end="3"/>
                                            </p:txEl>
                                          </p:spTgt>
                                        </p:tgtEl>
                                        <p:attrNameLst>
                                          <p:attrName>style.visibility</p:attrName>
                                        </p:attrNameLst>
                                      </p:cBhvr>
                                      <p:to>
                                        <p:strVal val="visible"/>
                                      </p:to>
                                    </p:set>
                                    <p:anim calcmode="lin" valueType="num">
                                      <p:cBhvr additive="base">
                                        <p:cTn id="19" dur="500" fill="hold"/>
                                        <p:tgtEl>
                                          <p:spTgt spid="3522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22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2259">
                                            <p:txEl>
                                              <p:pRg st="4" end="4"/>
                                            </p:txEl>
                                          </p:spTgt>
                                        </p:tgtEl>
                                        <p:attrNameLst>
                                          <p:attrName>style.visibility</p:attrName>
                                        </p:attrNameLst>
                                      </p:cBhvr>
                                      <p:to>
                                        <p:strVal val="visible"/>
                                      </p:to>
                                    </p:set>
                                    <p:anim calcmode="lin" valueType="num">
                                      <p:cBhvr additive="base">
                                        <p:cTn id="23" dur="500" fill="hold"/>
                                        <p:tgtEl>
                                          <p:spTgt spid="3522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22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2259">
                                            <p:txEl>
                                              <p:pRg st="5" end="5"/>
                                            </p:txEl>
                                          </p:spTgt>
                                        </p:tgtEl>
                                        <p:attrNameLst>
                                          <p:attrName>style.visibility</p:attrName>
                                        </p:attrNameLst>
                                      </p:cBhvr>
                                      <p:to>
                                        <p:strVal val="visible"/>
                                      </p:to>
                                    </p:set>
                                    <p:anim calcmode="lin" valueType="num">
                                      <p:cBhvr additive="base">
                                        <p:cTn id="27" dur="500" fill="hold"/>
                                        <p:tgtEl>
                                          <p:spTgt spid="3522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225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2259">
                                            <p:txEl>
                                              <p:pRg st="6" end="6"/>
                                            </p:txEl>
                                          </p:spTgt>
                                        </p:tgtEl>
                                        <p:attrNameLst>
                                          <p:attrName>style.visibility</p:attrName>
                                        </p:attrNameLst>
                                      </p:cBhvr>
                                      <p:to>
                                        <p:strVal val="visible"/>
                                      </p:to>
                                    </p:set>
                                    <p:anim calcmode="lin" valueType="num">
                                      <p:cBhvr additive="base">
                                        <p:cTn id="31" dur="500" fill="hold"/>
                                        <p:tgtEl>
                                          <p:spTgt spid="35225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225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2259">
                                            <p:txEl>
                                              <p:pRg st="7" end="7"/>
                                            </p:txEl>
                                          </p:spTgt>
                                        </p:tgtEl>
                                        <p:attrNameLst>
                                          <p:attrName>style.visibility</p:attrName>
                                        </p:attrNameLst>
                                      </p:cBhvr>
                                      <p:to>
                                        <p:strVal val="visible"/>
                                      </p:to>
                                    </p:set>
                                    <p:anim calcmode="lin" valueType="num">
                                      <p:cBhvr additive="base">
                                        <p:cTn id="35" dur="500" fill="hold"/>
                                        <p:tgtEl>
                                          <p:spTgt spid="35225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225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2259">
                                            <p:txEl>
                                              <p:pRg st="8" end="8"/>
                                            </p:txEl>
                                          </p:spTgt>
                                        </p:tgtEl>
                                        <p:attrNameLst>
                                          <p:attrName>style.visibility</p:attrName>
                                        </p:attrNameLst>
                                      </p:cBhvr>
                                      <p:to>
                                        <p:strVal val="visible"/>
                                      </p:to>
                                    </p:set>
                                    <p:anim calcmode="lin" valueType="num">
                                      <p:cBhvr additive="base">
                                        <p:cTn id="39" dur="500" fill="hold"/>
                                        <p:tgtEl>
                                          <p:spTgt spid="35225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522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allAtOnce"/>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3" name="Rectangle 3"/>
          <p:cNvSpPr>
            <a:spLocks noGrp="1" noRot="1" noChangeArrowheads="1"/>
          </p:cNvSpPr>
          <p:nvPr>
            <p:ph type="body" idx="4294967295"/>
          </p:nvPr>
        </p:nvSpPr>
        <p:spPr>
          <a:xfrm>
            <a:off x="0" y="260648"/>
            <a:ext cx="8686800" cy="6225877"/>
          </a:xfrm>
        </p:spPr>
        <p:txBody>
          <a:bodyPr>
            <a:normAutofit/>
          </a:bodyPr>
          <a:lstStyle/>
          <a:p>
            <a:pPr marL="273050" indent="-273050" eaLnBrk="1" hangingPunct="1">
              <a:lnSpc>
                <a:spcPct val="150000"/>
              </a:lnSpc>
              <a:buFont typeface="Wingdings" pitchFamily="2" charset="2"/>
              <a:buChar char="v"/>
            </a:pPr>
            <a:r>
              <a:rPr lang="tr-TR" sz="2800" dirty="0" smtClean="0">
                <a:latin typeface="Comic Sans MS" pitchFamily="66" charset="0"/>
              </a:rPr>
              <a:t>Gerçekleşmeyen idealler, </a:t>
            </a:r>
          </a:p>
          <a:p>
            <a:pPr marL="273050" indent="-273050" eaLnBrk="1" hangingPunct="1">
              <a:lnSpc>
                <a:spcPct val="150000"/>
              </a:lnSpc>
              <a:buFont typeface="Wingdings" pitchFamily="2" charset="2"/>
              <a:buChar char="v"/>
            </a:pPr>
            <a:r>
              <a:rPr lang="tr-TR" sz="2800" dirty="0" smtClean="0">
                <a:latin typeface="Comic Sans MS" pitchFamily="66" charset="0"/>
              </a:rPr>
              <a:t>Dengesiz beslenme, </a:t>
            </a:r>
          </a:p>
          <a:p>
            <a:pPr marL="273050" indent="-273050" eaLnBrk="1" hangingPunct="1">
              <a:lnSpc>
                <a:spcPct val="150000"/>
              </a:lnSpc>
              <a:buFont typeface="Wingdings" pitchFamily="2" charset="2"/>
              <a:buChar char="v"/>
            </a:pPr>
            <a:r>
              <a:rPr lang="tr-TR" sz="2800" dirty="0" smtClean="0">
                <a:latin typeface="Comic Sans MS" pitchFamily="66" charset="0"/>
              </a:rPr>
              <a:t>Belirli bir düzeyin altında hareket etmek, </a:t>
            </a:r>
          </a:p>
          <a:p>
            <a:pPr marL="273050" indent="-273050" eaLnBrk="1" hangingPunct="1">
              <a:lnSpc>
                <a:spcPct val="150000"/>
              </a:lnSpc>
              <a:buFont typeface="Wingdings" pitchFamily="2" charset="2"/>
              <a:buChar char="v"/>
            </a:pPr>
            <a:r>
              <a:rPr lang="tr-TR" sz="2800" dirty="0" smtClean="0">
                <a:latin typeface="Comic Sans MS" pitchFamily="66" charset="0"/>
              </a:rPr>
              <a:t>İlaç, sigara ve alkolü fazla miktarda tüketmek,</a:t>
            </a:r>
          </a:p>
          <a:p>
            <a:pPr marL="273050" indent="-273050" eaLnBrk="1" hangingPunct="1">
              <a:lnSpc>
                <a:spcPct val="120000"/>
              </a:lnSpc>
            </a:pPr>
            <a:endParaRPr lang="tr-TR" sz="2800" dirty="0" smtClean="0">
              <a:latin typeface="Comic Sans MS" pitchFamily="66" charset="0"/>
            </a:endParaRPr>
          </a:p>
          <a:p>
            <a:pPr marL="273050" indent="-273050" eaLnBrk="1" hangingPunct="1">
              <a:lnSpc>
                <a:spcPct val="140000"/>
              </a:lnSpc>
              <a:buNone/>
            </a:pPr>
            <a:endParaRPr lang="tr-TR" sz="3300" dirty="0" smtClean="0">
              <a:latin typeface="Calibri" pitchFamily="34" charset="0"/>
            </a:endParaRPr>
          </a:p>
        </p:txBody>
      </p:sp>
      <p:pic>
        <p:nvPicPr>
          <p:cNvPr id="401413" name="4 Resim" descr="Sinav-Oncesi-Dogru-Beslenmek-Gerekir.jpg"/>
          <p:cNvPicPr>
            <a:picLocks noChangeAspect="1"/>
          </p:cNvPicPr>
          <p:nvPr/>
        </p:nvPicPr>
        <p:blipFill>
          <a:blip r:embed="rId3" cstate="print"/>
          <a:srcRect/>
          <a:stretch>
            <a:fillRect/>
          </a:stretch>
        </p:blipFill>
        <p:spPr bwMode="auto">
          <a:xfrm>
            <a:off x="3995936" y="3068960"/>
            <a:ext cx="4031468" cy="3384376"/>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353283">
                                            <p:txEl>
                                              <p:pRg st="1" end="1"/>
                                            </p:txEl>
                                          </p:spTgt>
                                        </p:tgtEl>
                                        <p:attrNameLst>
                                          <p:attrName>style.visibility</p:attrName>
                                        </p:attrNameLst>
                                      </p:cBhvr>
                                      <p:to>
                                        <p:strVal val="visible"/>
                                      </p:to>
                                    </p:set>
                                    <p:anim calcmode="lin" valueType="num">
                                      <p:cBhvr additive="base">
                                        <p:cTn id="12" dur="500" fill="hold"/>
                                        <p:tgtEl>
                                          <p:spTgt spid="35328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328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353283">
                                            <p:txEl>
                                              <p:pRg st="2" end="2"/>
                                            </p:txEl>
                                          </p:spTgt>
                                        </p:tgtEl>
                                        <p:attrNameLst>
                                          <p:attrName>style.visibility</p:attrName>
                                        </p:attrNameLst>
                                      </p:cBhvr>
                                      <p:to>
                                        <p:strVal val="visible"/>
                                      </p:to>
                                    </p:set>
                                    <p:anim calcmode="lin" valueType="num">
                                      <p:cBhvr additive="base">
                                        <p:cTn id="17" dur="500" fill="hold"/>
                                        <p:tgtEl>
                                          <p:spTgt spid="3532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328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2" presetClass="entr" presetSubtype="8" fill="hold" grpId="0" nodeType="afterEffect">
                                  <p:stCondLst>
                                    <p:cond delay="2000"/>
                                  </p:stCondLst>
                                  <p:childTnLst>
                                    <p:set>
                                      <p:cBhvr>
                                        <p:cTn id="21" dur="1" fill="hold">
                                          <p:stCondLst>
                                            <p:cond delay="0"/>
                                          </p:stCondLst>
                                        </p:cTn>
                                        <p:tgtEl>
                                          <p:spTgt spid="353283">
                                            <p:txEl>
                                              <p:pRg st="3" end="3"/>
                                            </p:txEl>
                                          </p:spTgt>
                                        </p:tgtEl>
                                        <p:attrNameLst>
                                          <p:attrName>style.visibility</p:attrName>
                                        </p:attrNameLst>
                                      </p:cBhvr>
                                      <p:to>
                                        <p:strVal val="visible"/>
                                      </p:to>
                                    </p:set>
                                    <p:anim calcmode="lin" valueType="num">
                                      <p:cBhvr additive="base">
                                        <p:cTn id="22" dur="500" fill="hold"/>
                                        <p:tgtEl>
                                          <p:spTgt spid="35328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532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advAuto="200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5" name="Rectangle 1027"/>
          <p:cNvSpPr>
            <a:spLocks noGrp="1" noRot="1" noChangeArrowheads="1"/>
          </p:cNvSpPr>
          <p:nvPr>
            <p:ph type="body" idx="4294967295"/>
          </p:nvPr>
        </p:nvSpPr>
        <p:spPr>
          <a:xfrm>
            <a:off x="357188" y="642938"/>
            <a:ext cx="8447087" cy="4114800"/>
          </a:xfrm>
        </p:spPr>
        <p:txBody>
          <a:bodyPr>
            <a:normAutofit/>
          </a:bodyPr>
          <a:lstStyle/>
          <a:p>
            <a:pPr marL="273050" indent="-273050" eaLnBrk="1" hangingPunct="1">
              <a:lnSpc>
                <a:spcPct val="150000"/>
              </a:lnSpc>
              <a:spcBef>
                <a:spcPct val="0"/>
              </a:spcBef>
              <a:buFont typeface="Wingdings" pitchFamily="2" charset="2"/>
              <a:buChar char="v"/>
            </a:pPr>
            <a:r>
              <a:rPr lang="tr-TR" dirty="0" smtClean="0">
                <a:latin typeface="Comic Sans MS" pitchFamily="66" charset="0"/>
              </a:rPr>
              <a:t>Ağır işler, uzun çalışma saatleri ve yetersiz dinlenme</a:t>
            </a:r>
          </a:p>
          <a:p>
            <a:pPr marL="273050" indent="-273050" eaLnBrk="1" hangingPunct="1">
              <a:lnSpc>
                <a:spcPct val="150000"/>
              </a:lnSpc>
              <a:spcBef>
                <a:spcPct val="0"/>
              </a:spcBef>
              <a:buFont typeface="Wingdings" pitchFamily="2" charset="2"/>
              <a:buChar char="v"/>
            </a:pPr>
            <a:r>
              <a:rPr lang="tr-TR" dirty="0" smtClean="0">
                <a:latin typeface="Comic Sans MS" pitchFamily="66" charset="0"/>
              </a:rPr>
              <a:t>İş ritminin yüksek ve zorlayıcı olması</a:t>
            </a:r>
          </a:p>
          <a:p>
            <a:pPr marL="273050" indent="-273050" eaLnBrk="1" hangingPunct="1">
              <a:lnSpc>
                <a:spcPct val="150000"/>
              </a:lnSpc>
              <a:spcBef>
                <a:spcPct val="0"/>
              </a:spcBef>
              <a:buFont typeface="Wingdings" pitchFamily="2" charset="2"/>
              <a:buChar char="v"/>
            </a:pPr>
            <a:r>
              <a:rPr lang="tr-TR" dirty="0" smtClean="0">
                <a:latin typeface="Comic Sans MS" pitchFamily="66" charset="0"/>
              </a:rPr>
              <a:t>Ağır sorumluluklar</a:t>
            </a:r>
          </a:p>
          <a:p>
            <a:pPr marL="273050" indent="-273050" eaLnBrk="1" hangingPunct="1">
              <a:lnSpc>
                <a:spcPct val="150000"/>
              </a:lnSpc>
              <a:spcBef>
                <a:spcPct val="0"/>
              </a:spcBef>
              <a:buFont typeface="Wingdings" pitchFamily="2" charset="2"/>
              <a:buChar char="v"/>
            </a:pPr>
            <a:r>
              <a:rPr lang="tr-TR" dirty="0" smtClean="0">
                <a:latin typeface="Comic Sans MS" pitchFamily="66" charset="0"/>
              </a:rPr>
              <a:t>Doyumsuz, monoton, sıkıcı ve anlamsız işler</a:t>
            </a:r>
          </a:p>
          <a:p>
            <a:pPr marL="273050" indent="-273050" eaLnBrk="1" hangingPunct="1">
              <a:lnSpc>
                <a:spcPct val="150000"/>
              </a:lnSpc>
              <a:spcBef>
                <a:spcPct val="0"/>
              </a:spcBef>
              <a:buFont typeface="Wingdings" pitchFamily="2" charset="2"/>
              <a:buChar char="v"/>
            </a:pPr>
            <a:r>
              <a:rPr lang="tr-TR" dirty="0" smtClean="0">
                <a:latin typeface="Comic Sans MS" pitchFamily="66" charset="0"/>
              </a:rPr>
              <a:t>İşte belli bir ortamda uzun süreli çalışmalar</a:t>
            </a:r>
          </a:p>
          <a:p>
            <a:pPr marL="273050" indent="-273050" eaLnBrk="1" hangingPunct="1">
              <a:lnSpc>
                <a:spcPct val="150000"/>
              </a:lnSpc>
              <a:spcBef>
                <a:spcPct val="0"/>
              </a:spcBef>
              <a:buFont typeface="Wingdings" pitchFamily="2" charset="2"/>
              <a:buChar char="v"/>
            </a:pPr>
            <a:r>
              <a:rPr lang="tr-TR" dirty="0" smtClean="0">
                <a:latin typeface="Comic Sans MS" pitchFamily="66" charset="0"/>
              </a:rPr>
              <a:t>İş koşulları, </a:t>
            </a:r>
            <a:r>
              <a:rPr lang="tr-TR" dirty="0" err="1" smtClean="0">
                <a:latin typeface="Comic Sans MS" pitchFamily="66" charset="0"/>
              </a:rPr>
              <a:t>işyükü</a:t>
            </a:r>
            <a:r>
              <a:rPr lang="tr-TR" dirty="0" smtClean="0">
                <a:latin typeface="Comic Sans MS" pitchFamily="66" charset="0"/>
              </a:rPr>
              <a:t> ve iş ritmi zorlukları</a:t>
            </a:r>
            <a:endParaRPr lang="en-AU" dirty="0" smtClean="0">
              <a:latin typeface="Comic Sans MS" pitchFamily="66" charset="0"/>
            </a:endParaRPr>
          </a:p>
        </p:txBody>
      </p:sp>
      <p:sp>
        <p:nvSpPr>
          <p:cNvPr id="402436" name="4 Dikdörtgen"/>
          <p:cNvSpPr>
            <a:spLocks noChangeArrowheads="1"/>
          </p:cNvSpPr>
          <p:nvPr/>
        </p:nvSpPr>
        <p:spPr bwMode="auto">
          <a:xfrm>
            <a:off x="0" y="0"/>
            <a:ext cx="9144000" cy="523220"/>
          </a:xfrm>
          <a:prstGeom prst="rect">
            <a:avLst/>
          </a:prstGeom>
          <a:noFill/>
          <a:ln w="9525">
            <a:noFill/>
            <a:miter lim="800000"/>
            <a:headEnd/>
            <a:tailEnd/>
          </a:ln>
        </p:spPr>
        <p:txBody>
          <a:bodyPr>
            <a:spAutoFit/>
          </a:bodyPr>
          <a:lstStyle/>
          <a:p>
            <a:pPr algn="ctr"/>
            <a:r>
              <a:rPr lang="tr-TR" sz="2800" dirty="0">
                <a:solidFill>
                  <a:schemeClr val="accent2"/>
                </a:solidFill>
                <a:latin typeface="Comic Sans MS" pitchFamily="66" charset="0"/>
              </a:rPr>
              <a:t>STRESİN NEDENLERİ / İŞLE İLGİLİ NEDENLER</a:t>
            </a:r>
          </a:p>
        </p:txBody>
      </p:sp>
      <p:pic>
        <p:nvPicPr>
          <p:cNvPr id="402437" name="4 Resim" descr="monoton_is_hayati_boyun_kireclenmesi_sebebi.jpg"/>
          <p:cNvPicPr>
            <a:picLocks noChangeAspect="1"/>
          </p:cNvPicPr>
          <p:nvPr/>
        </p:nvPicPr>
        <p:blipFill>
          <a:blip r:embed="rId3" cstate="print"/>
          <a:srcRect/>
          <a:stretch>
            <a:fillRect/>
          </a:stretch>
        </p:blipFill>
        <p:spPr bwMode="auto">
          <a:xfrm>
            <a:off x="467544" y="4149080"/>
            <a:ext cx="3366690" cy="2376264"/>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im2-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Text Box 3"/>
          <p:cNvSpPr txBox="1">
            <a:spLocks noChangeArrowheads="1"/>
          </p:cNvSpPr>
          <p:nvPr/>
        </p:nvSpPr>
        <p:spPr bwMode="auto">
          <a:xfrm>
            <a:off x="827088" y="836613"/>
            <a:ext cx="7273925" cy="1077218"/>
          </a:xfrm>
          <a:prstGeom prst="rect">
            <a:avLst/>
          </a:prstGeom>
          <a:noFill/>
          <a:ln w="9525">
            <a:noFill/>
            <a:miter lim="800000"/>
            <a:headEnd/>
            <a:tailEnd/>
          </a:ln>
        </p:spPr>
        <p:txBody>
          <a:bodyPr>
            <a:spAutoFit/>
          </a:bodyPr>
          <a:lstStyle/>
          <a:p>
            <a:pPr>
              <a:spcBef>
                <a:spcPct val="50000"/>
              </a:spcBef>
            </a:pPr>
            <a:r>
              <a:rPr lang="tr-TR" sz="3200" b="1" dirty="0">
                <a:solidFill>
                  <a:schemeClr val="accent2"/>
                </a:solidFill>
                <a:latin typeface="Comic Sans MS" pitchFamily="66" charset="0"/>
              </a:rPr>
              <a:t>Çalışanların </a:t>
            </a:r>
            <a:r>
              <a:rPr lang="tr-TR" sz="3200" b="1" dirty="0" smtClean="0">
                <a:solidFill>
                  <a:schemeClr val="accent2"/>
                </a:solidFill>
                <a:latin typeface="Comic Sans MS" pitchFamily="66" charset="0"/>
              </a:rPr>
              <a:t>Hak ve Sorumlulukları ile Yasal Mevzuatlar</a:t>
            </a:r>
            <a:endParaRPr lang="tr-TR" sz="3200" b="1"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9" name="Rectangle 1027"/>
          <p:cNvSpPr>
            <a:spLocks noGrp="1" noRot="1" noChangeArrowheads="1"/>
          </p:cNvSpPr>
          <p:nvPr>
            <p:ph type="body" idx="4294967295"/>
          </p:nvPr>
        </p:nvSpPr>
        <p:spPr>
          <a:xfrm>
            <a:off x="179512" y="476672"/>
            <a:ext cx="8447088" cy="4968552"/>
          </a:xfrm>
        </p:spPr>
        <p:txBody>
          <a:bodyPr>
            <a:normAutofit/>
          </a:bodyPr>
          <a:lstStyle/>
          <a:p>
            <a:pPr marL="273050" indent="-273050" eaLnBrk="1" hangingPunct="1">
              <a:lnSpc>
                <a:spcPct val="80000"/>
              </a:lnSpc>
            </a:pPr>
            <a:endParaRPr lang="tr-TR" sz="3200" dirty="0" smtClean="0">
              <a:latin typeface="Calibri" pitchFamily="34" charset="0"/>
            </a:endParaRPr>
          </a:p>
          <a:p>
            <a:pPr marL="273050" indent="-273050" eaLnBrk="1" hangingPunct="1">
              <a:lnSpc>
                <a:spcPct val="150000"/>
              </a:lnSpc>
              <a:buFont typeface="Wingdings" pitchFamily="2" charset="2"/>
              <a:buChar char="v"/>
            </a:pPr>
            <a:r>
              <a:rPr lang="tr-TR" dirty="0" smtClean="0">
                <a:latin typeface="Comic Sans MS" pitchFamily="66" charset="0"/>
              </a:rPr>
              <a:t>Güvensizlik, işini kaybetme, endişesi</a:t>
            </a:r>
          </a:p>
          <a:p>
            <a:pPr marL="273050" indent="-273050" eaLnBrk="1" hangingPunct="1">
              <a:lnSpc>
                <a:spcPct val="150000"/>
              </a:lnSpc>
              <a:buFont typeface="Wingdings" pitchFamily="2" charset="2"/>
              <a:buChar char="v"/>
            </a:pPr>
            <a:r>
              <a:rPr lang="tr-TR" dirty="0" smtClean="0">
                <a:latin typeface="Comic Sans MS" pitchFamily="66" charset="0"/>
              </a:rPr>
              <a:t>Aşırı gürültü, titreşimler, uygun olmayan ısı ve aydınlatma sistemleri</a:t>
            </a:r>
          </a:p>
          <a:p>
            <a:pPr marL="273050" indent="-273050" eaLnBrk="1" hangingPunct="1">
              <a:lnSpc>
                <a:spcPct val="150000"/>
              </a:lnSpc>
              <a:buFont typeface="Wingdings" pitchFamily="2" charset="2"/>
              <a:buChar char="v"/>
            </a:pPr>
            <a:r>
              <a:rPr lang="tr-TR" dirty="0" smtClean="0">
                <a:latin typeface="Comic Sans MS" pitchFamily="66" charset="0"/>
              </a:rPr>
              <a:t>Zararlı kimyasal maddeler, </a:t>
            </a:r>
          </a:p>
          <a:p>
            <a:pPr marL="273050" indent="-273050" eaLnBrk="1" hangingPunct="1">
              <a:lnSpc>
                <a:spcPct val="150000"/>
              </a:lnSpc>
              <a:buFont typeface="Wingdings" pitchFamily="2" charset="2"/>
              <a:buChar char="v"/>
            </a:pPr>
            <a:r>
              <a:rPr lang="tr-TR" dirty="0" smtClean="0">
                <a:latin typeface="Comic Sans MS" pitchFamily="66" charset="0"/>
              </a:rPr>
              <a:t>Fazla mesai ve gece vardiyası</a:t>
            </a:r>
            <a:endParaRPr lang="en-AU" dirty="0" smtClean="0">
              <a:latin typeface="Comic Sans MS" pitchFamily="66" charset="0"/>
            </a:endParaRPr>
          </a:p>
        </p:txBody>
      </p:sp>
      <p:pic>
        <p:nvPicPr>
          <p:cNvPr id="403461" name="4 Resim" descr="oa070911-3.jpg"/>
          <p:cNvPicPr>
            <a:picLocks noChangeAspect="1"/>
          </p:cNvPicPr>
          <p:nvPr/>
        </p:nvPicPr>
        <p:blipFill>
          <a:blip r:embed="rId3" cstate="print"/>
          <a:srcRect/>
          <a:stretch>
            <a:fillRect/>
          </a:stretch>
        </p:blipFill>
        <p:spPr bwMode="auto">
          <a:xfrm>
            <a:off x="4716016" y="2708920"/>
            <a:ext cx="3744416" cy="2876807"/>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randomBa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3" name="Rectangle 1027"/>
          <p:cNvSpPr>
            <a:spLocks noGrp="1" noRot="1" noChangeArrowheads="1"/>
          </p:cNvSpPr>
          <p:nvPr>
            <p:ph type="body" idx="4294967295"/>
          </p:nvPr>
        </p:nvSpPr>
        <p:spPr>
          <a:xfrm>
            <a:off x="228600" y="1484784"/>
            <a:ext cx="8447088" cy="4619154"/>
          </a:xfrm>
        </p:spPr>
        <p:txBody>
          <a:bodyPr>
            <a:noAutofit/>
          </a:bodyPr>
          <a:lstStyle/>
          <a:p>
            <a:pPr marL="273050" indent="-273050" eaLnBrk="1" hangingPunct="1">
              <a:lnSpc>
                <a:spcPts val="4000"/>
              </a:lnSpc>
              <a:buFont typeface="Wingdings" pitchFamily="2" charset="2"/>
              <a:buChar char="v"/>
            </a:pPr>
            <a:r>
              <a:rPr lang="tr-TR" dirty="0" smtClean="0">
                <a:latin typeface="Comic Sans MS" pitchFamily="66" charset="0"/>
              </a:rPr>
              <a:t>Rol çatışması</a:t>
            </a:r>
          </a:p>
          <a:p>
            <a:pPr marL="273050" indent="-273050" eaLnBrk="1" hangingPunct="1">
              <a:lnSpc>
                <a:spcPts val="4000"/>
              </a:lnSpc>
              <a:buFont typeface="Wingdings" pitchFamily="2" charset="2"/>
              <a:buChar char="v"/>
            </a:pPr>
            <a:r>
              <a:rPr lang="tr-TR" dirty="0" smtClean="0">
                <a:latin typeface="Comic Sans MS" pitchFamily="66" charset="0"/>
              </a:rPr>
              <a:t>İşin özelliği</a:t>
            </a:r>
          </a:p>
          <a:p>
            <a:pPr marL="273050" indent="-273050" eaLnBrk="1" hangingPunct="1">
              <a:lnSpc>
                <a:spcPts val="4000"/>
              </a:lnSpc>
              <a:buFont typeface="Wingdings" pitchFamily="2" charset="2"/>
              <a:buChar char="v"/>
            </a:pPr>
            <a:r>
              <a:rPr lang="tr-TR" dirty="0" smtClean="0">
                <a:latin typeface="Comic Sans MS" pitchFamily="66" charset="0"/>
              </a:rPr>
              <a:t>Örgütsel yerleşim düzeni </a:t>
            </a:r>
          </a:p>
          <a:p>
            <a:pPr marL="273050" indent="-273050" eaLnBrk="1" hangingPunct="1">
              <a:lnSpc>
                <a:spcPts val="4000"/>
              </a:lnSpc>
              <a:buFont typeface="Wingdings" pitchFamily="2" charset="2"/>
              <a:buChar char="v"/>
            </a:pPr>
            <a:r>
              <a:rPr lang="tr-TR" dirty="0" smtClean="0">
                <a:latin typeface="Comic Sans MS" pitchFamily="66" charset="0"/>
              </a:rPr>
              <a:t>İş akışının tasarımı</a:t>
            </a:r>
          </a:p>
          <a:p>
            <a:pPr marL="273050" indent="-273050" eaLnBrk="1" hangingPunct="1">
              <a:lnSpc>
                <a:spcPts val="4000"/>
              </a:lnSpc>
              <a:buFont typeface="Wingdings" pitchFamily="2" charset="2"/>
              <a:buChar char="v"/>
            </a:pPr>
            <a:r>
              <a:rPr lang="tr-TR" dirty="0" smtClean="0">
                <a:latin typeface="Comic Sans MS" pitchFamily="66" charset="0"/>
              </a:rPr>
              <a:t>Örgüt desteğinin olmaması</a:t>
            </a:r>
          </a:p>
          <a:p>
            <a:pPr marL="273050" indent="-273050" eaLnBrk="1" hangingPunct="1">
              <a:lnSpc>
                <a:spcPts val="4000"/>
              </a:lnSpc>
              <a:buFont typeface="Wingdings" pitchFamily="2" charset="2"/>
              <a:buChar char="v"/>
            </a:pPr>
            <a:r>
              <a:rPr lang="tr-TR" dirty="0" smtClean="0">
                <a:latin typeface="Comic Sans MS" pitchFamily="66" charset="0"/>
              </a:rPr>
              <a:t>Ücret ödeme politikaları</a:t>
            </a:r>
          </a:p>
          <a:p>
            <a:pPr marL="273050" indent="-273050" eaLnBrk="1" hangingPunct="1">
              <a:lnSpc>
                <a:spcPts val="4000"/>
              </a:lnSpc>
              <a:buFont typeface="Wingdings" pitchFamily="2" charset="2"/>
              <a:buChar char="v"/>
            </a:pPr>
            <a:r>
              <a:rPr lang="tr-TR" dirty="0" smtClean="0">
                <a:latin typeface="Comic Sans MS" pitchFamily="66" charset="0"/>
              </a:rPr>
              <a:t>Çalışanların niteliği</a:t>
            </a:r>
          </a:p>
          <a:p>
            <a:pPr marL="273050" indent="-273050" eaLnBrk="1" hangingPunct="1">
              <a:lnSpc>
                <a:spcPts val="4000"/>
              </a:lnSpc>
              <a:buFont typeface="Wingdings" pitchFamily="2" charset="2"/>
              <a:buChar char="v"/>
            </a:pPr>
            <a:r>
              <a:rPr lang="tr-TR" dirty="0" smtClean="0">
                <a:latin typeface="Comic Sans MS" pitchFamily="66" charset="0"/>
              </a:rPr>
              <a:t>Örgütte karar alma süreci</a:t>
            </a:r>
          </a:p>
        </p:txBody>
      </p:sp>
      <p:sp>
        <p:nvSpPr>
          <p:cNvPr id="404484" name="4 Dikdörtgen"/>
          <p:cNvSpPr>
            <a:spLocks noChangeArrowheads="1"/>
          </p:cNvSpPr>
          <p:nvPr/>
        </p:nvSpPr>
        <p:spPr bwMode="auto">
          <a:xfrm>
            <a:off x="0" y="692150"/>
            <a:ext cx="9144000" cy="461665"/>
          </a:xfrm>
          <a:prstGeom prst="rect">
            <a:avLst/>
          </a:prstGeom>
          <a:noFill/>
          <a:ln w="9525">
            <a:noFill/>
            <a:miter lim="800000"/>
            <a:headEnd/>
            <a:tailEnd/>
          </a:ln>
        </p:spPr>
        <p:txBody>
          <a:bodyPr>
            <a:spAutoFit/>
          </a:bodyPr>
          <a:lstStyle/>
          <a:p>
            <a:pPr algn="ctr"/>
            <a:r>
              <a:rPr lang="tr-TR" sz="2400" b="1" dirty="0">
                <a:solidFill>
                  <a:schemeClr val="accent2"/>
                </a:solidFill>
                <a:latin typeface="Comic Sans MS" pitchFamily="66" charset="0"/>
              </a:rPr>
              <a:t>STRESİN NEDENLERİ / ÖRGÜTLE İLGİLİ NEDENLER</a:t>
            </a:r>
            <a:endParaRPr lang="tr-TR" sz="2400" dirty="0">
              <a:solidFill>
                <a:schemeClr val="accent2"/>
              </a:solidFill>
              <a:latin typeface="Comic Sans MS" pitchFamily="66" charset="0"/>
            </a:endParaRPr>
          </a:p>
        </p:txBody>
      </p:sp>
      <p:pic>
        <p:nvPicPr>
          <p:cNvPr id="404485" name="4 Resim" descr="ikkk.jpg"/>
          <p:cNvPicPr>
            <a:picLocks noChangeAspect="1"/>
          </p:cNvPicPr>
          <p:nvPr/>
        </p:nvPicPr>
        <p:blipFill>
          <a:blip r:embed="rId3" cstate="print"/>
          <a:srcRect/>
          <a:stretch>
            <a:fillRect/>
          </a:stretch>
        </p:blipFill>
        <p:spPr bwMode="auto">
          <a:xfrm>
            <a:off x="4932040" y="2276872"/>
            <a:ext cx="3357885" cy="3174603"/>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additive="base">
                                        <p:cTn id="7" dur="500" fill="hold"/>
                                        <p:tgtEl>
                                          <p:spTgt spid="404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4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4483">
                                            <p:txEl>
                                              <p:pRg st="1" end="1"/>
                                            </p:txEl>
                                          </p:spTgt>
                                        </p:tgtEl>
                                        <p:attrNameLst>
                                          <p:attrName>style.visibility</p:attrName>
                                        </p:attrNameLst>
                                      </p:cBhvr>
                                      <p:to>
                                        <p:strVal val="visible"/>
                                      </p:to>
                                    </p:set>
                                    <p:anim calcmode="lin" valueType="num">
                                      <p:cBhvr additive="base">
                                        <p:cTn id="13" dur="500" fill="hold"/>
                                        <p:tgtEl>
                                          <p:spTgt spid="404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4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4483">
                                            <p:txEl>
                                              <p:pRg st="2" end="2"/>
                                            </p:txEl>
                                          </p:spTgt>
                                        </p:tgtEl>
                                        <p:attrNameLst>
                                          <p:attrName>style.visibility</p:attrName>
                                        </p:attrNameLst>
                                      </p:cBhvr>
                                      <p:to>
                                        <p:strVal val="visible"/>
                                      </p:to>
                                    </p:set>
                                    <p:anim calcmode="lin" valueType="num">
                                      <p:cBhvr additive="base">
                                        <p:cTn id="19" dur="500" fill="hold"/>
                                        <p:tgtEl>
                                          <p:spTgt spid="404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4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4483">
                                            <p:txEl>
                                              <p:pRg st="3" end="3"/>
                                            </p:txEl>
                                          </p:spTgt>
                                        </p:tgtEl>
                                        <p:attrNameLst>
                                          <p:attrName>style.visibility</p:attrName>
                                        </p:attrNameLst>
                                      </p:cBhvr>
                                      <p:to>
                                        <p:strVal val="visible"/>
                                      </p:to>
                                    </p:set>
                                    <p:anim calcmode="lin" valueType="num">
                                      <p:cBhvr additive="base">
                                        <p:cTn id="25" dur="500" fill="hold"/>
                                        <p:tgtEl>
                                          <p:spTgt spid="404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4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4483">
                                            <p:txEl>
                                              <p:pRg st="4" end="4"/>
                                            </p:txEl>
                                          </p:spTgt>
                                        </p:tgtEl>
                                        <p:attrNameLst>
                                          <p:attrName>style.visibility</p:attrName>
                                        </p:attrNameLst>
                                      </p:cBhvr>
                                      <p:to>
                                        <p:strVal val="visible"/>
                                      </p:to>
                                    </p:set>
                                    <p:anim calcmode="lin" valueType="num">
                                      <p:cBhvr additive="base">
                                        <p:cTn id="31" dur="500" fill="hold"/>
                                        <p:tgtEl>
                                          <p:spTgt spid="404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4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4483">
                                            <p:txEl>
                                              <p:pRg st="5" end="5"/>
                                            </p:txEl>
                                          </p:spTgt>
                                        </p:tgtEl>
                                        <p:attrNameLst>
                                          <p:attrName>style.visibility</p:attrName>
                                        </p:attrNameLst>
                                      </p:cBhvr>
                                      <p:to>
                                        <p:strVal val="visible"/>
                                      </p:to>
                                    </p:set>
                                    <p:anim calcmode="lin" valueType="num">
                                      <p:cBhvr additive="base">
                                        <p:cTn id="37" dur="500" fill="hold"/>
                                        <p:tgtEl>
                                          <p:spTgt spid="404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4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4483">
                                            <p:txEl>
                                              <p:pRg st="6" end="6"/>
                                            </p:txEl>
                                          </p:spTgt>
                                        </p:tgtEl>
                                        <p:attrNameLst>
                                          <p:attrName>style.visibility</p:attrName>
                                        </p:attrNameLst>
                                      </p:cBhvr>
                                      <p:to>
                                        <p:strVal val="visible"/>
                                      </p:to>
                                    </p:set>
                                    <p:anim calcmode="lin" valueType="num">
                                      <p:cBhvr additive="base">
                                        <p:cTn id="43" dur="500" fill="hold"/>
                                        <p:tgtEl>
                                          <p:spTgt spid="404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4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4483">
                                            <p:txEl>
                                              <p:pRg st="7" end="7"/>
                                            </p:txEl>
                                          </p:spTgt>
                                        </p:tgtEl>
                                        <p:attrNameLst>
                                          <p:attrName>style.visibility</p:attrName>
                                        </p:attrNameLst>
                                      </p:cBhvr>
                                      <p:to>
                                        <p:strVal val="visible"/>
                                      </p:to>
                                    </p:set>
                                    <p:anim calcmode="lin" valueType="num">
                                      <p:cBhvr additive="base">
                                        <p:cTn id="49" dur="500" fill="hold"/>
                                        <p:tgtEl>
                                          <p:spTgt spid="4044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4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Dikdörtgen 1"/>
          <p:cNvSpPr>
            <a:spLocks noChangeArrowheads="1"/>
          </p:cNvSpPr>
          <p:nvPr/>
        </p:nvSpPr>
        <p:spPr bwMode="auto">
          <a:xfrm>
            <a:off x="501650" y="1268413"/>
            <a:ext cx="8642350" cy="1815882"/>
          </a:xfrm>
          <a:prstGeom prst="rect">
            <a:avLst/>
          </a:prstGeom>
          <a:noFill/>
          <a:ln w="9525">
            <a:noFill/>
            <a:miter lim="800000"/>
            <a:headEnd/>
            <a:tailEnd/>
          </a:ln>
        </p:spPr>
        <p:txBody>
          <a:bodyPr>
            <a:spAutoFit/>
          </a:bodyPr>
          <a:lstStyle/>
          <a:p>
            <a:pPr>
              <a:buClr>
                <a:schemeClr val="accent1"/>
              </a:buClr>
              <a:buFont typeface="Wingdings" pitchFamily="2" charset="2"/>
              <a:buChar char="v"/>
            </a:pPr>
            <a:r>
              <a:rPr lang="tr-TR" sz="2400" dirty="0" smtClean="0">
                <a:solidFill>
                  <a:srgbClr val="002060"/>
                </a:solidFill>
                <a:latin typeface="Comic Sans MS" pitchFamily="66" charset="0"/>
              </a:rPr>
              <a:t>İşyerinde aşağılayıcı </a:t>
            </a:r>
            <a:r>
              <a:rPr lang="tr-TR" sz="2400" dirty="0">
                <a:solidFill>
                  <a:srgbClr val="002060"/>
                </a:solidFill>
                <a:latin typeface="Comic Sans MS" pitchFamily="66" charset="0"/>
              </a:rPr>
              <a:t>sözler içeren psikolojik şiddet </a:t>
            </a:r>
            <a:r>
              <a:rPr lang="tr-TR" sz="2400" dirty="0" smtClean="0">
                <a:solidFill>
                  <a:srgbClr val="002060"/>
                </a:solidFill>
                <a:latin typeface="Comic Sans MS" pitchFamily="66" charset="0"/>
              </a:rPr>
              <a:t>davranışlarına </a:t>
            </a:r>
            <a:r>
              <a:rPr lang="tr-TR" sz="2400" dirty="0" err="1">
                <a:solidFill>
                  <a:srgbClr val="FF0000"/>
                </a:solidFill>
                <a:latin typeface="Comic Sans MS" pitchFamily="66" charset="0"/>
              </a:rPr>
              <a:t>mobbing</a:t>
            </a:r>
            <a:r>
              <a:rPr lang="tr-TR" sz="2400" dirty="0">
                <a:solidFill>
                  <a:srgbClr val="002060"/>
                </a:solidFill>
                <a:latin typeface="Comic Sans MS" pitchFamily="66" charset="0"/>
              </a:rPr>
              <a:t> adı verilmektedir</a:t>
            </a:r>
            <a:r>
              <a:rPr lang="tr-TR" sz="2400" dirty="0" smtClean="0">
                <a:solidFill>
                  <a:srgbClr val="002060"/>
                </a:solidFill>
                <a:latin typeface="Comic Sans MS" pitchFamily="66" charset="0"/>
              </a:rPr>
              <a:t>.</a:t>
            </a:r>
          </a:p>
          <a:p>
            <a:pPr>
              <a:buFont typeface="Wingdings" pitchFamily="2" charset="2"/>
              <a:buChar char="v"/>
            </a:pPr>
            <a:endParaRPr lang="tr-TR" sz="2400" dirty="0">
              <a:solidFill>
                <a:srgbClr val="002060"/>
              </a:solidFill>
              <a:latin typeface="Comic Sans MS" pitchFamily="66" charset="0"/>
            </a:endParaRPr>
          </a:p>
          <a:p>
            <a:pPr>
              <a:buFont typeface="Wingdings" pitchFamily="2" charset="2"/>
              <a:buChar char="v"/>
            </a:pPr>
            <a:endParaRPr lang="tr-TR" sz="4000" dirty="0">
              <a:latin typeface="Arial" pitchFamily="34" charset="0"/>
            </a:endParaRPr>
          </a:p>
        </p:txBody>
      </p:sp>
      <p:sp>
        <p:nvSpPr>
          <p:cNvPr id="406531" name="Metin kutusu 2"/>
          <p:cNvSpPr txBox="1">
            <a:spLocks noChangeArrowheads="1"/>
          </p:cNvSpPr>
          <p:nvPr/>
        </p:nvSpPr>
        <p:spPr bwMode="auto">
          <a:xfrm>
            <a:off x="608013" y="204788"/>
            <a:ext cx="8277225" cy="584775"/>
          </a:xfrm>
          <a:prstGeom prst="rect">
            <a:avLst/>
          </a:prstGeom>
          <a:noFill/>
          <a:ln w="9525">
            <a:noFill/>
            <a:miter lim="800000"/>
            <a:headEnd/>
            <a:tailEnd/>
          </a:ln>
        </p:spPr>
        <p:txBody>
          <a:bodyPr>
            <a:spAutoFit/>
          </a:bodyPr>
          <a:lstStyle/>
          <a:p>
            <a:pPr marL="742950" lvl="1" indent="-285750" algn="ctr" eaLnBrk="0" hangingPunct="0"/>
            <a:r>
              <a:rPr lang="tr-TR" sz="3200" b="1" dirty="0">
                <a:solidFill>
                  <a:schemeClr val="accent2"/>
                </a:solidFill>
                <a:latin typeface="Comic Sans MS" pitchFamily="66" charset="0"/>
              </a:rPr>
              <a:t>İŞYERİ ŞİDDETİ</a:t>
            </a:r>
            <a:endParaRPr lang="tr-TR" sz="3200" dirty="0">
              <a:solidFill>
                <a:schemeClr val="accent2"/>
              </a:solidFill>
              <a:latin typeface="Comic Sans MS" pitchFamily="66" charset="0"/>
            </a:endParaRPr>
          </a:p>
        </p:txBody>
      </p:sp>
      <p:pic>
        <p:nvPicPr>
          <p:cNvPr id="406532" name="4 Resim" descr="302.jpg"/>
          <p:cNvPicPr>
            <a:picLocks noChangeAspect="1"/>
          </p:cNvPicPr>
          <p:nvPr/>
        </p:nvPicPr>
        <p:blipFill>
          <a:blip r:embed="rId3" cstate="print"/>
          <a:srcRect/>
          <a:stretch>
            <a:fillRect/>
          </a:stretch>
        </p:blipFill>
        <p:spPr bwMode="auto">
          <a:xfrm>
            <a:off x="4427984" y="3861048"/>
            <a:ext cx="3579813" cy="2542927"/>
          </a:xfrm>
          <a:prstGeom prst="rect">
            <a:avLst/>
          </a:prstGeom>
          <a:noFill/>
          <a:ln w="9525">
            <a:noFill/>
            <a:miter lim="800000"/>
            <a:headEnd/>
            <a:tailEnd/>
          </a:ln>
        </p:spPr>
      </p:pic>
      <p:sp>
        <p:nvSpPr>
          <p:cNvPr id="6" name="5 Dikdörtgen"/>
          <p:cNvSpPr/>
          <p:nvPr/>
        </p:nvSpPr>
        <p:spPr>
          <a:xfrm>
            <a:off x="539552" y="2132856"/>
            <a:ext cx="8208912" cy="1569660"/>
          </a:xfrm>
          <a:prstGeom prst="rect">
            <a:avLst/>
          </a:prstGeom>
        </p:spPr>
        <p:txBody>
          <a:bodyPr wrap="square">
            <a:spAutoFit/>
          </a:bodyPr>
          <a:lstStyle/>
          <a:p>
            <a:pPr>
              <a:buClr>
                <a:schemeClr val="accent1"/>
              </a:buClr>
              <a:buFont typeface="Wingdings" pitchFamily="2" charset="2"/>
              <a:buChar char="v"/>
            </a:pPr>
            <a:r>
              <a:rPr lang="tr-TR" sz="2400" dirty="0" err="1" smtClean="0">
                <a:solidFill>
                  <a:srgbClr val="FF0000"/>
                </a:solidFill>
                <a:latin typeface="Comic Sans MS" pitchFamily="66" charset="0"/>
              </a:rPr>
              <a:t>Mobbing</a:t>
            </a:r>
            <a:r>
              <a:rPr lang="tr-TR" sz="2400" dirty="0" smtClean="0">
                <a:solidFill>
                  <a:srgbClr val="FF0000"/>
                </a:solidFill>
                <a:latin typeface="Comic Sans MS" pitchFamily="66" charset="0"/>
              </a:rPr>
              <a:t>; </a:t>
            </a:r>
            <a:r>
              <a:rPr lang="tr-TR" sz="2400" dirty="0" smtClean="0">
                <a:latin typeface="Comic Sans MS" pitchFamily="66" charset="0"/>
              </a:rPr>
              <a:t>Bir veya birkaç çalışan tarafından sistematik biçimde, bir çalışana yöneltilen, sağlık ve güvenlik riski yaratan düşmanca ve gayri ahlaki etkileşimi şeklinde de tanımlanabilir</a:t>
            </a:r>
            <a:endParaRPr lang="tr-TR" sz="2400" dirty="0">
              <a:latin typeface="Comic Sans MS" pitchFamily="66" charset="0"/>
            </a:endParaRPr>
          </a:p>
        </p:txBody>
      </p:sp>
      <p:pic>
        <p:nvPicPr>
          <p:cNvPr id="7" name="2 Resim" descr="mobbing_cizim.jpg"/>
          <p:cNvPicPr>
            <a:picLocks noChangeAspect="1"/>
          </p:cNvPicPr>
          <p:nvPr/>
        </p:nvPicPr>
        <p:blipFill>
          <a:blip r:embed="rId4" cstate="print"/>
          <a:srcRect/>
          <a:stretch>
            <a:fillRect/>
          </a:stretch>
        </p:blipFill>
        <p:spPr bwMode="auto">
          <a:xfrm>
            <a:off x="683568" y="3848100"/>
            <a:ext cx="3541712" cy="2533228"/>
          </a:xfrm>
          <a:prstGeom prst="rect">
            <a:avLst/>
          </a:prstGeom>
          <a:noFill/>
          <a:ln w="9525">
            <a:noFill/>
            <a:miter lim="800000"/>
            <a:headEnd/>
            <a:tailEnd/>
          </a:ln>
        </p:spPr>
      </p:pic>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 calcmode="lin" valueType="num">
                                      <p:cBhvr additive="base">
                                        <p:cTn id="7" dur="500" fill="hold"/>
                                        <p:tgtEl>
                                          <p:spTgt spid="406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6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allAtOnce"/>
      <p:bldP spid="6"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Resim2-1"/>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411651" name="Text Box 3"/>
          <p:cNvSpPr txBox="1">
            <a:spLocks noChangeArrowheads="1"/>
          </p:cNvSpPr>
          <p:nvPr/>
        </p:nvSpPr>
        <p:spPr bwMode="auto">
          <a:xfrm>
            <a:off x="1079500" y="836712"/>
            <a:ext cx="8064500" cy="1077218"/>
          </a:xfrm>
          <a:prstGeom prst="rect">
            <a:avLst/>
          </a:prstGeom>
          <a:noFill/>
          <a:ln w="9525">
            <a:noFill/>
            <a:miter lim="800000"/>
            <a:headEnd/>
            <a:tailEnd/>
          </a:ln>
        </p:spPr>
        <p:txBody>
          <a:bodyPr>
            <a:spAutoFit/>
          </a:bodyPr>
          <a:lstStyle/>
          <a:p>
            <a:pPr>
              <a:spcBef>
                <a:spcPct val="50000"/>
              </a:spcBef>
            </a:pPr>
            <a:r>
              <a:rPr lang="tr-TR" sz="3200" b="1" dirty="0" smtClean="0">
                <a:solidFill>
                  <a:schemeClr val="accent2"/>
                </a:solidFill>
                <a:latin typeface="Comic Sans MS" pitchFamily="66" charset="0"/>
              </a:rPr>
              <a:t>Elektrik,Tehlikeleri Riskleri </a:t>
            </a:r>
            <a:r>
              <a:rPr lang="tr-TR" sz="3200" b="1" dirty="0">
                <a:solidFill>
                  <a:schemeClr val="accent2"/>
                </a:solidFill>
                <a:latin typeface="Comic Sans MS" pitchFamily="66" charset="0"/>
              </a:rPr>
              <a:t>ve </a:t>
            </a:r>
            <a:r>
              <a:rPr lang="tr-TR" sz="3200" b="1" dirty="0" smtClean="0">
                <a:solidFill>
                  <a:schemeClr val="accent2"/>
                </a:solidFill>
                <a:latin typeface="Comic Sans MS" pitchFamily="66" charset="0"/>
              </a:rPr>
              <a:t>Önlemleri</a:t>
            </a:r>
            <a:endParaRPr lang="tr-TR" sz="3200" b="1"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p:txBody>
          <a:bodyPr>
            <a:normAutofit/>
          </a:bodyPr>
          <a:lstStyle/>
          <a:p>
            <a:pPr algn="ctr" eaLnBrk="1" hangingPunct="1">
              <a:buFont typeface="Wingdings" pitchFamily="2" charset="2"/>
              <a:buNone/>
              <a:defRPr/>
            </a:pPr>
            <a:r>
              <a:rPr lang="tr-TR" sz="3200" dirty="0" smtClean="0">
                <a:solidFill>
                  <a:srgbClr val="FF0000"/>
                </a:solidFill>
                <a:effectLst>
                  <a:outerShdw blurRad="38100" dist="38100" dir="2700000" algn="tl">
                    <a:srgbClr val="C0C0C0"/>
                  </a:outerShdw>
                </a:effectLst>
                <a:latin typeface="Comic Sans MS" pitchFamily="66" charset="0"/>
              </a:rPr>
              <a:t>Elektrik Öldürebilir!!!</a:t>
            </a:r>
          </a:p>
          <a:p>
            <a:pPr algn="ctr" eaLnBrk="1" hangingPunct="1">
              <a:buFont typeface="Wingdings" pitchFamily="2" charset="2"/>
              <a:buNone/>
              <a:defRPr/>
            </a:pPr>
            <a:endParaRPr lang="tr-TR" dirty="0" smtClean="0">
              <a:effectLst>
                <a:outerShdw blurRad="38100" dist="38100" dir="2700000" algn="tl">
                  <a:srgbClr val="C0C0C0"/>
                </a:outerShdw>
              </a:effectLst>
              <a:latin typeface="Comic Sans MS" pitchFamily="66" charset="0"/>
            </a:endParaRPr>
          </a:p>
          <a:p>
            <a:pPr eaLnBrk="1" hangingPunct="1">
              <a:buFont typeface="Wingdings" pitchFamily="2" charset="2"/>
              <a:buChar char="v"/>
              <a:defRPr/>
            </a:pPr>
            <a:r>
              <a:rPr lang="tr-TR" dirty="0" smtClean="0">
                <a:effectLst>
                  <a:outerShdw blurRad="38100" dist="38100" dir="2700000" algn="tl">
                    <a:srgbClr val="C0C0C0"/>
                  </a:outerShdw>
                </a:effectLst>
                <a:latin typeface="Comic Sans MS" pitchFamily="66" charset="0"/>
              </a:rPr>
              <a:t>25 V AC veya 60 V DC gerilimin üzeri ölümcül kazalara neden olabilir.</a:t>
            </a:r>
          </a:p>
          <a:p>
            <a:pPr algn="ctr" eaLnBrk="1" hangingPunct="1">
              <a:buNone/>
              <a:defRPr/>
            </a:pPr>
            <a:endParaRPr lang="tr-TR" dirty="0" smtClean="0">
              <a:effectLst>
                <a:outerShdw blurRad="38100" dist="38100" dir="2700000" algn="tl">
                  <a:srgbClr val="C0C0C0"/>
                </a:outerShdw>
              </a:effectLst>
              <a:latin typeface="Comic Sans MS" pitchFamily="66" charset="0"/>
            </a:endParaRPr>
          </a:p>
          <a:p>
            <a:pPr eaLnBrk="1" hangingPunct="1">
              <a:buFont typeface="Wingdings" pitchFamily="2" charset="2"/>
              <a:buChar char="v"/>
              <a:defRPr/>
            </a:pPr>
            <a:r>
              <a:rPr lang="tr-TR" dirty="0" smtClean="0">
                <a:effectLst>
                  <a:outerShdw blurRad="38100" dist="38100" dir="2700000" algn="tl">
                    <a:srgbClr val="C0C0C0"/>
                  </a:outerShdw>
                </a:effectLst>
                <a:latin typeface="Comic Sans MS" pitchFamily="66" charset="0"/>
              </a:rPr>
              <a:t>Ölümle sonuçlanan kazaların çoğunluğu yerüstü ve yer altı </a:t>
            </a:r>
            <a:r>
              <a:rPr lang="tr-TR" u="sng" dirty="0" smtClean="0">
                <a:solidFill>
                  <a:srgbClr val="FF0000"/>
                </a:solidFill>
                <a:latin typeface="Comic Sans MS" pitchFamily="66" charset="0"/>
              </a:rPr>
              <a:t>elektrik kablolarına temastan </a:t>
            </a:r>
            <a:r>
              <a:rPr lang="tr-TR" dirty="0" smtClean="0">
                <a:effectLst>
                  <a:outerShdw blurRad="38100" dist="38100" dir="2700000" algn="tl">
                    <a:srgbClr val="C0C0C0"/>
                  </a:outerShdw>
                </a:effectLst>
                <a:latin typeface="Comic Sans MS" pitchFamily="66" charset="0"/>
              </a:rPr>
              <a:t>kaynaklanmaktadır.</a:t>
            </a:r>
          </a:p>
          <a:p>
            <a:pPr algn="ctr" eaLnBrk="1" hangingPunct="1">
              <a:buFont typeface="Wingdings" pitchFamily="2" charset="2"/>
              <a:buNone/>
              <a:defRPr/>
            </a:pPr>
            <a:endParaRPr lang="tr-TR" dirty="0" smtClean="0">
              <a:effectLst>
                <a:outerShdw blurRad="38100" dist="38100" dir="2700000" algn="tl">
                  <a:srgbClr val="C0C0C0"/>
                </a:outerShdw>
              </a:effectLst>
              <a:latin typeface="Comic Sans MS" pitchFamily="66" charset="0"/>
            </a:endParaRPr>
          </a:p>
        </p:txBody>
      </p:sp>
      <p:sp>
        <p:nvSpPr>
          <p:cNvPr id="5" name="4 Metin kutusu"/>
          <p:cNvSpPr txBox="1"/>
          <p:nvPr/>
        </p:nvSpPr>
        <p:spPr>
          <a:xfrm>
            <a:off x="1115616" y="476672"/>
            <a:ext cx="7416824" cy="584775"/>
          </a:xfrm>
          <a:prstGeom prst="rect">
            <a:avLst/>
          </a:prstGeom>
          <a:noFill/>
        </p:spPr>
        <p:txBody>
          <a:bodyPr wrap="square" rtlCol="0">
            <a:spAutoFit/>
          </a:bodyPr>
          <a:lstStyle/>
          <a:p>
            <a:r>
              <a:rPr lang="tr-TR" sz="3200" dirty="0" smtClean="0">
                <a:solidFill>
                  <a:schemeClr val="accent2"/>
                </a:solidFill>
                <a:latin typeface="Comic Sans MS" pitchFamily="66" charset="0"/>
              </a:rPr>
              <a:t>ELEKTRİK TEHLİKELERİ</a:t>
            </a:r>
            <a:endParaRPr lang="tr-TR" sz="3200" dirty="0">
              <a:solidFill>
                <a:schemeClr val="accent2"/>
              </a:solidFill>
              <a:latin typeface="Comic Sans MS" pitchFamily="66" charset="0"/>
            </a:endParaRPr>
          </a:p>
        </p:txBody>
      </p:sp>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 calcmode="lin" valueType="num">
                                      <p:cBhvr additive="base">
                                        <p:cTn id="1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717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normAutofit/>
          </a:bodyPr>
          <a:lstStyle/>
          <a:p>
            <a:pPr eaLnBrk="1" hangingPunct="1">
              <a:defRPr/>
            </a:pPr>
            <a:r>
              <a:rPr lang="tr-TR" sz="3200" dirty="0" smtClean="0">
                <a:solidFill>
                  <a:schemeClr val="accent2"/>
                </a:solidFill>
                <a:latin typeface="Comic Sans MS" pitchFamily="66" charset="0"/>
              </a:rPr>
              <a:t>GÜVENSİZ ORTAM</a:t>
            </a:r>
          </a:p>
        </p:txBody>
      </p:sp>
      <p:sp>
        <p:nvSpPr>
          <p:cNvPr id="31748" name="Rectangle 4"/>
          <p:cNvSpPr>
            <a:spLocks noChangeArrowheads="1"/>
          </p:cNvSpPr>
          <p:nvPr/>
        </p:nvSpPr>
        <p:spPr bwMode="auto">
          <a:xfrm>
            <a:off x="571500" y="1714500"/>
            <a:ext cx="5357813" cy="4093428"/>
          </a:xfrm>
          <a:prstGeom prst="rect">
            <a:avLst/>
          </a:prstGeom>
          <a:noFill/>
          <a:ln w="9525">
            <a:noFill/>
            <a:miter lim="800000"/>
            <a:headEnd/>
            <a:tailEnd/>
          </a:ln>
          <a:effectLst/>
        </p:spPr>
        <p:txBody>
          <a:bodyPr>
            <a:spAutoFit/>
          </a:bodyPr>
          <a:lstStyle/>
          <a:p>
            <a:pPr marL="273050" indent="-273050">
              <a:spcAft>
                <a:spcPts val="600"/>
              </a:spcAft>
              <a:buClr>
                <a:schemeClr val="accent1"/>
              </a:buClr>
              <a:buFont typeface="Wingdings" pitchFamily="2" charset="2"/>
              <a:buChar char="v"/>
              <a:defRPr/>
            </a:pPr>
            <a:r>
              <a:rPr lang="tr-TR" sz="2400" dirty="0">
                <a:latin typeface="Comic Sans MS" pitchFamily="66" charset="0"/>
              </a:rPr>
              <a:t>Elektrik tesisatının güvenli olmaması</a:t>
            </a:r>
          </a:p>
          <a:p>
            <a:pPr marL="273050" indent="-273050">
              <a:spcAft>
                <a:spcPts val="600"/>
              </a:spcAft>
              <a:buClr>
                <a:schemeClr val="accent1"/>
              </a:buClr>
              <a:buFont typeface="Wingdings" pitchFamily="2" charset="2"/>
              <a:buChar char="v"/>
              <a:defRPr/>
            </a:pPr>
            <a:r>
              <a:rPr lang="tr-TR" sz="2400" dirty="0">
                <a:latin typeface="Comic Sans MS" pitchFamily="66" charset="0"/>
              </a:rPr>
              <a:t>Elektrik ekipmanının güvenli ve uygun seçilmemesi</a:t>
            </a:r>
          </a:p>
          <a:p>
            <a:pPr marL="273050" indent="-273050">
              <a:spcAft>
                <a:spcPts val="600"/>
              </a:spcAft>
              <a:buClr>
                <a:schemeClr val="accent1"/>
              </a:buClr>
              <a:buFont typeface="Wingdings" pitchFamily="2" charset="2"/>
              <a:buChar char="v"/>
              <a:defRPr/>
            </a:pPr>
            <a:r>
              <a:rPr lang="tr-TR" sz="2400" dirty="0">
                <a:latin typeface="Comic Sans MS" pitchFamily="66" charset="0"/>
              </a:rPr>
              <a:t>Elektrik ekipmanının aşırı derecede ısınması</a:t>
            </a:r>
          </a:p>
          <a:p>
            <a:pPr marL="273050" indent="-273050">
              <a:spcAft>
                <a:spcPts val="600"/>
              </a:spcAft>
              <a:buClr>
                <a:schemeClr val="accent1"/>
              </a:buClr>
              <a:buFont typeface="Wingdings" pitchFamily="2" charset="2"/>
              <a:buChar char="v"/>
              <a:defRPr/>
            </a:pPr>
            <a:r>
              <a:rPr lang="tr-TR" sz="2400" dirty="0">
                <a:latin typeface="Comic Sans MS" pitchFamily="66" charset="0"/>
              </a:rPr>
              <a:t>Elektrikli aletlerin kısa devre yapması</a:t>
            </a:r>
          </a:p>
          <a:p>
            <a:pPr marL="273050" indent="-273050">
              <a:spcAft>
                <a:spcPts val="600"/>
              </a:spcAft>
              <a:buClr>
                <a:schemeClr val="accent1"/>
              </a:buClr>
              <a:buFont typeface="Wingdings" pitchFamily="2" charset="2"/>
              <a:buChar char="v"/>
              <a:defRPr/>
            </a:pPr>
            <a:r>
              <a:rPr lang="tr-TR" sz="2400" dirty="0">
                <a:latin typeface="Comic Sans MS" pitchFamily="66" charset="0"/>
              </a:rPr>
              <a:t>Elektrikli aletlerin aşırı derecede yüklenmesi</a:t>
            </a:r>
          </a:p>
        </p:txBody>
      </p:sp>
      <p:pic>
        <p:nvPicPr>
          <p:cNvPr id="417797" name="Picture 6"/>
          <p:cNvPicPr>
            <a:picLocks noChangeAspect="1" noChangeArrowheads="1"/>
          </p:cNvPicPr>
          <p:nvPr/>
        </p:nvPicPr>
        <p:blipFill>
          <a:blip r:embed="rId3" cstate="print"/>
          <a:srcRect/>
          <a:stretch>
            <a:fillRect/>
          </a:stretch>
        </p:blipFill>
        <p:spPr bwMode="auto">
          <a:xfrm>
            <a:off x="6012160" y="764704"/>
            <a:ext cx="2232248" cy="1656184"/>
          </a:xfrm>
          <a:prstGeom prst="rect">
            <a:avLst/>
          </a:prstGeom>
          <a:noFill/>
          <a:ln w="9525">
            <a:noFill/>
            <a:miter lim="800000"/>
            <a:headEnd/>
            <a:tailEnd/>
          </a:ln>
        </p:spPr>
      </p:pic>
      <p:pic>
        <p:nvPicPr>
          <p:cNvPr id="6" name="Picture 3" descr="extensioncords"/>
          <p:cNvPicPr>
            <a:picLocks noChangeAspect="1" noChangeArrowheads="1"/>
          </p:cNvPicPr>
          <p:nvPr/>
        </p:nvPicPr>
        <p:blipFill>
          <a:blip r:embed="rId4" cstate="print"/>
          <a:srcRect/>
          <a:stretch>
            <a:fillRect/>
          </a:stretch>
        </p:blipFill>
        <p:spPr bwMode="auto">
          <a:xfrm>
            <a:off x="5436096" y="2636912"/>
            <a:ext cx="1738089" cy="1584176"/>
          </a:xfrm>
          <a:prstGeom prst="rect">
            <a:avLst/>
          </a:prstGeom>
          <a:noFill/>
          <a:ln w="9525">
            <a:noFill/>
            <a:miter lim="800000"/>
            <a:headEnd/>
            <a:tailEnd/>
          </a:ln>
        </p:spPr>
      </p:pic>
      <p:pic>
        <p:nvPicPr>
          <p:cNvPr id="8" name="Picture 6" descr="3_cranefire"/>
          <p:cNvPicPr>
            <a:picLocks noChangeAspect="1" noChangeArrowheads="1"/>
          </p:cNvPicPr>
          <p:nvPr/>
        </p:nvPicPr>
        <p:blipFill>
          <a:blip r:embed="rId5" cstate="print"/>
          <a:srcRect/>
          <a:stretch>
            <a:fillRect/>
          </a:stretch>
        </p:blipFill>
        <p:spPr bwMode="auto">
          <a:xfrm>
            <a:off x="7450610" y="2636912"/>
            <a:ext cx="1693390" cy="1584176"/>
          </a:xfrm>
          <a:prstGeom prst="rect">
            <a:avLst/>
          </a:prstGeom>
          <a:noFill/>
          <a:ln w="9525">
            <a:noFill/>
            <a:miter lim="800000"/>
            <a:headEnd/>
            <a:tailEnd/>
          </a:ln>
        </p:spPr>
      </p:pic>
      <p:sp>
        <p:nvSpPr>
          <p:cNvPr id="13" name="1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anim calcmode="lin" valueType="num">
                                      <p:cBhvr additive="base">
                                        <p:cTn id="11"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anim calcmode="lin" valueType="num">
                                      <p:cBhvr additive="base">
                                        <p:cTn id="15"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anim calcmode="lin" valueType="num">
                                      <p:cBhvr additive="base">
                                        <p:cTn id="19"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anim calcmode="lin" valueType="num">
                                      <p:cBhvr additive="base">
                                        <p:cTn id="23" dur="5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allAtOnce"/>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95536" y="1556792"/>
            <a:ext cx="7992888" cy="4873752"/>
          </a:xfrm>
        </p:spPr>
        <p:txBody>
          <a:bodyPr/>
          <a:lstStyle/>
          <a:p>
            <a:pPr eaLnBrk="1" hangingPunct="1">
              <a:lnSpc>
                <a:spcPct val="150000"/>
              </a:lnSpc>
              <a:buNone/>
              <a:defRPr/>
            </a:pPr>
            <a:r>
              <a:rPr lang="tr-TR" dirty="0" smtClean="0">
                <a:latin typeface="Times New Roman" pitchFamily="18" charset="0"/>
              </a:rPr>
              <a:t>        </a:t>
            </a:r>
            <a:r>
              <a:rPr lang="tr-TR" dirty="0" smtClean="0">
                <a:latin typeface="Comic Sans MS" pitchFamily="66" charset="0"/>
              </a:rPr>
              <a:t>Elektrikten geçen en büyük tehlike vücuttan geçen elektrik akımının sebep olduğu elektrik şokudur. </a:t>
            </a:r>
          </a:p>
          <a:p>
            <a:pPr eaLnBrk="1" hangingPunct="1">
              <a:lnSpc>
                <a:spcPct val="150000"/>
              </a:lnSpc>
              <a:buNone/>
              <a:defRPr/>
            </a:pPr>
            <a:r>
              <a:rPr lang="tr-TR" dirty="0" smtClean="0">
                <a:solidFill>
                  <a:srgbClr val="FF0000"/>
                </a:solidFill>
                <a:latin typeface="Comic Sans MS" pitchFamily="66" charset="0"/>
              </a:rPr>
              <a:t>        Vücuttan geçen elektrik akımının sonuçları:</a:t>
            </a:r>
          </a:p>
          <a:p>
            <a:pPr eaLnBrk="1" hangingPunct="1">
              <a:lnSpc>
                <a:spcPct val="150000"/>
              </a:lnSpc>
              <a:buFont typeface="Wingdings" pitchFamily="2" charset="2"/>
              <a:buChar char="v"/>
              <a:defRPr/>
            </a:pPr>
            <a:r>
              <a:rPr lang="tr-TR" dirty="0" smtClean="0">
                <a:latin typeface="Comic Sans MS" pitchFamily="66" charset="0"/>
              </a:rPr>
              <a:t>Çarpılma ( Bunlar elektrik akımı geçerken kasların istem dışı kasılmalarıdır),</a:t>
            </a:r>
          </a:p>
          <a:p>
            <a:pPr eaLnBrk="1" hangingPunct="1">
              <a:lnSpc>
                <a:spcPct val="150000"/>
              </a:lnSpc>
              <a:buFont typeface="Wingdings" pitchFamily="2" charset="2"/>
              <a:buChar char="v"/>
              <a:defRPr/>
            </a:pPr>
            <a:r>
              <a:rPr lang="tr-TR" dirty="0" smtClean="0">
                <a:latin typeface="Comic Sans MS" pitchFamily="66" charset="0"/>
              </a:rPr>
              <a:t>Kalbin durması,</a:t>
            </a:r>
          </a:p>
          <a:p>
            <a:pPr eaLnBrk="1" hangingPunct="1">
              <a:lnSpc>
                <a:spcPct val="150000"/>
              </a:lnSpc>
              <a:buFont typeface="Wingdings" pitchFamily="2" charset="2"/>
              <a:buChar char="v"/>
              <a:defRPr/>
            </a:pPr>
            <a:r>
              <a:rPr lang="tr-TR" dirty="0" smtClean="0">
                <a:latin typeface="Comic Sans MS" pitchFamily="66" charset="0"/>
              </a:rPr>
              <a:t>Elektrik akımının vücuda girdiği veya vücudu terk ettiği yerde dahili ve harici yanıklar.</a:t>
            </a:r>
          </a:p>
        </p:txBody>
      </p:sp>
      <p:sp>
        <p:nvSpPr>
          <p:cNvPr id="5" name="4 Metin kutusu"/>
          <p:cNvSpPr txBox="1"/>
          <p:nvPr/>
        </p:nvSpPr>
        <p:spPr>
          <a:xfrm>
            <a:off x="683568" y="692696"/>
            <a:ext cx="6840760" cy="584775"/>
          </a:xfrm>
          <a:prstGeom prst="rect">
            <a:avLst/>
          </a:prstGeom>
          <a:noFill/>
        </p:spPr>
        <p:txBody>
          <a:bodyPr wrap="square" rtlCol="0">
            <a:spAutoFit/>
          </a:bodyPr>
          <a:lstStyle/>
          <a:p>
            <a:r>
              <a:rPr lang="tr-TR" sz="3200" dirty="0" smtClean="0">
                <a:solidFill>
                  <a:schemeClr val="accent2"/>
                </a:solidFill>
                <a:latin typeface="Comic Sans MS" pitchFamily="66" charset="0"/>
              </a:rPr>
              <a:t>ELEKTRİK TEHLİKELERİ</a:t>
            </a:r>
            <a:endParaRPr lang="tr-TR" sz="3200" dirty="0">
              <a:solidFill>
                <a:schemeClr val="accent2"/>
              </a:solidFill>
              <a:latin typeface="Comic Sans MS" pitchFamily="66" charset="0"/>
            </a:endParaRPr>
          </a:p>
        </p:txBody>
      </p:sp>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4294967295"/>
          </p:nvPr>
        </p:nvSpPr>
        <p:spPr>
          <a:xfrm>
            <a:off x="914400" y="1600200"/>
            <a:ext cx="4945063" cy="4530725"/>
          </a:xfrm>
        </p:spPr>
        <p:txBody>
          <a:bodyPr/>
          <a:lstStyle/>
          <a:p>
            <a:pPr eaLnBrk="1" hangingPunct="1">
              <a:buFont typeface="Wingdings" pitchFamily="2" charset="2"/>
              <a:buChar char="v"/>
              <a:defRPr/>
            </a:pPr>
            <a:r>
              <a:rPr lang="tr-TR" dirty="0" smtClean="0">
                <a:latin typeface="Comic Sans MS" pitchFamily="66" charset="0"/>
              </a:rPr>
              <a:t>Elektrik kaçağı olan bir yüzeye dokunmak, veya</a:t>
            </a:r>
          </a:p>
          <a:p>
            <a:pPr eaLnBrk="1" hangingPunct="1">
              <a:buNone/>
              <a:defRPr/>
            </a:pPr>
            <a:endParaRPr lang="tr-TR" dirty="0" smtClean="0">
              <a:latin typeface="Comic Sans MS" pitchFamily="66" charset="0"/>
            </a:endParaRPr>
          </a:p>
          <a:p>
            <a:pPr eaLnBrk="1" hangingPunct="1">
              <a:buFont typeface="Wingdings" pitchFamily="2" charset="2"/>
              <a:buChar char="v"/>
              <a:defRPr/>
            </a:pPr>
            <a:r>
              <a:rPr lang="tr-TR" dirty="0" smtClean="0">
                <a:latin typeface="Comic Sans MS" pitchFamily="66" charset="0"/>
              </a:rPr>
              <a:t>Bir arkın oluşması için elektrik kaçağı olan bir yüzeye yeterince yaklaşmak </a:t>
            </a:r>
          </a:p>
          <a:p>
            <a:pPr eaLnBrk="1" hangingPunct="1">
              <a:buNone/>
              <a:defRPr/>
            </a:pPr>
            <a:endParaRPr lang="tr-TR" dirty="0" smtClean="0">
              <a:latin typeface="Comic Sans MS" pitchFamily="66" charset="0"/>
            </a:endParaRPr>
          </a:p>
          <a:p>
            <a:pPr eaLnBrk="1" hangingPunct="1">
              <a:buNone/>
              <a:defRPr/>
            </a:pPr>
            <a:r>
              <a:rPr lang="tr-TR" dirty="0" smtClean="0">
                <a:latin typeface="Comic Sans MS" pitchFamily="66" charset="0"/>
              </a:rPr>
              <a:t>        Elektrik akımının </a:t>
            </a:r>
            <a:r>
              <a:rPr lang="tr-TR" dirty="0" err="1" smtClean="0">
                <a:latin typeface="Comic Sans MS" pitchFamily="66" charset="0"/>
              </a:rPr>
              <a:t>vucuttan</a:t>
            </a:r>
            <a:r>
              <a:rPr lang="tr-TR" dirty="0" smtClean="0">
                <a:latin typeface="Comic Sans MS" pitchFamily="66" charset="0"/>
              </a:rPr>
              <a:t> geçmesine neden olur</a:t>
            </a:r>
            <a:r>
              <a:rPr lang="tr-TR" dirty="0" smtClean="0">
                <a:latin typeface="Times New Roman" pitchFamily="18" charset="0"/>
              </a:rPr>
              <a:t>.</a:t>
            </a:r>
          </a:p>
        </p:txBody>
      </p:sp>
      <p:pic>
        <p:nvPicPr>
          <p:cNvPr id="419845" name="Picture 4" descr="Resim63"/>
          <p:cNvPicPr>
            <a:picLocks noGrp="1" noChangeAspect="1" noChangeArrowheads="1"/>
          </p:cNvPicPr>
          <p:nvPr>
            <p:ph sz="half" idx="4294967295"/>
          </p:nvPr>
        </p:nvPicPr>
        <p:blipFill>
          <a:blip r:embed="rId3" cstate="print"/>
          <a:srcRect/>
          <a:stretch>
            <a:fillRect/>
          </a:stretch>
        </p:blipFill>
        <p:spPr>
          <a:xfrm>
            <a:off x="6156325" y="1628775"/>
            <a:ext cx="2395538" cy="3744913"/>
          </a:xfrm>
          <a:noFill/>
        </p:spPr>
      </p:pic>
      <p:sp>
        <p:nvSpPr>
          <p:cNvPr id="6" name="5 Metin kutusu"/>
          <p:cNvSpPr txBox="1"/>
          <p:nvPr/>
        </p:nvSpPr>
        <p:spPr>
          <a:xfrm>
            <a:off x="611560" y="332656"/>
            <a:ext cx="7488832" cy="584775"/>
          </a:xfrm>
          <a:prstGeom prst="rect">
            <a:avLst/>
          </a:prstGeom>
          <a:noFill/>
        </p:spPr>
        <p:txBody>
          <a:bodyPr wrap="square" rtlCol="0">
            <a:spAutoFit/>
          </a:bodyPr>
          <a:lstStyle/>
          <a:p>
            <a:r>
              <a:rPr lang="tr-TR" sz="3200" dirty="0" smtClean="0">
                <a:solidFill>
                  <a:schemeClr val="accent2"/>
                </a:solidFill>
                <a:latin typeface="Comic Sans MS" pitchFamily="66" charset="0"/>
              </a:rPr>
              <a:t>ELEKTRİK ŞOKU TEHLİKESİ</a:t>
            </a:r>
            <a:endParaRPr lang="tr-TR" sz="3200" dirty="0">
              <a:solidFill>
                <a:schemeClr val="accent2"/>
              </a:solidFill>
              <a:latin typeface="Comic Sans MS" pitchFamily="66" charset="0"/>
            </a:endParaRP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4294967295"/>
          </p:nvPr>
        </p:nvSpPr>
        <p:spPr>
          <a:xfrm>
            <a:off x="457200" y="980728"/>
            <a:ext cx="8362950" cy="2964210"/>
          </a:xfrm>
        </p:spPr>
        <p:txBody>
          <a:bodyPr>
            <a:noAutofit/>
          </a:bodyPr>
          <a:lstStyle/>
          <a:p>
            <a:pPr eaLnBrk="1" hangingPunct="1">
              <a:buFont typeface="Wingdings" pitchFamily="2" charset="2"/>
              <a:buNone/>
              <a:defRPr/>
            </a:pPr>
            <a:r>
              <a:rPr lang="tr-TR" dirty="0" smtClean="0">
                <a:latin typeface="Comic Sans MS" pitchFamily="66" charset="0"/>
              </a:rPr>
              <a:t>       Bir çok elektrik şoku, elektrik kaçağı olmaması gereken yüzeylerde elektrik kaçağı olmasından kaynaklanmaktadır.</a:t>
            </a:r>
          </a:p>
          <a:p>
            <a:pPr eaLnBrk="1" hangingPunct="1">
              <a:buFont typeface="Wingdings" pitchFamily="2" charset="2"/>
              <a:buChar char="v"/>
              <a:defRPr/>
            </a:pPr>
            <a:r>
              <a:rPr lang="tr-TR" dirty="0" smtClean="0">
                <a:latin typeface="Comic Sans MS" pitchFamily="66" charset="0"/>
              </a:rPr>
              <a:t>Yanlış kablo bağlantıları</a:t>
            </a:r>
          </a:p>
          <a:p>
            <a:pPr eaLnBrk="1" hangingPunct="1">
              <a:buFont typeface="Wingdings" pitchFamily="2" charset="2"/>
              <a:buChar char="v"/>
              <a:defRPr/>
            </a:pPr>
            <a:r>
              <a:rPr lang="tr-TR" dirty="0" smtClean="0">
                <a:latin typeface="Comic Sans MS" pitchFamily="66" charset="0"/>
              </a:rPr>
              <a:t>Ekipman veya kablonun hasar görmesi</a:t>
            </a:r>
          </a:p>
          <a:p>
            <a:pPr eaLnBrk="1" hangingPunct="1">
              <a:buFont typeface="Wingdings" pitchFamily="2" charset="2"/>
              <a:buChar char="v"/>
              <a:defRPr/>
            </a:pPr>
            <a:r>
              <a:rPr lang="tr-TR" dirty="0" smtClean="0">
                <a:latin typeface="Comic Sans MS" pitchFamily="66" charset="0"/>
              </a:rPr>
              <a:t>Elektrikli aletlerin yanlış kullanılması</a:t>
            </a:r>
          </a:p>
        </p:txBody>
      </p:sp>
      <p:pic>
        <p:nvPicPr>
          <p:cNvPr id="420869" name="Picture 7"/>
          <p:cNvPicPr>
            <a:picLocks noChangeAspect="1" noChangeArrowheads="1"/>
          </p:cNvPicPr>
          <p:nvPr/>
        </p:nvPicPr>
        <p:blipFill>
          <a:blip r:embed="rId3" cstate="print"/>
          <a:srcRect/>
          <a:stretch>
            <a:fillRect/>
          </a:stretch>
        </p:blipFill>
        <p:spPr bwMode="auto">
          <a:xfrm>
            <a:off x="3635896" y="4005064"/>
            <a:ext cx="2452688" cy="2513013"/>
          </a:xfrm>
          <a:prstGeom prst="rect">
            <a:avLst/>
          </a:prstGeom>
          <a:noFill/>
          <a:ln w="9525">
            <a:noFill/>
            <a:miter lim="800000"/>
            <a:headEnd/>
            <a:tailEnd/>
          </a:ln>
        </p:spPr>
      </p:pic>
      <p:pic>
        <p:nvPicPr>
          <p:cNvPr id="420870" name="Picture 8"/>
          <p:cNvPicPr>
            <a:picLocks noGrp="1" noChangeAspect="1" noChangeArrowheads="1"/>
          </p:cNvPicPr>
          <p:nvPr>
            <p:ph sz="half" idx="4294967295"/>
          </p:nvPr>
        </p:nvPicPr>
        <p:blipFill>
          <a:blip r:embed="rId4" cstate="print"/>
          <a:srcRect/>
          <a:stretch>
            <a:fillRect/>
          </a:stretch>
        </p:blipFill>
        <p:spPr>
          <a:xfrm>
            <a:off x="6300192" y="4005065"/>
            <a:ext cx="1726257" cy="2520280"/>
          </a:xfrm>
          <a:noFill/>
        </p:spPr>
      </p:pic>
      <p:pic>
        <p:nvPicPr>
          <p:cNvPr id="420871" name="Picture 9" descr="extensioncords"/>
          <p:cNvPicPr>
            <a:picLocks noChangeAspect="1" noChangeArrowheads="1"/>
          </p:cNvPicPr>
          <p:nvPr/>
        </p:nvPicPr>
        <p:blipFill>
          <a:blip r:embed="rId5" cstate="print"/>
          <a:srcRect/>
          <a:stretch>
            <a:fillRect/>
          </a:stretch>
        </p:blipFill>
        <p:spPr bwMode="auto">
          <a:xfrm>
            <a:off x="468313" y="4005263"/>
            <a:ext cx="2951559" cy="2482850"/>
          </a:xfrm>
          <a:prstGeom prst="rect">
            <a:avLst/>
          </a:prstGeom>
          <a:noFill/>
          <a:ln w="9525">
            <a:noFill/>
            <a:miter lim="800000"/>
            <a:headEnd/>
            <a:tailEnd/>
          </a:ln>
        </p:spPr>
      </p:pic>
      <p:sp>
        <p:nvSpPr>
          <p:cNvPr id="8" name="7 Metin kutusu"/>
          <p:cNvSpPr txBox="1"/>
          <p:nvPr/>
        </p:nvSpPr>
        <p:spPr>
          <a:xfrm>
            <a:off x="0" y="404664"/>
            <a:ext cx="8074646" cy="461665"/>
          </a:xfrm>
          <a:prstGeom prst="rect">
            <a:avLst/>
          </a:prstGeom>
          <a:noFill/>
        </p:spPr>
        <p:txBody>
          <a:bodyPr wrap="none" rtlCol="0">
            <a:spAutoFit/>
          </a:bodyPr>
          <a:lstStyle/>
          <a:p>
            <a:r>
              <a:rPr lang="tr-TR" sz="2400" dirty="0" smtClean="0">
                <a:solidFill>
                  <a:schemeClr val="accent2"/>
                </a:solidFill>
                <a:latin typeface="Comic Sans MS" pitchFamily="66" charset="0"/>
              </a:rPr>
              <a:t>ELEKTRİK KAÇAĞI OLAN YÜZEYLERİN ÖNLENMESİ</a:t>
            </a:r>
            <a:endParaRPr lang="tr-TR" sz="2400" dirty="0">
              <a:solidFill>
                <a:schemeClr val="accent2"/>
              </a:solidFill>
              <a:latin typeface="Comic Sans MS" pitchFamily="66" charset="0"/>
            </a:endParaRPr>
          </a:p>
        </p:txBody>
      </p:sp>
      <p:sp>
        <p:nvSpPr>
          <p:cNvPr id="14" name="1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 calcmode="lin" valueType="num">
                                      <p:cBhvr additive="base">
                                        <p:cTn id="1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4294967295"/>
          </p:nvPr>
        </p:nvSpPr>
        <p:spPr>
          <a:xfrm>
            <a:off x="395536" y="1600200"/>
            <a:ext cx="5256584" cy="4530725"/>
          </a:xfrm>
        </p:spPr>
        <p:txBody>
          <a:bodyPr>
            <a:normAutofit/>
          </a:bodyPr>
          <a:lstStyle/>
          <a:p>
            <a:pPr eaLnBrk="1" hangingPunct="1">
              <a:buFont typeface="Wingdings" pitchFamily="2" charset="2"/>
              <a:buChar char="v"/>
              <a:defRPr/>
            </a:pPr>
            <a:r>
              <a:rPr lang="tr-TR" dirty="0" smtClean="0">
                <a:latin typeface="Comic Sans MS" pitchFamily="66" charset="0"/>
              </a:rPr>
              <a:t>Elektrik tesisatı kanuni şartlara uygun olarak yetkili ve ehliyetli kişilere yaptırılmalıdır.</a:t>
            </a:r>
          </a:p>
          <a:p>
            <a:pPr eaLnBrk="1" hangingPunct="1">
              <a:buFont typeface="Wingdings" pitchFamily="2" charset="2"/>
              <a:buChar char="v"/>
              <a:defRPr/>
            </a:pPr>
            <a:r>
              <a:rPr lang="tr-TR" dirty="0" smtClean="0">
                <a:latin typeface="Comic Sans MS" pitchFamily="66" charset="0"/>
              </a:rPr>
              <a:t>Mevcut elektrik tesisatının düzenli bakımı yapılmalıdır.</a:t>
            </a:r>
          </a:p>
          <a:p>
            <a:pPr eaLnBrk="1" hangingPunct="1">
              <a:buFont typeface="Wingdings" pitchFamily="2" charset="2"/>
              <a:buChar char="v"/>
              <a:defRPr/>
            </a:pPr>
            <a:r>
              <a:rPr lang="tr-TR" dirty="0" smtClean="0">
                <a:latin typeface="Comic Sans MS" pitchFamily="66" charset="0"/>
              </a:rPr>
              <a:t>Yeterli elektrik prizi sağlanmalıdır. Prizlerin adaptör kullanılarak aşırı yüklenmesi yangına sebep olabilir.</a:t>
            </a:r>
          </a:p>
          <a:p>
            <a:pPr eaLnBrk="1" hangingPunct="1">
              <a:buFont typeface="Wingdings" pitchFamily="2" charset="2"/>
              <a:buChar char="v"/>
              <a:defRPr/>
            </a:pPr>
            <a:r>
              <a:rPr lang="tr-TR" dirty="0" smtClean="0">
                <a:latin typeface="Comic Sans MS" pitchFamily="66" charset="0"/>
              </a:rPr>
              <a:t>Topraklama yapılmalıdır.</a:t>
            </a:r>
          </a:p>
          <a:p>
            <a:pPr eaLnBrk="1" hangingPunct="1">
              <a:defRPr/>
            </a:pPr>
            <a:endParaRPr lang="tr-TR" sz="2000" dirty="0" smtClean="0">
              <a:effectLst>
                <a:outerShdw blurRad="38100" dist="38100" dir="2700000" algn="tl">
                  <a:srgbClr val="C0C0C0"/>
                </a:outerShdw>
              </a:effectLst>
              <a:latin typeface="Times New Roman" pitchFamily="18" charset="0"/>
            </a:endParaRPr>
          </a:p>
          <a:p>
            <a:pPr eaLnBrk="1" hangingPunct="1">
              <a:defRPr/>
            </a:pPr>
            <a:endParaRPr lang="tr-TR" sz="2000" dirty="0" smtClean="0">
              <a:effectLst>
                <a:outerShdw blurRad="38100" dist="38100" dir="2700000" algn="tl">
                  <a:srgbClr val="C0C0C0"/>
                </a:outerShdw>
              </a:effectLst>
              <a:latin typeface="Times New Roman" pitchFamily="18" charset="0"/>
            </a:endParaRPr>
          </a:p>
        </p:txBody>
      </p:sp>
      <p:pic>
        <p:nvPicPr>
          <p:cNvPr id="421893" name="Picture 7" descr="evguv8"/>
          <p:cNvPicPr>
            <a:picLocks noGrp="1" noChangeAspect="1" noChangeArrowheads="1"/>
          </p:cNvPicPr>
          <p:nvPr>
            <p:ph sz="half" idx="4294967295"/>
          </p:nvPr>
        </p:nvPicPr>
        <p:blipFill>
          <a:blip r:embed="rId3" cstate="print"/>
          <a:srcRect/>
          <a:stretch>
            <a:fillRect/>
          </a:stretch>
        </p:blipFill>
        <p:spPr>
          <a:xfrm>
            <a:off x="6012160" y="1844824"/>
            <a:ext cx="2448521" cy="2654473"/>
          </a:xfrm>
          <a:noFill/>
        </p:spPr>
      </p:pic>
      <p:sp>
        <p:nvSpPr>
          <p:cNvPr id="6" name="5 Metin kutusu"/>
          <p:cNvSpPr txBox="1"/>
          <p:nvPr/>
        </p:nvSpPr>
        <p:spPr>
          <a:xfrm>
            <a:off x="1187624" y="260648"/>
            <a:ext cx="6840760" cy="461665"/>
          </a:xfrm>
          <a:prstGeom prst="rect">
            <a:avLst/>
          </a:prstGeom>
          <a:noFill/>
        </p:spPr>
        <p:txBody>
          <a:bodyPr wrap="square" rtlCol="0">
            <a:spAutoFit/>
          </a:bodyPr>
          <a:lstStyle/>
          <a:p>
            <a:r>
              <a:rPr lang="tr-TR" sz="2400" dirty="0" smtClean="0">
                <a:solidFill>
                  <a:schemeClr val="accent2"/>
                </a:solidFill>
                <a:latin typeface="Comic Sans MS" pitchFamily="66" charset="0"/>
              </a:rPr>
              <a:t>ELEKTRİK TESİSATININ GÜVENLİ SEÇİMİ</a:t>
            </a:r>
            <a:endParaRPr lang="tr-TR" sz="2400" dirty="0">
              <a:solidFill>
                <a:schemeClr val="accent2"/>
              </a:solidFill>
              <a:latin typeface="Comic Sans MS" pitchFamily="66" charset="0"/>
            </a:endParaRP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9714" name="Picture 2" descr="rtg2"/>
          <p:cNvPicPr>
            <a:picLocks noChangeAspect="1" noChangeArrowheads="1" noCrop="1"/>
          </p:cNvPicPr>
          <p:nvPr/>
        </p:nvPicPr>
        <p:blipFill>
          <a:blip r:embed="rId3" cstate="print"/>
          <a:srcRect/>
          <a:stretch>
            <a:fillRect/>
          </a:stretch>
        </p:blipFill>
        <p:spPr bwMode="auto">
          <a:xfrm>
            <a:off x="1691680" y="2564904"/>
            <a:ext cx="3179763" cy="3276600"/>
          </a:xfrm>
          <a:prstGeom prst="rect">
            <a:avLst/>
          </a:prstGeom>
          <a:noFill/>
          <a:ln w="9525">
            <a:noFill/>
            <a:miter lim="800000"/>
            <a:headEnd/>
            <a:tailEnd/>
          </a:ln>
          <a:effectLst>
            <a:glow rad="101600">
              <a:schemeClr val="accent2">
                <a:satMod val="175000"/>
                <a:alpha val="40000"/>
              </a:schemeClr>
            </a:glow>
          </a:effectLst>
        </p:spPr>
      </p:pic>
      <p:pic>
        <p:nvPicPr>
          <p:cNvPr id="1779715" name="Picture 3" descr="rtg1"/>
          <p:cNvPicPr>
            <a:picLocks noChangeAspect="1" noChangeArrowheads="1" noCrop="1"/>
          </p:cNvPicPr>
          <p:nvPr/>
        </p:nvPicPr>
        <p:blipFill>
          <a:blip r:embed="rId4" cstate="print"/>
          <a:srcRect/>
          <a:stretch>
            <a:fillRect/>
          </a:stretch>
        </p:blipFill>
        <p:spPr bwMode="auto">
          <a:xfrm>
            <a:off x="3203848" y="188640"/>
            <a:ext cx="3770313" cy="3886200"/>
          </a:xfrm>
          <a:prstGeom prst="rect">
            <a:avLst/>
          </a:prstGeom>
          <a:noFill/>
          <a:ln w="9525">
            <a:noFill/>
            <a:miter lim="800000"/>
            <a:headEnd/>
            <a:tailEnd/>
          </a:ln>
          <a:effectLst>
            <a:glow rad="101600">
              <a:schemeClr val="accent2">
                <a:satMod val="175000"/>
                <a:alpha val="40000"/>
              </a:schemeClr>
            </a:glow>
          </a:effectLst>
        </p:spPr>
      </p:pic>
      <p:pic>
        <p:nvPicPr>
          <p:cNvPr id="1779716" name="Picture 4" descr="rtg2"/>
          <p:cNvPicPr>
            <a:picLocks noChangeAspect="1" noChangeArrowheads="1" noCrop="1"/>
          </p:cNvPicPr>
          <p:nvPr/>
        </p:nvPicPr>
        <p:blipFill>
          <a:blip r:embed="rId3" cstate="print"/>
          <a:srcRect/>
          <a:stretch>
            <a:fillRect/>
          </a:stretch>
        </p:blipFill>
        <p:spPr bwMode="auto">
          <a:xfrm>
            <a:off x="5364088" y="2636912"/>
            <a:ext cx="3179763" cy="3276600"/>
          </a:xfrm>
          <a:prstGeom prst="rect">
            <a:avLst/>
          </a:prstGeom>
          <a:noFill/>
          <a:ln w="9525">
            <a:noFill/>
            <a:miter lim="800000"/>
            <a:headEnd/>
            <a:tailEnd/>
          </a:ln>
          <a:effectLst>
            <a:glow rad="101600">
              <a:schemeClr val="accent2">
                <a:satMod val="175000"/>
                <a:alpha val="40000"/>
              </a:schemeClr>
            </a:glow>
          </a:effectLst>
        </p:spPr>
      </p:pic>
      <p:sp>
        <p:nvSpPr>
          <p:cNvPr id="1779717" name="WordArt 5"/>
          <p:cNvSpPr>
            <a:spLocks noChangeArrowheads="1" noChangeShapeType="1" noTextEdit="1"/>
          </p:cNvSpPr>
          <p:nvPr/>
        </p:nvSpPr>
        <p:spPr bwMode="auto">
          <a:xfrm>
            <a:off x="4355976" y="1988840"/>
            <a:ext cx="1462088" cy="32385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FF0000"/>
                </a:solidFill>
                <a:latin typeface="Comic Sans MS" pitchFamily="66" charset="0"/>
              </a:rPr>
              <a:t>DEVLET</a:t>
            </a:r>
          </a:p>
        </p:txBody>
      </p:sp>
      <p:sp>
        <p:nvSpPr>
          <p:cNvPr id="1779718" name="WordArt 6"/>
          <p:cNvSpPr>
            <a:spLocks noChangeArrowheads="1" noChangeShapeType="1" noTextEdit="1"/>
          </p:cNvSpPr>
          <p:nvPr/>
        </p:nvSpPr>
        <p:spPr bwMode="auto">
          <a:xfrm>
            <a:off x="2699792" y="3933056"/>
            <a:ext cx="1143000" cy="552450"/>
          </a:xfrm>
          <a:prstGeom prst="rect">
            <a:avLst/>
          </a:prstGeom>
        </p:spPr>
        <p:txBody>
          <a:bodyPr wrap="none" fromWordArt="1">
            <a:prstTxWarp prst="textPlain">
              <a:avLst>
                <a:gd name="adj" fmla="val 50000"/>
              </a:avLst>
            </a:prstTxWarp>
          </a:bodyPr>
          <a:lstStyle/>
          <a:p>
            <a:pPr algn="ctr"/>
            <a:r>
              <a:rPr lang="tr-TR" sz="3600" kern="10" dirty="0">
                <a:ln w="9525">
                  <a:solidFill>
                    <a:schemeClr val="tx1"/>
                  </a:solidFill>
                  <a:round/>
                  <a:headEnd/>
                  <a:tailEnd/>
                </a:ln>
                <a:solidFill>
                  <a:srgbClr val="00FF00"/>
                </a:solidFill>
                <a:latin typeface="Comic Sans MS" pitchFamily="66" charset="0"/>
              </a:rPr>
              <a:t>İŞVEREN</a:t>
            </a:r>
          </a:p>
        </p:txBody>
      </p:sp>
      <p:sp>
        <p:nvSpPr>
          <p:cNvPr id="1779719" name="WordArt 7"/>
          <p:cNvSpPr>
            <a:spLocks noChangeArrowheads="1" noChangeShapeType="1" noTextEdit="1"/>
          </p:cNvSpPr>
          <p:nvPr/>
        </p:nvSpPr>
        <p:spPr bwMode="auto">
          <a:xfrm>
            <a:off x="6444208" y="4005064"/>
            <a:ext cx="970806" cy="49530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0000FF"/>
                </a:solidFill>
                <a:latin typeface="Comic Sans MS" pitchFamily="66" charset="0"/>
              </a:rPr>
              <a:t>İŞÇİ</a:t>
            </a:r>
          </a:p>
        </p:txBody>
      </p:sp>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79716"/>
                                        </p:tgtEl>
                                        <p:attrNameLst>
                                          <p:attrName>style.visibility</p:attrName>
                                        </p:attrNameLst>
                                      </p:cBhvr>
                                      <p:to>
                                        <p:strVal val="visible"/>
                                      </p:to>
                                    </p:set>
                                    <p:anim calcmode="lin" valueType="num">
                                      <p:cBhvr>
                                        <p:cTn id="7" dur="1000" fill="hold"/>
                                        <p:tgtEl>
                                          <p:spTgt spid="1779716"/>
                                        </p:tgtEl>
                                        <p:attrNameLst>
                                          <p:attrName>ppt_w</p:attrName>
                                        </p:attrNameLst>
                                      </p:cBhvr>
                                      <p:tavLst>
                                        <p:tav tm="0">
                                          <p:val>
                                            <p:fltVal val="0"/>
                                          </p:val>
                                        </p:tav>
                                        <p:tav tm="100000">
                                          <p:val>
                                            <p:strVal val="#ppt_w"/>
                                          </p:val>
                                        </p:tav>
                                      </p:tavLst>
                                    </p:anim>
                                    <p:anim calcmode="lin" valueType="num">
                                      <p:cBhvr>
                                        <p:cTn id="8" dur="1000" fill="hold"/>
                                        <p:tgtEl>
                                          <p:spTgt spid="1779716"/>
                                        </p:tgtEl>
                                        <p:attrNameLst>
                                          <p:attrName>ppt_h</p:attrName>
                                        </p:attrNameLst>
                                      </p:cBhvr>
                                      <p:tavLst>
                                        <p:tav tm="0">
                                          <p:val>
                                            <p:fltVal val="0"/>
                                          </p:val>
                                        </p:tav>
                                        <p:tav tm="100000">
                                          <p:val>
                                            <p:strVal val="#ppt_h"/>
                                          </p:val>
                                        </p:tav>
                                      </p:tavLst>
                                    </p:anim>
                                    <p:anim calcmode="lin" valueType="num">
                                      <p:cBhvr>
                                        <p:cTn id="9" dur="1000" fill="hold"/>
                                        <p:tgtEl>
                                          <p:spTgt spid="17797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971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779715"/>
                                        </p:tgtEl>
                                        <p:attrNameLst>
                                          <p:attrName>style.visibility</p:attrName>
                                        </p:attrNameLst>
                                      </p:cBhvr>
                                      <p:to>
                                        <p:strVal val="visible"/>
                                      </p:to>
                                    </p:set>
                                    <p:anim calcmode="lin" valueType="num">
                                      <p:cBhvr>
                                        <p:cTn id="13" dur="1000" fill="hold"/>
                                        <p:tgtEl>
                                          <p:spTgt spid="1779715"/>
                                        </p:tgtEl>
                                        <p:attrNameLst>
                                          <p:attrName>ppt_w</p:attrName>
                                        </p:attrNameLst>
                                      </p:cBhvr>
                                      <p:tavLst>
                                        <p:tav tm="0">
                                          <p:val>
                                            <p:fltVal val="0"/>
                                          </p:val>
                                        </p:tav>
                                        <p:tav tm="100000">
                                          <p:val>
                                            <p:strVal val="#ppt_w"/>
                                          </p:val>
                                        </p:tav>
                                      </p:tavLst>
                                    </p:anim>
                                    <p:anim calcmode="lin" valueType="num">
                                      <p:cBhvr>
                                        <p:cTn id="14" dur="1000" fill="hold"/>
                                        <p:tgtEl>
                                          <p:spTgt spid="1779715"/>
                                        </p:tgtEl>
                                        <p:attrNameLst>
                                          <p:attrName>ppt_h</p:attrName>
                                        </p:attrNameLst>
                                      </p:cBhvr>
                                      <p:tavLst>
                                        <p:tav tm="0">
                                          <p:val>
                                            <p:fltVal val="0"/>
                                          </p:val>
                                        </p:tav>
                                        <p:tav tm="100000">
                                          <p:val>
                                            <p:strVal val="#ppt_h"/>
                                          </p:val>
                                        </p:tav>
                                      </p:tavLst>
                                    </p:anim>
                                    <p:anim calcmode="lin" valueType="num">
                                      <p:cBhvr>
                                        <p:cTn id="15" dur="1000" fill="hold"/>
                                        <p:tgtEl>
                                          <p:spTgt spid="17797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7971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779714"/>
                                        </p:tgtEl>
                                        <p:attrNameLst>
                                          <p:attrName>style.visibility</p:attrName>
                                        </p:attrNameLst>
                                      </p:cBhvr>
                                      <p:to>
                                        <p:strVal val="visible"/>
                                      </p:to>
                                    </p:set>
                                    <p:anim calcmode="lin" valueType="num">
                                      <p:cBhvr>
                                        <p:cTn id="19" dur="1000" fill="hold"/>
                                        <p:tgtEl>
                                          <p:spTgt spid="1779714"/>
                                        </p:tgtEl>
                                        <p:attrNameLst>
                                          <p:attrName>ppt_w</p:attrName>
                                        </p:attrNameLst>
                                      </p:cBhvr>
                                      <p:tavLst>
                                        <p:tav tm="0">
                                          <p:val>
                                            <p:fltVal val="0"/>
                                          </p:val>
                                        </p:tav>
                                        <p:tav tm="100000">
                                          <p:val>
                                            <p:strVal val="#ppt_w"/>
                                          </p:val>
                                        </p:tav>
                                      </p:tavLst>
                                    </p:anim>
                                    <p:anim calcmode="lin" valueType="num">
                                      <p:cBhvr>
                                        <p:cTn id="20" dur="1000" fill="hold"/>
                                        <p:tgtEl>
                                          <p:spTgt spid="1779714"/>
                                        </p:tgtEl>
                                        <p:attrNameLst>
                                          <p:attrName>ppt_h</p:attrName>
                                        </p:attrNameLst>
                                      </p:cBhvr>
                                      <p:tavLst>
                                        <p:tav tm="0">
                                          <p:val>
                                            <p:fltVal val="0"/>
                                          </p:val>
                                        </p:tav>
                                        <p:tav tm="100000">
                                          <p:val>
                                            <p:strVal val="#ppt_h"/>
                                          </p:val>
                                        </p:tav>
                                      </p:tavLst>
                                    </p:anim>
                                    <p:anim calcmode="lin" valueType="num">
                                      <p:cBhvr>
                                        <p:cTn id="21" dur="1000" fill="hold"/>
                                        <p:tgtEl>
                                          <p:spTgt spid="177971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797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79717"/>
                                        </p:tgtEl>
                                        <p:attrNameLst>
                                          <p:attrName>style.visibility</p:attrName>
                                        </p:attrNameLst>
                                      </p:cBhvr>
                                      <p:to>
                                        <p:strVal val="visible"/>
                                      </p:to>
                                    </p:set>
                                    <p:animEffect transition="in" filter="wipe(down)">
                                      <p:cBhvr>
                                        <p:cTn id="27" dur="500"/>
                                        <p:tgtEl>
                                          <p:spTgt spid="17797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79718"/>
                                        </p:tgtEl>
                                        <p:attrNameLst>
                                          <p:attrName>style.visibility</p:attrName>
                                        </p:attrNameLst>
                                      </p:cBhvr>
                                      <p:to>
                                        <p:strVal val="visible"/>
                                      </p:to>
                                    </p:set>
                                    <p:animEffect transition="in" filter="wipe(down)">
                                      <p:cBhvr>
                                        <p:cTn id="32" dur="500"/>
                                        <p:tgtEl>
                                          <p:spTgt spid="17797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79719"/>
                                        </p:tgtEl>
                                        <p:attrNameLst>
                                          <p:attrName>style.visibility</p:attrName>
                                        </p:attrNameLst>
                                      </p:cBhvr>
                                      <p:to>
                                        <p:strVal val="visible"/>
                                      </p:to>
                                    </p:set>
                                    <p:animEffect transition="in" filter="wipe(down)">
                                      <p:cBhvr>
                                        <p:cTn id="37" dur="500"/>
                                        <p:tgtEl>
                                          <p:spTgt spid="1779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17" grpId="0" animBg="1"/>
      <p:bldP spid="1779718" grpId="0" animBg="1"/>
      <p:bldP spid="1779719"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0" y="1124744"/>
            <a:ext cx="8964488" cy="5472608"/>
          </a:xfrm>
        </p:spPr>
        <p:txBody>
          <a:bodyPr>
            <a:normAutofit/>
          </a:bodyPr>
          <a:lstStyle/>
          <a:p>
            <a:pPr eaLnBrk="1" hangingPunct="1">
              <a:lnSpc>
                <a:spcPct val="150000"/>
              </a:lnSpc>
              <a:buFont typeface="Wingdings" pitchFamily="2" charset="2"/>
              <a:buChar char="v"/>
              <a:defRPr/>
            </a:pPr>
            <a:r>
              <a:rPr lang="tr-TR" sz="2400" dirty="0" smtClean="0">
                <a:latin typeface="Comic Sans MS" pitchFamily="66" charset="0"/>
              </a:rPr>
              <a:t>Çalışma ortamı için uygun olan elektrik ekipmanı seçilmelidir.</a:t>
            </a:r>
          </a:p>
          <a:p>
            <a:pPr eaLnBrk="1" hangingPunct="1">
              <a:lnSpc>
                <a:spcPct val="150000"/>
              </a:lnSpc>
              <a:buFont typeface="Wingdings" pitchFamily="2" charset="2"/>
              <a:buChar char="v"/>
              <a:defRPr/>
            </a:pPr>
            <a:r>
              <a:rPr lang="tr-TR" sz="2400" dirty="0" smtClean="0">
                <a:latin typeface="Comic Sans MS" pitchFamily="66" charset="0"/>
              </a:rPr>
              <a:t>Elektrikli aletlerin yerine alternatifleri araştırılıp kullanılmalıdır.</a:t>
            </a:r>
          </a:p>
          <a:p>
            <a:pPr eaLnBrk="1" hangingPunct="1">
              <a:lnSpc>
                <a:spcPct val="150000"/>
              </a:lnSpc>
              <a:buFont typeface="Wingdings" pitchFamily="2" charset="2"/>
              <a:buChar char="v"/>
              <a:defRPr/>
            </a:pPr>
            <a:r>
              <a:rPr lang="tr-TR" sz="2400" dirty="0" smtClean="0">
                <a:latin typeface="Comic Sans MS" pitchFamily="66" charset="0"/>
              </a:rPr>
              <a:t>Elektrikli ekipman alındığında emniyetli olup olmadığı kontrol edilmeli ve güvenli şartlarda muhafaza edilmelidir.</a:t>
            </a:r>
          </a:p>
          <a:p>
            <a:pPr eaLnBrk="1" hangingPunct="1">
              <a:lnSpc>
                <a:spcPct val="150000"/>
              </a:lnSpc>
              <a:buFont typeface="Wingdings" pitchFamily="2" charset="2"/>
              <a:buChar char="v"/>
              <a:defRPr/>
            </a:pPr>
            <a:r>
              <a:rPr lang="tr-TR" sz="2400" dirty="0" smtClean="0">
                <a:latin typeface="Comic Sans MS" pitchFamily="66" charset="0"/>
              </a:rPr>
              <a:t>Acil bir durumda elektriği kesmek için her bir sabit elektrikli makinenin yanına net bir şekilde tanımlanmış ve kolay ulaşılabilir elektrik düğmesi konmalıdır.</a:t>
            </a:r>
          </a:p>
          <a:p>
            <a:pPr eaLnBrk="1" hangingPunct="1">
              <a:lnSpc>
                <a:spcPct val="80000"/>
              </a:lnSpc>
              <a:buFont typeface="Wingdings" pitchFamily="2" charset="2"/>
              <a:buChar char="v"/>
              <a:defRPr/>
            </a:pPr>
            <a:endParaRPr lang="tr-TR" sz="2400" dirty="0" smtClean="0">
              <a:latin typeface="Comic Sans MS" pitchFamily="66" charset="0"/>
            </a:endParaRPr>
          </a:p>
        </p:txBody>
      </p:sp>
      <p:sp>
        <p:nvSpPr>
          <p:cNvPr id="6" name="5 Metin kutusu"/>
          <p:cNvSpPr txBox="1"/>
          <p:nvPr/>
        </p:nvSpPr>
        <p:spPr>
          <a:xfrm>
            <a:off x="827584" y="548680"/>
            <a:ext cx="7848872" cy="461665"/>
          </a:xfrm>
          <a:prstGeom prst="rect">
            <a:avLst/>
          </a:prstGeom>
          <a:noFill/>
        </p:spPr>
        <p:txBody>
          <a:bodyPr wrap="square" rtlCol="0">
            <a:spAutoFit/>
          </a:bodyPr>
          <a:lstStyle/>
          <a:p>
            <a:r>
              <a:rPr lang="tr-TR" sz="2400" dirty="0" smtClean="0">
                <a:solidFill>
                  <a:schemeClr val="accent2"/>
                </a:solidFill>
                <a:latin typeface="Comic Sans MS" pitchFamily="66" charset="0"/>
              </a:rPr>
              <a:t>Güvenli ve Uygun Elektrikli Ekipmanın Sağlanması</a:t>
            </a:r>
            <a:endParaRPr lang="tr-TR" sz="2400" dirty="0">
              <a:solidFill>
                <a:schemeClr val="accent2"/>
              </a:solidFill>
              <a:latin typeface="Comic Sans MS" pitchFamily="66" charset="0"/>
            </a:endParaRPr>
          </a:p>
        </p:txBody>
      </p:sp>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4294967295"/>
          </p:nvPr>
        </p:nvSpPr>
        <p:spPr>
          <a:xfrm>
            <a:off x="251520" y="1052736"/>
            <a:ext cx="5976664" cy="5805264"/>
          </a:xfrm>
        </p:spPr>
        <p:txBody>
          <a:bodyPr>
            <a:normAutofit fontScale="92500"/>
          </a:bodyPr>
          <a:lstStyle/>
          <a:p>
            <a:pPr eaLnBrk="1" hangingPunct="1">
              <a:lnSpc>
                <a:spcPct val="150000"/>
              </a:lnSpc>
              <a:buFont typeface="Wingdings" pitchFamily="2" charset="2"/>
              <a:buChar char="v"/>
              <a:defRPr/>
            </a:pPr>
            <a:r>
              <a:rPr lang="tr-TR" dirty="0" smtClean="0">
                <a:latin typeface="Comic Sans MS" pitchFamily="66" charset="0"/>
              </a:rPr>
              <a:t>Kabloları uzatmak için uygun bağlantılar kullanılmalıdır. Uçları açık birleştirilmeler yapılmamalıdır.</a:t>
            </a:r>
          </a:p>
          <a:p>
            <a:pPr eaLnBrk="1" hangingPunct="1">
              <a:lnSpc>
                <a:spcPct val="150000"/>
              </a:lnSpc>
              <a:buFont typeface="Wingdings" pitchFamily="2" charset="2"/>
              <a:buChar char="v"/>
              <a:defRPr/>
            </a:pPr>
            <a:r>
              <a:rPr lang="tr-TR" dirty="0" smtClean="0">
                <a:latin typeface="Comic Sans MS" pitchFamily="66" charset="0"/>
              </a:rPr>
              <a:t>Kullanım sırasında kolaylıkla zarar görebilecek aydınlatma lambası, vb. diğer ekipmanlar korunmalıdır. Kırıldıklarında elektrik şoku bulunmamalıdır.</a:t>
            </a:r>
          </a:p>
          <a:p>
            <a:pPr eaLnBrk="1" hangingPunct="1">
              <a:lnSpc>
                <a:spcPct val="150000"/>
              </a:lnSpc>
              <a:buFont typeface="Wingdings" pitchFamily="2" charset="2"/>
              <a:buChar char="v"/>
              <a:defRPr/>
            </a:pPr>
            <a:r>
              <a:rPr lang="tr-TR" dirty="0" smtClean="0">
                <a:latin typeface="Comic Sans MS" pitchFamily="66" charset="0"/>
              </a:rPr>
              <a:t>Parlayıcı / patlayıcı ve yanıcı maddelerin bulunduğu ortamlarda kıvılcım çıkarmayan elektrikli ekipmanlar kullanılmalıdır.</a:t>
            </a:r>
          </a:p>
          <a:p>
            <a:pPr eaLnBrk="1" hangingPunct="1">
              <a:lnSpc>
                <a:spcPct val="150000"/>
              </a:lnSpc>
              <a:buFont typeface="Wingdings" pitchFamily="2" charset="2"/>
              <a:buChar char="v"/>
              <a:defRPr/>
            </a:pPr>
            <a:endParaRPr lang="tr-TR" sz="2000" dirty="0" smtClean="0">
              <a:latin typeface="Times New Roman" pitchFamily="18" charset="0"/>
            </a:endParaRPr>
          </a:p>
          <a:p>
            <a:pPr eaLnBrk="1" hangingPunct="1">
              <a:lnSpc>
                <a:spcPct val="150000"/>
              </a:lnSpc>
              <a:buFont typeface="Wingdings" pitchFamily="2" charset="2"/>
              <a:buChar char="v"/>
              <a:defRPr/>
            </a:pPr>
            <a:endParaRPr lang="tr-TR" sz="2000" dirty="0" smtClean="0">
              <a:latin typeface="Times New Roman" pitchFamily="18" charset="0"/>
            </a:endParaRPr>
          </a:p>
        </p:txBody>
      </p:sp>
      <p:pic>
        <p:nvPicPr>
          <p:cNvPr id="424965" name="Picture 4" descr="3_cranefire"/>
          <p:cNvPicPr>
            <a:picLocks noGrp="1" noChangeAspect="1" noChangeArrowheads="1"/>
          </p:cNvPicPr>
          <p:nvPr>
            <p:ph sz="quarter" idx="4294967295"/>
          </p:nvPr>
        </p:nvPicPr>
        <p:blipFill>
          <a:blip r:embed="rId4" cstate="print"/>
          <a:srcRect/>
          <a:stretch>
            <a:fillRect/>
          </a:stretch>
        </p:blipFill>
        <p:spPr>
          <a:xfrm>
            <a:off x="6156176" y="1916832"/>
            <a:ext cx="1453282" cy="1512317"/>
          </a:xfrm>
          <a:noFill/>
        </p:spPr>
      </p:pic>
      <p:graphicFrame>
        <p:nvGraphicFramePr>
          <p:cNvPr id="424966" name="Object 6"/>
          <p:cNvGraphicFramePr>
            <a:graphicFrameLocks noGrp="1" noChangeAspect="1"/>
          </p:cNvGraphicFramePr>
          <p:nvPr>
            <p:ph sz="quarter" idx="4294967295"/>
          </p:nvPr>
        </p:nvGraphicFramePr>
        <p:xfrm>
          <a:off x="7668344" y="1916113"/>
          <a:ext cx="1035919" cy="1440879"/>
        </p:xfrm>
        <a:graphic>
          <a:graphicData uri="http://schemas.openxmlformats.org/presentationml/2006/ole">
            <mc:AlternateContent xmlns:mc="http://schemas.openxmlformats.org/markup-compatibility/2006">
              <mc:Choice xmlns:v="urn:schemas-microsoft-com:vml" Requires="v">
                <p:oleObj spid="_x0000_s326667" name="Bit Eşlem Resmi" r:id="rId5" imgW="819048" imgH="1495634" progId="PBrush">
                  <p:embed/>
                </p:oleObj>
              </mc:Choice>
              <mc:Fallback>
                <p:oleObj name="Bit Eşlem Resmi" r:id="rId5" imgW="819048" imgH="1495634" progId="PBrush">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916113"/>
                        <a:ext cx="1035919" cy="144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4967" name="Object 10"/>
          <p:cNvGraphicFramePr>
            <a:graphicFrameLocks noChangeAspect="1"/>
          </p:cNvGraphicFramePr>
          <p:nvPr/>
        </p:nvGraphicFramePr>
        <p:xfrm>
          <a:off x="7452320" y="3861048"/>
          <a:ext cx="1286197" cy="1292225"/>
        </p:xfrm>
        <a:graphic>
          <a:graphicData uri="http://schemas.openxmlformats.org/presentationml/2006/ole">
            <mc:AlternateContent xmlns:mc="http://schemas.openxmlformats.org/markup-compatibility/2006">
              <mc:Choice xmlns:v="urn:schemas-microsoft-com:vml" Requires="v">
                <p:oleObj spid="_x0000_s326668" name="Bit Eşlem Resmi" r:id="rId7" imgW="1190476" imgH="1066667" progId="PBrush">
                  <p:embed/>
                </p:oleObj>
              </mc:Choice>
              <mc:Fallback>
                <p:oleObj name="Bit Eşlem Resmi" r:id="rId7" imgW="1190476" imgH="1066667" progId="PBrush">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3861048"/>
                        <a:ext cx="128619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4968" name="Object 11"/>
          <p:cNvGraphicFramePr>
            <a:graphicFrameLocks noChangeAspect="1"/>
          </p:cNvGraphicFramePr>
          <p:nvPr/>
        </p:nvGraphicFramePr>
        <p:xfrm>
          <a:off x="6084168" y="3861048"/>
          <a:ext cx="1296144" cy="1271017"/>
        </p:xfrm>
        <a:graphic>
          <a:graphicData uri="http://schemas.openxmlformats.org/presentationml/2006/ole">
            <mc:AlternateContent xmlns:mc="http://schemas.openxmlformats.org/markup-compatibility/2006">
              <mc:Choice xmlns:v="urn:schemas-microsoft-com:vml" Requires="v">
                <p:oleObj spid="_x0000_s326669" name="Bit Eşlem Resmi" r:id="rId9" imgW="1295238" imgH="1038370" progId="PBrush">
                  <p:embed/>
                </p:oleObj>
              </mc:Choice>
              <mc:Fallback>
                <p:oleObj name="Bit Eşlem Resmi" r:id="rId9" imgW="1295238" imgH="1038370" progId="PBrush">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3861048"/>
                        <a:ext cx="1296144" cy="127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8 Metin kutusu"/>
          <p:cNvSpPr txBox="1"/>
          <p:nvPr/>
        </p:nvSpPr>
        <p:spPr>
          <a:xfrm>
            <a:off x="755576" y="548680"/>
            <a:ext cx="7560840" cy="461665"/>
          </a:xfrm>
          <a:prstGeom prst="rect">
            <a:avLst/>
          </a:prstGeom>
          <a:noFill/>
        </p:spPr>
        <p:txBody>
          <a:bodyPr wrap="square" rtlCol="0">
            <a:spAutoFit/>
          </a:bodyPr>
          <a:lstStyle/>
          <a:p>
            <a:r>
              <a:rPr lang="tr-TR" sz="2400" dirty="0" smtClean="0">
                <a:solidFill>
                  <a:schemeClr val="accent2"/>
                </a:solidFill>
                <a:latin typeface="Comic Sans MS" pitchFamily="66" charset="0"/>
              </a:rPr>
              <a:t>Güvenli ve Uygun Elektrikli Ekipmanın Sağlanması</a:t>
            </a:r>
            <a:endParaRPr lang="tr-TR" sz="2400" dirty="0">
              <a:solidFill>
                <a:schemeClr val="accent2"/>
              </a:solidFill>
              <a:latin typeface="Comic Sans MS" pitchFamily="66" charset="0"/>
            </a:endParaRPr>
          </a:p>
        </p:txBody>
      </p:sp>
      <p:sp>
        <p:nvSpPr>
          <p:cNvPr id="15" name="1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8" name="Picture 2" descr="Resim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9299" name="Text Box 3"/>
          <p:cNvSpPr txBox="1">
            <a:spLocks noChangeArrowheads="1"/>
          </p:cNvSpPr>
          <p:nvPr/>
        </p:nvSpPr>
        <p:spPr bwMode="auto">
          <a:xfrm>
            <a:off x="1115616" y="764704"/>
            <a:ext cx="2880444" cy="584775"/>
          </a:xfrm>
          <a:prstGeom prst="rect">
            <a:avLst/>
          </a:prstGeom>
          <a:noFill/>
          <a:ln w="9525">
            <a:noFill/>
            <a:miter lim="800000"/>
            <a:headEnd/>
            <a:tailEnd/>
          </a:ln>
        </p:spPr>
        <p:txBody>
          <a:bodyPr wrap="square">
            <a:spAutoFit/>
          </a:bodyPr>
          <a:lstStyle/>
          <a:p>
            <a:pPr>
              <a:spcBef>
                <a:spcPct val="50000"/>
              </a:spcBef>
            </a:pPr>
            <a:r>
              <a:rPr lang="tr-TR" sz="3200" dirty="0">
                <a:solidFill>
                  <a:schemeClr val="accent2"/>
                </a:solidFill>
                <a:latin typeface="Comic Sans MS" pitchFamily="66" charset="0"/>
              </a:rPr>
              <a:t>Yangın</a:t>
            </a:r>
            <a:r>
              <a:rPr lang="tr-TR" sz="3200" b="1" dirty="0">
                <a:solidFill>
                  <a:schemeClr val="accent2"/>
                </a:solidFill>
                <a:latin typeface="Comic Sans MS" pitchFamily="66" charset="0"/>
              </a:rPr>
              <a:t>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anim calcmode="lin" valueType="num">
                                      <p:cBhvr additive="base">
                                        <p:cTn id="7" dur="500" fill="hold"/>
                                        <p:tgtEl>
                                          <p:spTgt spid="439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92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914400" y="277813"/>
            <a:ext cx="7772400" cy="922337"/>
          </a:xfrm>
        </p:spPr>
        <p:txBody>
          <a:bodyPr>
            <a:normAutofit/>
          </a:bodyPr>
          <a:lstStyle/>
          <a:p>
            <a:pPr eaLnBrk="1" hangingPunct="1"/>
            <a:r>
              <a:rPr lang="tr-TR" sz="3200" dirty="0" smtClean="0">
                <a:solidFill>
                  <a:schemeClr val="accent2"/>
                </a:solidFill>
                <a:latin typeface="Comic Sans MS" pitchFamily="66" charset="0"/>
              </a:rPr>
              <a:t>YANGIN BAŞLAMASI</a:t>
            </a:r>
          </a:p>
        </p:txBody>
      </p:sp>
      <p:sp>
        <p:nvSpPr>
          <p:cNvPr id="441347" name="Rectangle 3"/>
          <p:cNvSpPr>
            <a:spLocks noGrp="1" noChangeArrowheads="1"/>
          </p:cNvSpPr>
          <p:nvPr>
            <p:ph type="body" idx="1"/>
          </p:nvPr>
        </p:nvSpPr>
        <p:spPr>
          <a:xfrm>
            <a:off x="179388" y="1196975"/>
            <a:ext cx="8785225" cy="4929188"/>
          </a:xfrm>
        </p:spPr>
        <p:txBody>
          <a:bodyPr/>
          <a:lstStyle/>
          <a:p>
            <a:pPr eaLnBrk="1" hangingPunct="1">
              <a:lnSpc>
                <a:spcPct val="90000"/>
              </a:lnSpc>
            </a:pPr>
            <a:endParaRPr lang="tr-TR" dirty="0" smtClean="0"/>
          </a:p>
          <a:p>
            <a:pPr eaLnBrk="1" hangingPunct="1">
              <a:lnSpc>
                <a:spcPct val="150000"/>
              </a:lnSpc>
              <a:buFont typeface="Wingdings" pitchFamily="2" charset="2"/>
              <a:buChar char="v"/>
            </a:pPr>
            <a:r>
              <a:rPr lang="tr-TR" dirty="0" smtClean="0">
                <a:latin typeface="Comic Sans MS" pitchFamily="66" charset="0"/>
              </a:rPr>
              <a:t>Yanma için maddenin bir oksijen kaynağı ile reaksiyona girmesi ve </a:t>
            </a:r>
            <a:r>
              <a:rPr lang="tr-TR" dirty="0" smtClean="0">
                <a:solidFill>
                  <a:srgbClr val="FF0000"/>
                </a:solidFill>
                <a:latin typeface="Comic Sans MS" pitchFamily="66" charset="0"/>
              </a:rPr>
              <a:t>yanmanın başlaması</a:t>
            </a:r>
            <a:r>
              <a:rPr lang="tr-TR" dirty="0" smtClean="0">
                <a:latin typeface="Comic Sans MS" pitchFamily="66" charset="0"/>
              </a:rPr>
              <a:t> için ateşleme gerekir.</a:t>
            </a:r>
          </a:p>
          <a:p>
            <a:pPr eaLnBrk="1" hangingPunct="1">
              <a:lnSpc>
                <a:spcPct val="150000"/>
              </a:lnSpc>
              <a:buFont typeface="Wingdings" pitchFamily="2" charset="2"/>
              <a:buChar char="v"/>
            </a:pPr>
            <a:r>
              <a:rPr lang="tr-TR" dirty="0" smtClean="0">
                <a:latin typeface="Comic Sans MS" pitchFamily="66" charset="0"/>
              </a:rPr>
              <a:t>Yanıcı katı ve sıvıların gaz haline dönüşen kısmından oksijen ile birleşmesi yanmayı başlatır. </a:t>
            </a:r>
          </a:p>
          <a:p>
            <a:pPr eaLnBrk="1" hangingPunct="1">
              <a:lnSpc>
                <a:spcPct val="150000"/>
              </a:lnSpc>
              <a:buFont typeface="Wingdings" pitchFamily="2" charset="2"/>
              <a:buChar char="v"/>
            </a:pPr>
            <a:r>
              <a:rPr lang="tr-TR" dirty="0" smtClean="0">
                <a:latin typeface="Comic Sans MS" pitchFamily="66" charset="0"/>
              </a:rPr>
              <a:t>Meydana gelen reaksiyon genellikle ekzotermik (ısı veren) bir reaksiyondur, bu da yanmanın devamı için gerekli ısının sağlanması anlamına gelir.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1347">
                                            <p:txEl>
                                              <p:pRg st="1" end="1"/>
                                            </p:txEl>
                                          </p:spTgt>
                                        </p:tgtEl>
                                        <p:attrNameLst>
                                          <p:attrName>style.visibility</p:attrName>
                                        </p:attrNameLst>
                                      </p:cBhvr>
                                      <p:to>
                                        <p:strVal val="visible"/>
                                      </p:to>
                                    </p:set>
                                    <p:anim calcmode="lin" valueType="num">
                                      <p:cBhvr additive="base">
                                        <p:cTn id="7" dur="500" fill="hold"/>
                                        <p:tgtEl>
                                          <p:spTgt spid="441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1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1347">
                                            <p:txEl>
                                              <p:pRg st="2" end="2"/>
                                            </p:txEl>
                                          </p:spTgt>
                                        </p:tgtEl>
                                        <p:attrNameLst>
                                          <p:attrName>style.visibility</p:attrName>
                                        </p:attrNameLst>
                                      </p:cBhvr>
                                      <p:to>
                                        <p:strVal val="visible"/>
                                      </p:to>
                                    </p:set>
                                    <p:anim calcmode="lin" valueType="num">
                                      <p:cBhvr additive="base">
                                        <p:cTn id="13" dur="500" fill="hold"/>
                                        <p:tgtEl>
                                          <p:spTgt spid="441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1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1347">
                                            <p:txEl>
                                              <p:pRg st="3" end="3"/>
                                            </p:txEl>
                                          </p:spTgt>
                                        </p:tgtEl>
                                        <p:attrNameLst>
                                          <p:attrName>style.visibility</p:attrName>
                                        </p:attrNameLst>
                                      </p:cBhvr>
                                      <p:to>
                                        <p:strVal val="visible"/>
                                      </p:to>
                                    </p:set>
                                    <p:anim calcmode="lin" valueType="num">
                                      <p:cBhvr additive="base">
                                        <p:cTn id="19" dur="500" fill="hold"/>
                                        <p:tgtEl>
                                          <p:spTgt spid="4413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1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Text Box 2"/>
          <p:cNvSpPr txBox="1">
            <a:spLocks noChangeArrowheads="1"/>
          </p:cNvSpPr>
          <p:nvPr/>
        </p:nvSpPr>
        <p:spPr bwMode="auto">
          <a:xfrm>
            <a:off x="323850" y="2276475"/>
            <a:ext cx="8569325" cy="461665"/>
          </a:xfrm>
          <a:prstGeom prst="rect">
            <a:avLst/>
          </a:prstGeom>
          <a:solidFill>
            <a:srgbClr val="C0C0C0"/>
          </a:solidFill>
          <a:ln w="9525" algn="ctr">
            <a:noFill/>
            <a:miter lim="800000"/>
            <a:headEnd/>
            <a:tailEnd/>
          </a:ln>
          <a:effectLst>
            <a:prstShdw prst="shdw17" dist="17961" dir="2700000">
              <a:srgbClr val="C0C0C0">
                <a:gamma/>
                <a:shade val="60000"/>
                <a:invGamma/>
              </a:srgbClr>
            </a:prstShdw>
          </a:effectLst>
        </p:spPr>
        <p:txBody>
          <a:bodyPr>
            <a:spAutoFit/>
          </a:bodyPr>
          <a:lstStyle/>
          <a:p>
            <a:pPr algn="ctr">
              <a:defRPr/>
            </a:pPr>
            <a:r>
              <a:rPr lang="tr-TR" sz="2400" b="1">
                <a:solidFill>
                  <a:srgbClr val="0066FF"/>
                </a:solidFill>
                <a:effectLst>
                  <a:outerShdw blurRad="38100" dist="38100" dir="2700000" algn="tl">
                    <a:srgbClr val="000000"/>
                  </a:outerShdw>
                </a:effectLst>
                <a:latin typeface="Comic Sans MS" pitchFamily="66" charset="0"/>
              </a:rPr>
              <a:t>YANGIN BİLEŞENLERİ</a:t>
            </a:r>
          </a:p>
        </p:txBody>
      </p:sp>
      <p:sp>
        <p:nvSpPr>
          <p:cNvPr id="459779" name="Text Box 3"/>
          <p:cNvSpPr txBox="1">
            <a:spLocks noChangeArrowheads="1"/>
          </p:cNvSpPr>
          <p:nvPr/>
        </p:nvSpPr>
        <p:spPr bwMode="auto">
          <a:xfrm>
            <a:off x="1115616" y="5877272"/>
            <a:ext cx="6552728" cy="466725"/>
          </a:xfrm>
          <a:prstGeom prst="rect">
            <a:avLst/>
          </a:prstGeom>
          <a:solidFill>
            <a:srgbClr val="FF6600"/>
          </a:solidFill>
          <a:ln w="9525" algn="ctr">
            <a:solidFill>
              <a:schemeClr val="bg1"/>
            </a:solidFill>
            <a:miter lim="800000"/>
            <a:headEnd/>
            <a:tailEnd/>
          </a:ln>
        </p:spPr>
        <p:txBody>
          <a:bodyPr wrap="square">
            <a:spAutoFit/>
          </a:bodyPr>
          <a:lstStyle/>
          <a:p>
            <a:pPr algn="ctr" eaLnBrk="0" hangingPunct="0">
              <a:spcBef>
                <a:spcPct val="50000"/>
              </a:spcBef>
            </a:pPr>
            <a:r>
              <a:rPr lang="tr-TR" sz="2400" b="1" dirty="0">
                <a:solidFill>
                  <a:schemeClr val="bg1"/>
                </a:solidFill>
                <a:latin typeface="Comic Sans MS" pitchFamily="66" charset="0"/>
              </a:rPr>
              <a:t>İçlerinden en önemlisi sıcaklıktır.</a:t>
            </a:r>
          </a:p>
        </p:txBody>
      </p:sp>
      <p:grpSp>
        <p:nvGrpSpPr>
          <p:cNvPr id="2" name="Group 4"/>
          <p:cNvGrpSpPr>
            <a:grpSpLocks/>
          </p:cNvGrpSpPr>
          <p:nvPr/>
        </p:nvGrpSpPr>
        <p:grpSpPr bwMode="auto">
          <a:xfrm>
            <a:off x="1835150" y="2997200"/>
            <a:ext cx="5086350" cy="2819400"/>
            <a:chOff x="1248" y="1296"/>
            <a:chExt cx="3204" cy="1776"/>
          </a:xfrm>
        </p:grpSpPr>
        <p:sp>
          <p:nvSpPr>
            <p:cNvPr id="459782" name="Text Box 5"/>
            <p:cNvSpPr txBox="1">
              <a:spLocks noChangeArrowheads="1"/>
            </p:cNvSpPr>
            <p:nvPr/>
          </p:nvSpPr>
          <p:spPr bwMode="auto">
            <a:xfrm>
              <a:off x="1824" y="2784"/>
              <a:ext cx="1968" cy="288"/>
            </a:xfrm>
            <a:prstGeom prst="rect">
              <a:avLst/>
            </a:prstGeom>
            <a:noFill/>
            <a:ln w="9525" algn="ctr">
              <a:noFill/>
              <a:miter lim="800000"/>
              <a:headEnd/>
              <a:tailEnd/>
            </a:ln>
          </p:spPr>
          <p:txBody>
            <a:bodyPr>
              <a:spAutoFit/>
            </a:bodyPr>
            <a:lstStyle/>
            <a:p>
              <a:pPr algn="ctr" eaLnBrk="0" hangingPunct="0">
                <a:spcBef>
                  <a:spcPct val="50000"/>
                </a:spcBef>
              </a:pPr>
              <a:r>
                <a:rPr lang="tr-TR" sz="2400" b="1" dirty="0">
                  <a:solidFill>
                    <a:srgbClr val="000066"/>
                  </a:solidFill>
                  <a:latin typeface="Comic Sans MS" pitchFamily="66" charset="0"/>
                </a:rPr>
                <a:t>YANICI MADDE</a:t>
              </a:r>
            </a:p>
          </p:txBody>
        </p:sp>
        <p:sp>
          <p:nvSpPr>
            <p:cNvPr id="459783" name="Text Box 6"/>
            <p:cNvSpPr txBox="1">
              <a:spLocks noChangeArrowheads="1"/>
            </p:cNvSpPr>
            <p:nvPr/>
          </p:nvSpPr>
          <p:spPr bwMode="auto">
            <a:xfrm>
              <a:off x="1248" y="1776"/>
              <a:ext cx="1200" cy="288"/>
            </a:xfrm>
            <a:prstGeom prst="rect">
              <a:avLst/>
            </a:prstGeom>
            <a:noFill/>
            <a:ln w="9525" algn="ctr">
              <a:noFill/>
              <a:miter lim="800000"/>
              <a:headEnd/>
              <a:tailEnd/>
            </a:ln>
          </p:spPr>
          <p:txBody>
            <a:bodyPr>
              <a:spAutoFit/>
            </a:bodyPr>
            <a:lstStyle/>
            <a:p>
              <a:pPr algn="ctr" eaLnBrk="0" hangingPunct="0">
                <a:spcBef>
                  <a:spcPct val="50000"/>
                </a:spcBef>
              </a:pPr>
              <a:r>
                <a:rPr lang="tr-TR" sz="2400" b="1" dirty="0">
                  <a:solidFill>
                    <a:srgbClr val="000066"/>
                  </a:solidFill>
                  <a:latin typeface="Comic Sans MS" pitchFamily="66" charset="0"/>
                </a:rPr>
                <a:t>OKSİJEN</a:t>
              </a:r>
            </a:p>
          </p:txBody>
        </p:sp>
        <p:sp>
          <p:nvSpPr>
            <p:cNvPr id="459784" name="Text Box 7"/>
            <p:cNvSpPr txBox="1">
              <a:spLocks noChangeArrowheads="1"/>
            </p:cNvSpPr>
            <p:nvPr/>
          </p:nvSpPr>
          <p:spPr bwMode="auto">
            <a:xfrm>
              <a:off x="3120" y="1824"/>
              <a:ext cx="1332" cy="288"/>
            </a:xfrm>
            <a:prstGeom prst="rect">
              <a:avLst/>
            </a:prstGeom>
            <a:noFill/>
            <a:ln w="9525">
              <a:noFill/>
              <a:miter lim="800000"/>
              <a:headEnd/>
              <a:tailEnd/>
            </a:ln>
          </p:spPr>
          <p:txBody>
            <a:bodyPr>
              <a:spAutoFit/>
            </a:bodyPr>
            <a:lstStyle/>
            <a:p>
              <a:pPr algn="ctr" eaLnBrk="0" hangingPunct="0">
                <a:spcBef>
                  <a:spcPct val="50000"/>
                </a:spcBef>
              </a:pPr>
              <a:r>
                <a:rPr lang="tr-TR" sz="2400" b="1" dirty="0">
                  <a:solidFill>
                    <a:srgbClr val="000066"/>
                  </a:solidFill>
                  <a:latin typeface="Comic Sans MS" pitchFamily="66" charset="0"/>
                </a:rPr>
                <a:t>SICAKLIK</a:t>
              </a:r>
            </a:p>
          </p:txBody>
        </p:sp>
        <p:sp>
          <p:nvSpPr>
            <p:cNvPr id="459785" name="Line 8"/>
            <p:cNvSpPr>
              <a:spLocks noChangeShapeType="1"/>
            </p:cNvSpPr>
            <p:nvPr/>
          </p:nvSpPr>
          <p:spPr bwMode="auto">
            <a:xfrm flipV="1">
              <a:off x="1920" y="1296"/>
              <a:ext cx="816" cy="1488"/>
            </a:xfrm>
            <a:prstGeom prst="line">
              <a:avLst/>
            </a:prstGeom>
            <a:noFill/>
            <a:ln w="142875">
              <a:solidFill>
                <a:schemeClr val="accent2"/>
              </a:solidFill>
              <a:round/>
              <a:headEnd/>
              <a:tailEnd/>
            </a:ln>
          </p:spPr>
          <p:txBody>
            <a:bodyPr>
              <a:spAutoFit/>
            </a:bodyPr>
            <a:lstStyle/>
            <a:p>
              <a:endParaRPr lang="tr-TR" sz="2400">
                <a:latin typeface="Comic Sans MS" pitchFamily="66" charset="0"/>
              </a:endParaRPr>
            </a:p>
          </p:txBody>
        </p:sp>
        <p:sp>
          <p:nvSpPr>
            <p:cNvPr id="459786" name="Line 9"/>
            <p:cNvSpPr>
              <a:spLocks noChangeShapeType="1"/>
            </p:cNvSpPr>
            <p:nvPr/>
          </p:nvSpPr>
          <p:spPr bwMode="auto">
            <a:xfrm>
              <a:off x="2736" y="1296"/>
              <a:ext cx="816" cy="1488"/>
            </a:xfrm>
            <a:prstGeom prst="line">
              <a:avLst/>
            </a:prstGeom>
            <a:noFill/>
            <a:ln w="142875">
              <a:solidFill>
                <a:srgbClr val="FF3300"/>
              </a:solidFill>
              <a:round/>
              <a:headEnd/>
              <a:tailEnd/>
            </a:ln>
          </p:spPr>
          <p:txBody>
            <a:bodyPr>
              <a:spAutoFit/>
            </a:bodyPr>
            <a:lstStyle/>
            <a:p>
              <a:endParaRPr lang="tr-TR" sz="2400">
                <a:latin typeface="Comic Sans MS" pitchFamily="66" charset="0"/>
              </a:endParaRPr>
            </a:p>
          </p:txBody>
        </p:sp>
        <p:sp>
          <p:nvSpPr>
            <p:cNvPr id="459787" name="Line 10"/>
            <p:cNvSpPr>
              <a:spLocks noChangeShapeType="1"/>
            </p:cNvSpPr>
            <p:nvPr/>
          </p:nvSpPr>
          <p:spPr bwMode="auto">
            <a:xfrm>
              <a:off x="1920" y="2784"/>
              <a:ext cx="1632" cy="0"/>
            </a:xfrm>
            <a:prstGeom prst="line">
              <a:avLst/>
            </a:prstGeom>
            <a:noFill/>
            <a:ln w="142875">
              <a:solidFill>
                <a:srgbClr val="FFFF66"/>
              </a:solidFill>
              <a:round/>
              <a:headEnd/>
              <a:tailEnd/>
            </a:ln>
          </p:spPr>
          <p:txBody>
            <a:bodyPr>
              <a:spAutoFit/>
            </a:bodyPr>
            <a:lstStyle/>
            <a:p>
              <a:endParaRPr lang="tr-TR" sz="2400">
                <a:latin typeface="Comic Sans MS" pitchFamily="66" charset="0"/>
              </a:endParaRPr>
            </a:p>
          </p:txBody>
        </p:sp>
        <p:pic>
          <p:nvPicPr>
            <p:cNvPr id="459788" name="Picture 11"/>
            <p:cNvPicPr>
              <a:picLocks noChangeAspect="1" noChangeArrowheads="1"/>
            </p:cNvPicPr>
            <p:nvPr/>
          </p:nvPicPr>
          <p:blipFill>
            <a:blip r:embed="rId3" cstate="print"/>
            <a:srcRect/>
            <a:stretch>
              <a:fillRect/>
            </a:stretch>
          </p:blipFill>
          <p:spPr bwMode="auto">
            <a:xfrm>
              <a:off x="2448" y="1920"/>
              <a:ext cx="660" cy="768"/>
            </a:xfrm>
            <a:prstGeom prst="rect">
              <a:avLst/>
            </a:prstGeom>
            <a:noFill/>
            <a:ln w="9525">
              <a:noFill/>
              <a:miter lim="800000"/>
              <a:headEnd/>
              <a:tailEnd/>
            </a:ln>
          </p:spPr>
        </p:pic>
      </p:grpSp>
      <p:sp>
        <p:nvSpPr>
          <p:cNvPr id="459781" name="Text Box 12"/>
          <p:cNvSpPr txBox="1">
            <a:spLocks noChangeArrowheads="1"/>
          </p:cNvSpPr>
          <p:nvPr/>
        </p:nvSpPr>
        <p:spPr bwMode="auto">
          <a:xfrm>
            <a:off x="2483768" y="620688"/>
            <a:ext cx="3744912" cy="889000"/>
          </a:xfrm>
          <a:prstGeom prst="rect">
            <a:avLst/>
          </a:prstGeom>
          <a:gradFill rotWithShape="1">
            <a:gsLst>
              <a:gs pos="0">
                <a:schemeClr val="hlink"/>
              </a:gs>
              <a:gs pos="100000">
                <a:schemeClr val="accent2"/>
              </a:gs>
            </a:gsLst>
            <a:lin ang="0" scaled="1"/>
          </a:gradFill>
          <a:ln w="9525" algn="ctr">
            <a:noFill/>
            <a:miter lim="800000"/>
            <a:headEnd/>
            <a:tailEnd/>
          </a:ln>
        </p:spPr>
        <p:txBody>
          <a:bodyPr anchor="ctr" anchorCtr="1"/>
          <a:lstStyle/>
          <a:p>
            <a:pPr algn="ctr"/>
            <a:r>
              <a:rPr lang="tr-TR" sz="2400" b="1" dirty="0">
                <a:solidFill>
                  <a:schemeClr val="bg2">
                    <a:lumMod val="90000"/>
                  </a:schemeClr>
                </a:solidFill>
                <a:latin typeface="Comic Sans MS" pitchFamily="66" charset="0"/>
              </a:rPr>
              <a:t>YANMA</a:t>
            </a:r>
          </a:p>
        </p:txBody>
      </p:sp>
      <p:sp>
        <p:nvSpPr>
          <p:cNvPr id="17" name="1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323850" y="2204864"/>
            <a:ext cx="8569325" cy="2862322"/>
          </a:xfrm>
          <a:prstGeom prst="rect">
            <a:avLst/>
          </a:prstGeom>
          <a:solidFill>
            <a:srgbClr val="C0C0C0"/>
          </a:solidFill>
          <a:ln w="9525" algn="ctr">
            <a:noFill/>
            <a:miter lim="800000"/>
            <a:headEnd/>
            <a:tailEnd/>
          </a:ln>
          <a:effectLst>
            <a:prstShdw prst="shdw17" dist="17961" dir="2700000">
              <a:srgbClr val="737373"/>
            </a:prstShdw>
          </a:effectLst>
        </p:spPr>
        <p:txBody>
          <a:bodyPr wrap="square">
            <a:spAutoFit/>
          </a:bodyPr>
          <a:lstStyle/>
          <a:p>
            <a:pPr>
              <a:lnSpc>
                <a:spcPct val="150000"/>
              </a:lnSpc>
              <a:buClr>
                <a:schemeClr val="folHlink"/>
              </a:buClr>
              <a:buSzPct val="90000"/>
            </a:pPr>
            <a:r>
              <a:rPr lang="tr-TR" sz="2400" dirty="0">
                <a:solidFill>
                  <a:srgbClr val="0066FF"/>
                </a:solidFill>
                <a:latin typeface="Comic Sans MS" pitchFamily="66" charset="0"/>
              </a:rPr>
              <a:t> </a:t>
            </a:r>
            <a:r>
              <a:rPr lang="en-AU" sz="2400" dirty="0">
                <a:solidFill>
                  <a:srgbClr val="0066FF"/>
                </a:solidFill>
                <a:latin typeface="Comic Sans MS" pitchFamily="66" charset="0"/>
              </a:rPr>
              <a:t>5 </a:t>
            </a:r>
            <a:r>
              <a:rPr lang="en-AU" sz="2400" dirty="0" err="1">
                <a:solidFill>
                  <a:srgbClr val="0066FF"/>
                </a:solidFill>
                <a:latin typeface="Comic Sans MS" pitchFamily="66" charset="0"/>
              </a:rPr>
              <a:t>dakika</a:t>
            </a:r>
            <a:r>
              <a:rPr lang="en-AU" sz="2400" dirty="0">
                <a:solidFill>
                  <a:srgbClr val="0066FF"/>
                </a:solidFill>
                <a:latin typeface="Comic Sans MS" pitchFamily="66" charset="0"/>
              </a:rPr>
              <a:t> </a:t>
            </a:r>
            <a:r>
              <a:rPr lang="en-AU" sz="2400" dirty="0" err="1">
                <a:solidFill>
                  <a:srgbClr val="0066FF"/>
                </a:solidFill>
                <a:latin typeface="Comic Sans MS" pitchFamily="66" charset="0"/>
              </a:rPr>
              <a:t>sonra</a:t>
            </a:r>
            <a:r>
              <a:rPr lang="en-AU" sz="2400" dirty="0">
                <a:solidFill>
                  <a:srgbClr val="0066FF"/>
                </a:solidFill>
                <a:latin typeface="Comic Sans MS" pitchFamily="66" charset="0"/>
              </a:rPr>
              <a:t> …………………………</a:t>
            </a:r>
            <a:r>
              <a:rPr lang="tr-TR" sz="2400" dirty="0">
                <a:solidFill>
                  <a:srgbClr val="0066FF"/>
                </a:solidFill>
                <a:latin typeface="Comic Sans MS" pitchFamily="66" charset="0"/>
              </a:rPr>
              <a:t>...............</a:t>
            </a:r>
            <a:r>
              <a:rPr lang="en-AU" sz="2400" dirty="0">
                <a:solidFill>
                  <a:srgbClr val="0066FF"/>
                </a:solidFill>
                <a:latin typeface="Comic Sans MS" pitchFamily="66" charset="0"/>
              </a:rPr>
              <a:t>…. </a:t>
            </a:r>
            <a:r>
              <a:rPr lang="tr-TR" sz="2400" dirty="0">
                <a:solidFill>
                  <a:srgbClr val="0066FF"/>
                </a:solidFill>
                <a:latin typeface="Comic Sans MS" pitchFamily="66" charset="0"/>
              </a:rPr>
              <a:t> </a:t>
            </a:r>
            <a:r>
              <a:rPr lang="en-AU" sz="2400" dirty="0">
                <a:solidFill>
                  <a:srgbClr val="0066FF"/>
                </a:solidFill>
                <a:latin typeface="Comic Sans MS" pitchFamily="66" charset="0"/>
              </a:rPr>
              <a:t>555 </a:t>
            </a:r>
            <a:r>
              <a:rPr lang="tr-TR" sz="2400" baseline="30000" dirty="0">
                <a:solidFill>
                  <a:srgbClr val="0066FF"/>
                </a:solidFill>
                <a:latin typeface="Comic Sans MS" pitchFamily="66" charset="0"/>
              </a:rPr>
              <a:t>0</a:t>
            </a:r>
            <a:r>
              <a:rPr lang="en-AU" sz="2400" dirty="0">
                <a:solidFill>
                  <a:srgbClr val="0066FF"/>
                </a:solidFill>
                <a:latin typeface="Comic Sans MS" pitchFamily="66" charset="0"/>
              </a:rPr>
              <a:t>C</a:t>
            </a:r>
          </a:p>
          <a:p>
            <a:pPr>
              <a:lnSpc>
                <a:spcPct val="150000"/>
              </a:lnSpc>
              <a:buClr>
                <a:schemeClr val="folHlink"/>
              </a:buClr>
              <a:buSzPct val="90000"/>
            </a:pPr>
            <a:r>
              <a:rPr lang="en-AU" sz="2400" dirty="0">
                <a:solidFill>
                  <a:srgbClr val="0066FF"/>
                </a:solidFill>
                <a:latin typeface="Comic Sans MS" pitchFamily="66" charset="0"/>
              </a:rPr>
              <a:t> 10 </a:t>
            </a:r>
            <a:r>
              <a:rPr lang="en-AU" sz="2400" dirty="0" err="1">
                <a:solidFill>
                  <a:srgbClr val="0066FF"/>
                </a:solidFill>
                <a:latin typeface="Comic Sans MS" pitchFamily="66" charset="0"/>
              </a:rPr>
              <a:t>dakika</a:t>
            </a:r>
            <a:r>
              <a:rPr lang="en-AU" sz="2400" dirty="0">
                <a:solidFill>
                  <a:srgbClr val="0066FF"/>
                </a:solidFill>
                <a:latin typeface="Comic Sans MS" pitchFamily="66" charset="0"/>
              </a:rPr>
              <a:t> </a:t>
            </a:r>
            <a:r>
              <a:rPr lang="en-AU" sz="2400" dirty="0" err="1">
                <a:solidFill>
                  <a:srgbClr val="0066FF"/>
                </a:solidFill>
                <a:latin typeface="Comic Sans MS" pitchFamily="66" charset="0"/>
              </a:rPr>
              <a:t>sonra</a:t>
            </a:r>
            <a:r>
              <a:rPr lang="en-AU" sz="2400" dirty="0">
                <a:solidFill>
                  <a:srgbClr val="0066FF"/>
                </a:solidFill>
                <a:latin typeface="Comic Sans MS" pitchFamily="66" charset="0"/>
              </a:rPr>
              <a:t> …………………………</a:t>
            </a:r>
            <a:r>
              <a:rPr lang="tr-TR" sz="2400" dirty="0">
                <a:solidFill>
                  <a:srgbClr val="0066FF"/>
                </a:solidFill>
                <a:latin typeface="Comic Sans MS" pitchFamily="66" charset="0"/>
              </a:rPr>
              <a:t>...............</a:t>
            </a:r>
            <a:r>
              <a:rPr lang="en-AU" sz="2400" dirty="0">
                <a:solidFill>
                  <a:srgbClr val="0066FF"/>
                </a:solidFill>
                <a:latin typeface="Comic Sans MS" pitchFamily="66" charset="0"/>
              </a:rPr>
              <a:t>..  660 </a:t>
            </a:r>
            <a:r>
              <a:rPr lang="tr-TR" sz="2400" baseline="30000" dirty="0">
                <a:solidFill>
                  <a:srgbClr val="0066FF"/>
                </a:solidFill>
                <a:latin typeface="Comic Sans MS" pitchFamily="66" charset="0"/>
              </a:rPr>
              <a:t>0</a:t>
            </a:r>
            <a:r>
              <a:rPr lang="en-AU" sz="2400" dirty="0">
                <a:solidFill>
                  <a:srgbClr val="0066FF"/>
                </a:solidFill>
                <a:latin typeface="Comic Sans MS" pitchFamily="66" charset="0"/>
              </a:rPr>
              <a:t>C</a:t>
            </a:r>
          </a:p>
          <a:p>
            <a:pPr>
              <a:lnSpc>
                <a:spcPct val="150000"/>
              </a:lnSpc>
              <a:buClr>
                <a:schemeClr val="folHlink"/>
              </a:buClr>
              <a:buSzPct val="90000"/>
            </a:pPr>
            <a:r>
              <a:rPr lang="en-AU" sz="2400" dirty="0">
                <a:solidFill>
                  <a:srgbClr val="0066FF"/>
                </a:solidFill>
                <a:latin typeface="Comic Sans MS" pitchFamily="66" charset="0"/>
              </a:rPr>
              <a:t> 15 </a:t>
            </a:r>
            <a:r>
              <a:rPr lang="en-AU" sz="2400" dirty="0" err="1">
                <a:solidFill>
                  <a:srgbClr val="0066FF"/>
                </a:solidFill>
                <a:latin typeface="Comic Sans MS" pitchFamily="66" charset="0"/>
              </a:rPr>
              <a:t>dakika</a:t>
            </a:r>
            <a:r>
              <a:rPr lang="en-AU" sz="2400" dirty="0">
                <a:solidFill>
                  <a:srgbClr val="0066FF"/>
                </a:solidFill>
                <a:latin typeface="Comic Sans MS" pitchFamily="66" charset="0"/>
              </a:rPr>
              <a:t> </a:t>
            </a:r>
            <a:r>
              <a:rPr lang="en-AU" sz="2400" dirty="0" err="1">
                <a:solidFill>
                  <a:srgbClr val="0066FF"/>
                </a:solidFill>
                <a:latin typeface="Comic Sans MS" pitchFamily="66" charset="0"/>
              </a:rPr>
              <a:t>sonra</a:t>
            </a:r>
            <a:r>
              <a:rPr lang="en-AU" sz="2400" dirty="0">
                <a:solidFill>
                  <a:srgbClr val="0066FF"/>
                </a:solidFill>
                <a:latin typeface="Comic Sans MS" pitchFamily="66" charset="0"/>
              </a:rPr>
              <a:t> …………………</a:t>
            </a:r>
            <a:r>
              <a:rPr lang="tr-TR" sz="2400" dirty="0">
                <a:solidFill>
                  <a:srgbClr val="0066FF"/>
                </a:solidFill>
                <a:latin typeface="Comic Sans MS" pitchFamily="66" charset="0"/>
              </a:rPr>
              <a:t>...............</a:t>
            </a:r>
            <a:r>
              <a:rPr lang="en-AU" sz="2400" dirty="0">
                <a:solidFill>
                  <a:srgbClr val="0066FF"/>
                </a:solidFill>
                <a:latin typeface="Comic Sans MS" pitchFamily="66" charset="0"/>
              </a:rPr>
              <a:t>………..  720 </a:t>
            </a:r>
            <a:r>
              <a:rPr lang="tr-TR" sz="2400" baseline="30000" dirty="0">
                <a:solidFill>
                  <a:srgbClr val="0066FF"/>
                </a:solidFill>
                <a:latin typeface="Comic Sans MS" pitchFamily="66" charset="0"/>
              </a:rPr>
              <a:t>0</a:t>
            </a:r>
            <a:r>
              <a:rPr lang="en-AU" sz="2400" dirty="0">
                <a:solidFill>
                  <a:srgbClr val="0066FF"/>
                </a:solidFill>
                <a:latin typeface="Comic Sans MS" pitchFamily="66" charset="0"/>
              </a:rPr>
              <a:t>C</a:t>
            </a:r>
          </a:p>
          <a:p>
            <a:pPr>
              <a:lnSpc>
                <a:spcPct val="150000"/>
              </a:lnSpc>
              <a:buClr>
                <a:schemeClr val="folHlink"/>
              </a:buClr>
              <a:buSzPct val="90000"/>
            </a:pPr>
            <a:r>
              <a:rPr lang="en-AU" sz="2400" dirty="0">
                <a:solidFill>
                  <a:srgbClr val="0066FF"/>
                </a:solidFill>
                <a:latin typeface="Comic Sans MS" pitchFamily="66" charset="0"/>
              </a:rPr>
              <a:t> 30 </a:t>
            </a:r>
            <a:r>
              <a:rPr lang="en-AU" sz="2400" dirty="0" err="1">
                <a:solidFill>
                  <a:srgbClr val="0066FF"/>
                </a:solidFill>
                <a:latin typeface="Comic Sans MS" pitchFamily="66" charset="0"/>
              </a:rPr>
              <a:t>dakika</a:t>
            </a:r>
            <a:r>
              <a:rPr lang="en-AU" sz="2400" dirty="0">
                <a:solidFill>
                  <a:srgbClr val="0066FF"/>
                </a:solidFill>
                <a:latin typeface="Comic Sans MS" pitchFamily="66" charset="0"/>
              </a:rPr>
              <a:t> </a:t>
            </a:r>
            <a:r>
              <a:rPr lang="en-AU" sz="2400" dirty="0" err="1">
                <a:solidFill>
                  <a:srgbClr val="0066FF"/>
                </a:solidFill>
                <a:latin typeface="Comic Sans MS" pitchFamily="66" charset="0"/>
              </a:rPr>
              <a:t>sonra</a:t>
            </a:r>
            <a:r>
              <a:rPr lang="en-AU" sz="2400" dirty="0">
                <a:solidFill>
                  <a:srgbClr val="0066FF"/>
                </a:solidFill>
                <a:latin typeface="Comic Sans MS" pitchFamily="66" charset="0"/>
              </a:rPr>
              <a:t> …………………………</a:t>
            </a:r>
            <a:r>
              <a:rPr lang="tr-TR" sz="2400" dirty="0">
                <a:solidFill>
                  <a:srgbClr val="0066FF"/>
                </a:solidFill>
                <a:latin typeface="Comic Sans MS" pitchFamily="66" charset="0"/>
              </a:rPr>
              <a:t>...............</a:t>
            </a:r>
            <a:r>
              <a:rPr lang="en-AU" sz="2400" dirty="0">
                <a:solidFill>
                  <a:srgbClr val="0066FF"/>
                </a:solidFill>
                <a:latin typeface="Comic Sans MS" pitchFamily="66" charset="0"/>
              </a:rPr>
              <a:t>..  820 </a:t>
            </a:r>
            <a:r>
              <a:rPr lang="tr-TR" sz="2400" baseline="30000" dirty="0">
                <a:solidFill>
                  <a:srgbClr val="0066FF"/>
                </a:solidFill>
                <a:latin typeface="Comic Sans MS" pitchFamily="66" charset="0"/>
              </a:rPr>
              <a:t>0</a:t>
            </a:r>
            <a:r>
              <a:rPr lang="en-AU" sz="2400" dirty="0">
                <a:solidFill>
                  <a:srgbClr val="0066FF"/>
                </a:solidFill>
                <a:latin typeface="Comic Sans MS" pitchFamily="66" charset="0"/>
              </a:rPr>
              <a:t>C</a:t>
            </a:r>
          </a:p>
          <a:p>
            <a:pPr>
              <a:lnSpc>
                <a:spcPct val="150000"/>
              </a:lnSpc>
              <a:buClr>
                <a:schemeClr val="folHlink"/>
              </a:buClr>
              <a:buSzPct val="90000"/>
            </a:pPr>
            <a:r>
              <a:rPr lang="en-AU" sz="2400" dirty="0">
                <a:solidFill>
                  <a:srgbClr val="0066FF"/>
                </a:solidFill>
                <a:latin typeface="Comic Sans MS" pitchFamily="66" charset="0"/>
              </a:rPr>
              <a:t> 60 </a:t>
            </a:r>
            <a:r>
              <a:rPr lang="en-AU" sz="2400" dirty="0" err="1">
                <a:solidFill>
                  <a:srgbClr val="0066FF"/>
                </a:solidFill>
                <a:latin typeface="Comic Sans MS" pitchFamily="66" charset="0"/>
              </a:rPr>
              <a:t>dakika</a:t>
            </a:r>
            <a:r>
              <a:rPr lang="en-AU" sz="2400" dirty="0">
                <a:solidFill>
                  <a:srgbClr val="0066FF"/>
                </a:solidFill>
                <a:latin typeface="Comic Sans MS" pitchFamily="66" charset="0"/>
              </a:rPr>
              <a:t> </a:t>
            </a:r>
            <a:r>
              <a:rPr lang="en-AU" sz="2400" dirty="0" err="1">
                <a:solidFill>
                  <a:srgbClr val="0066FF"/>
                </a:solidFill>
                <a:latin typeface="Comic Sans MS" pitchFamily="66" charset="0"/>
              </a:rPr>
              <a:t>sonra</a:t>
            </a:r>
            <a:r>
              <a:rPr lang="en-AU" sz="2400" dirty="0">
                <a:solidFill>
                  <a:srgbClr val="0066FF"/>
                </a:solidFill>
                <a:latin typeface="Comic Sans MS" pitchFamily="66" charset="0"/>
              </a:rPr>
              <a:t> …………………………</a:t>
            </a:r>
            <a:r>
              <a:rPr lang="tr-TR" sz="2400" dirty="0">
                <a:solidFill>
                  <a:srgbClr val="0066FF"/>
                </a:solidFill>
                <a:latin typeface="Comic Sans MS" pitchFamily="66" charset="0"/>
              </a:rPr>
              <a:t>...............</a:t>
            </a:r>
            <a:r>
              <a:rPr lang="en-AU" sz="2400" dirty="0">
                <a:solidFill>
                  <a:srgbClr val="0066FF"/>
                </a:solidFill>
                <a:latin typeface="Comic Sans MS" pitchFamily="66" charset="0"/>
              </a:rPr>
              <a:t>..  927 </a:t>
            </a:r>
            <a:r>
              <a:rPr lang="tr-TR" sz="2400" baseline="30000" dirty="0">
                <a:solidFill>
                  <a:srgbClr val="0066FF"/>
                </a:solidFill>
                <a:latin typeface="Comic Sans MS" pitchFamily="66" charset="0"/>
              </a:rPr>
              <a:t>0</a:t>
            </a:r>
            <a:r>
              <a:rPr lang="en-AU" sz="2400" dirty="0">
                <a:solidFill>
                  <a:srgbClr val="0066FF"/>
                </a:solidFill>
                <a:latin typeface="Comic Sans MS" pitchFamily="66" charset="0"/>
              </a:rPr>
              <a:t>C</a:t>
            </a:r>
            <a:endParaRPr lang="en-US" sz="2400" dirty="0">
              <a:solidFill>
                <a:srgbClr val="0066FF"/>
              </a:solidFill>
              <a:latin typeface="Comic Sans MS" pitchFamily="66" charset="0"/>
            </a:endParaRPr>
          </a:p>
        </p:txBody>
      </p:sp>
      <p:sp>
        <p:nvSpPr>
          <p:cNvPr id="460803" name="Rectangle 3"/>
          <p:cNvSpPr>
            <a:spLocks noChangeArrowheads="1"/>
          </p:cNvSpPr>
          <p:nvPr/>
        </p:nvSpPr>
        <p:spPr bwMode="auto">
          <a:xfrm>
            <a:off x="1619672" y="5085184"/>
            <a:ext cx="5904656" cy="1015663"/>
          </a:xfrm>
          <a:prstGeom prst="rect">
            <a:avLst/>
          </a:prstGeom>
          <a:solidFill>
            <a:srgbClr val="FF6600"/>
          </a:solidFill>
          <a:ln w="9525" algn="ctr">
            <a:solidFill>
              <a:schemeClr val="bg1"/>
            </a:solidFill>
            <a:miter lim="800000"/>
            <a:headEnd/>
            <a:tailEnd/>
          </a:ln>
        </p:spPr>
        <p:txBody>
          <a:bodyPr wrap="square">
            <a:spAutoFit/>
          </a:bodyPr>
          <a:lstStyle/>
          <a:p>
            <a:pPr algn="ctr" eaLnBrk="0" hangingPunct="0">
              <a:spcBef>
                <a:spcPct val="50000"/>
              </a:spcBef>
            </a:pPr>
            <a:r>
              <a:rPr lang="en-AU" sz="2400" dirty="0" err="1">
                <a:solidFill>
                  <a:schemeClr val="bg1"/>
                </a:solidFill>
                <a:latin typeface="Comic Sans MS" pitchFamily="66" charset="0"/>
              </a:rPr>
              <a:t>Yangınlarda</a:t>
            </a:r>
            <a:r>
              <a:rPr lang="en-AU" sz="2400" dirty="0">
                <a:solidFill>
                  <a:schemeClr val="bg1"/>
                </a:solidFill>
                <a:latin typeface="Comic Sans MS" pitchFamily="66" charset="0"/>
              </a:rPr>
              <a:t> en </a:t>
            </a:r>
            <a:r>
              <a:rPr lang="en-AU" sz="2400" dirty="0" err="1">
                <a:solidFill>
                  <a:schemeClr val="bg1"/>
                </a:solidFill>
                <a:latin typeface="Comic Sans MS" pitchFamily="66" charset="0"/>
              </a:rPr>
              <a:t>büyük</a:t>
            </a:r>
            <a:r>
              <a:rPr lang="en-AU" sz="2400" dirty="0">
                <a:solidFill>
                  <a:schemeClr val="bg1"/>
                </a:solidFill>
                <a:latin typeface="Comic Sans MS" pitchFamily="66" charset="0"/>
              </a:rPr>
              <a:t> </a:t>
            </a:r>
            <a:r>
              <a:rPr lang="en-AU" sz="2400" dirty="0" err="1">
                <a:solidFill>
                  <a:schemeClr val="bg1"/>
                </a:solidFill>
                <a:latin typeface="Comic Sans MS" pitchFamily="66" charset="0"/>
              </a:rPr>
              <a:t>sıcaklık</a:t>
            </a:r>
            <a:r>
              <a:rPr lang="en-AU" sz="2400" dirty="0">
                <a:solidFill>
                  <a:schemeClr val="bg1"/>
                </a:solidFill>
                <a:latin typeface="Comic Sans MS" pitchFamily="66" charset="0"/>
              </a:rPr>
              <a:t> </a:t>
            </a:r>
            <a:r>
              <a:rPr lang="en-AU" sz="2400" dirty="0" err="1">
                <a:solidFill>
                  <a:schemeClr val="bg1"/>
                </a:solidFill>
                <a:latin typeface="Comic Sans MS" pitchFamily="66" charset="0"/>
              </a:rPr>
              <a:t>artışı</a:t>
            </a:r>
            <a:r>
              <a:rPr lang="tr-TR" sz="2400" dirty="0">
                <a:solidFill>
                  <a:schemeClr val="bg1"/>
                </a:solidFill>
                <a:latin typeface="Comic Sans MS" pitchFamily="66" charset="0"/>
              </a:rPr>
              <a:t> </a:t>
            </a:r>
            <a:r>
              <a:rPr lang="en-AU" sz="2400" dirty="0">
                <a:solidFill>
                  <a:schemeClr val="bg1"/>
                </a:solidFill>
                <a:latin typeface="Comic Sans MS" pitchFamily="66" charset="0"/>
              </a:rPr>
              <a:t>ilk </a:t>
            </a:r>
            <a:endParaRPr lang="tr-TR" sz="2400" dirty="0">
              <a:solidFill>
                <a:schemeClr val="bg1"/>
              </a:solidFill>
              <a:latin typeface="Comic Sans MS" pitchFamily="66" charset="0"/>
            </a:endParaRPr>
          </a:p>
          <a:p>
            <a:pPr algn="ctr" eaLnBrk="0" hangingPunct="0">
              <a:spcBef>
                <a:spcPct val="50000"/>
              </a:spcBef>
            </a:pPr>
            <a:r>
              <a:rPr lang="tr-TR" sz="2400" dirty="0">
                <a:solidFill>
                  <a:schemeClr val="bg1"/>
                </a:solidFill>
                <a:latin typeface="Comic Sans MS" pitchFamily="66" charset="0"/>
              </a:rPr>
              <a:t>üç</a:t>
            </a:r>
            <a:r>
              <a:rPr lang="en-AU" sz="2400" dirty="0">
                <a:solidFill>
                  <a:schemeClr val="bg1"/>
                </a:solidFill>
                <a:latin typeface="Comic Sans MS" pitchFamily="66" charset="0"/>
              </a:rPr>
              <a:t> </a:t>
            </a:r>
            <a:r>
              <a:rPr lang="en-AU" sz="2400" dirty="0" err="1">
                <a:solidFill>
                  <a:schemeClr val="bg1"/>
                </a:solidFill>
                <a:latin typeface="Comic Sans MS" pitchFamily="66" charset="0"/>
              </a:rPr>
              <a:t>dakika</a:t>
            </a:r>
            <a:r>
              <a:rPr lang="en-AU" sz="2400" dirty="0">
                <a:solidFill>
                  <a:schemeClr val="bg1"/>
                </a:solidFill>
                <a:latin typeface="Comic Sans MS" pitchFamily="66" charset="0"/>
              </a:rPr>
              <a:t> </a:t>
            </a:r>
            <a:r>
              <a:rPr lang="en-AU" sz="2400" dirty="0" err="1">
                <a:solidFill>
                  <a:schemeClr val="bg1"/>
                </a:solidFill>
                <a:latin typeface="Comic Sans MS" pitchFamily="66" charset="0"/>
              </a:rPr>
              <a:t>içinde</a:t>
            </a:r>
            <a:r>
              <a:rPr lang="tr-TR" sz="2400" dirty="0">
                <a:solidFill>
                  <a:schemeClr val="bg1"/>
                </a:solidFill>
                <a:latin typeface="Comic Sans MS" pitchFamily="66" charset="0"/>
              </a:rPr>
              <a:t> olur.</a:t>
            </a:r>
            <a:endParaRPr lang="en-US" sz="2400" dirty="0">
              <a:solidFill>
                <a:schemeClr val="bg1"/>
              </a:solidFill>
              <a:latin typeface="Comic Sans MS" pitchFamily="66" charset="0"/>
            </a:endParaRPr>
          </a:p>
        </p:txBody>
      </p:sp>
      <p:sp>
        <p:nvSpPr>
          <p:cNvPr id="685060" name="Text Box 4"/>
          <p:cNvSpPr txBox="1">
            <a:spLocks noChangeArrowheads="1"/>
          </p:cNvSpPr>
          <p:nvPr/>
        </p:nvSpPr>
        <p:spPr bwMode="auto">
          <a:xfrm>
            <a:off x="179512" y="1340768"/>
            <a:ext cx="8569325" cy="549275"/>
          </a:xfrm>
          <a:prstGeom prst="rect">
            <a:avLst/>
          </a:prstGeom>
          <a:solidFill>
            <a:srgbClr val="C0C0C0"/>
          </a:solidFill>
          <a:ln w="9525" algn="ctr">
            <a:noFill/>
            <a:miter lim="800000"/>
            <a:headEnd/>
            <a:tailEnd/>
          </a:ln>
          <a:effectLst>
            <a:prstShdw prst="shdw17" dist="17961" dir="2700000">
              <a:srgbClr val="C0C0C0">
                <a:gamma/>
                <a:shade val="60000"/>
                <a:invGamma/>
              </a:srgbClr>
            </a:prstShdw>
          </a:effectLst>
        </p:spPr>
        <p:txBody>
          <a:bodyPr>
            <a:spAutoFit/>
          </a:bodyPr>
          <a:lstStyle/>
          <a:p>
            <a:pPr algn="ctr">
              <a:defRPr/>
            </a:pPr>
            <a:r>
              <a:rPr lang="tr-TR" sz="3000" dirty="0">
                <a:solidFill>
                  <a:srgbClr val="0066FF"/>
                </a:solidFill>
                <a:effectLst>
                  <a:outerShdw blurRad="38100" dist="38100" dir="2700000" algn="tl">
                    <a:srgbClr val="000000"/>
                  </a:outerShdw>
                </a:effectLst>
                <a:latin typeface="Comic Sans MS" pitchFamily="66" charset="0"/>
              </a:rPr>
              <a:t>SÜRELERE GÖRE ISI ARTIŞLARI</a:t>
            </a:r>
          </a:p>
        </p:txBody>
      </p:sp>
      <p:sp>
        <p:nvSpPr>
          <p:cNvPr id="460805" name="Text Box 5"/>
          <p:cNvSpPr txBox="1">
            <a:spLocks noChangeArrowheads="1"/>
          </p:cNvSpPr>
          <p:nvPr/>
        </p:nvSpPr>
        <p:spPr bwMode="auto">
          <a:xfrm>
            <a:off x="2627784" y="332656"/>
            <a:ext cx="3744912" cy="889000"/>
          </a:xfrm>
          <a:prstGeom prst="rect">
            <a:avLst/>
          </a:prstGeom>
          <a:gradFill rotWithShape="1">
            <a:gsLst>
              <a:gs pos="0">
                <a:schemeClr val="hlink"/>
              </a:gs>
              <a:gs pos="100000">
                <a:schemeClr val="accent2"/>
              </a:gs>
            </a:gsLst>
            <a:lin ang="0" scaled="1"/>
          </a:gradFill>
          <a:ln w="9525" algn="ctr">
            <a:noFill/>
            <a:miter lim="800000"/>
            <a:headEnd/>
            <a:tailEnd/>
          </a:ln>
        </p:spPr>
        <p:txBody>
          <a:bodyPr anchor="ctr" anchorCtr="1"/>
          <a:lstStyle/>
          <a:p>
            <a:pPr algn="ctr"/>
            <a:r>
              <a:rPr lang="tr-TR" sz="3200" dirty="0">
                <a:solidFill>
                  <a:schemeClr val="bg2">
                    <a:lumMod val="90000"/>
                  </a:schemeClr>
                </a:solidFill>
                <a:latin typeface="Comic Sans MS" pitchFamily="66" charset="0"/>
              </a:rPr>
              <a:t>YANGIN</a:t>
            </a: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 Box 2"/>
          <p:cNvSpPr txBox="1">
            <a:spLocks noChangeArrowheads="1"/>
          </p:cNvSpPr>
          <p:nvPr/>
        </p:nvSpPr>
        <p:spPr bwMode="auto">
          <a:xfrm>
            <a:off x="755576" y="1268760"/>
            <a:ext cx="7704138" cy="3785652"/>
          </a:xfrm>
          <a:prstGeom prst="rect">
            <a:avLst/>
          </a:prstGeom>
          <a:noFill/>
          <a:ln w="9525" algn="ctr">
            <a:noFill/>
            <a:miter lim="800000"/>
            <a:headEnd/>
            <a:tailEnd/>
          </a:ln>
          <a:effectLst>
            <a:prstShdw prst="shdw17" dist="17961" dir="2700000">
              <a:srgbClr val="737373"/>
            </a:prstShdw>
          </a:effectLst>
        </p:spPr>
        <p:txBody>
          <a:bodyPr>
            <a:spAutoFit/>
          </a:bodyPr>
          <a:lstStyle/>
          <a:p>
            <a:pPr>
              <a:lnSpc>
                <a:spcPct val="150000"/>
              </a:lnSpc>
              <a:buClr>
                <a:schemeClr val="accent1"/>
              </a:buClr>
              <a:buFont typeface="Wingdings" pitchFamily="2" charset="2"/>
              <a:buChar char="v"/>
            </a:pPr>
            <a:endParaRPr lang="tr-TR" sz="2000" b="1" dirty="0" smtClean="0">
              <a:solidFill>
                <a:srgbClr val="0066FF"/>
              </a:solidFill>
              <a:latin typeface="Comic Sans MS" pitchFamily="66" charset="0"/>
            </a:endParaRPr>
          </a:p>
          <a:p>
            <a:pPr>
              <a:lnSpc>
                <a:spcPct val="150000"/>
              </a:lnSpc>
              <a:buClr>
                <a:schemeClr val="accent1"/>
              </a:buClr>
              <a:buFont typeface="Wingdings" pitchFamily="2" charset="2"/>
              <a:buChar char="v"/>
            </a:pPr>
            <a:endParaRPr lang="tr-TR" sz="2000" b="1" dirty="0" smtClean="0">
              <a:solidFill>
                <a:srgbClr val="0066FF"/>
              </a:solidFill>
              <a:latin typeface="Comic Sans MS" pitchFamily="66" charset="0"/>
            </a:endParaRPr>
          </a:p>
          <a:p>
            <a:pPr>
              <a:lnSpc>
                <a:spcPct val="150000"/>
              </a:lnSpc>
              <a:buClr>
                <a:schemeClr val="accent1"/>
              </a:buClr>
              <a:buFont typeface="Wingdings" pitchFamily="2" charset="2"/>
              <a:buChar char="v"/>
            </a:pPr>
            <a:r>
              <a:rPr lang="tr-TR" sz="2000" b="1" dirty="0" smtClean="0">
                <a:solidFill>
                  <a:srgbClr val="0066FF"/>
                </a:solidFill>
                <a:latin typeface="Comic Sans MS" pitchFamily="66" charset="0"/>
              </a:rPr>
              <a:t> </a:t>
            </a:r>
            <a:r>
              <a:rPr lang="en-AU" sz="2400" dirty="0" err="1" smtClean="0">
                <a:latin typeface="Comic Sans MS" pitchFamily="66" charset="0"/>
              </a:rPr>
              <a:t>Yanıcı</a:t>
            </a:r>
            <a:r>
              <a:rPr lang="en-AU" sz="2400" dirty="0" smtClean="0">
                <a:latin typeface="Comic Sans MS" pitchFamily="66" charset="0"/>
              </a:rPr>
              <a:t> </a:t>
            </a:r>
            <a:r>
              <a:rPr lang="en-AU" sz="2400" dirty="0" err="1" smtClean="0">
                <a:latin typeface="Comic Sans MS" pitchFamily="66" charset="0"/>
              </a:rPr>
              <a:t>maddenin</a:t>
            </a:r>
            <a:r>
              <a:rPr lang="en-AU" sz="2400" dirty="0" smtClean="0">
                <a:latin typeface="Comic Sans MS" pitchFamily="66" charset="0"/>
              </a:rPr>
              <a:t> </a:t>
            </a:r>
            <a:r>
              <a:rPr lang="en-AU" sz="2400" dirty="0" err="1">
                <a:latin typeface="Comic Sans MS" pitchFamily="66" charset="0"/>
              </a:rPr>
              <a:t>cinsi</a:t>
            </a:r>
            <a:r>
              <a:rPr lang="en-AU" sz="2400" dirty="0">
                <a:latin typeface="Comic Sans MS" pitchFamily="66" charset="0"/>
              </a:rPr>
              <a:t>, </a:t>
            </a:r>
            <a:r>
              <a:rPr lang="en-AU" sz="2400" dirty="0" err="1">
                <a:latin typeface="Comic Sans MS" pitchFamily="66" charset="0"/>
              </a:rPr>
              <a:t>miktarı</a:t>
            </a:r>
            <a:r>
              <a:rPr lang="en-AU" sz="2400" dirty="0">
                <a:latin typeface="Comic Sans MS" pitchFamily="66" charset="0"/>
              </a:rPr>
              <a:t> </a:t>
            </a:r>
            <a:r>
              <a:rPr lang="en-AU" sz="2400" dirty="0" err="1">
                <a:latin typeface="Comic Sans MS" pitchFamily="66" charset="0"/>
              </a:rPr>
              <a:t>ve</a:t>
            </a:r>
            <a:r>
              <a:rPr lang="en-AU" sz="2400" dirty="0">
                <a:latin typeface="Comic Sans MS" pitchFamily="66" charset="0"/>
              </a:rPr>
              <a:t> </a:t>
            </a:r>
            <a:r>
              <a:rPr lang="en-AU" sz="2400" dirty="0" err="1">
                <a:latin typeface="Comic Sans MS" pitchFamily="66" charset="0"/>
              </a:rPr>
              <a:t>dağılımı</a:t>
            </a:r>
            <a:endParaRPr lang="en-AU" sz="2400" dirty="0">
              <a:latin typeface="Comic Sans MS" pitchFamily="66" charset="0"/>
            </a:endParaRP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Oksijen</a:t>
            </a:r>
            <a:r>
              <a:rPr lang="en-AU" sz="2400" dirty="0">
                <a:latin typeface="Comic Sans MS" pitchFamily="66" charset="0"/>
              </a:rPr>
              <a:t> </a:t>
            </a:r>
            <a:r>
              <a:rPr lang="en-AU" sz="2400" dirty="0" err="1">
                <a:latin typeface="Comic Sans MS" pitchFamily="66" charset="0"/>
              </a:rPr>
              <a:t>veya</a:t>
            </a:r>
            <a:r>
              <a:rPr lang="en-AU" sz="2400" dirty="0">
                <a:latin typeface="Comic Sans MS" pitchFamily="66" charset="0"/>
              </a:rPr>
              <a:t> </a:t>
            </a:r>
            <a:r>
              <a:rPr lang="en-AU" sz="2400" dirty="0" err="1">
                <a:latin typeface="Comic Sans MS" pitchFamily="66" charset="0"/>
              </a:rPr>
              <a:t>havanın</a:t>
            </a:r>
            <a:r>
              <a:rPr lang="en-AU" sz="2400" dirty="0">
                <a:latin typeface="Comic Sans MS" pitchFamily="66" charset="0"/>
              </a:rPr>
              <a:t> </a:t>
            </a:r>
            <a:r>
              <a:rPr lang="en-AU" sz="2400" dirty="0" err="1">
                <a:latin typeface="Comic Sans MS" pitchFamily="66" charset="0"/>
              </a:rPr>
              <a:t>oranı</a:t>
            </a:r>
            <a:r>
              <a:rPr lang="en-AU" sz="2400" dirty="0">
                <a:latin typeface="Comic Sans MS" pitchFamily="66" charset="0"/>
              </a:rPr>
              <a:t> </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Hava</a:t>
            </a:r>
            <a:r>
              <a:rPr lang="en-AU" sz="2400" dirty="0">
                <a:latin typeface="Comic Sans MS" pitchFamily="66" charset="0"/>
              </a:rPr>
              <a:t> </a:t>
            </a:r>
            <a:r>
              <a:rPr lang="en-AU" sz="2400" dirty="0" err="1">
                <a:latin typeface="Comic Sans MS" pitchFamily="66" charset="0"/>
              </a:rPr>
              <a:t>büyüklüğü</a:t>
            </a:r>
            <a:endParaRPr lang="en-AU" sz="2400" dirty="0">
              <a:latin typeface="Comic Sans MS" pitchFamily="66" charset="0"/>
            </a:endParaRP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Rüzgarın</a:t>
            </a:r>
            <a:r>
              <a:rPr lang="en-AU" sz="2400" dirty="0">
                <a:latin typeface="Comic Sans MS" pitchFamily="66" charset="0"/>
              </a:rPr>
              <a:t> </a:t>
            </a:r>
            <a:r>
              <a:rPr lang="en-AU" sz="2400" dirty="0" err="1">
                <a:latin typeface="Comic Sans MS" pitchFamily="66" charset="0"/>
              </a:rPr>
              <a:t>olup</a:t>
            </a:r>
            <a:r>
              <a:rPr lang="en-AU" sz="2400" dirty="0">
                <a:latin typeface="Comic Sans MS" pitchFamily="66" charset="0"/>
              </a:rPr>
              <a:t> </a:t>
            </a:r>
            <a:r>
              <a:rPr lang="en-AU" sz="2400" dirty="0" err="1">
                <a:latin typeface="Comic Sans MS" pitchFamily="66" charset="0"/>
              </a:rPr>
              <a:t>olmayışı</a:t>
            </a:r>
            <a:endParaRPr lang="en-AU" sz="2400" dirty="0">
              <a:latin typeface="Comic Sans MS" pitchFamily="66" charset="0"/>
            </a:endParaRP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Isı</a:t>
            </a:r>
            <a:r>
              <a:rPr lang="en-AU" sz="2400" dirty="0">
                <a:latin typeface="Comic Sans MS" pitchFamily="66" charset="0"/>
              </a:rPr>
              <a:t> </a:t>
            </a:r>
            <a:r>
              <a:rPr lang="en-AU" sz="2400" dirty="0" err="1">
                <a:latin typeface="Comic Sans MS" pitchFamily="66" charset="0"/>
              </a:rPr>
              <a:t>transferi</a:t>
            </a:r>
            <a:endParaRPr lang="tr-TR" sz="2400" dirty="0">
              <a:latin typeface="Comic Sans MS" pitchFamily="66" charset="0"/>
            </a:endParaRPr>
          </a:p>
        </p:txBody>
      </p:sp>
      <p:sp>
        <p:nvSpPr>
          <p:cNvPr id="687107" name="Text Box 3"/>
          <p:cNvSpPr txBox="1">
            <a:spLocks noChangeArrowheads="1"/>
          </p:cNvSpPr>
          <p:nvPr/>
        </p:nvSpPr>
        <p:spPr bwMode="auto">
          <a:xfrm>
            <a:off x="323528" y="908720"/>
            <a:ext cx="7705725" cy="584775"/>
          </a:xfrm>
          <a:prstGeom prst="rect">
            <a:avLst/>
          </a:prstGeom>
          <a:noFill/>
          <a:ln w="9525" algn="ctr">
            <a:noFill/>
            <a:miter lim="800000"/>
            <a:headEnd/>
            <a:tailEnd/>
          </a:ln>
          <a:effectLst>
            <a:prstShdw prst="shdw17" dist="17961" dir="2700000">
              <a:srgbClr val="C0C0C0">
                <a:gamma/>
                <a:shade val="60000"/>
                <a:invGamma/>
              </a:srgbClr>
            </a:prstShdw>
          </a:effectLst>
        </p:spPr>
        <p:txBody>
          <a:bodyPr>
            <a:spAutoFit/>
          </a:bodyPr>
          <a:lstStyle/>
          <a:p>
            <a:pPr algn="ctr">
              <a:defRPr/>
            </a:pPr>
            <a:r>
              <a:rPr lang="tr-TR" sz="3200" dirty="0">
                <a:solidFill>
                  <a:schemeClr val="accent2"/>
                </a:solidFill>
                <a:latin typeface="Comic Sans MS" pitchFamily="66" charset="0"/>
              </a:rPr>
              <a:t>YANGINI ETKİLEYEN FAKTÖRLER</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2850">
                                            <p:txEl>
                                              <p:pRg st="2" end="2"/>
                                            </p:txEl>
                                          </p:spTgt>
                                        </p:tgtEl>
                                        <p:attrNameLst>
                                          <p:attrName>style.visibility</p:attrName>
                                        </p:attrNameLst>
                                      </p:cBhvr>
                                      <p:to>
                                        <p:strVal val="visible"/>
                                      </p:to>
                                    </p:set>
                                    <p:anim calcmode="lin" valueType="num">
                                      <p:cBhvr additive="base">
                                        <p:cTn id="7" dur="500" fill="hold"/>
                                        <p:tgtEl>
                                          <p:spTgt spid="4628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285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2850">
                                            <p:txEl>
                                              <p:pRg st="3" end="3"/>
                                            </p:txEl>
                                          </p:spTgt>
                                        </p:tgtEl>
                                        <p:attrNameLst>
                                          <p:attrName>style.visibility</p:attrName>
                                        </p:attrNameLst>
                                      </p:cBhvr>
                                      <p:to>
                                        <p:strVal val="visible"/>
                                      </p:to>
                                    </p:set>
                                    <p:anim calcmode="lin" valueType="num">
                                      <p:cBhvr additive="base">
                                        <p:cTn id="11" dur="500" fill="hold"/>
                                        <p:tgtEl>
                                          <p:spTgt spid="46285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285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2850">
                                            <p:txEl>
                                              <p:pRg st="4" end="4"/>
                                            </p:txEl>
                                          </p:spTgt>
                                        </p:tgtEl>
                                        <p:attrNameLst>
                                          <p:attrName>style.visibility</p:attrName>
                                        </p:attrNameLst>
                                      </p:cBhvr>
                                      <p:to>
                                        <p:strVal val="visible"/>
                                      </p:to>
                                    </p:set>
                                    <p:anim calcmode="lin" valueType="num">
                                      <p:cBhvr additive="base">
                                        <p:cTn id="15" dur="500" fill="hold"/>
                                        <p:tgtEl>
                                          <p:spTgt spid="46285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285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2850">
                                            <p:txEl>
                                              <p:pRg st="5" end="5"/>
                                            </p:txEl>
                                          </p:spTgt>
                                        </p:tgtEl>
                                        <p:attrNameLst>
                                          <p:attrName>style.visibility</p:attrName>
                                        </p:attrNameLst>
                                      </p:cBhvr>
                                      <p:to>
                                        <p:strVal val="visible"/>
                                      </p:to>
                                    </p:set>
                                    <p:anim calcmode="lin" valueType="num">
                                      <p:cBhvr additive="base">
                                        <p:cTn id="19" dur="500" fill="hold"/>
                                        <p:tgtEl>
                                          <p:spTgt spid="46285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2850">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2850">
                                            <p:txEl>
                                              <p:pRg st="6" end="6"/>
                                            </p:txEl>
                                          </p:spTgt>
                                        </p:tgtEl>
                                        <p:attrNameLst>
                                          <p:attrName>style.visibility</p:attrName>
                                        </p:attrNameLst>
                                      </p:cBhvr>
                                      <p:to>
                                        <p:strVal val="visible"/>
                                      </p:to>
                                    </p:set>
                                    <p:anim calcmode="lin" valueType="num">
                                      <p:cBhvr additive="base">
                                        <p:cTn id="23" dur="500" fill="hold"/>
                                        <p:tgtEl>
                                          <p:spTgt spid="46285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285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build="allAtOnce"/>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Text Box 4"/>
          <p:cNvSpPr txBox="1">
            <a:spLocks noChangeArrowheads="1"/>
          </p:cNvSpPr>
          <p:nvPr/>
        </p:nvSpPr>
        <p:spPr bwMode="auto">
          <a:xfrm>
            <a:off x="395536" y="980728"/>
            <a:ext cx="7704138" cy="584775"/>
          </a:xfrm>
          <a:prstGeom prst="rect">
            <a:avLst/>
          </a:prstGeom>
          <a:noFill/>
          <a:ln w="9525" algn="ctr">
            <a:noFill/>
            <a:miter lim="800000"/>
            <a:headEnd/>
            <a:tailEnd/>
          </a:ln>
          <a:effectLst>
            <a:prstShdw prst="shdw17" dist="17961" dir="2700000">
              <a:srgbClr val="C0C0C0">
                <a:gamma/>
                <a:shade val="60000"/>
                <a:invGamma/>
              </a:srgbClr>
            </a:prstShdw>
          </a:effectLst>
        </p:spPr>
        <p:txBody>
          <a:bodyPr>
            <a:spAutoFit/>
          </a:bodyPr>
          <a:lstStyle/>
          <a:p>
            <a:pPr algn="ctr">
              <a:defRPr/>
            </a:pPr>
            <a:r>
              <a:rPr lang="tr-TR" sz="3200" dirty="0">
                <a:solidFill>
                  <a:schemeClr val="accent2"/>
                </a:solidFill>
                <a:latin typeface="Comic Sans MS" pitchFamily="66" charset="0"/>
              </a:rPr>
              <a:t>YANGININ ÇIKMA NEDENLERİ</a:t>
            </a:r>
          </a:p>
        </p:txBody>
      </p:sp>
      <p:sp>
        <p:nvSpPr>
          <p:cNvPr id="462853" name="Rectangle 5"/>
          <p:cNvSpPr>
            <a:spLocks noChangeArrowheads="1"/>
          </p:cNvSpPr>
          <p:nvPr/>
        </p:nvSpPr>
        <p:spPr bwMode="auto">
          <a:xfrm>
            <a:off x="395536" y="2276872"/>
            <a:ext cx="7699375" cy="3355086"/>
          </a:xfrm>
          <a:prstGeom prst="rect">
            <a:avLst/>
          </a:prstGeom>
          <a:noFill/>
          <a:ln w="9525" algn="ctr">
            <a:noFill/>
            <a:miter lim="800000"/>
            <a:headEnd/>
            <a:tailEnd/>
          </a:ln>
          <a:effectLst>
            <a:prstShdw prst="shdw17" dist="17961" dir="2700000">
              <a:srgbClr val="737373"/>
            </a:prstShdw>
          </a:effectLst>
        </p:spPr>
        <p:txBody>
          <a:bodyPr>
            <a:spAutoFit/>
          </a:bodyPr>
          <a:lstStyle/>
          <a:p>
            <a:pPr>
              <a:lnSpc>
                <a:spcPct val="150000"/>
              </a:lnSpc>
              <a:buClr>
                <a:schemeClr val="accent1"/>
              </a:buClr>
              <a:buFont typeface="Wingdings" pitchFamily="2" charset="2"/>
              <a:buChar char="v"/>
            </a:pPr>
            <a:r>
              <a:rPr lang="tr-TR" sz="2400" dirty="0" smtClean="0">
                <a:latin typeface="Comic Sans MS" pitchFamily="66" charset="0"/>
              </a:rPr>
              <a:t>Elektrikli cihazlar</a:t>
            </a:r>
          </a:p>
          <a:p>
            <a:pPr>
              <a:lnSpc>
                <a:spcPct val="150000"/>
              </a:lnSpc>
              <a:buClr>
                <a:schemeClr val="accent1"/>
              </a:buClr>
              <a:buFont typeface="Wingdings" pitchFamily="2" charset="2"/>
              <a:buChar char="v"/>
            </a:pPr>
            <a:r>
              <a:rPr lang="tr-TR" sz="2400" dirty="0" smtClean="0">
                <a:latin typeface="Comic Sans MS" pitchFamily="66" charset="0"/>
              </a:rPr>
              <a:t>Sürtünmeden </a:t>
            </a:r>
            <a:r>
              <a:rPr lang="tr-TR" sz="2400" dirty="0">
                <a:latin typeface="Comic Sans MS" pitchFamily="66" charset="0"/>
              </a:rPr>
              <a:t>dolayı oluşan </a:t>
            </a:r>
            <a:r>
              <a:rPr lang="tr-TR" sz="2400" dirty="0" smtClean="0">
                <a:latin typeface="Comic Sans MS" pitchFamily="66" charset="0"/>
              </a:rPr>
              <a:t>ısı</a:t>
            </a:r>
          </a:p>
          <a:p>
            <a:pPr>
              <a:lnSpc>
                <a:spcPct val="150000"/>
              </a:lnSpc>
              <a:buClr>
                <a:schemeClr val="accent1"/>
              </a:buClr>
              <a:buFont typeface="Wingdings" pitchFamily="2" charset="2"/>
              <a:buChar char="v"/>
            </a:pPr>
            <a:r>
              <a:rPr lang="tr-TR" sz="2400" dirty="0" smtClean="0">
                <a:latin typeface="Comic Sans MS" pitchFamily="66" charset="0"/>
              </a:rPr>
              <a:t>Çevre </a:t>
            </a:r>
            <a:r>
              <a:rPr lang="tr-TR" sz="2400" dirty="0">
                <a:latin typeface="Comic Sans MS" pitchFamily="66" charset="0"/>
              </a:rPr>
              <a:t>ortamındaki açık </a:t>
            </a:r>
            <a:r>
              <a:rPr lang="tr-TR" sz="2400" dirty="0" smtClean="0">
                <a:latin typeface="Comic Sans MS" pitchFamily="66" charset="0"/>
              </a:rPr>
              <a:t>alev</a:t>
            </a:r>
          </a:p>
          <a:p>
            <a:pPr>
              <a:lnSpc>
                <a:spcPct val="150000"/>
              </a:lnSpc>
              <a:buClr>
                <a:schemeClr val="accent1"/>
              </a:buClr>
              <a:buFont typeface="Wingdings" pitchFamily="2" charset="2"/>
              <a:buChar char="v"/>
            </a:pPr>
            <a:r>
              <a:rPr lang="tr-TR" sz="2400" dirty="0" smtClean="0">
                <a:latin typeface="Comic Sans MS" pitchFamily="66" charset="0"/>
              </a:rPr>
              <a:t>Sigara</a:t>
            </a:r>
            <a:r>
              <a:rPr lang="tr-TR" sz="2400" dirty="0">
                <a:latin typeface="Comic Sans MS" pitchFamily="66" charset="0"/>
              </a:rPr>
              <a:t>, kibrit, çakmak, vs. </a:t>
            </a:r>
            <a:endParaRPr lang="tr-TR" sz="2400" dirty="0" smtClean="0">
              <a:latin typeface="Comic Sans MS" pitchFamily="66" charset="0"/>
            </a:endParaRPr>
          </a:p>
          <a:p>
            <a:pPr>
              <a:lnSpc>
                <a:spcPct val="150000"/>
              </a:lnSpc>
              <a:buClr>
                <a:schemeClr val="accent1"/>
              </a:buClr>
              <a:buFont typeface="Wingdings" pitchFamily="2" charset="2"/>
              <a:buChar char="v"/>
            </a:pPr>
            <a:r>
              <a:rPr lang="tr-TR" sz="2400" dirty="0" smtClean="0">
                <a:latin typeface="Comic Sans MS" pitchFamily="66" charset="0"/>
              </a:rPr>
              <a:t>Aşırı </a:t>
            </a:r>
            <a:r>
              <a:rPr lang="tr-TR" sz="2400" dirty="0">
                <a:latin typeface="Comic Sans MS" pitchFamily="66" charset="0"/>
              </a:rPr>
              <a:t>sıcaklıktaki </a:t>
            </a:r>
            <a:r>
              <a:rPr lang="tr-TR" sz="2400" dirty="0" smtClean="0">
                <a:latin typeface="Comic Sans MS" pitchFamily="66" charset="0"/>
              </a:rPr>
              <a:t>malzemeler</a:t>
            </a:r>
          </a:p>
          <a:p>
            <a:pPr>
              <a:lnSpc>
                <a:spcPct val="150000"/>
              </a:lnSpc>
              <a:buClr>
                <a:schemeClr val="accent1"/>
              </a:buClr>
              <a:buFont typeface="Wingdings" pitchFamily="2" charset="2"/>
              <a:buChar char="v"/>
            </a:pPr>
            <a:r>
              <a:rPr lang="tr-TR" sz="2400" dirty="0" smtClean="0">
                <a:latin typeface="Comic Sans MS" pitchFamily="66" charset="0"/>
              </a:rPr>
              <a:t>Statik </a:t>
            </a:r>
            <a:r>
              <a:rPr lang="tr-TR" sz="2400" dirty="0">
                <a:latin typeface="Comic Sans MS" pitchFamily="66" charset="0"/>
              </a:rPr>
              <a:t>elektrik</a:t>
            </a:r>
            <a:endParaRPr lang="en-US" sz="2400" dirty="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2853">
                                            <p:txEl>
                                              <p:pRg st="0" end="0"/>
                                            </p:txEl>
                                          </p:spTgt>
                                        </p:tgtEl>
                                        <p:attrNameLst>
                                          <p:attrName>style.visibility</p:attrName>
                                        </p:attrNameLst>
                                      </p:cBhvr>
                                      <p:to>
                                        <p:strVal val="visible"/>
                                      </p:to>
                                    </p:set>
                                    <p:anim calcmode="lin" valueType="num">
                                      <p:cBhvr additive="base">
                                        <p:cTn id="7" dur="500" fill="hold"/>
                                        <p:tgtEl>
                                          <p:spTgt spid="4628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28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2853">
                                            <p:txEl>
                                              <p:pRg st="1" end="1"/>
                                            </p:txEl>
                                          </p:spTgt>
                                        </p:tgtEl>
                                        <p:attrNameLst>
                                          <p:attrName>style.visibility</p:attrName>
                                        </p:attrNameLst>
                                      </p:cBhvr>
                                      <p:to>
                                        <p:strVal val="visible"/>
                                      </p:to>
                                    </p:set>
                                    <p:anim calcmode="lin" valueType="num">
                                      <p:cBhvr additive="base">
                                        <p:cTn id="13" dur="500" fill="hold"/>
                                        <p:tgtEl>
                                          <p:spTgt spid="4628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28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2853">
                                            <p:txEl>
                                              <p:pRg st="2" end="2"/>
                                            </p:txEl>
                                          </p:spTgt>
                                        </p:tgtEl>
                                        <p:attrNameLst>
                                          <p:attrName>style.visibility</p:attrName>
                                        </p:attrNameLst>
                                      </p:cBhvr>
                                      <p:to>
                                        <p:strVal val="visible"/>
                                      </p:to>
                                    </p:set>
                                    <p:anim calcmode="lin" valueType="num">
                                      <p:cBhvr additive="base">
                                        <p:cTn id="19" dur="500" fill="hold"/>
                                        <p:tgtEl>
                                          <p:spTgt spid="4628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28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2853">
                                            <p:txEl>
                                              <p:pRg st="3" end="3"/>
                                            </p:txEl>
                                          </p:spTgt>
                                        </p:tgtEl>
                                        <p:attrNameLst>
                                          <p:attrName>style.visibility</p:attrName>
                                        </p:attrNameLst>
                                      </p:cBhvr>
                                      <p:to>
                                        <p:strVal val="visible"/>
                                      </p:to>
                                    </p:set>
                                    <p:anim calcmode="lin" valueType="num">
                                      <p:cBhvr additive="base">
                                        <p:cTn id="25" dur="500" fill="hold"/>
                                        <p:tgtEl>
                                          <p:spTgt spid="4628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28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2853">
                                            <p:txEl>
                                              <p:pRg st="4" end="4"/>
                                            </p:txEl>
                                          </p:spTgt>
                                        </p:tgtEl>
                                        <p:attrNameLst>
                                          <p:attrName>style.visibility</p:attrName>
                                        </p:attrNameLst>
                                      </p:cBhvr>
                                      <p:to>
                                        <p:strVal val="visible"/>
                                      </p:to>
                                    </p:set>
                                    <p:anim calcmode="lin" valueType="num">
                                      <p:cBhvr additive="base">
                                        <p:cTn id="31" dur="500" fill="hold"/>
                                        <p:tgtEl>
                                          <p:spTgt spid="4628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28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2853">
                                            <p:txEl>
                                              <p:pRg st="5" end="5"/>
                                            </p:txEl>
                                          </p:spTgt>
                                        </p:tgtEl>
                                        <p:attrNameLst>
                                          <p:attrName>style.visibility</p:attrName>
                                        </p:attrNameLst>
                                      </p:cBhvr>
                                      <p:to>
                                        <p:strVal val="visible"/>
                                      </p:to>
                                    </p:set>
                                    <p:anim calcmode="lin" valueType="num">
                                      <p:cBhvr additive="base">
                                        <p:cTn id="37" dur="500" fill="hold"/>
                                        <p:tgtEl>
                                          <p:spTgt spid="46285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285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Text Box 2"/>
          <p:cNvSpPr txBox="1">
            <a:spLocks noChangeArrowheads="1"/>
          </p:cNvSpPr>
          <p:nvPr/>
        </p:nvSpPr>
        <p:spPr bwMode="auto">
          <a:xfrm>
            <a:off x="251520" y="764704"/>
            <a:ext cx="8713787" cy="523220"/>
          </a:xfrm>
          <a:prstGeom prst="rect">
            <a:avLst/>
          </a:prstGeom>
          <a:noFill/>
          <a:ln w="9525" algn="ctr">
            <a:noFill/>
            <a:miter lim="800000"/>
            <a:headEnd/>
            <a:tailEnd/>
          </a:ln>
          <a:effectLst>
            <a:prstShdw prst="shdw17" dist="17961" dir="2700000">
              <a:srgbClr val="C0C0C0">
                <a:gamma/>
                <a:shade val="60000"/>
                <a:invGamma/>
              </a:srgbClr>
            </a:prstShdw>
          </a:effectLst>
        </p:spPr>
        <p:txBody>
          <a:bodyPr>
            <a:spAutoFit/>
          </a:bodyPr>
          <a:lstStyle/>
          <a:p>
            <a:pPr algn="ctr">
              <a:defRPr/>
            </a:pPr>
            <a:r>
              <a:rPr lang="en-AU" sz="2800" dirty="0">
                <a:solidFill>
                  <a:srgbClr val="0066FF"/>
                </a:solidFill>
                <a:latin typeface="Comic Sans MS" pitchFamily="66" charset="0"/>
              </a:rPr>
              <a:t>YANGIN SIRASINDA </a:t>
            </a:r>
            <a:r>
              <a:rPr lang="tr-TR" sz="2800" dirty="0">
                <a:solidFill>
                  <a:srgbClr val="0066FF"/>
                </a:solidFill>
                <a:latin typeface="Comic Sans MS" pitchFamily="66" charset="0"/>
              </a:rPr>
              <a:t>YAPILMASI GEREKENLER</a:t>
            </a:r>
          </a:p>
        </p:txBody>
      </p:sp>
      <p:sp>
        <p:nvSpPr>
          <p:cNvPr id="464899" name="Rectangle 3"/>
          <p:cNvSpPr>
            <a:spLocks noChangeArrowheads="1"/>
          </p:cNvSpPr>
          <p:nvPr/>
        </p:nvSpPr>
        <p:spPr bwMode="auto">
          <a:xfrm>
            <a:off x="179512" y="1772816"/>
            <a:ext cx="8785225" cy="3909083"/>
          </a:xfrm>
          <a:prstGeom prst="rect">
            <a:avLst/>
          </a:prstGeom>
          <a:noFill/>
          <a:ln w="9525" algn="ctr">
            <a:noFill/>
            <a:miter lim="800000"/>
            <a:headEnd/>
            <a:tailEnd/>
          </a:ln>
          <a:effectLst>
            <a:prstShdw prst="shdw17" dist="17961" dir="2700000">
              <a:srgbClr val="737373"/>
            </a:prstShdw>
          </a:effectLst>
        </p:spPr>
        <p:txBody>
          <a:bodyPr>
            <a:spAutoFit/>
          </a:bodyPr>
          <a:lstStyle/>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Panik</a:t>
            </a:r>
            <a:r>
              <a:rPr lang="en-AU" sz="2400" dirty="0">
                <a:latin typeface="Comic Sans MS" pitchFamily="66" charset="0"/>
              </a:rPr>
              <a:t> </a:t>
            </a:r>
            <a:r>
              <a:rPr lang="en-AU" sz="2400" dirty="0" err="1">
                <a:latin typeface="Comic Sans MS" pitchFamily="66" charset="0"/>
              </a:rPr>
              <a:t>olmamalı</a:t>
            </a:r>
            <a:r>
              <a:rPr lang="en-AU" sz="2400" dirty="0">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Yangın</a:t>
            </a:r>
            <a:r>
              <a:rPr lang="tr-TR" sz="2400" dirty="0">
                <a:latin typeface="Comic Sans MS" pitchFamily="66" charset="0"/>
              </a:rPr>
              <a:t> alarm</a:t>
            </a:r>
            <a:r>
              <a:rPr lang="en-AU" sz="2400" dirty="0">
                <a:latin typeface="Comic Sans MS" pitchFamily="66" charset="0"/>
              </a:rPr>
              <a:t> </a:t>
            </a:r>
            <a:r>
              <a:rPr lang="en-AU" sz="2400" dirty="0" err="1">
                <a:latin typeface="Comic Sans MS" pitchFamily="66" charset="0"/>
              </a:rPr>
              <a:t>düğmesine</a:t>
            </a:r>
            <a:r>
              <a:rPr lang="en-AU" sz="2400" dirty="0">
                <a:latin typeface="Comic Sans MS" pitchFamily="66" charset="0"/>
              </a:rPr>
              <a:t> </a:t>
            </a:r>
            <a:r>
              <a:rPr lang="en-AU" sz="2400" dirty="0" err="1">
                <a:latin typeface="Comic Sans MS" pitchFamily="66" charset="0"/>
              </a:rPr>
              <a:t>basılmalı</a:t>
            </a:r>
            <a:r>
              <a:rPr lang="en-AU" sz="2400" dirty="0">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Yangın</a:t>
            </a:r>
            <a:r>
              <a:rPr lang="en-AU" sz="2400" dirty="0">
                <a:latin typeface="Comic Sans MS" pitchFamily="66" charset="0"/>
              </a:rPr>
              <a:t> </a:t>
            </a:r>
            <a:r>
              <a:rPr lang="en-AU" sz="2400" dirty="0" err="1">
                <a:latin typeface="Comic Sans MS" pitchFamily="66" charset="0"/>
              </a:rPr>
              <a:t>cinsi</a:t>
            </a:r>
            <a:r>
              <a:rPr lang="en-AU" sz="2400" dirty="0">
                <a:latin typeface="Comic Sans MS" pitchFamily="66" charset="0"/>
              </a:rPr>
              <a:t> </a:t>
            </a:r>
            <a:r>
              <a:rPr lang="en-AU" sz="2400" dirty="0" err="1">
                <a:latin typeface="Comic Sans MS" pitchFamily="66" charset="0"/>
              </a:rPr>
              <a:t>ve</a:t>
            </a:r>
            <a:r>
              <a:rPr lang="en-AU" sz="2400" dirty="0">
                <a:latin typeface="Comic Sans MS" pitchFamily="66" charset="0"/>
              </a:rPr>
              <a:t> </a:t>
            </a:r>
            <a:r>
              <a:rPr lang="en-AU" sz="2400" dirty="0" err="1">
                <a:latin typeface="Comic Sans MS" pitchFamily="66" charset="0"/>
              </a:rPr>
              <a:t>olay</a:t>
            </a:r>
            <a:r>
              <a:rPr lang="en-AU" sz="2400" dirty="0">
                <a:latin typeface="Comic Sans MS" pitchFamily="66" charset="0"/>
              </a:rPr>
              <a:t> </a:t>
            </a:r>
            <a:r>
              <a:rPr lang="en-AU" sz="2400" dirty="0" err="1">
                <a:latin typeface="Comic Sans MS" pitchFamily="66" charset="0"/>
              </a:rPr>
              <a:t>yeri</a:t>
            </a:r>
            <a:r>
              <a:rPr lang="en-AU" sz="2400" dirty="0">
                <a:latin typeface="Comic Sans MS" pitchFamily="66" charset="0"/>
              </a:rPr>
              <a:t> </a:t>
            </a:r>
            <a:r>
              <a:rPr lang="en-AU" sz="2400" dirty="0" err="1">
                <a:latin typeface="Comic Sans MS" pitchFamily="66" charset="0"/>
              </a:rPr>
              <a:t>doğru</a:t>
            </a:r>
            <a:r>
              <a:rPr lang="en-AU" sz="2400" dirty="0">
                <a:latin typeface="Comic Sans MS" pitchFamily="66" charset="0"/>
              </a:rPr>
              <a:t> </a:t>
            </a:r>
            <a:r>
              <a:rPr lang="en-AU" sz="2400" dirty="0" err="1">
                <a:latin typeface="Comic Sans MS" pitchFamily="66" charset="0"/>
              </a:rPr>
              <a:t>haber</a:t>
            </a:r>
            <a:r>
              <a:rPr lang="en-AU" sz="2400" dirty="0">
                <a:latin typeface="Comic Sans MS" pitchFamily="66" charset="0"/>
              </a:rPr>
              <a:t> </a:t>
            </a:r>
            <a:r>
              <a:rPr lang="en-AU" sz="2400" dirty="0" err="1">
                <a:latin typeface="Comic Sans MS" pitchFamily="66" charset="0"/>
              </a:rPr>
              <a:t>verilmeli</a:t>
            </a:r>
            <a:r>
              <a:rPr lang="en-AU" sz="2400" dirty="0">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İlk</a:t>
            </a:r>
            <a:r>
              <a:rPr lang="en-AU" sz="2400" dirty="0">
                <a:latin typeface="Comic Sans MS" pitchFamily="66" charset="0"/>
              </a:rPr>
              <a:t> </a:t>
            </a:r>
            <a:r>
              <a:rPr lang="en-AU" sz="2400" dirty="0" err="1">
                <a:latin typeface="Comic Sans MS" pitchFamily="66" charset="0"/>
              </a:rPr>
              <a:t>müdah</a:t>
            </a:r>
            <a:r>
              <a:rPr lang="tr-TR" sz="2400" dirty="0">
                <a:latin typeface="Comic Sans MS" pitchFamily="66" charset="0"/>
              </a:rPr>
              <a:t>a</a:t>
            </a:r>
            <a:r>
              <a:rPr lang="en-AU" sz="2400" dirty="0">
                <a:latin typeface="Comic Sans MS" pitchFamily="66" charset="0"/>
              </a:rPr>
              <a:t>le </a:t>
            </a:r>
            <a:r>
              <a:rPr lang="en-AU" sz="2400" dirty="0" err="1">
                <a:latin typeface="Comic Sans MS" pitchFamily="66" charset="0"/>
              </a:rPr>
              <a:t>yapılmalı</a:t>
            </a:r>
            <a:r>
              <a:rPr lang="en-AU" sz="2400" dirty="0">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Hava</a:t>
            </a:r>
            <a:r>
              <a:rPr lang="en-AU" sz="2400" dirty="0">
                <a:latin typeface="Comic Sans MS" pitchFamily="66" charset="0"/>
              </a:rPr>
              <a:t> </a:t>
            </a:r>
            <a:r>
              <a:rPr lang="en-AU" sz="2400" dirty="0" err="1">
                <a:latin typeface="Comic Sans MS" pitchFamily="66" charset="0"/>
              </a:rPr>
              <a:t>cereyanı</a:t>
            </a:r>
            <a:r>
              <a:rPr lang="en-AU" sz="2400" dirty="0">
                <a:latin typeface="Comic Sans MS" pitchFamily="66" charset="0"/>
              </a:rPr>
              <a:t> </a:t>
            </a:r>
            <a:r>
              <a:rPr lang="en-AU" sz="2400" dirty="0" err="1">
                <a:latin typeface="Comic Sans MS" pitchFamily="66" charset="0"/>
              </a:rPr>
              <a:t>engellenmeli</a:t>
            </a:r>
            <a:r>
              <a:rPr lang="en-AU" sz="2400" dirty="0">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a:latin typeface="Comic Sans MS" pitchFamily="66" charset="0"/>
              </a:rPr>
              <a:t>İhtiyaç</a:t>
            </a:r>
            <a:r>
              <a:rPr lang="en-AU" sz="2400" dirty="0">
                <a:latin typeface="Comic Sans MS" pitchFamily="66" charset="0"/>
              </a:rPr>
              <a:t> </a:t>
            </a:r>
            <a:r>
              <a:rPr lang="en-AU" sz="2400" dirty="0" err="1">
                <a:latin typeface="Comic Sans MS" pitchFamily="66" charset="0"/>
              </a:rPr>
              <a:t>halinde</a:t>
            </a:r>
            <a:r>
              <a:rPr lang="en-AU" sz="2400" dirty="0">
                <a:latin typeface="Comic Sans MS" pitchFamily="66" charset="0"/>
              </a:rPr>
              <a:t> </a:t>
            </a:r>
            <a:r>
              <a:rPr lang="en-AU" sz="2400" dirty="0" err="1">
                <a:latin typeface="Comic Sans MS" pitchFamily="66" charset="0"/>
              </a:rPr>
              <a:t>kapı</a:t>
            </a:r>
            <a:r>
              <a:rPr lang="en-AU" sz="2400" dirty="0">
                <a:latin typeface="Comic Sans MS" pitchFamily="66" charset="0"/>
              </a:rPr>
              <a:t> </a:t>
            </a:r>
            <a:r>
              <a:rPr lang="en-AU" sz="2400" dirty="0" err="1">
                <a:latin typeface="Comic Sans MS" pitchFamily="66" charset="0"/>
              </a:rPr>
              <a:t>ve</a:t>
            </a:r>
            <a:r>
              <a:rPr lang="en-AU" sz="2400" dirty="0">
                <a:latin typeface="Comic Sans MS" pitchFamily="66" charset="0"/>
              </a:rPr>
              <a:t> </a:t>
            </a:r>
            <a:r>
              <a:rPr lang="en-AU" sz="2400" dirty="0" err="1">
                <a:latin typeface="Comic Sans MS" pitchFamily="66" charset="0"/>
              </a:rPr>
              <a:t>pencere</a:t>
            </a:r>
            <a:r>
              <a:rPr lang="en-AU" sz="2400" dirty="0">
                <a:latin typeface="Comic Sans MS" pitchFamily="66" charset="0"/>
              </a:rPr>
              <a:t> </a:t>
            </a:r>
            <a:r>
              <a:rPr lang="en-AU" sz="2400" dirty="0" err="1">
                <a:latin typeface="Comic Sans MS" pitchFamily="66" charset="0"/>
              </a:rPr>
              <a:t>camları</a:t>
            </a:r>
            <a:r>
              <a:rPr lang="en-AU" sz="2400" dirty="0">
                <a:latin typeface="Comic Sans MS" pitchFamily="66" charset="0"/>
              </a:rPr>
              <a:t> </a:t>
            </a:r>
            <a:r>
              <a:rPr lang="en-AU" sz="2400" dirty="0" err="1">
                <a:latin typeface="Comic Sans MS" pitchFamily="66" charset="0"/>
              </a:rPr>
              <a:t>kırılmalı</a:t>
            </a:r>
            <a:r>
              <a:rPr lang="en-AU" sz="2400" dirty="0">
                <a:latin typeface="Comic Sans MS" pitchFamily="66" charset="0"/>
              </a:rPr>
              <a:t>,</a:t>
            </a:r>
          </a:p>
          <a:p>
            <a:pPr>
              <a:lnSpc>
                <a:spcPct val="150000"/>
              </a:lnSpc>
              <a:buClr>
                <a:schemeClr val="accent1"/>
              </a:buClr>
              <a:buFont typeface="Wingdings" pitchFamily="2" charset="2"/>
              <a:buChar char="v"/>
            </a:pPr>
            <a:r>
              <a:rPr lang="tr-TR" sz="2400" dirty="0" smtClean="0">
                <a:latin typeface="Comic Sans MS" pitchFamily="66" charset="0"/>
              </a:rPr>
              <a:t> </a:t>
            </a:r>
            <a:r>
              <a:rPr lang="en-AU" sz="2400" dirty="0" err="1" smtClean="0">
                <a:latin typeface="Comic Sans MS" pitchFamily="66" charset="0"/>
              </a:rPr>
              <a:t>Zemine</a:t>
            </a:r>
            <a:r>
              <a:rPr lang="en-AU" sz="2400" dirty="0" smtClean="0">
                <a:latin typeface="Comic Sans MS" pitchFamily="66" charset="0"/>
              </a:rPr>
              <a:t> </a:t>
            </a:r>
            <a:r>
              <a:rPr lang="en-AU" sz="2400" dirty="0" err="1">
                <a:latin typeface="Comic Sans MS" pitchFamily="66" charset="0"/>
              </a:rPr>
              <a:t>yakın</a:t>
            </a:r>
            <a:r>
              <a:rPr lang="en-AU" sz="2400" dirty="0">
                <a:latin typeface="Comic Sans MS" pitchFamily="66" charset="0"/>
              </a:rPr>
              <a:t> </a:t>
            </a:r>
            <a:r>
              <a:rPr lang="en-AU" sz="2400" dirty="0" err="1">
                <a:latin typeface="Comic Sans MS" pitchFamily="66" charset="0"/>
              </a:rPr>
              <a:t>şekilde</a:t>
            </a:r>
            <a:r>
              <a:rPr lang="en-AU" sz="2400" dirty="0">
                <a:latin typeface="Comic Sans MS" pitchFamily="66" charset="0"/>
              </a:rPr>
              <a:t> </a:t>
            </a:r>
            <a:r>
              <a:rPr lang="en-AU" sz="2400" dirty="0" err="1">
                <a:latin typeface="Comic Sans MS" pitchFamily="66" charset="0"/>
              </a:rPr>
              <a:t>eğilerek</a:t>
            </a:r>
            <a:r>
              <a:rPr lang="en-AU" sz="2400" dirty="0">
                <a:latin typeface="Comic Sans MS" pitchFamily="66" charset="0"/>
              </a:rPr>
              <a:t> </a:t>
            </a:r>
            <a:r>
              <a:rPr lang="en-AU" sz="2400" dirty="0" err="1">
                <a:latin typeface="Comic Sans MS" pitchFamily="66" charset="0"/>
              </a:rPr>
              <a:t>hareket</a:t>
            </a:r>
            <a:r>
              <a:rPr lang="en-AU" sz="2400" dirty="0">
                <a:latin typeface="Comic Sans MS" pitchFamily="66" charset="0"/>
              </a:rPr>
              <a:t> </a:t>
            </a:r>
            <a:r>
              <a:rPr lang="en-AU" sz="2400" dirty="0" err="1">
                <a:latin typeface="Comic Sans MS" pitchFamily="66" charset="0"/>
              </a:rPr>
              <a:t>edilmeli</a:t>
            </a:r>
            <a:r>
              <a:rPr lang="en-AU" sz="2400" dirty="0">
                <a:latin typeface="Comic Sans MS" pitchFamily="66" charset="0"/>
              </a:rPr>
              <a:t>.</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0" y="1484784"/>
            <a:ext cx="8712200" cy="4664075"/>
          </a:xfrm>
          <a:prstGeom prst="rect">
            <a:avLst/>
          </a:prstGeom>
          <a:noFill/>
          <a:ln w="9525" algn="ctr">
            <a:noFill/>
            <a:miter lim="800000"/>
            <a:headEnd/>
            <a:tailEnd/>
          </a:ln>
          <a:effectLst>
            <a:prstShdw prst="shdw17" dist="17961" dir="2700000">
              <a:srgbClr val="737373"/>
            </a:prstShdw>
          </a:effectLst>
        </p:spPr>
        <p:txBody>
          <a:bodyPr>
            <a:spAutoFit/>
          </a:bodyPr>
          <a:lstStyle/>
          <a:p>
            <a:pPr>
              <a:lnSpc>
                <a:spcPct val="150000"/>
              </a:lnSpc>
            </a:pPr>
            <a:r>
              <a:rPr lang="tr-TR" sz="2000" b="1">
                <a:solidFill>
                  <a:srgbClr val="0066FF"/>
                </a:solidFill>
                <a:latin typeface="Comic Sans MS" pitchFamily="66" charset="0"/>
              </a:rPr>
              <a:t> </a:t>
            </a: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endParaRPr lang="tr-TR" sz="2000" b="1">
              <a:solidFill>
                <a:srgbClr val="0066FF"/>
              </a:solidFill>
              <a:latin typeface="Comic Sans MS" pitchFamily="66" charset="0"/>
            </a:endParaRPr>
          </a:p>
          <a:p>
            <a:pPr>
              <a:lnSpc>
                <a:spcPct val="150000"/>
              </a:lnSpc>
            </a:pPr>
            <a:r>
              <a:rPr lang="tr-TR" sz="2000" b="1">
                <a:solidFill>
                  <a:srgbClr val="0066FF"/>
                </a:solidFill>
                <a:latin typeface="Comic Sans MS" pitchFamily="66" charset="0"/>
              </a:rPr>
              <a:t> </a:t>
            </a:r>
            <a:endParaRPr lang="en-AU" sz="2000" b="1">
              <a:solidFill>
                <a:srgbClr val="0066FF"/>
              </a:solidFill>
              <a:latin typeface="Comic Sans MS" pitchFamily="66" charset="0"/>
            </a:endParaRPr>
          </a:p>
        </p:txBody>
      </p:sp>
      <p:pic>
        <p:nvPicPr>
          <p:cNvPr id="466947" name="Picture 3" descr="aim"/>
          <p:cNvPicPr>
            <a:picLocks noChangeAspect="1" noChangeArrowheads="1"/>
          </p:cNvPicPr>
          <p:nvPr/>
        </p:nvPicPr>
        <p:blipFill>
          <a:blip r:embed="rId3" cstate="print"/>
          <a:srcRect/>
          <a:stretch>
            <a:fillRect/>
          </a:stretch>
        </p:blipFill>
        <p:spPr bwMode="auto">
          <a:xfrm>
            <a:off x="5724128" y="1772816"/>
            <a:ext cx="2667000" cy="2063750"/>
          </a:xfrm>
          <a:prstGeom prst="rect">
            <a:avLst/>
          </a:prstGeom>
          <a:noFill/>
          <a:ln w="9525">
            <a:noFill/>
            <a:miter lim="800000"/>
            <a:headEnd/>
            <a:tailEnd/>
          </a:ln>
        </p:spPr>
      </p:pic>
      <p:pic>
        <p:nvPicPr>
          <p:cNvPr id="466948" name="Picture 4" descr="pull"/>
          <p:cNvPicPr>
            <a:picLocks noChangeAspect="1" noChangeArrowheads="1"/>
          </p:cNvPicPr>
          <p:nvPr/>
        </p:nvPicPr>
        <p:blipFill>
          <a:blip r:embed="rId4" cstate="print"/>
          <a:srcRect/>
          <a:stretch>
            <a:fillRect/>
          </a:stretch>
        </p:blipFill>
        <p:spPr bwMode="auto">
          <a:xfrm>
            <a:off x="323528" y="1340768"/>
            <a:ext cx="2286000" cy="2286000"/>
          </a:xfrm>
          <a:prstGeom prst="rect">
            <a:avLst/>
          </a:prstGeom>
          <a:noFill/>
          <a:ln w="9525">
            <a:noFill/>
            <a:miter lim="800000"/>
            <a:headEnd/>
            <a:tailEnd/>
          </a:ln>
        </p:spPr>
      </p:pic>
      <p:pic>
        <p:nvPicPr>
          <p:cNvPr id="466949" name="Picture 5" descr="squeeze"/>
          <p:cNvPicPr>
            <a:picLocks noChangeAspect="1" noChangeArrowheads="1"/>
          </p:cNvPicPr>
          <p:nvPr/>
        </p:nvPicPr>
        <p:blipFill>
          <a:blip r:embed="rId5" cstate="print"/>
          <a:srcRect/>
          <a:stretch>
            <a:fillRect/>
          </a:stretch>
        </p:blipFill>
        <p:spPr bwMode="auto">
          <a:xfrm>
            <a:off x="251520" y="4005064"/>
            <a:ext cx="1981200" cy="1981200"/>
          </a:xfrm>
          <a:prstGeom prst="rect">
            <a:avLst/>
          </a:prstGeom>
          <a:noFill/>
          <a:ln w="9525">
            <a:noFill/>
            <a:miter lim="800000"/>
            <a:headEnd/>
            <a:tailEnd/>
          </a:ln>
        </p:spPr>
      </p:pic>
      <p:pic>
        <p:nvPicPr>
          <p:cNvPr id="466950" name="Picture 6" descr="sweep"/>
          <p:cNvPicPr>
            <a:picLocks noChangeAspect="1" noChangeArrowheads="1"/>
          </p:cNvPicPr>
          <p:nvPr/>
        </p:nvPicPr>
        <p:blipFill>
          <a:blip r:embed="rId6" cstate="print"/>
          <a:srcRect/>
          <a:stretch>
            <a:fillRect/>
          </a:stretch>
        </p:blipFill>
        <p:spPr bwMode="auto">
          <a:xfrm>
            <a:off x="5868144" y="4941168"/>
            <a:ext cx="2209800" cy="1604962"/>
          </a:xfrm>
          <a:prstGeom prst="rect">
            <a:avLst/>
          </a:prstGeom>
          <a:noFill/>
          <a:ln w="9525">
            <a:noFill/>
            <a:miter lim="800000"/>
            <a:headEnd/>
            <a:tailEnd/>
          </a:ln>
        </p:spPr>
      </p:pic>
      <p:sp>
        <p:nvSpPr>
          <p:cNvPr id="466951" name="Text Box 7"/>
          <p:cNvSpPr txBox="1">
            <a:spLocks noChangeArrowheads="1"/>
          </p:cNvSpPr>
          <p:nvPr/>
        </p:nvSpPr>
        <p:spPr bwMode="auto">
          <a:xfrm>
            <a:off x="323528" y="3645024"/>
            <a:ext cx="2286000" cy="396875"/>
          </a:xfrm>
          <a:prstGeom prst="rect">
            <a:avLst/>
          </a:prstGeom>
          <a:noFill/>
          <a:ln w="9525">
            <a:noFill/>
            <a:miter lim="800000"/>
            <a:headEnd/>
            <a:tailEnd/>
          </a:ln>
        </p:spPr>
        <p:txBody>
          <a:bodyPr>
            <a:spAutoFit/>
          </a:bodyPr>
          <a:lstStyle/>
          <a:p>
            <a:pPr eaLnBrk="0" hangingPunct="0">
              <a:spcBef>
                <a:spcPct val="50000"/>
              </a:spcBef>
            </a:pPr>
            <a:r>
              <a:rPr lang="tr-TR" sz="2000" b="1" dirty="0">
                <a:solidFill>
                  <a:srgbClr val="0066FF"/>
                </a:solidFill>
                <a:latin typeface="Comic Sans MS" pitchFamily="66" charset="0"/>
              </a:rPr>
              <a:t>PİM ÇEKİLİR</a:t>
            </a:r>
          </a:p>
        </p:txBody>
      </p:sp>
      <p:sp>
        <p:nvSpPr>
          <p:cNvPr id="466952" name="Text Box 8"/>
          <p:cNvSpPr txBox="1">
            <a:spLocks noChangeArrowheads="1"/>
          </p:cNvSpPr>
          <p:nvPr/>
        </p:nvSpPr>
        <p:spPr bwMode="auto">
          <a:xfrm>
            <a:off x="3851920" y="1844824"/>
            <a:ext cx="2133600" cy="1006475"/>
          </a:xfrm>
          <a:prstGeom prst="rect">
            <a:avLst/>
          </a:prstGeom>
          <a:noFill/>
          <a:ln w="9525">
            <a:noFill/>
            <a:miter lim="800000"/>
            <a:headEnd/>
            <a:tailEnd/>
          </a:ln>
        </p:spPr>
        <p:txBody>
          <a:bodyPr>
            <a:spAutoFit/>
          </a:bodyPr>
          <a:lstStyle/>
          <a:p>
            <a:pPr eaLnBrk="0" hangingPunct="0">
              <a:spcBef>
                <a:spcPct val="50000"/>
              </a:spcBef>
            </a:pPr>
            <a:r>
              <a:rPr lang="tr-TR" sz="2000" b="1" dirty="0">
                <a:solidFill>
                  <a:srgbClr val="0066FF"/>
                </a:solidFill>
                <a:latin typeface="Comic Sans MS" pitchFamily="66" charset="0"/>
              </a:rPr>
              <a:t>ATEŞİN KAYNAĞINA HEDEFLENİR</a:t>
            </a:r>
          </a:p>
        </p:txBody>
      </p:sp>
      <p:sp>
        <p:nvSpPr>
          <p:cNvPr id="466953" name="Text Box 9"/>
          <p:cNvSpPr txBox="1">
            <a:spLocks noChangeArrowheads="1"/>
          </p:cNvSpPr>
          <p:nvPr/>
        </p:nvSpPr>
        <p:spPr bwMode="auto">
          <a:xfrm>
            <a:off x="323528" y="5877272"/>
            <a:ext cx="2303463" cy="701675"/>
          </a:xfrm>
          <a:prstGeom prst="rect">
            <a:avLst/>
          </a:prstGeom>
          <a:noFill/>
          <a:ln w="9525">
            <a:noFill/>
            <a:miter lim="800000"/>
            <a:headEnd/>
            <a:tailEnd/>
          </a:ln>
        </p:spPr>
        <p:txBody>
          <a:bodyPr>
            <a:spAutoFit/>
          </a:bodyPr>
          <a:lstStyle/>
          <a:p>
            <a:pPr eaLnBrk="0" hangingPunct="0">
              <a:spcBef>
                <a:spcPct val="50000"/>
              </a:spcBef>
            </a:pPr>
            <a:r>
              <a:rPr lang="tr-TR" sz="2000" b="1" dirty="0">
                <a:solidFill>
                  <a:srgbClr val="0066FF"/>
                </a:solidFill>
                <a:latin typeface="Comic Sans MS" pitchFamily="66" charset="0"/>
              </a:rPr>
              <a:t>KOL SIKIŞTIRILIR</a:t>
            </a:r>
          </a:p>
        </p:txBody>
      </p:sp>
      <p:sp>
        <p:nvSpPr>
          <p:cNvPr id="466954" name="Rectangle 10"/>
          <p:cNvSpPr>
            <a:spLocks noChangeArrowheads="1"/>
          </p:cNvSpPr>
          <p:nvPr/>
        </p:nvSpPr>
        <p:spPr bwMode="auto">
          <a:xfrm>
            <a:off x="3779912" y="5301208"/>
            <a:ext cx="2438400" cy="1015663"/>
          </a:xfrm>
          <a:prstGeom prst="rect">
            <a:avLst/>
          </a:prstGeom>
          <a:noFill/>
          <a:ln w="9525" algn="ctr">
            <a:noFill/>
            <a:miter lim="800000"/>
            <a:headEnd/>
            <a:tailEnd/>
          </a:ln>
        </p:spPr>
        <p:txBody>
          <a:bodyPr>
            <a:spAutoFit/>
          </a:bodyPr>
          <a:lstStyle/>
          <a:p>
            <a:pPr eaLnBrk="0" hangingPunct="0">
              <a:spcBef>
                <a:spcPct val="50000"/>
              </a:spcBef>
            </a:pPr>
            <a:r>
              <a:rPr lang="tr-TR" sz="2000" b="1" dirty="0">
                <a:solidFill>
                  <a:srgbClr val="0066FF"/>
                </a:solidFill>
                <a:latin typeface="Comic Sans MS" pitchFamily="66" charset="0"/>
              </a:rPr>
              <a:t>BİR YANDAN </a:t>
            </a:r>
            <a:r>
              <a:rPr lang="tr-TR" sz="2000" b="1" dirty="0" smtClean="0">
                <a:solidFill>
                  <a:srgbClr val="0066FF"/>
                </a:solidFill>
                <a:latin typeface="Comic Sans MS" pitchFamily="66" charset="0"/>
              </a:rPr>
              <a:t>BİR </a:t>
            </a:r>
            <a:r>
              <a:rPr lang="tr-TR" sz="2000" b="1" dirty="0">
                <a:solidFill>
                  <a:srgbClr val="0066FF"/>
                </a:solidFill>
                <a:latin typeface="Comic Sans MS" pitchFamily="66" charset="0"/>
              </a:rPr>
              <a:t>YANA </a:t>
            </a:r>
            <a:r>
              <a:rPr lang="tr-TR" sz="2000" b="1" dirty="0" smtClean="0">
                <a:solidFill>
                  <a:srgbClr val="0066FF"/>
                </a:solidFill>
                <a:latin typeface="Comic Sans MS" pitchFamily="66" charset="0"/>
              </a:rPr>
              <a:t>PÜSKÜRTÜLÜR</a:t>
            </a:r>
            <a:endParaRPr lang="en-US" sz="2000" b="1" dirty="0">
              <a:solidFill>
                <a:srgbClr val="0066FF"/>
              </a:solidFill>
              <a:latin typeface="Comic Sans MS" pitchFamily="66" charset="0"/>
            </a:endParaRPr>
          </a:p>
        </p:txBody>
      </p:sp>
      <p:sp>
        <p:nvSpPr>
          <p:cNvPr id="691212" name="Text Box 12"/>
          <p:cNvSpPr txBox="1">
            <a:spLocks noChangeArrowheads="1"/>
          </p:cNvSpPr>
          <p:nvPr/>
        </p:nvSpPr>
        <p:spPr bwMode="auto">
          <a:xfrm>
            <a:off x="683568" y="476672"/>
            <a:ext cx="7439025" cy="584775"/>
          </a:xfrm>
          <a:prstGeom prst="rect">
            <a:avLst/>
          </a:prstGeom>
          <a:noFill/>
          <a:ln w="9525" algn="ctr">
            <a:noFill/>
            <a:miter lim="800000"/>
            <a:headEnd/>
            <a:tailEnd/>
          </a:ln>
          <a:effectLst>
            <a:prstShdw prst="shdw17" dist="17961" dir="2700000">
              <a:srgbClr val="C0C0C0">
                <a:gamma/>
                <a:shade val="60000"/>
                <a:invGamma/>
              </a:srgbClr>
            </a:prstShdw>
          </a:effectLst>
        </p:spPr>
        <p:txBody>
          <a:bodyPr>
            <a:spAutoFit/>
          </a:bodyPr>
          <a:lstStyle/>
          <a:p>
            <a:pPr algn="ctr">
              <a:defRPr/>
            </a:pPr>
            <a:r>
              <a:rPr lang="tr-TR" sz="3200" dirty="0">
                <a:solidFill>
                  <a:srgbClr val="0066FF"/>
                </a:solidFill>
                <a:latin typeface="Comic Sans MS" pitchFamily="66" charset="0"/>
              </a:rPr>
              <a:t>TÜPLE YANGIN SÖNDÜRME</a:t>
            </a:r>
          </a:p>
        </p:txBody>
      </p:sp>
      <p:sp>
        <p:nvSpPr>
          <p:cNvPr id="16" name="15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62" name="Picture 2" descr="rtg2"/>
          <p:cNvPicPr>
            <a:picLocks noChangeAspect="1" noChangeArrowheads="1" noCrop="1"/>
          </p:cNvPicPr>
          <p:nvPr/>
        </p:nvPicPr>
        <p:blipFill>
          <a:blip r:embed="rId3" cstate="print"/>
          <a:srcRect/>
          <a:stretch>
            <a:fillRect/>
          </a:stretch>
        </p:blipFill>
        <p:spPr bwMode="auto">
          <a:xfrm>
            <a:off x="0" y="3581400"/>
            <a:ext cx="1997075" cy="2057400"/>
          </a:xfrm>
          <a:prstGeom prst="rect">
            <a:avLst/>
          </a:prstGeom>
          <a:noFill/>
          <a:ln w="9525">
            <a:noFill/>
            <a:miter lim="800000"/>
            <a:headEnd/>
            <a:tailEnd/>
          </a:ln>
          <a:effectLst>
            <a:glow rad="101600">
              <a:schemeClr val="accent2">
                <a:satMod val="175000"/>
                <a:alpha val="40000"/>
              </a:schemeClr>
            </a:glow>
          </a:effectLst>
        </p:spPr>
      </p:pic>
      <p:pic>
        <p:nvPicPr>
          <p:cNvPr id="1781763" name="Picture 3" descr="rtg1"/>
          <p:cNvPicPr>
            <a:picLocks noChangeAspect="1" noChangeArrowheads="1" noCrop="1"/>
          </p:cNvPicPr>
          <p:nvPr/>
        </p:nvPicPr>
        <p:blipFill>
          <a:blip r:embed="rId4" cstate="print"/>
          <a:srcRect/>
          <a:stretch>
            <a:fillRect/>
          </a:stretch>
        </p:blipFill>
        <p:spPr bwMode="auto">
          <a:xfrm>
            <a:off x="609600" y="1447800"/>
            <a:ext cx="2735263" cy="2819400"/>
          </a:xfrm>
          <a:prstGeom prst="rect">
            <a:avLst/>
          </a:prstGeom>
          <a:noFill/>
          <a:ln w="9525">
            <a:noFill/>
            <a:miter lim="800000"/>
            <a:headEnd/>
            <a:tailEnd/>
          </a:ln>
          <a:effectLst>
            <a:glow rad="101600">
              <a:schemeClr val="accent2">
                <a:satMod val="175000"/>
                <a:alpha val="40000"/>
              </a:schemeClr>
            </a:glow>
          </a:effectLst>
        </p:spPr>
      </p:pic>
      <p:pic>
        <p:nvPicPr>
          <p:cNvPr id="1781764" name="Picture 4" descr="rtg2"/>
          <p:cNvPicPr>
            <a:picLocks noChangeAspect="1" noChangeArrowheads="1" noCrop="1"/>
          </p:cNvPicPr>
          <p:nvPr/>
        </p:nvPicPr>
        <p:blipFill>
          <a:blip r:embed="rId3" cstate="print"/>
          <a:srcRect/>
          <a:stretch>
            <a:fillRect/>
          </a:stretch>
        </p:blipFill>
        <p:spPr bwMode="auto">
          <a:xfrm>
            <a:off x="2057400" y="3657600"/>
            <a:ext cx="1995488" cy="2057400"/>
          </a:xfrm>
          <a:prstGeom prst="rect">
            <a:avLst/>
          </a:prstGeom>
          <a:noFill/>
          <a:ln w="9525">
            <a:noFill/>
            <a:miter lim="800000"/>
            <a:headEnd/>
            <a:tailEnd/>
          </a:ln>
          <a:effectLst>
            <a:glow rad="101600">
              <a:schemeClr val="accent2">
                <a:satMod val="175000"/>
                <a:alpha val="40000"/>
              </a:schemeClr>
            </a:glow>
          </a:effectLst>
        </p:spPr>
      </p:pic>
      <p:sp>
        <p:nvSpPr>
          <p:cNvPr id="1781765" name="WordArt 5"/>
          <p:cNvSpPr>
            <a:spLocks noChangeArrowheads="1" noChangeShapeType="1" noTextEdit="1"/>
          </p:cNvSpPr>
          <p:nvPr/>
        </p:nvSpPr>
        <p:spPr bwMode="auto">
          <a:xfrm>
            <a:off x="1447800" y="2667000"/>
            <a:ext cx="1066800" cy="24765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FF0000"/>
                </a:solidFill>
                <a:latin typeface="Comic Sans MS" pitchFamily="66" charset="0"/>
              </a:rPr>
              <a:t>DEVLET</a:t>
            </a:r>
          </a:p>
        </p:txBody>
      </p:sp>
      <p:sp>
        <p:nvSpPr>
          <p:cNvPr id="1781766" name="WordArt 6"/>
          <p:cNvSpPr>
            <a:spLocks noChangeArrowheads="1" noChangeShapeType="1" noTextEdit="1"/>
          </p:cNvSpPr>
          <p:nvPr/>
        </p:nvSpPr>
        <p:spPr bwMode="auto">
          <a:xfrm>
            <a:off x="609600" y="4419600"/>
            <a:ext cx="722040" cy="381000"/>
          </a:xfrm>
          <a:prstGeom prst="rect">
            <a:avLst/>
          </a:prstGeom>
        </p:spPr>
        <p:txBody>
          <a:bodyPr wrap="none" fromWordArt="1">
            <a:prstTxWarp prst="textPlain">
              <a:avLst>
                <a:gd name="adj" fmla="val 50000"/>
              </a:avLst>
            </a:prstTxWarp>
          </a:bodyPr>
          <a:lstStyle/>
          <a:p>
            <a:pPr algn="ctr"/>
            <a:r>
              <a:rPr lang="tr-TR" sz="3600" b="1" kern="10" dirty="0">
                <a:ln w="9525">
                  <a:solidFill>
                    <a:schemeClr val="tx1"/>
                  </a:solidFill>
                  <a:round/>
                  <a:headEnd/>
                  <a:tailEnd/>
                </a:ln>
                <a:solidFill>
                  <a:srgbClr val="00FF00"/>
                </a:solidFill>
                <a:latin typeface="Arial Black"/>
              </a:rPr>
              <a:t>İ</a:t>
            </a:r>
            <a:r>
              <a:rPr lang="tr-TR" sz="3600" b="1" kern="10" dirty="0">
                <a:ln w="9525">
                  <a:solidFill>
                    <a:schemeClr val="tx1"/>
                  </a:solidFill>
                  <a:round/>
                  <a:headEnd/>
                  <a:tailEnd/>
                </a:ln>
                <a:solidFill>
                  <a:srgbClr val="00FF00"/>
                </a:solidFill>
                <a:latin typeface="Comic Sans MS" pitchFamily="66" charset="0"/>
              </a:rPr>
              <a:t>ŞVEREN</a:t>
            </a:r>
          </a:p>
        </p:txBody>
      </p:sp>
      <p:sp>
        <p:nvSpPr>
          <p:cNvPr id="1781767" name="WordArt 7"/>
          <p:cNvSpPr>
            <a:spLocks noChangeArrowheads="1" noChangeShapeType="1" noTextEdit="1"/>
          </p:cNvSpPr>
          <p:nvPr/>
        </p:nvSpPr>
        <p:spPr bwMode="auto">
          <a:xfrm>
            <a:off x="2699792" y="4509120"/>
            <a:ext cx="720080" cy="360040"/>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solidFill>
                  <a:srgbClr val="0000FF"/>
                </a:solidFill>
                <a:latin typeface="Comic Sans MS" pitchFamily="66" charset="0"/>
              </a:rPr>
              <a:t>İŞÇİ</a:t>
            </a:r>
          </a:p>
        </p:txBody>
      </p:sp>
      <p:sp>
        <p:nvSpPr>
          <p:cNvPr id="1781768" name="AutoShape 8"/>
          <p:cNvSpPr>
            <a:spLocks noChangeArrowheads="1"/>
          </p:cNvSpPr>
          <p:nvPr/>
        </p:nvSpPr>
        <p:spPr bwMode="auto">
          <a:xfrm>
            <a:off x="838200" y="5562600"/>
            <a:ext cx="4038600" cy="381000"/>
          </a:xfrm>
          <a:prstGeom prst="rightArrow">
            <a:avLst>
              <a:gd name="adj1" fmla="val 50000"/>
              <a:gd name="adj2" fmla="val 265000"/>
            </a:avLst>
          </a:prstGeom>
          <a:solidFill>
            <a:srgbClr val="07CF1F"/>
          </a:solidFill>
          <a:ln w="9525">
            <a:solidFill>
              <a:schemeClr val="tx1"/>
            </a:solidFill>
            <a:miter lim="800000"/>
            <a:headEnd/>
            <a:tailEnd/>
          </a:ln>
        </p:spPr>
        <p:txBody>
          <a:bodyPr wrap="none" anchor="ctr"/>
          <a:lstStyle/>
          <a:p>
            <a:endParaRPr lang="tr-TR"/>
          </a:p>
        </p:txBody>
      </p:sp>
      <p:sp>
        <p:nvSpPr>
          <p:cNvPr id="1781769" name="AutoShape 9"/>
          <p:cNvSpPr>
            <a:spLocks noChangeArrowheads="1"/>
          </p:cNvSpPr>
          <p:nvPr/>
        </p:nvSpPr>
        <p:spPr bwMode="auto">
          <a:xfrm>
            <a:off x="3923928" y="4077072"/>
            <a:ext cx="936104" cy="381000"/>
          </a:xfrm>
          <a:prstGeom prst="rightArrow">
            <a:avLst>
              <a:gd name="adj1" fmla="val 50000"/>
              <a:gd name="adj2" fmla="val 115000"/>
            </a:avLst>
          </a:prstGeom>
          <a:solidFill>
            <a:schemeClr val="accent2"/>
          </a:solidFill>
          <a:ln w="9525">
            <a:solidFill>
              <a:schemeClr val="tx1"/>
            </a:solidFill>
            <a:miter lim="800000"/>
            <a:headEnd/>
            <a:tailEnd/>
          </a:ln>
        </p:spPr>
        <p:txBody>
          <a:bodyPr wrap="none" anchor="ctr"/>
          <a:lstStyle/>
          <a:p>
            <a:endParaRPr lang="tr-TR" dirty="0">
              <a:solidFill>
                <a:srgbClr val="92D050"/>
              </a:solidFill>
            </a:endParaRPr>
          </a:p>
        </p:txBody>
      </p:sp>
      <p:sp>
        <p:nvSpPr>
          <p:cNvPr id="1781770" name="AutoShape 10"/>
          <p:cNvSpPr>
            <a:spLocks noChangeArrowheads="1"/>
          </p:cNvSpPr>
          <p:nvPr/>
        </p:nvSpPr>
        <p:spPr bwMode="auto">
          <a:xfrm>
            <a:off x="2971800" y="1905000"/>
            <a:ext cx="1312168" cy="381000"/>
          </a:xfrm>
          <a:prstGeom prst="rightArrow">
            <a:avLst>
              <a:gd name="adj1" fmla="val 50000"/>
              <a:gd name="adj2" fmla="val 115000"/>
            </a:avLst>
          </a:prstGeom>
          <a:solidFill>
            <a:srgbClr val="FF0000"/>
          </a:solidFill>
          <a:ln w="9525">
            <a:solidFill>
              <a:schemeClr val="tx1"/>
            </a:solidFill>
            <a:miter lim="800000"/>
            <a:headEnd/>
            <a:tailEnd/>
          </a:ln>
        </p:spPr>
        <p:txBody>
          <a:bodyPr wrap="none" anchor="ctr"/>
          <a:lstStyle/>
          <a:p>
            <a:endParaRPr lang="tr-TR"/>
          </a:p>
        </p:txBody>
      </p:sp>
      <p:sp>
        <p:nvSpPr>
          <p:cNvPr id="1781771" name="WordArt 11"/>
          <p:cNvSpPr>
            <a:spLocks noChangeArrowheads="1" noChangeShapeType="1" noTextEdit="1"/>
          </p:cNvSpPr>
          <p:nvPr/>
        </p:nvSpPr>
        <p:spPr bwMode="auto">
          <a:xfrm>
            <a:off x="2667000" y="914400"/>
            <a:ext cx="4495800" cy="838200"/>
          </a:xfrm>
          <a:prstGeom prst="rect">
            <a:avLst/>
          </a:prstGeom>
        </p:spPr>
        <p:txBody>
          <a:bodyPr wrap="none" fromWordArt="1">
            <a:prstTxWarp prst="textWave1">
              <a:avLst>
                <a:gd name="adj1" fmla="val 13005"/>
                <a:gd name="adj2" fmla="val 0"/>
              </a:avLst>
            </a:prstTxWarp>
          </a:bodyPr>
          <a:lstStyle/>
          <a:p>
            <a:pPr algn="ctr"/>
            <a:r>
              <a:rPr lang="tr-TR"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BU YÜZDEN</a:t>
            </a:r>
          </a:p>
        </p:txBody>
      </p:sp>
      <p:sp>
        <p:nvSpPr>
          <p:cNvPr id="1781772" name="Text Box 12"/>
          <p:cNvSpPr txBox="1">
            <a:spLocks noChangeArrowheads="1"/>
          </p:cNvSpPr>
          <p:nvPr/>
        </p:nvSpPr>
        <p:spPr bwMode="auto">
          <a:xfrm>
            <a:off x="304800" y="6172200"/>
            <a:ext cx="7994496" cy="400110"/>
          </a:xfrm>
          <a:prstGeom prst="rect">
            <a:avLst/>
          </a:prstGeom>
          <a:noFill/>
          <a:ln w="9525">
            <a:noFill/>
            <a:miter lim="800000"/>
            <a:headEnd/>
            <a:tailEnd/>
          </a:ln>
        </p:spPr>
        <p:txBody>
          <a:bodyPr wrap="none">
            <a:spAutoFit/>
          </a:bodyPr>
          <a:lstStyle/>
          <a:p>
            <a:r>
              <a:rPr lang="tr-TR" sz="2000" b="1" i="1" u="sng" dirty="0">
                <a:solidFill>
                  <a:srgbClr val="FF0000"/>
                </a:solidFill>
                <a:latin typeface="Comic Sans MS" pitchFamily="66" charset="0"/>
              </a:rPr>
              <a:t>İŞ GÜVENLİĞİ İLE YAKINDAN İLGİLENMEK ZORUNDADIR.</a:t>
            </a:r>
          </a:p>
        </p:txBody>
      </p:sp>
      <p:sp>
        <p:nvSpPr>
          <p:cNvPr id="1781773" name="Text Box 13"/>
          <p:cNvSpPr txBox="1">
            <a:spLocks noChangeArrowheads="1"/>
          </p:cNvSpPr>
          <p:nvPr/>
        </p:nvSpPr>
        <p:spPr bwMode="auto">
          <a:xfrm>
            <a:off x="4283968" y="1916832"/>
            <a:ext cx="5112568" cy="707886"/>
          </a:xfrm>
          <a:prstGeom prst="rect">
            <a:avLst/>
          </a:prstGeom>
          <a:noFill/>
          <a:ln w="9525">
            <a:noFill/>
            <a:miter lim="800000"/>
            <a:headEnd/>
            <a:tailEnd/>
          </a:ln>
        </p:spPr>
        <p:txBody>
          <a:bodyPr wrap="square">
            <a:spAutoFit/>
          </a:bodyPr>
          <a:lstStyle/>
          <a:p>
            <a:pPr>
              <a:spcBef>
                <a:spcPct val="50000"/>
              </a:spcBef>
            </a:pPr>
            <a:r>
              <a:rPr lang="tr-TR" sz="1600" b="1" dirty="0">
                <a:solidFill>
                  <a:srgbClr val="FF0000"/>
                </a:solidFill>
                <a:latin typeface="Comic Sans MS" pitchFamily="66" charset="0"/>
              </a:rPr>
              <a:t>VATANDAŞLARIN MUTLU YAŞAMLARINI,</a:t>
            </a:r>
          </a:p>
          <a:p>
            <a:pPr>
              <a:spcBef>
                <a:spcPct val="50000"/>
              </a:spcBef>
            </a:pPr>
            <a:r>
              <a:rPr lang="tr-TR" sz="1600" b="1" dirty="0">
                <a:solidFill>
                  <a:srgbClr val="FF0000"/>
                </a:solidFill>
                <a:latin typeface="Comic Sans MS" pitchFamily="66" charset="0"/>
              </a:rPr>
              <a:t>SAĞLIĞINI DÜŞÜNMEK VE SAĞLAMAK İÇİN.</a:t>
            </a:r>
          </a:p>
        </p:txBody>
      </p:sp>
      <p:sp>
        <p:nvSpPr>
          <p:cNvPr id="1781774" name="Text Box 14"/>
          <p:cNvSpPr txBox="1">
            <a:spLocks noChangeArrowheads="1"/>
          </p:cNvSpPr>
          <p:nvPr/>
        </p:nvSpPr>
        <p:spPr bwMode="auto">
          <a:xfrm>
            <a:off x="4876800" y="5562600"/>
            <a:ext cx="3581400" cy="581025"/>
          </a:xfrm>
          <a:prstGeom prst="rect">
            <a:avLst/>
          </a:prstGeom>
          <a:noFill/>
          <a:ln w="9525">
            <a:noFill/>
            <a:miter lim="800000"/>
            <a:headEnd/>
            <a:tailEnd/>
          </a:ln>
        </p:spPr>
        <p:txBody>
          <a:bodyPr>
            <a:spAutoFit/>
          </a:bodyPr>
          <a:lstStyle/>
          <a:p>
            <a:pPr>
              <a:spcBef>
                <a:spcPct val="50000"/>
              </a:spcBef>
            </a:pPr>
            <a:r>
              <a:rPr lang="tr-TR" sz="1600" b="1" dirty="0">
                <a:solidFill>
                  <a:srgbClr val="07CF1F"/>
                </a:solidFill>
                <a:latin typeface="Comic Sans MS" pitchFamily="66" charset="0"/>
              </a:rPr>
              <a:t>MADDİ VE MANEVİ ÇIKARLARI NEDENİYLE.</a:t>
            </a:r>
          </a:p>
        </p:txBody>
      </p:sp>
      <p:sp>
        <p:nvSpPr>
          <p:cNvPr id="1781775" name="Rectangle 15"/>
          <p:cNvSpPr>
            <a:spLocks noChangeArrowheads="1"/>
          </p:cNvSpPr>
          <p:nvPr/>
        </p:nvSpPr>
        <p:spPr bwMode="auto">
          <a:xfrm>
            <a:off x="4867723" y="4077072"/>
            <a:ext cx="4276277" cy="369332"/>
          </a:xfrm>
          <a:prstGeom prst="rect">
            <a:avLst/>
          </a:prstGeom>
          <a:noFill/>
          <a:ln w="9525">
            <a:noFill/>
            <a:miter lim="800000"/>
            <a:headEnd/>
            <a:tailEnd/>
          </a:ln>
        </p:spPr>
        <p:txBody>
          <a:bodyPr wrap="square">
            <a:spAutoFit/>
          </a:bodyPr>
          <a:lstStyle/>
          <a:p>
            <a:pPr>
              <a:spcBef>
                <a:spcPct val="50000"/>
              </a:spcBef>
            </a:pPr>
            <a:r>
              <a:rPr lang="tr-TR" b="1" dirty="0">
                <a:solidFill>
                  <a:schemeClr val="accent2"/>
                </a:solidFill>
                <a:latin typeface="Comic Sans MS" pitchFamily="66" charset="0"/>
              </a:rPr>
              <a:t>CANLARI YANAN KİŞİLER OLARAK</a:t>
            </a:r>
          </a:p>
        </p:txBody>
      </p:sp>
      <p:sp>
        <p:nvSpPr>
          <p:cNvPr id="20" name="1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81771"/>
                                        </p:tgtEl>
                                        <p:attrNameLst>
                                          <p:attrName>style.visibility</p:attrName>
                                        </p:attrNameLst>
                                      </p:cBhvr>
                                      <p:to>
                                        <p:strVal val="visible"/>
                                      </p:to>
                                    </p:set>
                                    <p:anim calcmode="lin" valueType="num">
                                      <p:cBhvr>
                                        <p:cTn id="7" dur="500" decel="50000" fill="hold">
                                          <p:stCondLst>
                                            <p:cond delay="0"/>
                                          </p:stCondLst>
                                        </p:cTn>
                                        <p:tgtEl>
                                          <p:spTgt spid="178177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8177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81771"/>
                                        </p:tgtEl>
                                        <p:attrNameLst>
                                          <p:attrName>ppt_w</p:attrName>
                                        </p:attrNameLst>
                                      </p:cBhvr>
                                      <p:tavLst>
                                        <p:tav tm="0">
                                          <p:val>
                                            <p:strVal val="#ppt_w*.05"/>
                                          </p:val>
                                        </p:tav>
                                        <p:tav tm="100000">
                                          <p:val>
                                            <p:strVal val="#ppt_w"/>
                                          </p:val>
                                        </p:tav>
                                      </p:tavLst>
                                    </p:anim>
                                    <p:anim calcmode="lin" valueType="num">
                                      <p:cBhvr>
                                        <p:cTn id="10" dur="1000" fill="hold"/>
                                        <p:tgtEl>
                                          <p:spTgt spid="178177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8177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8177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8177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817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1781763"/>
                                        </p:tgtEl>
                                        <p:attrNameLst>
                                          <p:attrName>style.visibility</p:attrName>
                                        </p:attrNameLst>
                                      </p:cBhvr>
                                      <p:to>
                                        <p:strVal val="visible"/>
                                      </p:to>
                                    </p:set>
                                    <p:anim calcmode="lin" valueType="num">
                                      <p:cBhvr>
                                        <p:cTn id="19" dur="1000" fill="hold"/>
                                        <p:tgtEl>
                                          <p:spTgt spid="1781763"/>
                                        </p:tgtEl>
                                        <p:attrNameLst>
                                          <p:attrName>ppt_w</p:attrName>
                                        </p:attrNameLst>
                                      </p:cBhvr>
                                      <p:tavLst>
                                        <p:tav tm="0">
                                          <p:val>
                                            <p:fltVal val="0"/>
                                          </p:val>
                                        </p:tav>
                                        <p:tav tm="100000">
                                          <p:val>
                                            <p:strVal val="#ppt_w"/>
                                          </p:val>
                                        </p:tav>
                                      </p:tavLst>
                                    </p:anim>
                                    <p:anim calcmode="lin" valueType="num">
                                      <p:cBhvr>
                                        <p:cTn id="20" dur="1000" fill="hold"/>
                                        <p:tgtEl>
                                          <p:spTgt spid="1781763"/>
                                        </p:tgtEl>
                                        <p:attrNameLst>
                                          <p:attrName>ppt_h</p:attrName>
                                        </p:attrNameLst>
                                      </p:cBhvr>
                                      <p:tavLst>
                                        <p:tav tm="0">
                                          <p:val>
                                            <p:fltVal val="0"/>
                                          </p:val>
                                        </p:tav>
                                        <p:tav tm="100000">
                                          <p:val>
                                            <p:strVal val="#ppt_h"/>
                                          </p:val>
                                        </p:tav>
                                      </p:tavLst>
                                    </p:anim>
                                    <p:anim calcmode="lin" valueType="num">
                                      <p:cBhvr>
                                        <p:cTn id="21" dur="1000" fill="hold"/>
                                        <p:tgtEl>
                                          <p:spTgt spid="178176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8176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781765"/>
                                        </p:tgtEl>
                                        <p:attrNameLst>
                                          <p:attrName>style.visibility</p:attrName>
                                        </p:attrNameLst>
                                      </p:cBhvr>
                                      <p:to>
                                        <p:strVal val="visible"/>
                                      </p:to>
                                    </p:set>
                                    <p:anim calcmode="lin" valueType="num">
                                      <p:cBhvr>
                                        <p:cTn id="25" dur="1000" fill="hold"/>
                                        <p:tgtEl>
                                          <p:spTgt spid="1781765"/>
                                        </p:tgtEl>
                                        <p:attrNameLst>
                                          <p:attrName>ppt_w</p:attrName>
                                        </p:attrNameLst>
                                      </p:cBhvr>
                                      <p:tavLst>
                                        <p:tav tm="0">
                                          <p:val>
                                            <p:fltVal val="0"/>
                                          </p:val>
                                        </p:tav>
                                        <p:tav tm="100000">
                                          <p:val>
                                            <p:strVal val="#ppt_w"/>
                                          </p:val>
                                        </p:tav>
                                      </p:tavLst>
                                    </p:anim>
                                    <p:anim calcmode="lin" valueType="num">
                                      <p:cBhvr>
                                        <p:cTn id="26" dur="1000" fill="hold"/>
                                        <p:tgtEl>
                                          <p:spTgt spid="1781765"/>
                                        </p:tgtEl>
                                        <p:attrNameLst>
                                          <p:attrName>ppt_h</p:attrName>
                                        </p:attrNameLst>
                                      </p:cBhvr>
                                      <p:tavLst>
                                        <p:tav tm="0">
                                          <p:val>
                                            <p:fltVal val="0"/>
                                          </p:val>
                                        </p:tav>
                                        <p:tav tm="100000">
                                          <p:val>
                                            <p:strVal val="#ppt_h"/>
                                          </p:val>
                                        </p:tav>
                                      </p:tavLst>
                                    </p:anim>
                                    <p:anim calcmode="lin" valueType="num">
                                      <p:cBhvr>
                                        <p:cTn id="27" dur="1000" fill="hold"/>
                                        <p:tgtEl>
                                          <p:spTgt spid="178176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8176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781762"/>
                                        </p:tgtEl>
                                        <p:attrNameLst>
                                          <p:attrName>style.visibility</p:attrName>
                                        </p:attrNameLst>
                                      </p:cBhvr>
                                      <p:to>
                                        <p:strVal val="visible"/>
                                      </p:to>
                                    </p:set>
                                    <p:anim calcmode="lin" valueType="num">
                                      <p:cBhvr>
                                        <p:cTn id="31" dur="1000" fill="hold"/>
                                        <p:tgtEl>
                                          <p:spTgt spid="1781762"/>
                                        </p:tgtEl>
                                        <p:attrNameLst>
                                          <p:attrName>ppt_w</p:attrName>
                                        </p:attrNameLst>
                                      </p:cBhvr>
                                      <p:tavLst>
                                        <p:tav tm="0">
                                          <p:val>
                                            <p:fltVal val="0"/>
                                          </p:val>
                                        </p:tav>
                                        <p:tav tm="100000">
                                          <p:val>
                                            <p:strVal val="#ppt_w"/>
                                          </p:val>
                                        </p:tav>
                                      </p:tavLst>
                                    </p:anim>
                                    <p:anim calcmode="lin" valueType="num">
                                      <p:cBhvr>
                                        <p:cTn id="32" dur="1000" fill="hold"/>
                                        <p:tgtEl>
                                          <p:spTgt spid="1781762"/>
                                        </p:tgtEl>
                                        <p:attrNameLst>
                                          <p:attrName>ppt_h</p:attrName>
                                        </p:attrNameLst>
                                      </p:cBhvr>
                                      <p:tavLst>
                                        <p:tav tm="0">
                                          <p:val>
                                            <p:fltVal val="0"/>
                                          </p:val>
                                        </p:tav>
                                        <p:tav tm="100000">
                                          <p:val>
                                            <p:strVal val="#ppt_h"/>
                                          </p:val>
                                        </p:tav>
                                      </p:tavLst>
                                    </p:anim>
                                    <p:anim calcmode="lin" valueType="num">
                                      <p:cBhvr>
                                        <p:cTn id="33" dur="1000" fill="hold"/>
                                        <p:tgtEl>
                                          <p:spTgt spid="178176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78176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781766"/>
                                        </p:tgtEl>
                                        <p:attrNameLst>
                                          <p:attrName>style.visibility</p:attrName>
                                        </p:attrNameLst>
                                      </p:cBhvr>
                                      <p:to>
                                        <p:strVal val="visible"/>
                                      </p:to>
                                    </p:set>
                                    <p:anim calcmode="lin" valueType="num">
                                      <p:cBhvr>
                                        <p:cTn id="37" dur="1000" fill="hold"/>
                                        <p:tgtEl>
                                          <p:spTgt spid="1781766"/>
                                        </p:tgtEl>
                                        <p:attrNameLst>
                                          <p:attrName>ppt_w</p:attrName>
                                        </p:attrNameLst>
                                      </p:cBhvr>
                                      <p:tavLst>
                                        <p:tav tm="0">
                                          <p:val>
                                            <p:fltVal val="0"/>
                                          </p:val>
                                        </p:tav>
                                        <p:tav tm="100000">
                                          <p:val>
                                            <p:strVal val="#ppt_w"/>
                                          </p:val>
                                        </p:tav>
                                      </p:tavLst>
                                    </p:anim>
                                    <p:anim calcmode="lin" valueType="num">
                                      <p:cBhvr>
                                        <p:cTn id="38" dur="1000" fill="hold"/>
                                        <p:tgtEl>
                                          <p:spTgt spid="1781766"/>
                                        </p:tgtEl>
                                        <p:attrNameLst>
                                          <p:attrName>ppt_h</p:attrName>
                                        </p:attrNameLst>
                                      </p:cBhvr>
                                      <p:tavLst>
                                        <p:tav tm="0">
                                          <p:val>
                                            <p:fltVal val="0"/>
                                          </p:val>
                                        </p:tav>
                                        <p:tav tm="100000">
                                          <p:val>
                                            <p:strVal val="#ppt_h"/>
                                          </p:val>
                                        </p:tav>
                                      </p:tavLst>
                                    </p:anim>
                                    <p:anim calcmode="lin" valueType="num">
                                      <p:cBhvr>
                                        <p:cTn id="39" dur="1000" fill="hold"/>
                                        <p:tgtEl>
                                          <p:spTgt spid="178176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781766"/>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781764"/>
                                        </p:tgtEl>
                                        <p:attrNameLst>
                                          <p:attrName>style.visibility</p:attrName>
                                        </p:attrNameLst>
                                      </p:cBhvr>
                                      <p:to>
                                        <p:strVal val="visible"/>
                                      </p:to>
                                    </p:set>
                                    <p:anim calcmode="lin" valueType="num">
                                      <p:cBhvr>
                                        <p:cTn id="43" dur="1000" fill="hold"/>
                                        <p:tgtEl>
                                          <p:spTgt spid="1781764"/>
                                        </p:tgtEl>
                                        <p:attrNameLst>
                                          <p:attrName>ppt_w</p:attrName>
                                        </p:attrNameLst>
                                      </p:cBhvr>
                                      <p:tavLst>
                                        <p:tav tm="0">
                                          <p:val>
                                            <p:fltVal val="0"/>
                                          </p:val>
                                        </p:tav>
                                        <p:tav tm="100000">
                                          <p:val>
                                            <p:strVal val="#ppt_w"/>
                                          </p:val>
                                        </p:tav>
                                      </p:tavLst>
                                    </p:anim>
                                    <p:anim calcmode="lin" valueType="num">
                                      <p:cBhvr>
                                        <p:cTn id="44" dur="1000" fill="hold"/>
                                        <p:tgtEl>
                                          <p:spTgt spid="1781764"/>
                                        </p:tgtEl>
                                        <p:attrNameLst>
                                          <p:attrName>ppt_h</p:attrName>
                                        </p:attrNameLst>
                                      </p:cBhvr>
                                      <p:tavLst>
                                        <p:tav tm="0">
                                          <p:val>
                                            <p:fltVal val="0"/>
                                          </p:val>
                                        </p:tav>
                                        <p:tav tm="100000">
                                          <p:val>
                                            <p:strVal val="#ppt_h"/>
                                          </p:val>
                                        </p:tav>
                                      </p:tavLst>
                                    </p:anim>
                                    <p:anim calcmode="lin" valueType="num">
                                      <p:cBhvr>
                                        <p:cTn id="45" dur="1000" fill="hold"/>
                                        <p:tgtEl>
                                          <p:spTgt spid="178176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781764"/>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781767"/>
                                        </p:tgtEl>
                                        <p:attrNameLst>
                                          <p:attrName>style.visibility</p:attrName>
                                        </p:attrNameLst>
                                      </p:cBhvr>
                                      <p:to>
                                        <p:strVal val="visible"/>
                                      </p:to>
                                    </p:set>
                                    <p:anim calcmode="lin" valueType="num">
                                      <p:cBhvr>
                                        <p:cTn id="49" dur="1000" fill="hold"/>
                                        <p:tgtEl>
                                          <p:spTgt spid="1781767"/>
                                        </p:tgtEl>
                                        <p:attrNameLst>
                                          <p:attrName>ppt_w</p:attrName>
                                        </p:attrNameLst>
                                      </p:cBhvr>
                                      <p:tavLst>
                                        <p:tav tm="0">
                                          <p:val>
                                            <p:fltVal val="0"/>
                                          </p:val>
                                        </p:tav>
                                        <p:tav tm="100000">
                                          <p:val>
                                            <p:strVal val="#ppt_w"/>
                                          </p:val>
                                        </p:tav>
                                      </p:tavLst>
                                    </p:anim>
                                    <p:anim calcmode="lin" valueType="num">
                                      <p:cBhvr>
                                        <p:cTn id="50" dur="1000" fill="hold"/>
                                        <p:tgtEl>
                                          <p:spTgt spid="1781767"/>
                                        </p:tgtEl>
                                        <p:attrNameLst>
                                          <p:attrName>ppt_h</p:attrName>
                                        </p:attrNameLst>
                                      </p:cBhvr>
                                      <p:tavLst>
                                        <p:tav tm="0">
                                          <p:val>
                                            <p:fltVal val="0"/>
                                          </p:val>
                                        </p:tav>
                                        <p:tav tm="100000">
                                          <p:val>
                                            <p:strVal val="#ppt_h"/>
                                          </p:val>
                                        </p:tav>
                                      </p:tavLst>
                                    </p:anim>
                                    <p:anim calcmode="lin" valueType="num">
                                      <p:cBhvr>
                                        <p:cTn id="51" dur="1000" fill="hold"/>
                                        <p:tgtEl>
                                          <p:spTgt spid="178176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7817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781770"/>
                                        </p:tgtEl>
                                        <p:attrNameLst>
                                          <p:attrName>style.visibility</p:attrName>
                                        </p:attrNameLst>
                                      </p:cBhvr>
                                      <p:to>
                                        <p:strVal val="visible"/>
                                      </p:to>
                                    </p:set>
                                    <p:anim calcmode="lin" valueType="num">
                                      <p:cBhvr>
                                        <p:cTn id="57" dur="1000" fill="hold"/>
                                        <p:tgtEl>
                                          <p:spTgt spid="1781770"/>
                                        </p:tgtEl>
                                        <p:attrNameLst>
                                          <p:attrName>ppt_w</p:attrName>
                                        </p:attrNameLst>
                                      </p:cBhvr>
                                      <p:tavLst>
                                        <p:tav tm="0">
                                          <p:val>
                                            <p:fltVal val="0"/>
                                          </p:val>
                                        </p:tav>
                                        <p:tav tm="100000">
                                          <p:val>
                                            <p:strVal val="#ppt_w"/>
                                          </p:val>
                                        </p:tav>
                                      </p:tavLst>
                                    </p:anim>
                                    <p:anim calcmode="lin" valueType="num">
                                      <p:cBhvr>
                                        <p:cTn id="58" dur="1000" fill="hold"/>
                                        <p:tgtEl>
                                          <p:spTgt spid="1781770"/>
                                        </p:tgtEl>
                                        <p:attrNameLst>
                                          <p:attrName>ppt_h</p:attrName>
                                        </p:attrNameLst>
                                      </p:cBhvr>
                                      <p:tavLst>
                                        <p:tav tm="0">
                                          <p:val>
                                            <p:fltVal val="0"/>
                                          </p:val>
                                        </p:tav>
                                        <p:tav tm="100000">
                                          <p:val>
                                            <p:strVal val="#ppt_h"/>
                                          </p:val>
                                        </p:tav>
                                      </p:tavLst>
                                    </p:anim>
                                    <p:anim calcmode="lin" valueType="num">
                                      <p:cBhvr>
                                        <p:cTn id="59" dur="1000" fill="hold"/>
                                        <p:tgtEl>
                                          <p:spTgt spid="178177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7817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81773"/>
                                        </p:tgtEl>
                                        <p:attrNameLst>
                                          <p:attrName>style.visibility</p:attrName>
                                        </p:attrNameLst>
                                      </p:cBhvr>
                                      <p:to>
                                        <p:strVal val="visible"/>
                                      </p:to>
                                    </p:set>
                                    <p:anim calcmode="lin" valueType="num">
                                      <p:cBhvr additive="base">
                                        <p:cTn id="65" dur="500" fill="hold"/>
                                        <p:tgtEl>
                                          <p:spTgt spid="1781773"/>
                                        </p:tgtEl>
                                        <p:attrNameLst>
                                          <p:attrName>ppt_x</p:attrName>
                                        </p:attrNameLst>
                                      </p:cBhvr>
                                      <p:tavLst>
                                        <p:tav tm="0">
                                          <p:val>
                                            <p:strVal val="#ppt_x"/>
                                          </p:val>
                                        </p:tav>
                                        <p:tav tm="100000">
                                          <p:val>
                                            <p:strVal val="#ppt_x"/>
                                          </p:val>
                                        </p:tav>
                                      </p:tavLst>
                                    </p:anim>
                                    <p:anim calcmode="lin" valueType="num">
                                      <p:cBhvr additive="base">
                                        <p:cTn id="66" dur="500" fill="hold"/>
                                        <p:tgtEl>
                                          <p:spTgt spid="178177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781769"/>
                                        </p:tgtEl>
                                        <p:attrNameLst>
                                          <p:attrName>style.visibility</p:attrName>
                                        </p:attrNameLst>
                                      </p:cBhvr>
                                      <p:to>
                                        <p:strVal val="visible"/>
                                      </p:to>
                                    </p:set>
                                    <p:anim calcmode="lin" valueType="num">
                                      <p:cBhvr>
                                        <p:cTn id="71" dur="1000" fill="hold"/>
                                        <p:tgtEl>
                                          <p:spTgt spid="1781769"/>
                                        </p:tgtEl>
                                        <p:attrNameLst>
                                          <p:attrName>ppt_w</p:attrName>
                                        </p:attrNameLst>
                                      </p:cBhvr>
                                      <p:tavLst>
                                        <p:tav tm="0">
                                          <p:val>
                                            <p:fltVal val="0"/>
                                          </p:val>
                                        </p:tav>
                                        <p:tav tm="100000">
                                          <p:val>
                                            <p:strVal val="#ppt_w"/>
                                          </p:val>
                                        </p:tav>
                                      </p:tavLst>
                                    </p:anim>
                                    <p:anim calcmode="lin" valueType="num">
                                      <p:cBhvr>
                                        <p:cTn id="72" dur="1000" fill="hold"/>
                                        <p:tgtEl>
                                          <p:spTgt spid="1781769"/>
                                        </p:tgtEl>
                                        <p:attrNameLst>
                                          <p:attrName>ppt_h</p:attrName>
                                        </p:attrNameLst>
                                      </p:cBhvr>
                                      <p:tavLst>
                                        <p:tav tm="0">
                                          <p:val>
                                            <p:fltVal val="0"/>
                                          </p:val>
                                        </p:tav>
                                        <p:tav tm="100000">
                                          <p:val>
                                            <p:strVal val="#ppt_h"/>
                                          </p:val>
                                        </p:tav>
                                      </p:tavLst>
                                    </p:anim>
                                    <p:anim calcmode="lin" valueType="num">
                                      <p:cBhvr>
                                        <p:cTn id="73" dur="1000" fill="hold"/>
                                        <p:tgtEl>
                                          <p:spTgt spid="178176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781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81775"/>
                                        </p:tgtEl>
                                        <p:attrNameLst>
                                          <p:attrName>style.visibility</p:attrName>
                                        </p:attrNameLst>
                                      </p:cBhvr>
                                      <p:to>
                                        <p:strVal val="visible"/>
                                      </p:to>
                                    </p:set>
                                    <p:anim calcmode="lin" valueType="num">
                                      <p:cBhvr additive="base">
                                        <p:cTn id="79" dur="500" fill="hold"/>
                                        <p:tgtEl>
                                          <p:spTgt spid="1781775"/>
                                        </p:tgtEl>
                                        <p:attrNameLst>
                                          <p:attrName>ppt_x</p:attrName>
                                        </p:attrNameLst>
                                      </p:cBhvr>
                                      <p:tavLst>
                                        <p:tav tm="0">
                                          <p:val>
                                            <p:strVal val="#ppt_x"/>
                                          </p:val>
                                        </p:tav>
                                        <p:tav tm="100000">
                                          <p:val>
                                            <p:strVal val="#ppt_x"/>
                                          </p:val>
                                        </p:tav>
                                      </p:tavLst>
                                    </p:anim>
                                    <p:anim calcmode="lin" valueType="num">
                                      <p:cBhvr additive="base">
                                        <p:cTn id="80" dur="500" fill="hold"/>
                                        <p:tgtEl>
                                          <p:spTgt spid="1781775"/>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1781768"/>
                                        </p:tgtEl>
                                        <p:attrNameLst>
                                          <p:attrName>style.visibility</p:attrName>
                                        </p:attrNameLst>
                                      </p:cBhvr>
                                      <p:to>
                                        <p:strVal val="visible"/>
                                      </p:to>
                                    </p:set>
                                    <p:anim calcmode="lin" valueType="num">
                                      <p:cBhvr>
                                        <p:cTn id="85" dur="1000" fill="hold"/>
                                        <p:tgtEl>
                                          <p:spTgt spid="1781768"/>
                                        </p:tgtEl>
                                        <p:attrNameLst>
                                          <p:attrName>ppt_w</p:attrName>
                                        </p:attrNameLst>
                                      </p:cBhvr>
                                      <p:tavLst>
                                        <p:tav tm="0">
                                          <p:val>
                                            <p:fltVal val="0"/>
                                          </p:val>
                                        </p:tav>
                                        <p:tav tm="100000">
                                          <p:val>
                                            <p:strVal val="#ppt_w"/>
                                          </p:val>
                                        </p:tav>
                                      </p:tavLst>
                                    </p:anim>
                                    <p:anim calcmode="lin" valueType="num">
                                      <p:cBhvr>
                                        <p:cTn id="86" dur="1000" fill="hold"/>
                                        <p:tgtEl>
                                          <p:spTgt spid="1781768"/>
                                        </p:tgtEl>
                                        <p:attrNameLst>
                                          <p:attrName>ppt_h</p:attrName>
                                        </p:attrNameLst>
                                      </p:cBhvr>
                                      <p:tavLst>
                                        <p:tav tm="0">
                                          <p:val>
                                            <p:fltVal val="0"/>
                                          </p:val>
                                        </p:tav>
                                        <p:tav tm="100000">
                                          <p:val>
                                            <p:strVal val="#ppt_h"/>
                                          </p:val>
                                        </p:tav>
                                      </p:tavLst>
                                    </p:anim>
                                    <p:anim calcmode="lin" valueType="num">
                                      <p:cBhvr>
                                        <p:cTn id="87" dur="1000" fill="hold"/>
                                        <p:tgtEl>
                                          <p:spTgt spid="1781768"/>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7817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81774"/>
                                        </p:tgtEl>
                                        <p:attrNameLst>
                                          <p:attrName>style.visibility</p:attrName>
                                        </p:attrNameLst>
                                      </p:cBhvr>
                                      <p:to>
                                        <p:strVal val="visible"/>
                                      </p:to>
                                    </p:set>
                                    <p:anim calcmode="lin" valueType="num">
                                      <p:cBhvr additive="base">
                                        <p:cTn id="93" dur="500" fill="hold"/>
                                        <p:tgtEl>
                                          <p:spTgt spid="1781774"/>
                                        </p:tgtEl>
                                        <p:attrNameLst>
                                          <p:attrName>ppt_x</p:attrName>
                                        </p:attrNameLst>
                                      </p:cBhvr>
                                      <p:tavLst>
                                        <p:tav tm="0">
                                          <p:val>
                                            <p:strVal val="#ppt_x"/>
                                          </p:val>
                                        </p:tav>
                                        <p:tav tm="100000">
                                          <p:val>
                                            <p:strVal val="#ppt_x"/>
                                          </p:val>
                                        </p:tav>
                                      </p:tavLst>
                                    </p:anim>
                                    <p:anim calcmode="lin" valueType="num">
                                      <p:cBhvr additive="base">
                                        <p:cTn id="94" dur="500" fill="hold"/>
                                        <p:tgtEl>
                                          <p:spTgt spid="1781774"/>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5" presetClass="entr" presetSubtype="0" fill="hold" grpId="0" nodeType="clickEffect">
                                  <p:stCondLst>
                                    <p:cond delay="0"/>
                                  </p:stCondLst>
                                  <p:iterate type="lt">
                                    <p:tmPct val="0"/>
                                  </p:iterate>
                                  <p:childTnLst>
                                    <p:set>
                                      <p:cBhvr>
                                        <p:cTn id="98" dur="1" fill="hold">
                                          <p:stCondLst>
                                            <p:cond delay="0"/>
                                          </p:stCondLst>
                                        </p:cTn>
                                        <p:tgtEl>
                                          <p:spTgt spid="1781772"/>
                                        </p:tgtEl>
                                        <p:attrNameLst>
                                          <p:attrName>style.visibility</p:attrName>
                                        </p:attrNameLst>
                                      </p:cBhvr>
                                      <p:to>
                                        <p:strVal val="visible"/>
                                      </p:to>
                                    </p:set>
                                    <p:anim calcmode="lin" valueType="num">
                                      <p:cBhvr>
                                        <p:cTn id="99" dur="1000" fill="hold"/>
                                        <p:tgtEl>
                                          <p:spTgt spid="1781772"/>
                                        </p:tgtEl>
                                        <p:attrNameLst>
                                          <p:attrName>ppt_w</p:attrName>
                                        </p:attrNameLst>
                                      </p:cBhvr>
                                      <p:tavLst>
                                        <p:tav tm="0">
                                          <p:val>
                                            <p:fltVal val="0"/>
                                          </p:val>
                                        </p:tav>
                                        <p:tav tm="100000">
                                          <p:val>
                                            <p:strVal val="#ppt_w"/>
                                          </p:val>
                                        </p:tav>
                                      </p:tavLst>
                                    </p:anim>
                                    <p:anim calcmode="lin" valueType="num">
                                      <p:cBhvr>
                                        <p:cTn id="100" dur="1000" fill="hold"/>
                                        <p:tgtEl>
                                          <p:spTgt spid="1781772"/>
                                        </p:tgtEl>
                                        <p:attrNameLst>
                                          <p:attrName>ppt_h</p:attrName>
                                        </p:attrNameLst>
                                      </p:cBhvr>
                                      <p:tavLst>
                                        <p:tav tm="0">
                                          <p:val>
                                            <p:fltVal val="0"/>
                                          </p:val>
                                        </p:tav>
                                        <p:tav tm="100000">
                                          <p:val>
                                            <p:strVal val="#ppt_h"/>
                                          </p:val>
                                        </p:tav>
                                      </p:tavLst>
                                    </p:anim>
                                    <p:anim calcmode="lin" valueType="num">
                                      <p:cBhvr>
                                        <p:cTn id="101" dur="1000" fill="hold"/>
                                        <p:tgtEl>
                                          <p:spTgt spid="1781772"/>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781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6" presetClass="emph" presetSubtype="0" fill="hold" grpId="1" nodeType="clickEffect">
                                  <p:stCondLst>
                                    <p:cond delay="0"/>
                                  </p:stCondLst>
                                  <p:iterate type="lt">
                                    <p:tmPct val="10000"/>
                                  </p:iterate>
                                  <p:childTnLst>
                                    <p:animScale>
                                      <p:cBhvr>
                                        <p:cTn id="106" dur="250" autoRev="1" fill="hold">
                                          <p:stCondLst>
                                            <p:cond delay="0"/>
                                          </p:stCondLst>
                                        </p:cTn>
                                        <p:tgtEl>
                                          <p:spTgt spid="1781772"/>
                                        </p:tgtEl>
                                      </p:cBhvr>
                                      <p:to x="80000" y="100000"/>
                                    </p:animScale>
                                    <p:anim by="(#ppt_w*0.10)" calcmode="lin" valueType="num">
                                      <p:cBhvr>
                                        <p:cTn id="107" dur="250" autoRev="1" fill="hold">
                                          <p:stCondLst>
                                            <p:cond delay="0"/>
                                          </p:stCondLst>
                                        </p:cTn>
                                        <p:tgtEl>
                                          <p:spTgt spid="1781772"/>
                                        </p:tgtEl>
                                        <p:attrNameLst>
                                          <p:attrName>ppt_x</p:attrName>
                                        </p:attrNameLst>
                                      </p:cBhvr>
                                    </p:anim>
                                    <p:anim by="(-#ppt_w*0.10)" calcmode="lin" valueType="num">
                                      <p:cBhvr>
                                        <p:cTn id="108" dur="250" autoRev="1" fill="hold">
                                          <p:stCondLst>
                                            <p:cond delay="0"/>
                                          </p:stCondLst>
                                        </p:cTn>
                                        <p:tgtEl>
                                          <p:spTgt spid="1781772"/>
                                        </p:tgtEl>
                                        <p:attrNameLst>
                                          <p:attrName>ppt_y</p:attrName>
                                        </p:attrNameLst>
                                      </p:cBhvr>
                                    </p:anim>
                                    <p:animRot by="-480000">
                                      <p:cBhvr>
                                        <p:cTn id="109" dur="250" autoRev="1" fill="hold">
                                          <p:stCondLst>
                                            <p:cond delay="0"/>
                                          </p:stCondLst>
                                        </p:cTn>
                                        <p:tgtEl>
                                          <p:spTgt spid="17817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5" grpId="0" animBg="1"/>
      <p:bldP spid="1781766" grpId="0" animBg="1"/>
      <p:bldP spid="1781767" grpId="0" animBg="1"/>
      <p:bldP spid="1781768" grpId="0" animBg="1"/>
      <p:bldP spid="1781769" grpId="0" animBg="1"/>
      <p:bldP spid="1781770" grpId="0" animBg="1"/>
      <p:bldP spid="1781771" grpId="0" animBg="1"/>
      <p:bldP spid="1781772" grpId="0"/>
      <p:bldP spid="1781772" grpId="1"/>
      <p:bldP spid="1781773" grpId="0"/>
      <p:bldP spid="1781774" grpId="0"/>
      <p:bldP spid="178177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50825" y="274638"/>
            <a:ext cx="8642350" cy="777875"/>
          </a:xfrm>
        </p:spPr>
        <p:txBody>
          <a:bodyPr>
            <a:normAutofit/>
          </a:bodyPr>
          <a:lstStyle/>
          <a:p>
            <a:pPr eaLnBrk="1" hangingPunct="1"/>
            <a:r>
              <a:rPr lang="tr-TR" sz="2800" dirty="0" smtClean="0">
                <a:solidFill>
                  <a:schemeClr val="accent2"/>
                </a:solidFill>
                <a:latin typeface="Comic Sans MS" pitchFamily="66" charset="0"/>
              </a:rPr>
              <a:t>YANGINLA MÜCADELEDE 4 ALTIN ÖĞÜT</a:t>
            </a:r>
          </a:p>
        </p:txBody>
      </p:sp>
      <p:sp>
        <p:nvSpPr>
          <p:cNvPr id="4" name="3 Metin kutusu"/>
          <p:cNvSpPr txBox="1"/>
          <p:nvPr/>
        </p:nvSpPr>
        <p:spPr>
          <a:xfrm>
            <a:off x="539552" y="1700808"/>
            <a:ext cx="7344816" cy="4154984"/>
          </a:xfrm>
          <a:prstGeom prst="rect">
            <a:avLst/>
          </a:prstGeom>
          <a:noFill/>
        </p:spPr>
        <p:txBody>
          <a:bodyPr wrap="square" rtlCol="0">
            <a:spAutoFit/>
          </a:bodyPr>
          <a:lstStyle/>
          <a:p>
            <a:pPr marL="457200" indent="-457200">
              <a:buClr>
                <a:schemeClr val="accent1"/>
              </a:buClr>
              <a:buFont typeface="+mj-lt"/>
              <a:buAutoNum type="arabicParenR"/>
            </a:pPr>
            <a:r>
              <a:rPr lang="tr-TR" sz="2400" dirty="0" smtClean="0">
                <a:latin typeface="Comic Sans MS" pitchFamily="66" charset="0"/>
              </a:rPr>
              <a:t>Yangın, Doğal Afetler dışında, genelde </a:t>
            </a:r>
            <a:r>
              <a:rPr lang="tr-TR" sz="2400" u="sng" dirty="0" smtClean="0">
                <a:solidFill>
                  <a:srgbClr val="FF0000"/>
                </a:solidFill>
                <a:latin typeface="Comic Sans MS" pitchFamily="66" charset="0"/>
              </a:rPr>
              <a:t>insan hatasından</a:t>
            </a:r>
            <a:r>
              <a:rPr lang="tr-TR" sz="2400" dirty="0" smtClean="0">
                <a:latin typeface="Comic Sans MS" pitchFamily="66" charset="0"/>
              </a:rPr>
              <a:t> dolayı meydana gelir.</a:t>
            </a:r>
          </a:p>
          <a:p>
            <a:pPr marL="457200" indent="-457200">
              <a:buClr>
                <a:schemeClr val="accent1"/>
              </a:buClr>
              <a:buFont typeface="+mj-lt"/>
              <a:buAutoNum type="arabicParenR"/>
            </a:pPr>
            <a:r>
              <a:rPr lang="tr-TR" sz="2400" dirty="0" smtClean="0">
                <a:latin typeface="Comic Sans MS" pitchFamily="66" charset="0"/>
              </a:rPr>
              <a:t>Yangını önlemek, söndürmekten daha kolaydır ve risk taşımaz.</a:t>
            </a:r>
          </a:p>
          <a:p>
            <a:pPr marL="457200" indent="-457200">
              <a:buClr>
                <a:schemeClr val="accent1"/>
              </a:buClr>
              <a:buFont typeface="+mj-lt"/>
              <a:buAutoNum type="arabicParenR"/>
            </a:pPr>
            <a:r>
              <a:rPr lang="tr-TR" sz="2400" dirty="0" smtClean="0">
                <a:latin typeface="Comic Sans MS" pitchFamily="66" charset="0"/>
              </a:rPr>
              <a:t>Yangını önlemek bir veya birkaç kişinin değil tüm insanların görevi ve sorumluluğudur.Yangını söndürmek ise bu konuda eğitilmiş insanları görevidir.</a:t>
            </a:r>
            <a:endParaRPr lang="tr-TR" sz="2400" b="1" u="sng" dirty="0" smtClean="0">
              <a:solidFill>
                <a:srgbClr val="0000FF"/>
              </a:solidFill>
              <a:latin typeface="Comic Sans MS" pitchFamily="66" charset="0"/>
            </a:endParaRPr>
          </a:p>
          <a:p>
            <a:pPr marL="457200" indent="-457200">
              <a:buClr>
                <a:schemeClr val="accent1"/>
              </a:buClr>
              <a:buFont typeface="+mj-lt"/>
              <a:buAutoNum type="arabicParenR"/>
            </a:pPr>
            <a:r>
              <a:rPr lang="tr-TR" sz="2400" dirty="0" smtClean="0">
                <a:latin typeface="Comic Sans MS" pitchFamily="66" charset="0"/>
              </a:rPr>
              <a:t>Yangın can ve mal düşmanıdır. Ancak, </a:t>
            </a:r>
            <a:r>
              <a:rPr lang="tr-TR" sz="2400" u="sng" dirty="0" smtClean="0">
                <a:solidFill>
                  <a:srgbClr val="FF0000"/>
                </a:solidFill>
                <a:latin typeface="Comic Sans MS" pitchFamily="66" charset="0"/>
              </a:rPr>
              <a:t>yangın anında insana en büyük düşman, panik ve mantıksız harekettir.</a:t>
            </a:r>
            <a:endParaRPr lang="tr-TR" sz="2400" u="sng" dirty="0">
              <a:solidFill>
                <a:srgbClr val="FF0000"/>
              </a:solidFill>
              <a:latin typeface="Comic Sans MS" pitchFamily="66" charset="0"/>
            </a:endParaRP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6" name="Picture 2" descr="Resim2-1"/>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472067" name="Text Box 3"/>
          <p:cNvSpPr txBox="1">
            <a:spLocks noChangeArrowheads="1"/>
          </p:cNvSpPr>
          <p:nvPr/>
        </p:nvSpPr>
        <p:spPr bwMode="auto">
          <a:xfrm>
            <a:off x="755576" y="620688"/>
            <a:ext cx="8064500" cy="584775"/>
          </a:xfrm>
          <a:prstGeom prst="rect">
            <a:avLst/>
          </a:prstGeom>
          <a:noFill/>
          <a:ln w="9525">
            <a:noFill/>
            <a:miter lim="800000"/>
            <a:headEnd/>
            <a:tailEnd/>
          </a:ln>
        </p:spPr>
        <p:txBody>
          <a:bodyPr>
            <a:spAutoFit/>
          </a:bodyPr>
          <a:lstStyle/>
          <a:p>
            <a:pPr>
              <a:spcBef>
                <a:spcPct val="50000"/>
              </a:spcBef>
            </a:pPr>
            <a:r>
              <a:rPr lang="tr-TR" sz="3200" dirty="0">
                <a:solidFill>
                  <a:schemeClr val="accent2"/>
                </a:solidFill>
                <a:latin typeface="Comic Sans MS" pitchFamily="66" charset="0"/>
              </a:rPr>
              <a:t>İş ekipmanlarının güvenli kullanım</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anim calcmode="lin" valueType="num">
                                      <p:cBhvr additive="base">
                                        <p:cTn id="7" dur="500" fill="hold"/>
                                        <p:tgtEl>
                                          <p:spTgt spid="472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20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p:cNvSpPr>
            <a:spLocks noGrp="1" noChangeArrowheads="1"/>
          </p:cNvSpPr>
          <p:nvPr>
            <p:ph type="body" sz="half" idx="4294967295"/>
          </p:nvPr>
        </p:nvSpPr>
        <p:spPr>
          <a:xfrm>
            <a:off x="914400" y="1600200"/>
            <a:ext cx="5757863" cy="4530725"/>
          </a:xfrm>
        </p:spPr>
        <p:txBody>
          <a:bodyPr>
            <a:normAutofit fontScale="92500" lnSpcReduction="10000"/>
          </a:bodyPr>
          <a:lstStyle/>
          <a:p>
            <a:pPr eaLnBrk="1" hangingPunct="1">
              <a:lnSpc>
                <a:spcPct val="80000"/>
              </a:lnSpc>
              <a:buFont typeface="Wingdings" pitchFamily="2" charset="2"/>
              <a:buNone/>
            </a:pPr>
            <a:r>
              <a:rPr lang="tr-TR" sz="2800" dirty="0" smtClean="0">
                <a:solidFill>
                  <a:srgbClr val="FF3300"/>
                </a:solidFill>
                <a:latin typeface="Comic Sans MS" pitchFamily="66" charset="0"/>
              </a:rPr>
              <a:t>İş ekipmanları ile ilgili kurallar</a:t>
            </a:r>
          </a:p>
          <a:p>
            <a:pPr eaLnBrk="1" hangingPunct="1">
              <a:lnSpc>
                <a:spcPct val="80000"/>
              </a:lnSpc>
              <a:buFont typeface="Wingdings" pitchFamily="2" charset="2"/>
              <a:buNone/>
            </a:pPr>
            <a:endParaRPr lang="tr-TR" sz="2800" dirty="0" smtClean="0">
              <a:solidFill>
                <a:srgbClr val="FF3300"/>
              </a:solidFill>
              <a:latin typeface="Comic Sans MS" pitchFamily="66" charset="0"/>
            </a:endParaRPr>
          </a:p>
          <a:p>
            <a:pPr eaLnBrk="1" hangingPunct="1">
              <a:lnSpc>
                <a:spcPct val="110000"/>
              </a:lnSpc>
              <a:buFont typeface="Wingdings" pitchFamily="2" charset="2"/>
              <a:buChar char="v"/>
            </a:pPr>
            <a:r>
              <a:rPr lang="tr-TR" sz="2800" dirty="0" smtClean="0">
                <a:latin typeface="Comic Sans MS" pitchFamily="66" charset="0"/>
              </a:rPr>
              <a:t>Bakım işleri ekipman kapalı iken yapılacaktır</a:t>
            </a:r>
          </a:p>
          <a:p>
            <a:pPr eaLnBrk="1" hangingPunct="1">
              <a:lnSpc>
                <a:spcPct val="110000"/>
              </a:lnSpc>
              <a:buFont typeface="Wingdings" pitchFamily="2" charset="2"/>
              <a:buChar char="v"/>
            </a:pPr>
            <a:r>
              <a:rPr lang="tr-TR" sz="2800" dirty="0" smtClean="0">
                <a:latin typeface="Comic Sans MS" pitchFamily="66" charset="0"/>
              </a:rPr>
              <a:t>Bakımla ilgili kayıtlar tutulacaktır</a:t>
            </a:r>
          </a:p>
          <a:p>
            <a:pPr eaLnBrk="1" hangingPunct="1">
              <a:lnSpc>
                <a:spcPct val="110000"/>
              </a:lnSpc>
              <a:buFont typeface="Wingdings" pitchFamily="2" charset="2"/>
              <a:buChar char="v"/>
            </a:pPr>
            <a:r>
              <a:rPr lang="tr-TR" sz="2800" dirty="0" smtClean="0">
                <a:latin typeface="Comic Sans MS" pitchFamily="66" charset="0"/>
              </a:rPr>
              <a:t>İşçilerin güvenliği sağlayacak ikaz ve işaretler bulunacaktır.</a:t>
            </a:r>
          </a:p>
          <a:p>
            <a:pPr eaLnBrk="1" hangingPunct="1">
              <a:lnSpc>
                <a:spcPct val="110000"/>
              </a:lnSpc>
              <a:buFont typeface="Wingdings" pitchFamily="2" charset="2"/>
              <a:buChar char="v"/>
            </a:pPr>
            <a:r>
              <a:rPr lang="tr-TR" sz="2800" dirty="0" smtClean="0">
                <a:latin typeface="Comic Sans MS" pitchFamily="66" charset="0"/>
              </a:rPr>
              <a:t>Ekipmanları kullanan ve bakım yapanlar ehil kişiler olacaktır</a:t>
            </a:r>
          </a:p>
          <a:p>
            <a:pPr eaLnBrk="1" hangingPunct="1">
              <a:lnSpc>
                <a:spcPct val="110000"/>
              </a:lnSpc>
              <a:buFont typeface="Wingdings" pitchFamily="2" charset="2"/>
              <a:buChar char="v"/>
            </a:pPr>
            <a:r>
              <a:rPr lang="tr-TR" sz="2800" dirty="0" smtClean="0">
                <a:latin typeface="Comic Sans MS" pitchFamily="66" charset="0"/>
              </a:rPr>
              <a:t>Periyodik bakımlar yapılacak</a:t>
            </a:r>
          </a:p>
          <a:p>
            <a:pPr eaLnBrk="1" hangingPunct="1">
              <a:lnSpc>
                <a:spcPct val="80000"/>
              </a:lnSpc>
              <a:buFont typeface="Wingdings" pitchFamily="2" charset="2"/>
              <a:buNone/>
            </a:pPr>
            <a:endParaRPr lang="tr-TR" sz="2400" dirty="0" smtClean="0">
              <a:latin typeface="Comic Sans MS" pitchFamily="66" charset="0"/>
            </a:endParaRPr>
          </a:p>
        </p:txBody>
      </p:sp>
      <p:pic>
        <p:nvPicPr>
          <p:cNvPr id="477188" name="Picture 5" descr="PRFCN008"/>
          <p:cNvPicPr>
            <a:picLocks noChangeAspect="1" noChangeArrowheads="1"/>
          </p:cNvPicPr>
          <p:nvPr/>
        </p:nvPicPr>
        <p:blipFill>
          <a:blip r:embed="rId3" cstate="print"/>
          <a:srcRect/>
          <a:stretch>
            <a:fillRect/>
          </a:stretch>
        </p:blipFill>
        <p:spPr bwMode="auto">
          <a:xfrm>
            <a:off x="6516688" y="1989138"/>
            <a:ext cx="2627312" cy="4124325"/>
          </a:xfrm>
          <a:prstGeom prst="rect">
            <a:avLst/>
          </a:prstGeom>
          <a:noFill/>
          <a:ln w="12700">
            <a:noFill/>
            <a:miter lim="800000"/>
            <a:headEnd/>
            <a:tailEnd/>
          </a:ln>
        </p:spPr>
      </p:pic>
      <p:sp>
        <p:nvSpPr>
          <p:cNvPr id="5" name="4 Metin kutusu"/>
          <p:cNvSpPr txBox="1"/>
          <p:nvPr/>
        </p:nvSpPr>
        <p:spPr>
          <a:xfrm>
            <a:off x="1547664" y="548680"/>
            <a:ext cx="4687502" cy="584775"/>
          </a:xfrm>
          <a:prstGeom prst="rect">
            <a:avLst/>
          </a:prstGeom>
          <a:noFill/>
        </p:spPr>
        <p:txBody>
          <a:bodyPr wrap="none" rtlCol="0">
            <a:spAutoFit/>
          </a:bodyPr>
          <a:lstStyle/>
          <a:p>
            <a:r>
              <a:rPr lang="tr-TR" sz="3200" dirty="0" smtClean="0">
                <a:solidFill>
                  <a:schemeClr val="accent2"/>
                </a:solidFill>
                <a:latin typeface="Comic Sans MS" pitchFamily="66" charset="0"/>
              </a:rPr>
              <a:t>İş Ekipmanının Kontrolü</a:t>
            </a:r>
            <a:endParaRPr lang="tr-TR" sz="3200" dirty="0">
              <a:solidFill>
                <a:schemeClr val="accent2"/>
              </a:solidFill>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3"/>
          <p:cNvSpPr>
            <a:spLocks noGrp="1" noChangeArrowheads="1"/>
          </p:cNvSpPr>
          <p:nvPr>
            <p:ph type="body" sz="half" idx="4294967295"/>
          </p:nvPr>
        </p:nvSpPr>
        <p:spPr>
          <a:xfrm>
            <a:off x="914400" y="1600200"/>
            <a:ext cx="5757863" cy="4530725"/>
          </a:xfrm>
        </p:spPr>
        <p:txBody>
          <a:bodyPr/>
          <a:lstStyle/>
          <a:p>
            <a:pPr eaLnBrk="1" hangingPunct="1">
              <a:lnSpc>
                <a:spcPct val="90000"/>
              </a:lnSpc>
              <a:buFont typeface="Wingdings" pitchFamily="2" charset="2"/>
              <a:buNone/>
            </a:pPr>
            <a:r>
              <a:rPr lang="tr-TR" dirty="0" smtClean="0">
                <a:solidFill>
                  <a:schemeClr val="accent2"/>
                </a:solidFill>
                <a:latin typeface="Comic Sans MS" pitchFamily="66" charset="0"/>
              </a:rPr>
              <a:t>İş ekipmanını kullanan kişiler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Fiziki</a:t>
            </a:r>
          </a:p>
          <a:p>
            <a:pPr eaLnBrk="1" hangingPunct="1">
              <a:lnSpc>
                <a:spcPct val="90000"/>
              </a:lnSpc>
              <a:buFont typeface="Wingdings" pitchFamily="2" charset="2"/>
              <a:buChar char="v"/>
            </a:pPr>
            <a:r>
              <a:rPr lang="tr-TR" dirty="0" smtClean="0">
                <a:latin typeface="Comic Sans MS" pitchFamily="66" charset="0"/>
              </a:rPr>
              <a:t>Zihni</a:t>
            </a:r>
          </a:p>
          <a:p>
            <a:pPr eaLnBrk="1" hangingPunct="1">
              <a:lnSpc>
                <a:spcPct val="90000"/>
              </a:lnSpc>
              <a:buFont typeface="Wingdings" pitchFamily="2" charset="2"/>
              <a:buChar char="v"/>
            </a:pPr>
            <a:r>
              <a:rPr lang="tr-TR" dirty="0" smtClean="0">
                <a:latin typeface="Comic Sans MS" pitchFamily="66" charset="0"/>
              </a:rPr>
              <a:t>Duygusal olarak yeterli</a:t>
            </a:r>
          </a:p>
          <a:p>
            <a:pPr eaLnBrk="1" hangingPunct="1">
              <a:lnSpc>
                <a:spcPct val="90000"/>
              </a:lnSpc>
              <a:buFont typeface="Wingdings" pitchFamily="2" charset="2"/>
              <a:buChar char="v"/>
            </a:pPr>
            <a:r>
              <a:rPr lang="tr-TR" dirty="0" smtClean="0">
                <a:latin typeface="Comic Sans MS" pitchFamily="66" charset="0"/>
              </a:rPr>
              <a:t>Tecrübeli</a:t>
            </a:r>
          </a:p>
          <a:p>
            <a:pPr eaLnBrk="1" hangingPunct="1">
              <a:lnSpc>
                <a:spcPct val="90000"/>
              </a:lnSpc>
              <a:buFont typeface="Wingdings" pitchFamily="2" charset="2"/>
              <a:buChar char="v"/>
            </a:pPr>
            <a:r>
              <a:rPr lang="tr-TR" dirty="0" smtClean="0">
                <a:latin typeface="Comic Sans MS" pitchFamily="66" charset="0"/>
              </a:rPr>
              <a:t>Operatörlük belgesine </a:t>
            </a:r>
          </a:p>
          <a:p>
            <a:pPr eaLnBrk="1" hangingPunct="1">
              <a:lnSpc>
                <a:spcPct val="90000"/>
              </a:lnSpc>
              <a:buFont typeface="Wingdings" pitchFamily="2" charset="2"/>
              <a:buChar char="v"/>
            </a:pPr>
            <a:r>
              <a:rPr lang="tr-TR" dirty="0" smtClean="0">
                <a:latin typeface="Comic Sans MS" pitchFamily="66" charset="0"/>
              </a:rPr>
              <a:t>İyi bir reflekse sahip olmalıdır.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None/>
            </a:pPr>
            <a:r>
              <a:rPr lang="tr-TR" dirty="0" smtClean="0">
                <a:latin typeface="Comic Sans MS" pitchFamily="66" charset="0"/>
              </a:rPr>
              <a:t>  </a:t>
            </a:r>
          </a:p>
        </p:txBody>
      </p:sp>
      <p:pic>
        <p:nvPicPr>
          <p:cNvPr id="479236" name="Picture 6" descr="1 bır dakıka dusun"/>
          <p:cNvPicPr>
            <a:picLocks noChangeAspect="1" noChangeArrowheads="1"/>
          </p:cNvPicPr>
          <p:nvPr/>
        </p:nvPicPr>
        <p:blipFill>
          <a:blip r:embed="rId3" cstate="print"/>
          <a:srcRect/>
          <a:stretch>
            <a:fillRect/>
          </a:stretch>
        </p:blipFill>
        <p:spPr bwMode="auto">
          <a:xfrm>
            <a:off x="5868144" y="1772816"/>
            <a:ext cx="2713038" cy="2913063"/>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Picture 2" descr="Resim2-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61155" name="Text Box 3"/>
          <p:cNvSpPr txBox="1">
            <a:spLocks noChangeArrowheads="1"/>
          </p:cNvSpPr>
          <p:nvPr/>
        </p:nvSpPr>
        <p:spPr bwMode="auto">
          <a:xfrm>
            <a:off x="827584" y="620688"/>
            <a:ext cx="8064500" cy="584775"/>
          </a:xfrm>
          <a:prstGeom prst="rect">
            <a:avLst/>
          </a:prstGeom>
          <a:noFill/>
          <a:ln w="9525">
            <a:noFill/>
            <a:miter lim="800000"/>
            <a:headEnd/>
            <a:tailEnd/>
          </a:ln>
        </p:spPr>
        <p:txBody>
          <a:bodyPr>
            <a:spAutoFit/>
          </a:bodyPr>
          <a:lstStyle/>
          <a:p>
            <a:pPr>
              <a:spcBef>
                <a:spcPct val="50000"/>
              </a:spcBef>
            </a:pPr>
            <a:r>
              <a:rPr lang="tr-TR" sz="3200" dirty="0">
                <a:solidFill>
                  <a:schemeClr val="accent2"/>
                </a:solidFill>
                <a:latin typeface="Comic Sans MS" pitchFamily="66" charset="0"/>
              </a:rPr>
              <a:t>Kişisel Koruyucular</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anim calcmode="lin" valueType="num">
                                      <p:cBhvr additive="base">
                                        <p:cTn id="7" dur="500" fill="hold"/>
                                        <p:tgtEl>
                                          <p:spTgt spid="561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11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9" name="Rectangle 3"/>
          <p:cNvSpPr>
            <a:spLocks noGrp="1" noChangeArrowheads="1"/>
          </p:cNvSpPr>
          <p:nvPr>
            <p:ph type="body" sz="half" idx="1"/>
          </p:nvPr>
        </p:nvSpPr>
        <p:spPr>
          <a:xfrm>
            <a:off x="251520" y="692696"/>
            <a:ext cx="7488832" cy="5904656"/>
          </a:xfrm>
        </p:spPr>
        <p:txBody>
          <a:bodyPr>
            <a:normAutofit fontScale="85000" lnSpcReduction="10000"/>
          </a:bodyPr>
          <a:lstStyle/>
          <a:p>
            <a:pPr eaLnBrk="1" hangingPunct="1">
              <a:lnSpc>
                <a:spcPct val="150000"/>
              </a:lnSpc>
              <a:buNone/>
            </a:pPr>
            <a:r>
              <a:rPr lang="tr-TR" sz="2800" u="sng" dirty="0" smtClean="0">
                <a:solidFill>
                  <a:srgbClr val="FF0000"/>
                </a:solidFill>
                <a:latin typeface="Comic Sans MS" pitchFamily="66" charset="0"/>
              </a:rPr>
              <a:t>İş esnasında personellerin kişisel koruyucuları kullanma zorunlulukları vardır. </a:t>
            </a:r>
          </a:p>
          <a:p>
            <a:pPr eaLnBrk="1" hangingPunct="1">
              <a:lnSpc>
                <a:spcPct val="150000"/>
              </a:lnSpc>
              <a:buNone/>
            </a:pPr>
            <a:r>
              <a:rPr lang="tr-TR" dirty="0" smtClean="0">
                <a:latin typeface="Comic Sans MS" pitchFamily="66" charset="0"/>
              </a:rPr>
              <a:t>       </a:t>
            </a:r>
            <a:r>
              <a:rPr lang="tr-TR" sz="2600" dirty="0" smtClean="0">
                <a:solidFill>
                  <a:schemeClr val="accent2"/>
                </a:solidFill>
                <a:latin typeface="Comic Sans MS" pitchFamily="66" charset="0"/>
              </a:rPr>
              <a:t>Bu koruyucular;</a:t>
            </a:r>
          </a:p>
          <a:p>
            <a:pPr eaLnBrk="1" hangingPunct="1">
              <a:lnSpc>
                <a:spcPct val="150000"/>
              </a:lnSpc>
              <a:buFont typeface="Wingdings" pitchFamily="2" charset="2"/>
              <a:buChar char="v"/>
            </a:pPr>
            <a:r>
              <a:rPr lang="tr-TR" sz="2600" dirty="0" smtClean="0">
                <a:latin typeface="Comic Sans MS" pitchFamily="66" charset="0"/>
              </a:rPr>
              <a:t>Maruz kalınan tehlikeye karşı yeterli korumayı sağlamalıdır.</a:t>
            </a:r>
          </a:p>
          <a:p>
            <a:pPr eaLnBrk="1" hangingPunct="1">
              <a:lnSpc>
                <a:spcPct val="150000"/>
              </a:lnSpc>
              <a:buFont typeface="Wingdings" pitchFamily="2" charset="2"/>
              <a:buChar char="v"/>
            </a:pPr>
            <a:r>
              <a:rPr lang="tr-TR" sz="2600" dirty="0" smtClean="0">
                <a:latin typeface="Comic Sans MS" pitchFamily="66" charset="0"/>
              </a:rPr>
              <a:t>Konforlu olmalıdır.</a:t>
            </a:r>
          </a:p>
          <a:p>
            <a:pPr eaLnBrk="1" hangingPunct="1">
              <a:lnSpc>
                <a:spcPct val="150000"/>
              </a:lnSpc>
              <a:buFont typeface="Wingdings" pitchFamily="2" charset="2"/>
              <a:buChar char="v"/>
            </a:pPr>
            <a:r>
              <a:rPr lang="tr-TR" sz="2600" dirty="0" smtClean="0">
                <a:latin typeface="Comic Sans MS" pitchFamily="66" charset="0"/>
              </a:rPr>
              <a:t>İş sırasında işçinin hareketlerini engellememelidir.</a:t>
            </a:r>
          </a:p>
          <a:p>
            <a:pPr eaLnBrk="1" hangingPunct="1">
              <a:lnSpc>
                <a:spcPct val="150000"/>
              </a:lnSpc>
              <a:buFont typeface="Wingdings" pitchFamily="2" charset="2"/>
              <a:buChar char="v"/>
            </a:pPr>
            <a:r>
              <a:rPr lang="tr-TR" sz="2600" dirty="0" smtClean="0">
                <a:latin typeface="Comic Sans MS" pitchFamily="66" charset="0"/>
              </a:rPr>
              <a:t>Dayanıklı olmalıdır.</a:t>
            </a:r>
          </a:p>
          <a:p>
            <a:pPr eaLnBrk="1" hangingPunct="1">
              <a:lnSpc>
                <a:spcPct val="150000"/>
              </a:lnSpc>
              <a:buFont typeface="Wingdings" pitchFamily="2" charset="2"/>
              <a:buChar char="v"/>
            </a:pPr>
            <a:r>
              <a:rPr lang="tr-TR" sz="2600" dirty="0" smtClean="0">
                <a:latin typeface="Comic Sans MS" pitchFamily="66" charset="0"/>
              </a:rPr>
              <a:t>Rahat temizlenmelidir.</a:t>
            </a:r>
          </a:p>
          <a:p>
            <a:pPr eaLnBrk="1" hangingPunct="1">
              <a:lnSpc>
                <a:spcPct val="150000"/>
              </a:lnSpc>
              <a:buFont typeface="Wingdings" pitchFamily="2" charset="2"/>
              <a:buChar char="v"/>
            </a:pPr>
            <a:r>
              <a:rPr lang="tr-TR" sz="2600" dirty="0" smtClean="0">
                <a:latin typeface="Comic Sans MS" pitchFamily="66" charset="0"/>
              </a:rPr>
              <a:t>Yeni bir sağlık ve güvenlik tehlikesi yaratmamalıdır.</a:t>
            </a:r>
          </a:p>
          <a:p>
            <a:pPr eaLnBrk="1" hangingPunct="1">
              <a:lnSpc>
                <a:spcPct val="80000"/>
              </a:lnSpc>
              <a:buFont typeface="Wingdings" pitchFamily="2" charset="2"/>
              <a:buChar char="v"/>
            </a:pPr>
            <a:endParaRPr lang="tr-TR" dirty="0" smtClean="0">
              <a:latin typeface="Comic Sans MS" pitchFamily="66" charset="0"/>
            </a:endParaRPr>
          </a:p>
        </p:txBody>
      </p:sp>
      <p:pic>
        <p:nvPicPr>
          <p:cNvPr id="562180" name="Picture 4" descr="isguvenligi"/>
          <p:cNvPicPr>
            <a:picLocks noGrp="1" noChangeAspect="1" noChangeArrowheads="1"/>
          </p:cNvPicPr>
          <p:nvPr>
            <p:ph type="body" sz="half" idx="2"/>
          </p:nvPr>
        </p:nvPicPr>
        <p:blipFill>
          <a:blip r:embed="rId3" cstate="print"/>
          <a:srcRect/>
          <a:stretch>
            <a:fillRect/>
          </a:stretch>
        </p:blipFill>
        <p:spPr>
          <a:xfrm>
            <a:off x="6660232" y="1179454"/>
            <a:ext cx="2483768" cy="2897596"/>
          </a:xfrm>
          <a:noFill/>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8" name="Picture 2" descr="Resim2-1"/>
          <p:cNvPicPr>
            <a:picLocks noChangeAspect="1" noChangeArrowheads="1"/>
          </p:cNvPicPr>
          <p:nvPr/>
        </p:nvPicPr>
        <p:blipFill>
          <a:blip r:embed="rId3" cstate="print"/>
          <a:srcRect/>
          <a:stretch>
            <a:fillRect/>
          </a:stretch>
        </p:blipFill>
        <p:spPr bwMode="auto">
          <a:xfrm>
            <a:off x="0" y="0"/>
            <a:ext cx="9323388" cy="6858000"/>
          </a:xfrm>
          <a:prstGeom prst="rect">
            <a:avLst/>
          </a:prstGeom>
          <a:noFill/>
          <a:ln w="9525">
            <a:noFill/>
            <a:miter lim="800000"/>
            <a:headEnd/>
            <a:tailEnd/>
          </a:ln>
        </p:spPr>
      </p:pic>
      <p:sp>
        <p:nvSpPr>
          <p:cNvPr id="572419" name="Text Box 3"/>
          <p:cNvSpPr txBox="1">
            <a:spLocks noChangeArrowheads="1"/>
          </p:cNvSpPr>
          <p:nvPr/>
        </p:nvSpPr>
        <p:spPr bwMode="auto">
          <a:xfrm>
            <a:off x="1079500" y="548680"/>
            <a:ext cx="8064500" cy="584775"/>
          </a:xfrm>
          <a:prstGeom prst="rect">
            <a:avLst/>
          </a:prstGeom>
          <a:noFill/>
          <a:ln w="9525">
            <a:noFill/>
            <a:miter lim="800000"/>
            <a:headEnd/>
            <a:tailEnd/>
          </a:ln>
        </p:spPr>
        <p:txBody>
          <a:bodyPr>
            <a:spAutoFit/>
          </a:bodyPr>
          <a:lstStyle/>
          <a:p>
            <a:pPr>
              <a:spcBef>
                <a:spcPct val="50000"/>
              </a:spcBef>
            </a:pPr>
            <a:r>
              <a:rPr lang="tr-TR" sz="3200" dirty="0">
                <a:solidFill>
                  <a:schemeClr val="accent2"/>
                </a:solidFill>
                <a:latin typeface="Comic Sans MS" pitchFamily="66" charset="0"/>
              </a:rPr>
              <a:t>Uyarı işaretleri</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2419">
                                            <p:txEl>
                                              <p:pRg st="0" end="0"/>
                                            </p:txEl>
                                          </p:spTgt>
                                        </p:tgtEl>
                                        <p:attrNameLst>
                                          <p:attrName>style.visibility</p:attrName>
                                        </p:attrNameLst>
                                      </p:cBhvr>
                                      <p:to>
                                        <p:strVal val="visible"/>
                                      </p:to>
                                    </p:set>
                                    <p:anim calcmode="lin" valueType="num">
                                      <p:cBhvr additive="base">
                                        <p:cTn id="7" dur="500" fill="hold"/>
                                        <p:tgtEl>
                                          <p:spTgt spid="572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24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42" name="Picture 5" descr="Picture3"/>
          <p:cNvPicPr>
            <a:picLocks noChangeAspect="1" noChangeArrowheads="1"/>
          </p:cNvPicPr>
          <p:nvPr/>
        </p:nvPicPr>
        <p:blipFill>
          <a:blip r:embed="rId3" cstate="print"/>
          <a:srcRect/>
          <a:stretch>
            <a:fillRect/>
          </a:stretch>
        </p:blipFill>
        <p:spPr bwMode="auto">
          <a:xfrm>
            <a:off x="4644008" y="4077072"/>
            <a:ext cx="1754187" cy="2049463"/>
          </a:xfrm>
          <a:prstGeom prst="rect">
            <a:avLst/>
          </a:prstGeom>
          <a:noFill/>
          <a:ln w="9525">
            <a:noFill/>
            <a:miter lim="800000"/>
            <a:headEnd/>
            <a:tailEnd/>
          </a:ln>
        </p:spPr>
      </p:pic>
      <p:pic>
        <p:nvPicPr>
          <p:cNvPr id="573443" name="Picture 6" descr="Picture1"/>
          <p:cNvPicPr>
            <a:picLocks noChangeAspect="1" noChangeArrowheads="1"/>
          </p:cNvPicPr>
          <p:nvPr/>
        </p:nvPicPr>
        <p:blipFill>
          <a:blip r:embed="rId4" cstate="print"/>
          <a:srcRect/>
          <a:stretch>
            <a:fillRect/>
          </a:stretch>
        </p:blipFill>
        <p:spPr bwMode="auto">
          <a:xfrm>
            <a:off x="467544" y="764704"/>
            <a:ext cx="1558925" cy="1639888"/>
          </a:xfrm>
          <a:prstGeom prst="rect">
            <a:avLst/>
          </a:prstGeom>
          <a:noFill/>
          <a:ln w="9525">
            <a:noFill/>
            <a:miter lim="800000"/>
            <a:headEnd/>
            <a:tailEnd/>
          </a:ln>
        </p:spPr>
      </p:pic>
      <p:pic>
        <p:nvPicPr>
          <p:cNvPr id="573444" name="Picture 7" descr="Picture15"/>
          <p:cNvPicPr>
            <a:picLocks noChangeAspect="1" noChangeArrowheads="1"/>
          </p:cNvPicPr>
          <p:nvPr/>
        </p:nvPicPr>
        <p:blipFill>
          <a:blip r:embed="rId5" cstate="print"/>
          <a:srcRect/>
          <a:stretch>
            <a:fillRect/>
          </a:stretch>
        </p:blipFill>
        <p:spPr bwMode="auto">
          <a:xfrm>
            <a:off x="6804248" y="908720"/>
            <a:ext cx="1582737" cy="1579563"/>
          </a:xfrm>
          <a:prstGeom prst="rect">
            <a:avLst/>
          </a:prstGeom>
          <a:noFill/>
          <a:ln w="9525">
            <a:noFill/>
            <a:miter lim="800000"/>
            <a:headEnd/>
            <a:tailEnd/>
          </a:ln>
        </p:spPr>
      </p:pic>
      <p:pic>
        <p:nvPicPr>
          <p:cNvPr id="573445" name="Picture 9" descr="C:\Users\Ozlem\Desktop\c-135.png"/>
          <p:cNvPicPr>
            <a:picLocks noChangeAspect="1" noChangeArrowheads="1"/>
          </p:cNvPicPr>
          <p:nvPr/>
        </p:nvPicPr>
        <p:blipFill>
          <a:blip r:embed="rId6" cstate="print"/>
          <a:srcRect/>
          <a:stretch>
            <a:fillRect/>
          </a:stretch>
        </p:blipFill>
        <p:spPr bwMode="auto">
          <a:xfrm>
            <a:off x="6804248" y="4149080"/>
            <a:ext cx="1098104" cy="1927619"/>
          </a:xfrm>
          <a:prstGeom prst="rect">
            <a:avLst/>
          </a:prstGeom>
          <a:noFill/>
          <a:ln w="9525">
            <a:noFill/>
            <a:miter lim="800000"/>
            <a:headEnd/>
            <a:tailEnd/>
          </a:ln>
        </p:spPr>
      </p:pic>
      <p:pic>
        <p:nvPicPr>
          <p:cNvPr id="573446" name="Picture 11" descr="C:\Users\Ozlem\Desktop\c-134.png"/>
          <p:cNvPicPr>
            <a:picLocks noChangeAspect="1" noChangeArrowheads="1"/>
          </p:cNvPicPr>
          <p:nvPr/>
        </p:nvPicPr>
        <p:blipFill>
          <a:blip r:embed="rId7" cstate="print"/>
          <a:srcRect/>
          <a:stretch>
            <a:fillRect/>
          </a:stretch>
        </p:blipFill>
        <p:spPr bwMode="auto">
          <a:xfrm>
            <a:off x="755576" y="3933056"/>
            <a:ext cx="1254125" cy="2198687"/>
          </a:xfrm>
          <a:prstGeom prst="rect">
            <a:avLst/>
          </a:prstGeom>
          <a:noFill/>
          <a:ln w="9525">
            <a:noFill/>
            <a:miter lim="800000"/>
            <a:headEnd/>
            <a:tailEnd/>
          </a:ln>
        </p:spPr>
      </p:pic>
      <p:pic>
        <p:nvPicPr>
          <p:cNvPr id="573447" name="Picture 12" descr="C:\Users\Ozlem\Desktop\c-126.png"/>
          <p:cNvPicPr>
            <a:picLocks noChangeAspect="1" noChangeArrowheads="1"/>
          </p:cNvPicPr>
          <p:nvPr/>
        </p:nvPicPr>
        <p:blipFill>
          <a:blip r:embed="rId8" cstate="print"/>
          <a:srcRect/>
          <a:stretch>
            <a:fillRect/>
          </a:stretch>
        </p:blipFill>
        <p:spPr bwMode="auto">
          <a:xfrm>
            <a:off x="2699792" y="4005064"/>
            <a:ext cx="1224136" cy="2143140"/>
          </a:xfrm>
          <a:prstGeom prst="rect">
            <a:avLst/>
          </a:prstGeom>
          <a:noFill/>
          <a:ln w="9525">
            <a:noFill/>
            <a:miter lim="800000"/>
            <a:headEnd/>
            <a:tailEnd/>
          </a:ln>
        </p:spPr>
      </p:pic>
      <p:pic>
        <p:nvPicPr>
          <p:cNvPr id="573448" name="Picture 13" descr="C:\Users\Ozlem\Desktop\b1-101.png"/>
          <p:cNvPicPr>
            <a:picLocks noChangeAspect="1" noChangeArrowheads="1"/>
          </p:cNvPicPr>
          <p:nvPr/>
        </p:nvPicPr>
        <p:blipFill>
          <a:blip r:embed="rId9" cstate="print"/>
          <a:srcRect/>
          <a:stretch>
            <a:fillRect/>
          </a:stretch>
        </p:blipFill>
        <p:spPr bwMode="auto">
          <a:xfrm>
            <a:off x="3419872" y="476672"/>
            <a:ext cx="2209800" cy="696912"/>
          </a:xfrm>
          <a:prstGeom prst="rect">
            <a:avLst/>
          </a:prstGeom>
          <a:noFill/>
          <a:ln w="9525">
            <a:noFill/>
            <a:miter lim="800000"/>
            <a:headEnd/>
            <a:tailEnd/>
          </a:ln>
        </p:spPr>
      </p:pic>
      <p:sp>
        <p:nvSpPr>
          <p:cNvPr id="14" name="Rectangle 13"/>
          <p:cNvSpPr/>
          <p:nvPr/>
        </p:nvSpPr>
        <p:spPr>
          <a:xfrm>
            <a:off x="1095902" y="2708920"/>
            <a:ext cx="712406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UYARI İŞARETLERİ</a:t>
            </a:r>
          </a:p>
        </p:txBody>
      </p:sp>
      <p:sp>
        <p:nvSpPr>
          <p:cNvPr id="15" name="14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214313" y="1412875"/>
            <a:ext cx="8102600" cy="2736205"/>
          </a:xfrm>
        </p:spPr>
        <p:txBody>
          <a:bodyPr lIns="91430" tIns="45715" rIns="91430" bIns="45715">
            <a:normAutofit lnSpcReduction="10000"/>
          </a:bodyPr>
          <a:lstStyle/>
          <a:p>
            <a:pPr marL="401638" indent="-401638" algn="just" defTabSz="1071563" eaLnBrk="1" hangingPunct="1">
              <a:lnSpc>
                <a:spcPct val="150000"/>
              </a:lnSpc>
              <a:buFont typeface="Wingdings" pitchFamily="2" charset="2"/>
              <a:buChar char="v"/>
            </a:pPr>
            <a:r>
              <a:rPr lang="tr-TR" dirty="0" smtClean="0">
                <a:latin typeface="Comic Sans MS" pitchFamily="66" charset="0"/>
              </a:rPr>
              <a:t>Özel bir amaç, faaliyet veya durumu işaret eden levha, renk, sesli ve/veya ışıklı sinyal, sözlü iletişim ya da el - kol işareti yoluyla iş sağlığı ve güvenliği hakkında bilgi veren, tehlikelere karşı uyaran ya da talimat veren işaretlerdir. </a:t>
            </a:r>
          </a:p>
        </p:txBody>
      </p:sp>
      <p:sp>
        <p:nvSpPr>
          <p:cNvPr id="574467" name="WordArt 5"/>
          <p:cNvSpPr>
            <a:spLocks noChangeArrowheads="1" noChangeShapeType="1" noTextEdit="1"/>
          </p:cNvSpPr>
          <p:nvPr/>
        </p:nvSpPr>
        <p:spPr bwMode="auto">
          <a:xfrm>
            <a:off x="1187624" y="332656"/>
            <a:ext cx="6481762" cy="576263"/>
          </a:xfrm>
          <a:prstGeom prst="rect">
            <a:avLst/>
          </a:prstGeom>
        </p:spPr>
        <p:txBody>
          <a:bodyPr wrap="none" fromWordArt="1">
            <a:prstTxWarp prst="textPlain">
              <a:avLst>
                <a:gd name="adj" fmla="val 50000"/>
              </a:avLst>
            </a:prstTxWarp>
          </a:bodyPr>
          <a:lstStyle/>
          <a:p>
            <a:pPr algn="ctr"/>
            <a:r>
              <a:rPr lang="tr-TR" sz="4200" b="1" kern="10" dirty="0">
                <a:ln w="19050">
                  <a:solidFill>
                    <a:schemeClr val="bg1"/>
                  </a:solidFill>
                  <a:round/>
                  <a:headEnd/>
                  <a:tailEnd/>
                </a:ln>
                <a:solidFill>
                  <a:schemeClr val="accent2"/>
                </a:solidFill>
                <a:latin typeface="Comic Sans MS" pitchFamily="66" charset="0"/>
              </a:rPr>
              <a:t>GÜVENLİK VE SAĞLIK İŞARETLERİ</a:t>
            </a:r>
          </a:p>
        </p:txBody>
      </p:sp>
      <p:pic>
        <p:nvPicPr>
          <p:cNvPr id="574468" name="Picture 10" descr="Picture59"/>
          <p:cNvPicPr>
            <a:picLocks noChangeAspect="1" noChangeArrowheads="1"/>
          </p:cNvPicPr>
          <p:nvPr/>
        </p:nvPicPr>
        <p:blipFill>
          <a:blip r:embed="rId3" cstate="print"/>
          <a:srcRect/>
          <a:stretch>
            <a:fillRect/>
          </a:stretch>
        </p:blipFill>
        <p:spPr bwMode="auto">
          <a:xfrm>
            <a:off x="5220072" y="4293096"/>
            <a:ext cx="2016125" cy="1933575"/>
          </a:xfrm>
          <a:prstGeom prst="rect">
            <a:avLst/>
          </a:prstGeom>
          <a:noFill/>
          <a:ln w="9525">
            <a:noFill/>
            <a:miter lim="800000"/>
            <a:headEnd/>
            <a:tailEnd/>
          </a:ln>
        </p:spPr>
      </p:pic>
      <p:pic>
        <p:nvPicPr>
          <p:cNvPr id="574469" name="Picture 11" descr="safety_main"/>
          <p:cNvPicPr>
            <a:picLocks noChangeAspect="1" noChangeArrowheads="1"/>
          </p:cNvPicPr>
          <p:nvPr/>
        </p:nvPicPr>
        <p:blipFill>
          <a:blip r:embed="rId4" cstate="print"/>
          <a:srcRect/>
          <a:stretch>
            <a:fillRect/>
          </a:stretch>
        </p:blipFill>
        <p:spPr bwMode="auto">
          <a:xfrm>
            <a:off x="899592" y="4326172"/>
            <a:ext cx="1944216" cy="1955170"/>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214313" y="1600200"/>
            <a:ext cx="8678862" cy="1892300"/>
          </a:xfrm>
          <a:noFill/>
        </p:spPr>
        <p:txBody>
          <a:bodyPr lIns="91430" tIns="45715" rIns="91430" bIns="45715">
            <a:noAutofit/>
          </a:bodyPr>
          <a:lstStyle/>
          <a:p>
            <a:pPr marL="401638" indent="-401638" algn="just" defTabSz="1071563">
              <a:lnSpc>
                <a:spcPct val="150000"/>
              </a:lnSpc>
              <a:buFont typeface="Wingdings" pitchFamily="2" charset="2"/>
              <a:buChar char="v"/>
            </a:pPr>
            <a:r>
              <a:rPr lang="tr-TR" b="1" dirty="0" smtClean="0">
                <a:solidFill>
                  <a:srgbClr val="FF0000"/>
                </a:solidFill>
                <a:latin typeface="Comic Sans MS" pitchFamily="66" charset="0"/>
              </a:rPr>
              <a:t>YASAK İŞARETİ :</a:t>
            </a:r>
            <a:r>
              <a:rPr lang="tr-TR" b="1" dirty="0" smtClean="0">
                <a:latin typeface="Comic Sans MS" pitchFamily="66" charset="0"/>
              </a:rPr>
              <a:t> </a:t>
            </a:r>
            <a:r>
              <a:rPr lang="tr-TR" dirty="0" smtClean="0">
                <a:latin typeface="Comic Sans MS" pitchFamily="66" charset="0"/>
              </a:rPr>
              <a:t>Tehlikeye neden olacak veya tehlikeye maruz bırakacak bir davranışı yasaklayan işaretidir.</a:t>
            </a:r>
          </a:p>
          <a:p>
            <a:pPr marL="401638" indent="-401638" algn="just" defTabSz="1071563">
              <a:lnSpc>
                <a:spcPct val="150000"/>
              </a:lnSpc>
              <a:buFont typeface="Wingdings" pitchFamily="2" charset="2"/>
              <a:buChar char="v"/>
            </a:pPr>
            <a:r>
              <a:rPr lang="tr-TR" b="1" dirty="0" smtClean="0">
                <a:solidFill>
                  <a:srgbClr val="FFC000"/>
                </a:solidFill>
                <a:latin typeface="Comic Sans MS" pitchFamily="66" charset="0"/>
              </a:rPr>
              <a:t>UYARI İŞARETİ : </a:t>
            </a:r>
            <a:r>
              <a:rPr lang="tr-TR" dirty="0" smtClean="0">
                <a:latin typeface="Comic Sans MS" pitchFamily="66" charset="0"/>
              </a:rPr>
              <a:t>Bir tehlikeye neden olabilecek veya zarar verecek durum hakkında uyarıda bulunan işaretidir.</a:t>
            </a:r>
          </a:p>
        </p:txBody>
      </p:sp>
      <p:sp>
        <p:nvSpPr>
          <p:cNvPr id="576515" name="WordArt 4"/>
          <p:cNvSpPr>
            <a:spLocks noChangeArrowheads="1" noChangeShapeType="1" noTextEdit="1"/>
          </p:cNvSpPr>
          <p:nvPr/>
        </p:nvSpPr>
        <p:spPr bwMode="auto">
          <a:xfrm>
            <a:off x="1331640" y="548680"/>
            <a:ext cx="6481762" cy="576263"/>
          </a:xfrm>
          <a:prstGeom prst="rect">
            <a:avLst/>
          </a:prstGeom>
        </p:spPr>
        <p:txBody>
          <a:bodyPr wrap="none" fromWordArt="1">
            <a:prstTxWarp prst="textPlain">
              <a:avLst>
                <a:gd name="adj" fmla="val 50000"/>
              </a:avLst>
            </a:prstTxWarp>
          </a:bodyPr>
          <a:lstStyle/>
          <a:p>
            <a:pPr algn="ctr"/>
            <a:r>
              <a:rPr lang="tr-TR" sz="4200" b="1" kern="10" dirty="0">
                <a:ln w="19050">
                  <a:solidFill>
                    <a:schemeClr val="bg1"/>
                  </a:solidFill>
                  <a:round/>
                  <a:headEnd/>
                  <a:tailEnd/>
                </a:ln>
                <a:solidFill>
                  <a:schemeClr val="accent2"/>
                </a:solidFill>
                <a:latin typeface="Comic Sans MS" pitchFamily="66" charset="0"/>
              </a:rPr>
              <a:t>GÜVENLİK VE SAĞLIK İŞARETLERİ</a:t>
            </a:r>
          </a:p>
        </p:txBody>
      </p:sp>
      <p:pic>
        <p:nvPicPr>
          <p:cNvPr id="576516" name="Picture 2" descr="C:\Users\Ozlem\Desktop\c-113.png"/>
          <p:cNvPicPr>
            <a:picLocks noChangeAspect="1" noChangeArrowheads="1"/>
          </p:cNvPicPr>
          <p:nvPr/>
        </p:nvPicPr>
        <p:blipFill>
          <a:blip r:embed="rId3" cstate="print"/>
          <a:srcRect/>
          <a:stretch>
            <a:fillRect/>
          </a:stretch>
        </p:blipFill>
        <p:spPr bwMode="auto">
          <a:xfrm>
            <a:off x="395536" y="4437112"/>
            <a:ext cx="1312863" cy="2088232"/>
          </a:xfrm>
          <a:prstGeom prst="rect">
            <a:avLst/>
          </a:prstGeom>
          <a:noFill/>
          <a:ln w="9525">
            <a:noFill/>
            <a:miter lim="800000"/>
            <a:headEnd/>
            <a:tailEnd/>
          </a:ln>
        </p:spPr>
      </p:pic>
      <p:pic>
        <p:nvPicPr>
          <p:cNvPr id="576517" name="Picture 4" descr="C:\Users\Ozlem\Desktop\c-115.png"/>
          <p:cNvPicPr>
            <a:picLocks noChangeAspect="1" noChangeArrowheads="1"/>
          </p:cNvPicPr>
          <p:nvPr/>
        </p:nvPicPr>
        <p:blipFill>
          <a:blip r:embed="rId4" cstate="print"/>
          <a:srcRect/>
          <a:stretch>
            <a:fillRect/>
          </a:stretch>
        </p:blipFill>
        <p:spPr bwMode="auto">
          <a:xfrm>
            <a:off x="1907704" y="4437112"/>
            <a:ext cx="1296144" cy="2089199"/>
          </a:xfrm>
          <a:prstGeom prst="rect">
            <a:avLst/>
          </a:prstGeom>
          <a:noFill/>
          <a:ln w="9525">
            <a:noFill/>
            <a:miter lim="800000"/>
            <a:headEnd/>
            <a:tailEnd/>
          </a:ln>
        </p:spPr>
      </p:pic>
      <p:pic>
        <p:nvPicPr>
          <p:cNvPr id="576518" name="Picture 7" descr="C:\Users\Ozlem\Desktop\c-127.png"/>
          <p:cNvPicPr>
            <a:picLocks noChangeAspect="1" noChangeArrowheads="1"/>
          </p:cNvPicPr>
          <p:nvPr/>
        </p:nvPicPr>
        <p:blipFill>
          <a:blip r:embed="rId5" cstate="print"/>
          <a:srcRect/>
          <a:stretch>
            <a:fillRect/>
          </a:stretch>
        </p:blipFill>
        <p:spPr bwMode="auto">
          <a:xfrm>
            <a:off x="5004048" y="4437112"/>
            <a:ext cx="1310983" cy="2088232"/>
          </a:xfrm>
          <a:prstGeom prst="rect">
            <a:avLst/>
          </a:prstGeom>
          <a:noFill/>
          <a:ln w="9525">
            <a:noFill/>
            <a:miter lim="800000"/>
            <a:headEnd/>
            <a:tailEnd/>
          </a:ln>
        </p:spPr>
      </p:pic>
      <p:pic>
        <p:nvPicPr>
          <p:cNvPr id="576519" name="Picture 8" descr="C:\Users\Ozlem\Desktop\c-128.png"/>
          <p:cNvPicPr>
            <a:picLocks noChangeAspect="1" noChangeArrowheads="1"/>
          </p:cNvPicPr>
          <p:nvPr/>
        </p:nvPicPr>
        <p:blipFill>
          <a:blip r:embed="rId6" cstate="print"/>
          <a:srcRect/>
          <a:stretch>
            <a:fillRect/>
          </a:stretch>
        </p:blipFill>
        <p:spPr bwMode="auto">
          <a:xfrm>
            <a:off x="6516216" y="4437112"/>
            <a:ext cx="1272962" cy="2088232"/>
          </a:xfrm>
          <a:prstGeom prst="rect">
            <a:avLst/>
          </a:prstGeom>
          <a:noFill/>
          <a:ln w="9525">
            <a:noFill/>
            <a:miter lim="800000"/>
            <a:headEnd/>
            <a:tailEnd/>
          </a:ln>
        </p:spPr>
      </p:pic>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76238" y="279400"/>
            <a:ext cx="8534400" cy="461665"/>
          </a:xfrm>
          <a:prstGeom prst="rect">
            <a:avLst/>
          </a:prstGeom>
          <a:noFill/>
          <a:ln w="9525">
            <a:noFill/>
            <a:miter lim="800000"/>
            <a:headEnd/>
            <a:tailEnd/>
          </a:ln>
        </p:spPr>
        <p:txBody>
          <a:bodyPr>
            <a:spAutoFit/>
          </a:bodyPr>
          <a:lstStyle/>
          <a:p>
            <a:pPr algn="ctr"/>
            <a:r>
              <a:rPr lang="tr-TR" sz="2400" b="1" dirty="0">
                <a:solidFill>
                  <a:schemeClr val="accent2"/>
                </a:solidFill>
                <a:latin typeface="Comic Sans MS" pitchFamily="66" charset="0"/>
                <a:cs typeface="Arial" pitchFamily="34" charset="0"/>
              </a:rPr>
              <a:t>Türkiye'de Çal</a:t>
            </a:r>
            <a:r>
              <a:rPr lang="tr-TR" sz="2400" b="1" dirty="0">
                <a:solidFill>
                  <a:schemeClr val="accent2"/>
                </a:solidFill>
                <a:latin typeface="Comic Sans MS" pitchFamily="66" charset="0"/>
              </a:rPr>
              <a:t>ış</a:t>
            </a:r>
            <a:r>
              <a:rPr lang="tr-TR" sz="2400" b="1" dirty="0">
                <a:solidFill>
                  <a:schemeClr val="accent2"/>
                </a:solidFill>
                <a:latin typeface="Comic Sans MS" pitchFamily="66" charset="0"/>
                <a:cs typeface="Arial" pitchFamily="34" charset="0"/>
              </a:rPr>
              <a:t>ma Ya</a:t>
            </a:r>
            <a:r>
              <a:rPr lang="tr-TR" sz="2400" b="1" dirty="0">
                <a:solidFill>
                  <a:schemeClr val="accent2"/>
                </a:solidFill>
                <a:latin typeface="Comic Sans MS" pitchFamily="66" charset="0"/>
              </a:rPr>
              <a:t>ş</a:t>
            </a:r>
            <a:r>
              <a:rPr lang="tr-TR" sz="2400" b="1" dirty="0">
                <a:solidFill>
                  <a:schemeClr val="accent2"/>
                </a:solidFill>
                <a:latin typeface="Comic Sans MS" pitchFamily="66" charset="0"/>
                <a:cs typeface="Arial" pitchFamily="34" charset="0"/>
              </a:rPr>
              <a:t>am</a:t>
            </a:r>
            <a:r>
              <a:rPr lang="tr-TR" sz="2400" b="1" dirty="0">
                <a:solidFill>
                  <a:schemeClr val="accent2"/>
                </a:solidFill>
                <a:latin typeface="Comic Sans MS" pitchFamily="66" charset="0"/>
              </a:rPr>
              <a:t>ı</a:t>
            </a:r>
            <a:r>
              <a:rPr lang="tr-TR" sz="2400" b="1" dirty="0">
                <a:solidFill>
                  <a:schemeClr val="accent2"/>
                </a:solidFill>
                <a:latin typeface="Comic Sans MS" pitchFamily="66" charset="0"/>
                <a:cs typeface="Arial" pitchFamily="34" charset="0"/>
              </a:rPr>
              <a:t>na </a:t>
            </a:r>
            <a:r>
              <a:rPr lang="tr-TR" sz="2400" b="1" dirty="0">
                <a:solidFill>
                  <a:schemeClr val="accent2"/>
                </a:solidFill>
                <a:latin typeface="Comic Sans MS" pitchFamily="66" charset="0"/>
              </a:rPr>
              <a:t>İ</a:t>
            </a:r>
            <a:r>
              <a:rPr lang="tr-TR" sz="2400" b="1" dirty="0">
                <a:solidFill>
                  <a:schemeClr val="accent2"/>
                </a:solidFill>
                <a:latin typeface="Comic Sans MS" pitchFamily="66" charset="0"/>
                <a:cs typeface="Arial" pitchFamily="34" charset="0"/>
              </a:rPr>
              <a:t>li</a:t>
            </a:r>
            <a:r>
              <a:rPr lang="tr-TR" sz="2400" b="1" dirty="0">
                <a:solidFill>
                  <a:schemeClr val="accent2"/>
                </a:solidFill>
                <a:latin typeface="Comic Sans MS" pitchFamily="66" charset="0"/>
              </a:rPr>
              <a:t>ş</a:t>
            </a:r>
            <a:r>
              <a:rPr lang="tr-TR" sz="2400" b="1" dirty="0">
                <a:solidFill>
                  <a:schemeClr val="accent2"/>
                </a:solidFill>
                <a:latin typeface="Comic Sans MS" pitchFamily="66" charset="0"/>
                <a:cs typeface="Arial" pitchFamily="34" charset="0"/>
              </a:rPr>
              <a:t>kin Yap</a:t>
            </a:r>
            <a:r>
              <a:rPr lang="tr-TR" sz="2400" b="1" dirty="0">
                <a:solidFill>
                  <a:schemeClr val="accent2"/>
                </a:solidFill>
                <a:latin typeface="Comic Sans MS" pitchFamily="66" charset="0"/>
              </a:rPr>
              <a:t>ı</a:t>
            </a:r>
            <a:r>
              <a:rPr lang="tr-TR" sz="2400" b="1" dirty="0">
                <a:solidFill>
                  <a:schemeClr val="accent2"/>
                </a:solidFill>
                <a:latin typeface="Comic Sans MS" pitchFamily="66" charset="0"/>
                <a:cs typeface="Arial" pitchFamily="34" charset="0"/>
              </a:rPr>
              <a:t>lanma</a:t>
            </a:r>
            <a:endParaRPr lang="tr-TR" sz="2400" b="1" dirty="0">
              <a:solidFill>
                <a:schemeClr val="accent2"/>
              </a:solidFill>
              <a:latin typeface="Comic Sans MS" pitchFamily="66" charset="0"/>
            </a:endParaRPr>
          </a:p>
        </p:txBody>
      </p:sp>
      <p:grpSp>
        <p:nvGrpSpPr>
          <p:cNvPr id="2" name="Group 3"/>
          <p:cNvGrpSpPr>
            <a:grpSpLocks/>
          </p:cNvGrpSpPr>
          <p:nvPr/>
        </p:nvGrpSpPr>
        <p:grpSpPr bwMode="auto">
          <a:xfrm>
            <a:off x="395536" y="908720"/>
            <a:ext cx="8153400" cy="5760640"/>
            <a:chOff x="-3" y="534"/>
            <a:chExt cx="4049" cy="3689"/>
          </a:xfrm>
        </p:grpSpPr>
        <p:grpSp>
          <p:nvGrpSpPr>
            <p:cNvPr id="3" name="Group 4"/>
            <p:cNvGrpSpPr>
              <a:grpSpLocks/>
            </p:cNvGrpSpPr>
            <p:nvPr/>
          </p:nvGrpSpPr>
          <p:grpSpPr bwMode="auto">
            <a:xfrm>
              <a:off x="0" y="537"/>
              <a:ext cx="4043" cy="3683"/>
              <a:chOff x="0" y="537"/>
              <a:chExt cx="4043" cy="3683"/>
            </a:xfrm>
          </p:grpSpPr>
          <p:grpSp>
            <p:nvGrpSpPr>
              <p:cNvPr id="4" name="Group 5"/>
              <p:cNvGrpSpPr>
                <a:grpSpLocks/>
              </p:cNvGrpSpPr>
              <p:nvPr/>
            </p:nvGrpSpPr>
            <p:grpSpPr bwMode="auto">
              <a:xfrm>
                <a:off x="0" y="537"/>
                <a:ext cx="1093" cy="403"/>
                <a:chOff x="0" y="537"/>
                <a:chExt cx="1093" cy="403"/>
              </a:xfrm>
            </p:grpSpPr>
            <p:sp>
              <p:nvSpPr>
                <p:cNvPr id="22586" name="Rectangle 6"/>
                <p:cNvSpPr>
                  <a:spLocks noChangeArrowheads="1"/>
                </p:cNvSpPr>
                <p:nvPr/>
              </p:nvSpPr>
              <p:spPr bwMode="auto">
                <a:xfrm>
                  <a:off x="43" y="537"/>
                  <a:ext cx="1007" cy="403"/>
                </a:xfrm>
                <a:prstGeom prst="rect">
                  <a:avLst/>
                </a:prstGeom>
                <a:noFill/>
                <a:ln w="9525">
                  <a:noFill/>
                  <a:miter lim="800000"/>
                  <a:headEnd/>
                  <a:tailEnd/>
                </a:ln>
              </p:spPr>
              <p:txBody>
                <a:bodyPr/>
                <a:lstStyle/>
                <a:p>
                  <a:pPr algn="ctr"/>
                  <a:r>
                    <a:rPr lang="tr-TR" sz="1400" b="1" dirty="0">
                      <a:latin typeface="Comic Sans MS" pitchFamily="66" charset="0"/>
                      <a:cs typeface="Arial" pitchFamily="34" charset="0"/>
                    </a:rPr>
                    <a:t>TARAFLAR</a:t>
                  </a:r>
                  <a:endParaRPr lang="tr-TR" sz="1400" b="1" dirty="0">
                    <a:latin typeface="Comic Sans MS" pitchFamily="66" charset="0"/>
                    <a:cs typeface="Times New Roman" pitchFamily="18" charset="0"/>
                  </a:endParaRPr>
                </a:p>
                <a:p>
                  <a:pPr algn="ctr" eaLnBrk="0" hangingPunct="0"/>
                  <a:endParaRPr lang="tr-TR" sz="1400" b="1" dirty="0">
                    <a:latin typeface="Comic Sans MS" pitchFamily="66" charset="0"/>
                  </a:endParaRPr>
                </a:p>
              </p:txBody>
            </p:sp>
            <p:sp>
              <p:nvSpPr>
                <p:cNvPr id="22587" name="Rectangle 7"/>
                <p:cNvSpPr>
                  <a:spLocks noChangeArrowheads="1"/>
                </p:cNvSpPr>
                <p:nvPr/>
              </p:nvSpPr>
              <p:spPr bwMode="auto">
                <a:xfrm>
                  <a:off x="0" y="537"/>
                  <a:ext cx="1093" cy="40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5" name="Group 8"/>
              <p:cNvGrpSpPr>
                <a:grpSpLocks/>
              </p:cNvGrpSpPr>
              <p:nvPr/>
            </p:nvGrpSpPr>
            <p:grpSpPr bwMode="auto">
              <a:xfrm>
                <a:off x="1093" y="537"/>
                <a:ext cx="1390" cy="403"/>
                <a:chOff x="1093" y="537"/>
                <a:chExt cx="1390" cy="403"/>
              </a:xfrm>
            </p:grpSpPr>
            <p:sp>
              <p:nvSpPr>
                <p:cNvPr id="22584" name="Rectangle 9"/>
                <p:cNvSpPr>
                  <a:spLocks noChangeArrowheads="1"/>
                </p:cNvSpPr>
                <p:nvPr/>
              </p:nvSpPr>
              <p:spPr bwMode="auto">
                <a:xfrm>
                  <a:off x="1136" y="537"/>
                  <a:ext cx="1304" cy="403"/>
                </a:xfrm>
                <a:prstGeom prst="rect">
                  <a:avLst/>
                </a:prstGeom>
                <a:noFill/>
                <a:ln w="9525">
                  <a:noFill/>
                  <a:miter lim="800000"/>
                  <a:headEnd/>
                  <a:tailEnd/>
                </a:ln>
              </p:spPr>
              <p:txBody>
                <a:bodyPr/>
                <a:lstStyle/>
                <a:p>
                  <a:pPr algn="ctr"/>
                  <a:r>
                    <a:rPr lang="tr-TR" sz="1400" b="1">
                      <a:latin typeface="Comic Sans MS" pitchFamily="66" charset="0"/>
                      <a:cs typeface="Arial" pitchFamily="34" charset="0"/>
                    </a:rPr>
                    <a:t>ORGANLAR- ARAÇLAR</a:t>
                  </a:r>
                  <a:endParaRPr lang="tr-TR" sz="1400" b="1">
                    <a:latin typeface="Comic Sans MS" pitchFamily="66" charset="0"/>
                  </a:endParaRPr>
                </a:p>
              </p:txBody>
            </p:sp>
            <p:sp>
              <p:nvSpPr>
                <p:cNvPr id="22585" name="Rectangle 10"/>
                <p:cNvSpPr>
                  <a:spLocks noChangeArrowheads="1"/>
                </p:cNvSpPr>
                <p:nvPr/>
              </p:nvSpPr>
              <p:spPr bwMode="auto">
                <a:xfrm>
                  <a:off x="1093" y="537"/>
                  <a:ext cx="1390" cy="40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6" name="Group 11"/>
              <p:cNvGrpSpPr>
                <a:grpSpLocks/>
              </p:cNvGrpSpPr>
              <p:nvPr/>
            </p:nvGrpSpPr>
            <p:grpSpPr bwMode="auto">
              <a:xfrm>
                <a:off x="2483" y="537"/>
                <a:ext cx="1560" cy="403"/>
                <a:chOff x="2483" y="537"/>
                <a:chExt cx="1560" cy="403"/>
              </a:xfrm>
            </p:grpSpPr>
            <p:sp>
              <p:nvSpPr>
                <p:cNvPr id="22582" name="Rectangle 12"/>
                <p:cNvSpPr>
                  <a:spLocks noChangeArrowheads="1"/>
                </p:cNvSpPr>
                <p:nvPr/>
              </p:nvSpPr>
              <p:spPr bwMode="auto">
                <a:xfrm>
                  <a:off x="2526" y="537"/>
                  <a:ext cx="1474" cy="403"/>
                </a:xfrm>
                <a:prstGeom prst="rect">
                  <a:avLst/>
                </a:prstGeom>
                <a:noFill/>
                <a:ln w="9525">
                  <a:noFill/>
                  <a:miter lim="800000"/>
                  <a:headEnd/>
                  <a:tailEnd/>
                </a:ln>
              </p:spPr>
              <p:txBody>
                <a:bodyPr/>
                <a:lstStyle/>
                <a:p>
                  <a:pPr algn="ctr"/>
                  <a:r>
                    <a:rPr lang="tr-TR" sz="1400" b="1">
                      <a:latin typeface="Comic Sans MS" pitchFamily="66" charset="0"/>
                      <a:cs typeface="Arial" pitchFamily="34" charset="0"/>
                    </a:rPr>
                    <a:t>İŞLEVLERİ</a:t>
                  </a:r>
                  <a:endParaRPr lang="tr-TR" sz="1400" b="1">
                    <a:latin typeface="Comic Sans MS" pitchFamily="66" charset="0"/>
                    <a:cs typeface="Times New Roman" pitchFamily="18" charset="0"/>
                  </a:endParaRPr>
                </a:p>
                <a:p>
                  <a:pPr algn="ctr" eaLnBrk="0" hangingPunct="0"/>
                  <a:endParaRPr lang="tr-TR" sz="1400" b="1">
                    <a:latin typeface="Comic Sans MS" pitchFamily="66" charset="0"/>
                  </a:endParaRPr>
                </a:p>
              </p:txBody>
            </p:sp>
            <p:sp>
              <p:nvSpPr>
                <p:cNvPr id="22583" name="Rectangle 13"/>
                <p:cNvSpPr>
                  <a:spLocks noChangeArrowheads="1"/>
                </p:cNvSpPr>
                <p:nvPr/>
              </p:nvSpPr>
              <p:spPr bwMode="auto">
                <a:xfrm>
                  <a:off x="2483" y="537"/>
                  <a:ext cx="1560" cy="40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7" name="Group 14"/>
              <p:cNvGrpSpPr>
                <a:grpSpLocks/>
              </p:cNvGrpSpPr>
              <p:nvPr/>
            </p:nvGrpSpPr>
            <p:grpSpPr bwMode="auto">
              <a:xfrm>
                <a:off x="0" y="940"/>
                <a:ext cx="1093" cy="1323"/>
                <a:chOff x="0" y="940"/>
                <a:chExt cx="1093" cy="1323"/>
              </a:xfrm>
            </p:grpSpPr>
            <p:sp>
              <p:nvSpPr>
                <p:cNvPr id="22580" name="Rectangle 15"/>
                <p:cNvSpPr>
                  <a:spLocks noChangeArrowheads="1"/>
                </p:cNvSpPr>
                <p:nvPr/>
              </p:nvSpPr>
              <p:spPr bwMode="auto">
                <a:xfrm>
                  <a:off x="43" y="940"/>
                  <a:ext cx="1007" cy="1323"/>
                </a:xfrm>
                <a:prstGeom prst="rect">
                  <a:avLst/>
                </a:prstGeom>
                <a:noFill/>
                <a:ln w="9525">
                  <a:noFill/>
                  <a:miter lim="800000"/>
                  <a:headEnd/>
                  <a:tailEnd/>
                </a:ln>
              </p:spPr>
              <p:txBody>
                <a:bodyPr/>
                <a:lstStyle/>
                <a:p>
                  <a:pPr algn="ctr"/>
                  <a:r>
                    <a:rPr lang="tr-TR" sz="1400" b="1">
                      <a:latin typeface="Comic Sans MS" pitchFamily="66" charset="0"/>
                      <a:cs typeface="Arial" pitchFamily="34" charset="0"/>
                    </a:rPr>
                    <a:t>Devlet</a:t>
                  </a:r>
                  <a:endParaRPr lang="tr-TR" sz="1400" b="1">
                    <a:latin typeface="Comic Sans MS" pitchFamily="66" charset="0"/>
                    <a:cs typeface="Times New Roman" pitchFamily="18" charset="0"/>
                  </a:endParaRPr>
                </a:p>
                <a:p>
                  <a:pPr algn="ctr" eaLnBrk="0" hangingPunct="0"/>
                  <a:endParaRPr lang="tr-TR" sz="1400" b="1">
                    <a:latin typeface="Comic Sans MS" pitchFamily="66" charset="0"/>
                  </a:endParaRPr>
                </a:p>
              </p:txBody>
            </p:sp>
            <p:sp>
              <p:nvSpPr>
                <p:cNvPr id="22581" name="Rectangle 16"/>
                <p:cNvSpPr>
                  <a:spLocks noChangeArrowheads="1"/>
                </p:cNvSpPr>
                <p:nvPr/>
              </p:nvSpPr>
              <p:spPr bwMode="auto">
                <a:xfrm>
                  <a:off x="0" y="940"/>
                  <a:ext cx="1093" cy="132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8" name="Group 17"/>
              <p:cNvGrpSpPr>
                <a:grpSpLocks/>
              </p:cNvGrpSpPr>
              <p:nvPr/>
            </p:nvGrpSpPr>
            <p:grpSpPr bwMode="auto">
              <a:xfrm>
                <a:off x="1093" y="940"/>
                <a:ext cx="1390" cy="1323"/>
                <a:chOff x="1093" y="940"/>
                <a:chExt cx="1390" cy="1323"/>
              </a:xfrm>
            </p:grpSpPr>
            <p:sp>
              <p:nvSpPr>
                <p:cNvPr id="22578" name="Rectangle 18"/>
                <p:cNvSpPr>
                  <a:spLocks noChangeArrowheads="1"/>
                </p:cNvSpPr>
                <p:nvPr/>
              </p:nvSpPr>
              <p:spPr bwMode="auto">
                <a:xfrm>
                  <a:off x="1136" y="940"/>
                  <a:ext cx="1304" cy="1323"/>
                </a:xfrm>
                <a:prstGeom prst="rect">
                  <a:avLst/>
                </a:prstGeom>
                <a:noFill/>
                <a:ln w="9525">
                  <a:noFill/>
                  <a:miter lim="800000"/>
                  <a:headEnd/>
                  <a:tailEnd/>
                </a:ln>
              </p:spPr>
              <p:txBody>
                <a:bodyPr/>
                <a:lstStyle/>
                <a:p>
                  <a:r>
                    <a:rPr lang="tr-TR" sz="1400" b="1">
                      <a:latin typeface="Comic Sans MS" pitchFamily="66" charset="0"/>
                      <a:cs typeface="Arial" pitchFamily="34" charset="0"/>
                    </a:rPr>
                    <a:t>Çal</a:t>
                  </a:r>
                  <a:r>
                    <a:rPr lang="tr-TR" sz="1400" b="1">
                      <a:latin typeface="Comic Sans MS" pitchFamily="66" charset="0"/>
                    </a:rPr>
                    <a:t>ış</a:t>
                  </a:r>
                  <a:r>
                    <a:rPr lang="tr-TR" sz="1400" b="1">
                      <a:latin typeface="Comic Sans MS" pitchFamily="66" charset="0"/>
                      <a:cs typeface="Arial" pitchFamily="34" charset="0"/>
                    </a:rPr>
                    <a:t>ma ve Sosyal Güvenlik Bakanl</a:t>
                  </a:r>
                  <a:r>
                    <a:rPr lang="tr-TR" sz="1400" b="1">
                      <a:latin typeface="Comic Sans MS" pitchFamily="66" charset="0"/>
                    </a:rPr>
                    <a:t>ığı</a:t>
                  </a:r>
                  <a:endParaRPr lang="tr-TR" sz="1400" b="1">
                    <a:latin typeface="Comic Sans MS" pitchFamily="66" charset="0"/>
                    <a:cs typeface="Times New Roman" pitchFamily="18" charset="0"/>
                  </a:endParaRPr>
                </a:p>
                <a:p>
                  <a:pPr eaLnBrk="0" hangingPunct="0"/>
                  <a:r>
                    <a:rPr lang="tr-TR" sz="1400" b="1">
                      <a:latin typeface="Comic Sans MS" pitchFamily="66" charset="0"/>
                      <a:cs typeface="Arial" pitchFamily="34" charset="0"/>
                    </a:rPr>
                    <a:t>Sa</a:t>
                  </a:r>
                  <a:r>
                    <a:rPr lang="tr-TR" sz="1400" b="1">
                      <a:latin typeface="Comic Sans MS" pitchFamily="66" charset="0"/>
                    </a:rPr>
                    <a:t>ğ</a:t>
                  </a:r>
                  <a:r>
                    <a:rPr lang="tr-TR" sz="1400" b="1">
                      <a:latin typeface="Comic Sans MS" pitchFamily="66" charset="0"/>
                      <a:cs typeface="Arial" pitchFamily="34" charset="0"/>
                    </a:rPr>
                    <a:t>l</a:t>
                  </a:r>
                  <a:r>
                    <a:rPr lang="tr-TR" sz="1400" b="1">
                      <a:latin typeface="Comic Sans MS" pitchFamily="66" charset="0"/>
                    </a:rPr>
                    <a:t>ı</a:t>
                  </a:r>
                  <a:r>
                    <a:rPr lang="tr-TR" sz="1400" b="1">
                      <a:latin typeface="Comic Sans MS" pitchFamily="66" charset="0"/>
                      <a:cs typeface="Arial" pitchFamily="34" charset="0"/>
                    </a:rPr>
                    <a:t>k Bakanl</a:t>
                  </a:r>
                  <a:r>
                    <a:rPr lang="tr-TR" sz="1400" b="1">
                      <a:latin typeface="Comic Sans MS" pitchFamily="66" charset="0"/>
                    </a:rPr>
                    <a:t>ığı</a:t>
                  </a:r>
                  <a:r>
                    <a:rPr lang="tr-TR" sz="1400" b="1">
                      <a:latin typeface="Comic Sans MS" pitchFamily="66" charset="0"/>
                      <a:cs typeface="Arial" pitchFamily="34" charset="0"/>
                    </a:rPr>
                    <a:t> </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79" name="Rectangle 19"/>
                <p:cNvSpPr>
                  <a:spLocks noChangeArrowheads="1"/>
                </p:cNvSpPr>
                <p:nvPr/>
              </p:nvSpPr>
              <p:spPr bwMode="auto">
                <a:xfrm>
                  <a:off x="1093" y="940"/>
                  <a:ext cx="1390" cy="132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9" name="Group 20"/>
              <p:cNvGrpSpPr>
                <a:grpSpLocks/>
              </p:cNvGrpSpPr>
              <p:nvPr/>
            </p:nvGrpSpPr>
            <p:grpSpPr bwMode="auto">
              <a:xfrm>
                <a:off x="2483" y="940"/>
                <a:ext cx="1560" cy="1323"/>
                <a:chOff x="2483" y="940"/>
                <a:chExt cx="1560" cy="1323"/>
              </a:xfrm>
            </p:grpSpPr>
            <p:sp>
              <p:nvSpPr>
                <p:cNvPr id="22576" name="Rectangle 21"/>
                <p:cNvSpPr>
                  <a:spLocks noChangeArrowheads="1"/>
                </p:cNvSpPr>
                <p:nvPr/>
              </p:nvSpPr>
              <p:spPr bwMode="auto">
                <a:xfrm>
                  <a:off x="2526" y="940"/>
                  <a:ext cx="1474" cy="1323"/>
                </a:xfrm>
                <a:prstGeom prst="rect">
                  <a:avLst/>
                </a:prstGeom>
                <a:noFill/>
                <a:ln w="9525">
                  <a:noFill/>
                  <a:miter lim="800000"/>
                  <a:headEnd/>
                  <a:tailEnd/>
                </a:ln>
              </p:spPr>
              <p:txBody>
                <a:bodyPr/>
                <a:lstStyle/>
                <a:p>
                  <a:r>
                    <a:rPr lang="tr-TR" sz="1400" b="1">
                      <a:latin typeface="Comic Sans MS" pitchFamily="66" charset="0"/>
                      <a:cs typeface="Arial" pitchFamily="34" charset="0"/>
                    </a:rPr>
                    <a:t>Denetim</a:t>
                  </a:r>
                  <a:endParaRPr lang="tr-TR" sz="1400" b="1">
                    <a:latin typeface="Comic Sans MS" pitchFamily="66" charset="0"/>
                    <a:cs typeface="Times New Roman" pitchFamily="18" charset="0"/>
                  </a:endParaRPr>
                </a:p>
                <a:p>
                  <a:pPr eaLnBrk="0" hangingPunct="0"/>
                  <a:r>
                    <a:rPr lang="tr-TR" sz="1400" b="1">
                      <a:latin typeface="Comic Sans MS" pitchFamily="66" charset="0"/>
                      <a:cs typeface="Arial" pitchFamily="34" charset="0"/>
                    </a:rPr>
                    <a:t>Koruma</a:t>
                  </a:r>
                  <a:endParaRPr lang="tr-TR" sz="1400" b="1">
                    <a:latin typeface="Comic Sans MS" pitchFamily="66" charset="0"/>
                    <a:cs typeface="Times New Roman" pitchFamily="18" charset="0"/>
                  </a:endParaRPr>
                </a:p>
                <a:p>
                  <a:pPr eaLnBrk="0" hangingPunct="0"/>
                  <a:r>
                    <a:rPr lang="tr-TR" sz="1400" b="1">
                      <a:latin typeface="Comic Sans MS" pitchFamily="66" charset="0"/>
                      <a:cs typeface="Arial" pitchFamily="34" charset="0"/>
                    </a:rPr>
                    <a:t>Sosyal Güvenlik </a:t>
                  </a:r>
                  <a:r>
                    <a:rPr lang="tr-TR" sz="1400" b="1" i="1">
                      <a:latin typeface="Comic Sans MS" pitchFamily="66" charset="0"/>
                      <a:cs typeface="Arial" pitchFamily="34" charset="0"/>
                    </a:rPr>
                    <a:t>(SSK, Emekli Sand</a:t>
                  </a:r>
                  <a:r>
                    <a:rPr lang="tr-TR" sz="1400" b="1" i="1">
                      <a:latin typeface="Comic Sans MS" pitchFamily="66" charset="0"/>
                    </a:rPr>
                    <a:t>ığı</a:t>
                  </a:r>
                  <a:r>
                    <a:rPr lang="tr-TR" sz="1400" b="1" i="1">
                      <a:latin typeface="Comic Sans MS" pitchFamily="66" charset="0"/>
                      <a:cs typeface="Arial" pitchFamily="34" charset="0"/>
                    </a:rPr>
                    <a:t>)</a:t>
                  </a:r>
                  <a:endParaRPr lang="tr-TR" sz="1400" b="1">
                    <a:latin typeface="Comic Sans MS" pitchFamily="66" charset="0"/>
                    <a:cs typeface="Times New Roman" pitchFamily="18" charset="0"/>
                  </a:endParaRPr>
                </a:p>
                <a:p>
                  <a:pPr eaLnBrk="0" hangingPunct="0"/>
                  <a:r>
                    <a:rPr lang="tr-TR" sz="1400" b="1">
                      <a:latin typeface="Comic Sans MS" pitchFamily="66" charset="0"/>
                    </a:rPr>
                    <a:t>İ</a:t>
                  </a:r>
                  <a:r>
                    <a:rPr lang="tr-TR" sz="1400" b="1">
                      <a:latin typeface="Comic Sans MS" pitchFamily="66" charset="0"/>
                      <a:cs typeface="Arial" pitchFamily="34" charset="0"/>
                    </a:rPr>
                    <a:t>zlem - </a:t>
                  </a:r>
                  <a:r>
                    <a:rPr lang="tr-TR" sz="1400" b="1">
                      <a:latin typeface="Comic Sans MS" pitchFamily="66" charset="0"/>
                    </a:rPr>
                    <a:t>İ</a:t>
                  </a:r>
                  <a:r>
                    <a:rPr lang="tr-TR" sz="1400" b="1">
                      <a:latin typeface="Comic Sans MS" pitchFamily="66" charset="0"/>
                      <a:cs typeface="Arial" pitchFamily="34" charset="0"/>
                    </a:rPr>
                    <a:t>nceleme - Ara</a:t>
                  </a:r>
                  <a:r>
                    <a:rPr lang="tr-TR" sz="1400" b="1">
                      <a:latin typeface="Comic Sans MS" pitchFamily="66" charset="0"/>
                    </a:rPr>
                    <a:t>ştı</a:t>
                  </a:r>
                  <a:r>
                    <a:rPr lang="tr-TR" sz="1400" b="1">
                      <a:latin typeface="Comic Sans MS" pitchFamily="66" charset="0"/>
                      <a:cs typeface="Arial" pitchFamily="34" charset="0"/>
                    </a:rPr>
                    <a:t>rma </a:t>
                  </a:r>
                  <a:r>
                    <a:rPr lang="tr-TR" sz="1400" b="1" i="1">
                      <a:latin typeface="Comic Sans MS" pitchFamily="66" charset="0"/>
                      <a:cs typeface="Arial" pitchFamily="34" charset="0"/>
                    </a:rPr>
                    <a:t>(İSGÜM)</a:t>
                  </a:r>
                  <a:endParaRPr lang="tr-TR" sz="1400" b="1">
                    <a:latin typeface="Comic Sans MS" pitchFamily="66" charset="0"/>
                    <a:cs typeface="Times New Roman" pitchFamily="18" charset="0"/>
                  </a:endParaRPr>
                </a:p>
                <a:p>
                  <a:pPr eaLnBrk="0" hangingPunct="0"/>
                  <a:r>
                    <a:rPr lang="tr-TR" sz="1400" b="1">
                      <a:latin typeface="Comic Sans MS" pitchFamily="66" charset="0"/>
                      <a:cs typeface="Arial" pitchFamily="34" charset="0"/>
                    </a:rPr>
                    <a:t>Sağaltım </a:t>
                  </a:r>
                  <a:r>
                    <a:rPr lang="tr-TR" sz="1400" b="1" i="1">
                      <a:latin typeface="Comic Sans MS" pitchFamily="66" charset="0"/>
                      <a:cs typeface="Arial" pitchFamily="34" charset="0"/>
                    </a:rPr>
                    <a:t>(Meslek Hastal</a:t>
                  </a:r>
                  <a:r>
                    <a:rPr lang="tr-TR" sz="1400" b="1" i="1">
                      <a:latin typeface="Comic Sans MS" pitchFamily="66" charset="0"/>
                    </a:rPr>
                    <a:t>ı</a:t>
                  </a:r>
                  <a:r>
                    <a:rPr lang="tr-TR" sz="1400" b="1" i="1">
                      <a:latin typeface="Comic Sans MS" pitchFamily="66" charset="0"/>
                      <a:cs typeface="Arial" pitchFamily="34" charset="0"/>
                    </a:rPr>
                    <a:t>klar</a:t>
                  </a:r>
                  <a:r>
                    <a:rPr lang="tr-TR" sz="1400" b="1" i="1">
                      <a:latin typeface="Comic Sans MS" pitchFamily="66" charset="0"/>
                    </a:rPr>
                    <a:t>ı</a:t>
                  </a:r>
                  <a:r>
                    <a:rPr lang="tr-TR" sz="1400" b="1" i="1">
                      <a:latin typeface="Comic Sans MS" pitchFamily="66" charset="0"/>
                      <a:cs typeface="Arial" pitchFamily="34" charset="0"/>
                    </a:rPr>
                    <a:t> Hastaneleri)</a:t>
                  </a:r>
                </a:p>
                <a:p>
                  <a:pPr eaLnBrk="0" hangingPunct="0"/>
                  <a:r>
                    <a:rPr lang="tr-TR" sz="1400" b="1">
                      <a:latin typeface="Comic Sans MS" pitchFamily="66" charset="0"/>
                    </a:rPr>
                    <a:t>İ</a:t>
                  </a:r>
                  <a:r>
                    <a:rPr lang="tr-TR" sz="1400" b="1">
                      <a:latin typeface="Comic Sans MS" pitchFamily="66" charset="0"/>
                      <a:cs typeface="Arial" pitchFamily="34" charset="0"/>
                    </a:rPr>
                    <a:t>stihdam</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77" name="Rectangle 22"/>
                <p:cNvSpPr>
                  <a:spLocks noChangeArrowheads="1"/>
                </p:cNvSpPr>
                <p:nvPr/>
              </p:nvSpPr>
              <p:spPr bwMode="auto">
                <a:xfrm>
                  <a:off x="2483" y="940"/>
                  <a:ext cx="1560" cy="132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0" name="Group 23"/>
              <p:cNvGrpSpPr>
                <a:grpSpLocks/>
              </p:cNvGrpSpPr>
              <p:nvPr/>
            </p:nvGrpSpPr>
            <p:grpSpPr bwMode="auto">
              <a:xfrm>
                <a:off x="0" y="2263"/>
                <a:ext cx="1093" cy="403"/>
                <a:chOff x="0" y="2263"/>
                <a:chExt cx="1093" cy="403"/>
              </a:xfrm>
            </p:grpSpPr>
            <p:sp>
              <p:nvSpPr>
                <p:cNvPr id="22574" name="Rectangle 24"/>
                <p:cNvSpPr>
                  <a:spLocks noChangeArrowheads="1"/>
                </p:cNvSpPr>
                <p:nvPr/>
              </p:nvSpPr>
              <p:spPr bwMode="auto">
                <a:xfrm>
                  <a:off x="43" y="2263"/>
                  <a:ext cx="1007" cy="403"/>
                </a:xfrm>
                <a:prstGeom prst="rect">
                  <a:avLst/>
                </a:prstGeom>
                <a:noFill/>
                <a:ln w="9525">
                  <a:noFill/>
                  <a:miter lim="800000"/>
                  <a:headEnd/>
                  <a:tailEnd/>
                </a:ln>
              </p:spPr>
              <p:txBody>
                <a:bodyPr/>
                <a:lstStyle/>
                <a:p>
                  <a:pPr algn="ctr"/>
                  <a:r>
                    <a:rPr lang="tr-TR" sz="1400" b="1">
                      <a:latin typeface="Comic Sans MS" pitchFamily="66" charset="0"/>
                      <a:cs typeface="Arial" pitchFamily="34" charset="0"/>
                    </a:rPr>
                    <a:t>İşçi</a:t>
                  </a:r>
                  <a:endParaRPr lang="tr-TR" sz="1400" b="1">
                    <a:latin typeface="Comic Sans MS" pitchFamily="66" charset="0"/>
                    <a:cs typeface="Times New Roman" pitchFamily="18" charset="0"/>
                  </a:endParaRPr>
                </a:p>
                <a:p>
                  <a:pPr algn="ctr" eaLnBrk="0" hangingPunct="0"/>
                  <a:endParaRPr lang="tr-TR" sz="1400" b="1">
                    <a:latin typeface="Comic Sans MS" pitchFamily="66" charset="0"/>
                  </a:endParaRPr>
                </a:p>
              </p:txBody>
            </p:sp>
            <p:sp>
              <p:nvSpPr>
                <p:cNvPr id="22575" name="Rectangle 25"/>
                <p:cNvSpPr>
                  <a:spLocks noChangeArrowheads="1"/>
                </p:cNvSpPr>
                <p:nvPr/>
              </p:nvSpPr>
              <p:spPr bwMode="auto">
                <a:xfrm>
                  <a:off x="0" y="2263"/>
                  <a:ext cx="1093" cy="40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1" name="Group 26"/>
              <p:cNvGrpSpPr>
                <a:grpSpLocks/>
              </p:cNvGrpSpPr>
              <p:nvPr/>
            </p:nvGrpSpPr>
            <p:grpSpPr bwMode="auto">
              <a:xfrm>
                <a:off x="1093" y="2263"/>
                <a:ext cx="1390" cy="403"/>
                <a:chOff x="1093" y="2263"/>
                <a:chExt cx="1390" cy="403"/>
              </a:xfrm>
            </p:grpSpPr>
            <p:sp>
              <p:nvSpPr>
                <p:cNvPr id="22572" name="Rectangle 27"/>
                <p:cNvSpPr>
                  <a:spLocks noChangeArrowheads="1"/>
                </p:cNvSpPr>
                <p:nvPr/>
              </p:nvSpPr>
              <p:spPr bwMode="auto">
                <a:xfrm>
                  <a:off x="1136" y="2263"/>
                  <a:ext cx="1304" cy="403"/>
                </a:xfrm>
                <a:prstGeom prst="rect">
                  <a:avLst/>
                </a:prstGeom>
                <a:noFill/>
                <a:ln w="9525">
                  <a:noFill/>
                  <a:miter lim="800000"/>
                  <a:headEnd/>
                  <a:tailEnd/>
                </a:ln>
              </p:spPr>
              <p:txBody>
                <a:bodyPr/>
                <a:lstStyle/>
                <a:p>
                  <a:r>
                    <a:rPr lang="tr-TR" sz="1400" b="1">
                      <a:latin typeface="Comic Sans MS" pitchFamily="66" charset="0"/>
                      <a:cs typeface="Arial" pitchFamily="34" charset="0"/>
                    </a:rPr>
                    <a:t>Sendikalar</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73" name="Rectangle 28"/>
                <p:cNvSpPr>
                  <a:spLocks noChangeArrowheads="1"/>
                </p:cNvSpPr>
                <p:nvPr/>
              </p:nvSpPr>
              <p:spPr bwMode="auto">
                <a:xfrm>
                  <a:off x="1093" y="2263"/>
                  <a:ext cx="1390" cy="40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2" name="Group 29"/>
              <p:cNvGrpSpPr>
                <a:grpSpLocks/>
              </p:cNvGrpSpPr>
              <p:nvPr/>
            </p:nvGrpSpPr>
            <p:grpSpPr bwMode="auto">
              <a:xfrm>
                <a:off x="2483" y="2263"/>
                <a:ext cx="1560" cy="403"/>
                <a:chOff x="2483" y="2263"/>
                <a:chExt cx="1560" cy="403"/>
              </a:xfrm>
            </p:grpSpPr>
            <p:sp>
              <p:nvSpPr>
                <p:cNvPr id="22570" name="Rectangle 30"/>
                <p:cNvSpPr>
                  <a:spLocks noChangeArrowheads="1"/>
                </p:cNvSpPr>
                <p:nvPr/>
              </p:nvSpPr>
              <p:spPr bwMode="auto">
                <a:xfrm>
                  <a:off x="2526" y="2263"/>
                  <a:ext cx="1474" cy="403"/>
                </a:xfrm>
                <a:prstGeom prst="rect">
                  <a:avLst/>
                </a:prstGeom>
                <a:noFill/>
                <a:ln w="9525">
                  <a:noFill/>
                  <a:miter lim="800000"/>
                  <a:headEnd/>
                  <a:tailEnd/>
                </a:ln>
              </p:spPr>
              <p:txBody>
                <a:bodyPr/>
                <a:lstStyle/>
                <a:p>
                  <a:r>
                    <a:rPr lang="tr-TR" sz="1400" b="1">
                      <a:latin typeface="Comic Sans MS" pitchFamily="66" charset="0"/>
                      <a:cs typeface="Times New Roman" pitchFamily="18" charset="0"/>
                    </a:rPr>
                    <a:t>İstihdam - Özlük </a:t>
                  </a:r>
                </a:p>
                <a:p>
                  <a:pPr eaLnBrk="0" hangingPunct="0"/>
                  <a:endParaRPr lang="tr-TR" sz="1400" b="1">
                    <a:latin typeface="Comic Sans MS" pitchFamily="66" charset="0"/>
                  </a:endParaRPr>
                </a:p>
              </p:txBody>
            </p:sp>
            <p:sp>
              <p:nvSpPr>
                <p:cNvPr id="22571" name="Rectangle 31"/>
                <p:cNvSpPr>
                  <a:spLocks noChangeArrowheads="1"/>
                </p:cNvSpPr>
                <p:nvPr/>
              </p:nvSpPr>
              <p:spPr bwMode="auto">
                <a:xfrm>
                  <a:off x="2483" y="2263"/>
                  <a:ext cx="1560" cy="403"/>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3" name="Group 32"/>
              <p:cNvGrpSpPr>
                <a:grpSpLocks/>
              </p:cNvGrpSpPr>
              <p:nvPr/>
            </p:nvGrpSpPr>
            <p:grpSpPr bwMode="auto">
              <a:xfrm>
                <a:off x="0" y="2666"/>
                <a:ext cx="1093" cy="518"/>
                <a:chOff x="0" y="2666"/>
                <a:chExt cx="1093" cy="518"/>
              </a:xfrm>
            </p:grpSpPr>
            <p:sp>
              <p:nvSpPr>
                <p:cNvPr id="22568" name="Rectangle 33"/>
                <p:cNvSpPr>
                  <a:spLocks noChangeArrowheads="1"/>
                </p:cNvSpPr>
                <p:nvPr/>
              </p:nvSpPr>
              <p:spPr bwMode="auto">
                <a:xfrm>
                  <a:off x="43" y="2666"/>
                  <a:ext cx="1007" cy="518"/>
                </a:xfrm>
                <a:prstGeom prst="rect">
                  <a:avLst/>
                </a:prstGeom>
                <a:noFill/>
                <a:ln w="9525">
                  <a:noFill/>
                  <a:miter lim="800000"/>
                  <a:headEnd/>
                  <a:tailEnd/>
                </a:ln>
              </p:spPr>
              <p:txBody>
                <a:bodyPr/>
                <a:lstStyle/>
                <a:p>
                  <a:pPr algn="ctr"/>
                  <a:r>
                    <a:rPr lang="tr-TR" sz="1400" b="1">
                      <a:latin typeface="Comic Sans MS" pitchFamily="66" charset="0"/>
                      <a:cs typeface="Arial" pitchFamily="34" charset="0"/>
                    </a:rPr>
                    <a:t>İşveren</a:t>
                  </a:r>
                  <a:endParaRPr lang="tr-TR" sz="1400" b="1">
                    <a:latin typeface="Comic Sans MS" pitchFamily="66" charset="0"/>
                    <a:cs typeface="Times New Roman" pitchFamily="18" charset="0"/>
                  </a:endParaRPr>
                </a:p>
                <a:p>
                  <a:pPr algn="ctr" eaLnBrk="0" hangingPunct="0"/>
                  <a:endParaRPr lang="tr-TR" sz="1400" b="1">
                    <a:latin typeface="Comic Sans MS" pitchFamily="66" charset="0"/>
                  </a:endParaRPr>
                </a:p>
              </p:txBody>
            </p:sp>
            <p:sp>
              <p:nvSpPr>
                <p:cNvPr id="22569" name="Rectangle 34"/>
                <p:cNvSpPr>
                  <a:spLocks noChangeArrowheads="1"/>
                </p:cNvSpPr>
                <p:nvPr/>
              </p:nvSpPr>
              <p:spPr bwMode="auto">
                <a:xfrm>
                  <a:off x="0" y="2666"/>
                  <a:ext cx="1093"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4" name="Group 35"/>
              <p:cNvGrpSpPr>
                <a:grpSpLocks/>
              </p:cNvGrpSpPr>
              <p:nvPr/>
            </p:nvGrpSpPr>
            <p:grpSpPr bwMode="auto">
              <a:xfrm>
                <a:off x="1093" y="2666"/>
                <a:ext cx="1390" cy="518"/>
                <a:chOff x="1093" y="2666"/>
                <a:chExt cx="1390" cy="518"/>
              </a:xfrm>
            </p:grpSpPr>
            <p:sp>
              <p:nvSpPr>
                <p:cNvPr id="22566" name="Rectangle 36"/>
                <p:cNvSpPr>
                  <a:spLocks noChangeArrowheads="1"/>
                </p:cNvSpPr>
                <p:nvPr/>
              </p:nvSpPr>
              <p:spPr bwMode="auto">
                <a:xfrm>
                  <a:off x="1136" y="2666"/>
                  <a:ext cx="1304" cy="518"/>
                </a:xfrm>
                <a:prstGeom prst="rect">
                  <a:avLst/>
                </a:prstGeom>
                <a:noFill/>
                <a:ln w="9525">
                  <a:noFill/>
                  <a:miter lim="800000"/>
                  <a:headEnd/>
                  <a:tailEnd/>
                </a:ln>
              </p:spPr>
              <p:txBody>
                <a:bodyPr/>
                <a:lstStyle/>
                <a:p>
                  <a:r>
                    <a:rPr lang="tr-TR" sz="1400" b="1">
                      <a:latin typeface="Comic Sans MS" pitchFamily="66" charset="0"/>
                      <a:cs typeface="Arial" pitchFamily="34" charset="0"/>
                    </a:rPr>
                    <a:t>Sendikalar</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67" name="Rectangle 37"/>
                <p:cNvSpPr>
                  <a:spLocks noChangeArrowheads="1"/>
                </p:cNvSpPr>
                <p:nvPr/>
              </p:nvSpPr>
              <p:spPr bwMode="auto">
                <a:xfrm>
                  <a:off x="1093" y="2666"/>
                  <a:ext cx="1390"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5" name="Group 38"/>
              <p:cNvGrpSpPr>
                <a:grpSpLocks/>
              </p:cNvGrpSpPr>
              <p:nvPr/>
            </p:nvGrpSpPr>
            <p:grpSpPr bwMode="auto">
              <a:xfrm>
                <a:off x="2483" y="2666"/>
                <a:ext cx="1560" cy="518"/>
                <a:chOff x="2483" y="2666"/>
                <a:chExt cx="1560" cy="518"/>
              </a:xfrm>
            </p:grpSpPr>
            <p:sp>
              <p:nvSpPr>
                <p:cNvPr id="22564" name="Rectangle 39"/>
                <p:cNvSpPr>
                  <a:spLocks noChangeArrowheads="1"/>
                </p:cNvSpPr>
                <p:nvPr/>
              </p:nvSpPr>
              <p:spPr bwMode="auto">
                <a:xfrm>
                  <a:off x="2526" y="2666"/>
                  <a:ext cx="1474" cy="518"/>
                </a:xfrm>
                <a:prstGeom prst="rect">
                  <a:avLst/>
                </a:prstGeom>
                <a:noFill/>
                <a:ln w="9525">
                  <a:noFill/>
                  <a:miter lim="800000"/>
                  <a:headEnd/>
                  <a:tailEnd/>
                </a:ln>
              </p:spPr>
              <p:txBody>
                <a:bodyPr/>
                <a:lstStyle/>
                <a:p>
                  <a:r>
                    <a:rPr lang="tr-TR" sz="1400" b="1">
                      <a:latin typeface="Comic Sans MS" pitchFamily="66" charset="0"/>
                      <a:cs typeface="Arial" pitchFamily="34" charset="0"/>
                    </a:rPr>
                    <a:t>Koruma - İzlem - Sa</a:t>
                  </a:r>
                  <a:r>
                    <a:rPr lang="tr-TR" sz="1400" b="1">
                      <a:latin typeface="Comic Sans MS" pitchFamily="66" charset="0"/>
                    </a:rPr>
                    <a:t>ğ</a:t>
                  </a:r>
                  <a:r>
                    <a:rPr lang="tr-TR" sz="1400" b="1">
                      <a:latin typeface="Comic Sans MS" pitchFamily="66" charset="0"/>
                      <a:cs typeface="Arial" pitchFamily="34" charset="0"/>
                    </a:rPr>
                    <a:t>alt</a:t>
                  </a:r>
                  <a:r>
                    <a:rPr lang="tr-TR" sz="1400" b="1">
                      <a:latin typeface="Comic Sans MS" pitchFamily="66" charset="0"/>
                    </a:rPr>
                    <a:t>ı</a:t>
                  </a:r>
                  <a:r>
                    <a:rPr lang="tr-TR" sz="1400" b="1">
                      <a:latin typeface="Comic Sans MS" pitchFamily="66" charset="0"/>
                      <a:cs typeface="Arial" pitchFamily="34" charset="0"/>
                    </a:rPr>
                    <a:t>m </a:t>
                  </a:r>
                  <a:r>
                    <a:rPr lang="tr-TR" sz="1400" b="1" i="1">
                      <a:latin typeface="Comic Sans MS" pitchFamily="66" charset="0"/>
                      <a:cs typeface="Arial" pitchFamily="34" charset="0"/>
                    </a:rPr>
                    <a:t>(</a:t>
                  </a:r>
                  <a:r>
                    <a:rPr lang="tr-TR" sz="1400" b="1" i="1">
                      <a:latin typeface="Comic Sans MS" pitchFamily="66" charset="0"/>
                    </a:rPr>
                    <a:t>İş</a:t>
                  </a:r>
                  <a:r>
                    <a:rPr lang="tr-TR" sz="1400" b="1" i="1">
                      <a:latin typeface="Comic Sans MS" pitchFamily="66" charset="0"/>
                      <a:cs typeface="Arial" pitchFamily="34" charset="0"/>
                    </a:rPr>
                    <a:t>yeri Hekimi, Güvenlik uzm.)</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65" name="Rectangle 40"/>
                <p:cNvSpPr>
                  <a:spLocks noChangeArrowheads="1"/>
                </p:cNvSpPr>
                <p:nvPr/>
              </p:nvSpPr>
              <p:spPr bwMode="auto">
                <a:xfrm>
                  <a:off x="2483" y="2666"/>
                  <a:ext cx="1560"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6" name="Group 41"/>
              <p:cNvGrpSpPr>
                <a:grpSpLocks/>
              </p:cNvGrpSpPr>
              <p:nvPr/>
            </p:nvGrpSpPr>
            <p:grpSpPr bwMode="auto">
              <a:xfrm>
                <a:off x="0" y="3184"/>
                <a:ext cx="1093" cy="518"/>
                <a:chOff x="0" y="3184"/>
                <a:chExt cx="1093" cy="518"/>
              </a:xfrm>
            </p:grpSpPr>
            <p:sp>
              <p:nvSpPr>
                <p:cNvPr id="22562" name="Rectangle 42"/>
                <p:cNvSpPr>
                  <a:spLocks noChangeArrowheads="1"/>
                </p:cNvSpPr>
                <p:nvPr/>
              </p:nvSpPr>
              <p:spPr bwMode="auto">
                <a:xfrm>
                  <a:off x="43" y="3184"/>
                  <a:ext cx="1007" cy="518"/>
                </a:xfrm>
                <a:prstGeom prst="rect">
                  <a:avLst/>
                </a:prstGeom>
                <a:noFill/>
                <a:ln w="9525">
                  <a:noFill/>
                  <a:miter lim="800000"/>
                  <a:headEnd/>
                  <a:tailEnd/>
                </a:ln>
              </p:spPr>
              <p:txBody>
                <a:bodyPr/>
                <a:lstStyle/>
                <a:p>
                  <a:pPr algn="ctr"/>
                  <a:r>
                    <a:rPr lang="tr-TR" sz="1400" b="1" i="1">
                      <a:latin typeface="Comic Sans MS" pitchFamily="66" charset="0"/>
                      <a:cs typeface="Arial" pitchFamily="34" charset="0"/>
                    </a:rPr>
                    <a:t>Sivil Toplum Kurulu</a:t>
                  </a:r>
                  <a:r>
                    <a:rPr lang="tr-TR" sz="1400" b="1" i="1">
                      <a:latin typeface="Comic Sans MS" pitchFamily="66" charset="0"/>
                    </a:rPr>
                    <a:t>ş</a:t>
                  </a:r>
                  <a:r>
                    <a:rPr lang="tr-TR" sz="1400" b="1" i="1">
                      <a:latin typeface="Comic Sans MS" pitchFamily="66" charset="0"/>
                      <a:cs typeface="Arial" pitchFamily="34" charset="0"/>
                    </a:rPr>
                    <a:t>lar</a:t>
                  </a:r>
                  <a:r>
                    <a:rPr lang="tr-TR" sz="1400" b="1" i="1">
                      <a:latin typeface="Comic Sans MS" pitchFamily="66" charset="0"/>
                    </a:rPr>
                    <a:t>ı</a:t>
                  </a:r>
                  <a:endParaRPr lang="tr-TR" sz="1400" b="1">
                    <a:latin typeface="Comic Sans MS" pitchFamily="66" charset="0"/>
                  </a:endParaRPr>
                </a:p>
                <a:p>
                  <a:pPr algn="ctr" eaLnBrk="0" hangingPunct="0"/>
                  <a:endParaRPr lang="tr-TR" sz="1400" b="1">
                    <a:latin typeface="Comic Sans MS" pitchFamily="66" charset="0"/>
                  </a:endParaRPr>
                </a:p>
              </p:txBody>
            </p:sp>
            <p:sp>
              <p:nvSpPr>
                <p:cNvPr id="22563" name="Rectangle 43"/>
                <p:cNvSpPr>
                  <a:spLocks noChangeArrowheads="1"/>
                </p:cNvSpPr>
                <p:nvPr/>
              </p:nvSpPr>
              <p:spPr bwMode="auto">
                <a:xfrm>
                  <a:off x="0" y="3184"/>
                  <a:ext cx="1093"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7" name="Group 44"/>
              <p:cNvGrpSpPr>
                <a:grpSpLocks/>
              </p:cNvGrpSpPr>
              <p:nvPr/>
            </p:nvGrpSpPr>
            <p:grpSpPr bwMode="auto">
              <a:xfrm>
                <a:off x="1093" y="3184"/>
                <a:ext cx="1390" cy="518"/>
                <a:chOff x="1093" y="3184"/>
                <a:chExt cx="1390" cy="518"/>
              </a:xfrm>
            </p:grpSpPr>
            <p:sp>
              <p:nvSpPr>
                <p:cNvPr id="22560" name="Rectangle 45"/>
                <p:cNvSpPr>
                  <a:spLocks noChangeArrowheads="1"/>
                </p:cNvSpPr>
                <p:nvPr/>
              </p:nvSpPr>
              <p:spPr bwMode="auto">
                <a:xfrm>
                  <a:off x="1136" y="3184"/>
                  <a:ext cx="1304" cy="518"/>
                </a:xfrm>
                <a:prstGeom prst="rect">
                  <a:avLst/>
                </a:prstGeom>
                <a:noFill/>
                <a:ln w="9525">
                  <a:noFill/>
                  <a:miter lim="800000"/>
                  <a:headEnd/>
                  <a:tailEnd/>
                </a:ln>
              </p:spPr>
              <p:txBody>
                <a:bodyPr/>
                <a:lstStyle/>
                <a:p>
                  <a:r>
                    <a:rPr lang="tr-TR" sz="1400" b="1">
                      <a:latin typeface="Comic Sans MS" pitchFamily="66" charset="0"/>
                      <a:cs typeface="Arial" pitchFamily="34" charset="0"/>
                    </a:rPr>
                    <a:t>TTB, TMMOB, ...</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61" name="Rectangle 46"/>
                <p:cNvSpPr>
                  <a:spLocks noChangeArrowheads="1"/>
                </p:cNvSpPr>
                <p:nvPr/>
              </p:nvSpPr>
              <p:spPr bwMode="auto">
                <a:xfrm>
                  <a:off x="1093" y="3184"/>
                  <a:ext cx="1390"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8" name="Group 47"/>
              <p:cNvGrpSpPr>
                <a:grpSpLocks/>
              </p:cNvGrpSpPr>
              <p:nvPr/>
            </p:nvGrpSpPr>
            <p:grpSpPr bwMode="auto">
              <a:xfrm>
                <a:off x="2483" y="3184"/>
                <a:ext cx="1560" cy="518"/>
                <a:chOff x="2483" y="3184"/>
                <a:chExt cx="1560" cy="518"/>
              </a:xfrm>
            </p:grpSpPr>
            <p:sp>
              <p:nvSpPr>
                <p:cNvPr id="22558" name="Rectangle 48"/>
                <p:cNvSpPr>
                  <a:spLocks noChangeArrowheads="1"/>
                </p:cNvSpPr>
                <p:nvPr/>
              </p:nvSpPr>
              <p:spPr bwMode="auto">
                <a:xfrm>
                  <a:off x="2526" y="3184"/>
                  <a:ext cx="1474" cy="518"/>
                </a:xfrm>
                <a:prstGeom prst="rect">
                  <a:avLst/>
                </a:prstGeom>
                <a:noFill/>
                <a:ln w="9525">
                  <a:noFill/>
                  <a:miter lim="800000"/>
                  <a:headEnd/>
                  <a:tailEnd/>
                </a:ln>
              </p:spPr>
              <p:txBody>
                <a:bodyPr/>
                <a:lstStyle/>
                <a:p>
                  <a:r>
                    <a:rPr lang="tr-TR" sz="1400" b="1">
                      <a:latin typeface="Comic Sans MS" pitchFamily="66" charset="0"/>
                      <a:cs typeface="Arial" pitchFamily="34" charset="0"/>
                    </a:rPr>
                    <a:t>Eğitim, İzlem, Hizmet</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59" name="Rectangle 49"/>
                <p:cNvSpPr>
                  <a:spLocks noChangeArrowheads="1"/>
                </p:cNvSpPr>
                <p:nvPr/>
              </p:nvSpPr>
              <p:spPr bwMode="auto">
                <a:xfrm>
                  <a:off x="2483" y="3184"/>
                  <a:ext cx="1560"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19" name="Group 50"/>
              <p:cNvGrpSpPr>
                <a:grpSpLocks/>
              </p:cNvGrpSpPr>
              <p:nvPr/>
            </p:nvGrpSpPr>
            <p:grpSpPr bwMode="auto">
              <a:xfrm>
                <a:off x="0" y="3702"/>
                <a:ext cx="1093" cy="518"/>
                <a:chOff x="0" y="3702"/>
                <a:chExt cx="1093" cy="518"/>
              </a:xfrm>
            </p:grpSpPr>
            <p:sp>
              <p:nvSpPr>
                <p:cNvPr id="22556" name="Rectangle 51"/>
                <p:cNvSpPr>
                  <a:spLocks noChangeArrowheads="1"/>
                </p:cNvSpPr>
                <p:nvPr/>
              </p:nvSpPr>
              <p:spPr bwMode="auto">
                <a:xfrm>
                  <a:off x="43" y="3702"/>
                  <a:ext cx="1007" cy="518"/>
                </a:xfrm>
                <a:prstGeom prst="rect">
                  <a:avLst/>
                </a:prstGeom>
                <a:noFill/>
                <a:ln w="9525">
                  <a:noFill/>
                  <a:miter lim="800000"/>
                  <a:headEnd/>
                  <a:tailEnd/>
                </a:ln>
              </p:spPr>
              <p:txBody>
                <a:bodyPr/>
                <a:lstStyle/>
                <a:p>
                  <a:pPr algn="ctr"/>
                  <a:r>
                    <a:rPr lang="tr-TR" sz="1400" b="1" i="1">
                      <a:latin typeface="Comic Sans MS" pitchFamily="66" charset="0"/>
                      <a:cs typeface="Arial" pitchFamily="34" charset="0"/>
                    </a:rPr>
                    <a:t>Üniversiteler</a:t>
                  </a:r>
                  <a:endParaRPr lang="tr-TR" sz="1400" b="1">
                    <a:latin typeface="Comic Sans MS" pitchFamily="66" charset="0"/>
                    <a:cs typeface="Times New Roman" pitchFamily="18" charset="0"/>
                  </a:endParaRPr>
                </a:p>
                <a:p>
                  <a:pPr algn="ctr" eaLnBrk="0" hangingPunct="0"/>
                  <a:endParaRPr lang="tr-TR" sz="1400" b="1">
                    <a:latin typeface="Comic Sans MS" pitchFamily="66" charset="0"/>
                  </a:endParaRPr>
                </a:p>
              </p:txBody>
            </p:sp>
            <p:sp>
              <p:nvSpPr>
                <p:cNvPr id="22557" name="Rectangle 52"/>
                <p:cNvSpPr>
                  <a:spLocks noChangeArrowheads="1"/>
                </p:cNvSpPr>
                <p:nvPr/>
              </p:nvSpPr>
              <p:spPr bwMode="auto">
                <a:xfrm>
                  <a:off x="0" y="3702"/>
                  <a:ext cx="1093"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20" name="Group 53"/>
              <p:cNvGrpSpPr>
                <a:grpSpLocks/>
              </p:cNvGrpSpPr>
              <p:nvPr/>
            </p:nvGrpSpPr>
            <p:grpSpPr bwMode="auto">
              <a:xfrm>
                <a:off x="1093" y="3702"/>
                <a:ext cx="1390" cy="518"/>
                <a:chOff x="1093" y="3702"/>
                <a:chExt cx="1390" cy="518"/>
              </a:xfrm>
            </p:grpSpPr>
            <p:sp>
              <p:nvSpPr>
                <p:cNvPr id="22554" name="Rectangle 54"/>
                <p:cNvSpPr>
                  <a:spLocks noChangeArrowheads="1"/>
                </p:cNvSpPr>
                <p:nvPr/>
              </p:nvSpPr>
              <p:spPr bwMode="auto">
                <a:xfrm>
                  <a:off x="1136" y="3702"/>
                  <a:ext cx="1304" cy="518"/>
                </a:xfrm>
                <a:prstGeom prst="rect">
                  <a:avLst/>
                </a:prstGeom>
                <a:noFill/>
                <a:ln w="9525">
                  <a:noFill/>
                  <a:miter lim="800000"/>
                  <a:headEnd/>
                  <a:tailEnd/>
                </a:ln>
              </p:spPr>
              <p:txBody>
                <a:bodyPr/>
                <a:lstStyle/>
                <a:p>
                  <a:r>
                    <a:rPr lang="tr-TR" sz="1400" b="1">
                      <a:latin typeface="Comic Sans MS" pitchFamily="66" charset="0"/>
                      <a:cs typeface="Arial" pitchFamily="34" charset="0"/>
                    </a:rPr>
                    <a:t>Tıp, Mühendislik, Hukuk,  Fakülteleri</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55" name="Rectangle 55"/>
                <p:cNvSpPr>
                  <a:spLocks noChangeArrowheads="1"/>
                </p:cNvSpPr>
                <p:nvPr/>
              </p:nvSpPr>
              <p:spPr bwMode="auto">
                <a:xfrm>
                  <a:off x="1093" y="3702"/>
                  <a:ext cx="1390"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nvGrpSpPr>
              <p:cNvPr id="21" name="Group 56"/>
              <p:cNvGrpSpPr>
                <a:grpSpLocks/>
              </p:cNvGrpSpPr>
              <p:nvPr/>
            </p:nvGrpSpPr>
            <p:grpSpPr bwMode="auto">
              <a:xfrm>
                <a:off x="2483" y="3702"/>
                <a:ext cx="1560" cy="518"/>
                <a:chOff x="2483" y="3702"/>
                <a:chExt cx="1560" cy="518"/>
              </a:xfrm>
            </p:grpSpPr>
            <p:sp>
              <p:nvSpPr>
                <p:cNvPr id="22552" name="Rectangle 57"/>
                <p:cNvSpPr>
                  <a:spLocks noChangeArrowheads="1"/>
                </p:cNvSpPr>
                <p:nvPr/>
              </p:nvSpPr>
              <p:spPr bwMode="auto">
                <a:xfrm>
                  <a:off x="2526" y="3702"/>
                  <a:ext cx="1474" cy="518"/>
                </a:xfrm>
                <a:prstGeom prst="rect">
                  <a:avLst/>
                </a:prstGeom>
                <a:noFill/>
                <a:ln w="9525">
                  <a:noFill/>
                  <a:miter lim="800000"/>
                  <a:headEnd/>
                  <a:tailEnd/>
                </a:ln>
              </p:spPr>
              <p:txBody>
                <a:bodyPr/>
                <a:lstStyle/>
                <a:p>
                  <a:r>
                    <a:rPr lang="tr-TR" sz="1400" b="1">
                      <a:latin typeface="Comic Sans MS" pitchFamily="66" charset="0"/>
                      <a:cs typeface="Arial" pitchFamily="34" charset="0"/>
                    </a:rPr>
                    <a:t>Eğitim, Ara</a:t>
                  </a:r>
                  <a:r>
                    <a:rPr lang="tr-TR" sz="1400" b="1">
                      <a:latin typeface="Comic Sans MS" pitchFamily="66" charset="0"/>
                    </a:rPr>
                    <a:t>ş</a:t>
                  </a:r>
                  <a:r>
                    <a:rPr lang="tr-TR" sz="1400" b="1">
                      <a:latin typeface="Comic Sans MS" pitchFamily="66" charset="0"/>
                      <a:cs typeface="Arial" pitchFamily="34" charset="0"/>
                    </a:rPr>
                    <a:t>t</a:t>
                  </a:r>
                  <a:r>
                    <a:rPr lang="tr-TR" sz="1400" b="1">
                      <a:latin typeface="Comic Sans MS" pitchFamily="66" charset="0"/>
                    </a:rPr>
                    <a:t>ı</a:t>
                  </a:r>
                  <a:r>
                    <a:rPr lang="tr-TR" sz="1400" b="1">
                      <a:latin typeface="Comic Sans MS" pitchFamily="66" charset="0"/>
                      <a:cs typeface="Arial" pitchFamily="34" charset="0"/>
                    </a:rPr>
                    <a:t>rma, Hizmet </a:t>
                  </a:r>
                  <a:endParaRPr lang="tr-TR" sz="1400" b="1">
                    <a:latin typeface="Comic Sans MS" pitchFamily="66" charset="0"/>
                    <a:cs typeface="Times New Roman" pitchFamily="18" charset="0"/>
                  </a:endParaRPr>
                </a:p>
                <a:p>
                  <a:pPr eaLnBrk="0" hangingPunct="0"/>
                  <a:endParaRPr lang="tr-TR" sz="1400" b="1">
                    <a:latin typeface="Comic Sans MS" pitchFamily="66" charset="0"/>
                  </a:endParaRPr>
                </a:p>
              </p:txBody>
            </p:sp>
            <p:sp>
              <p:nvSpPr>
                <p:cNvPr id="22553" name="Rectangle 58"/>
                <p:cNvSpPr>
                  <a:spLocks noChangeArrowheads="1"/>
                </p:cNvSpPr>
                <p:nvPr/>
              </p:nvSpPr>
              <p:spPr bwMode="auto">
                <a:xfrm>
                  <a:off x="2483" y="3702"/>
                  <a:ext cx="1560" cy="518"/>
                </a:xfrm>
                <a:prstGeom prst="rect">
                  <a:avLst/>
                </a:prstGeom>
                <a:noFill/>
                <a:ln w="7">
                  <a:solidFill>
                    <a:srgbClr val="A0A0A0"/>
                  </a:solidFill>
                  <a:miter lim="800000"/>
                  <a:headEnd/>
                  <a:tailEnd/>
                </a:ln>
              </p:spPr>
              <p:txBody>
                <a:bodyPr/>
                <a:lstStyle/>
                <a:p>
                  <a:endParaRPr lang="tr-TR" sz="1400">
                    <a:latin typeface="Comic Sans MS" pitchFamily="66" charset="0"/>
                  </a:endParaRPr>
                </a:p>
              </p:txBody>
            </p:sp>
          </p:grpSp>
        </p:grpSp>
        <p:sp>
          <p:nvSpPr>
            <p:cNvPr id="22533" name="Rectangle 59"/>
            <p:cNvSpPr>
              <a:spLocks noChangeArrowheads="1"/>
            </p:cNvSpPr>
            <p:nvPr/>
          </p:nvSpPr>
          <p:spPr bwMode="auto">
            <a:xfrm>
              <a:off x="-3" y="534"/>
              <a:ext cx="4049" cy="3689"/>
            </a:xfrm>
            <a:prstGeom prst="rect">
              <a:avLst/>
            </a:prstGeom>
            <a:noFill/>
            <a:ln w="11112">
              <a:solidFill>
                <a:srgbClr val="A0A0A0"/>
              </a:solidFill>
              <a:miter lim="800000"/>
              <a:headEnd/>
              <a:tailEnd/>
            </a:ln>
          </p:spPr>
          <p:txBody>
            <a:bodyPr/>
            <a:lstStyle/>
            <a:p>
              <a:endParaRPr lang="tr-TR" sz="1400">
                <a:latin typeface="Comic Sans MS" pitchFamily="66" charset="0"/>
              </a:endParaRPr>
            </a:p>
          </p:txBody>
        </p:sp>
      </p:grpSp>
      <p:sp>
        <p:nvSpPr>
          <p:cNvPr id="64" name="63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214313" y="1600200"/>
            <a:ext cx="8678862" cy="2017713"/>
          </a:xfrm>
          <a:noFill/>
        </p:spPr>
        <p:txBody>
          <a:bodyPr lIns="91430" tIns="45715" rIns="91430" bIns="45715">
            <a:noAutofit/>
          </a:bodyPr>
          <a:lstStyle/>
          <a:p>
            <a:pPr marL="401638" indent="-401638" algn="just" defTabSz="1071563" eaLnBrk="1" hangingPunct="1">
              <a:lnSpc>
                <a:spcPct val="150000"/>
              </a:lnSpc>
              <a:buFont typeface="Wingdings" pitchFamily="2" charset="2"/>
              <a:buChar char="v"/>
            </a:pPr>
            <a:r>
              <a:rPr lang="tr-TR" b="1" dirty="0" smtClean="0">
                <a:solidFill>
                  <a:srgbClr val="0070C0"/>
                </a:solidFill>
                <a:latin typeface="Comic Sans MS" pitchFamily="66" charset="0"/>
              </a:rPr>
              <a:t>EMREDİCİ İŞARET : </a:t>
            </a:r>
            <a:r>
              <a:rPr lang="tr-TR" dirty="0" smtClean="0">
                <a:latin typeface="Comic Sans MS" pitchFamily="66" charset="0"/>
              </a:rPr>
              <a:t>Uyulması zorunlu bir davranışı belirleyen </a:t>
            </a:r>
            <a:r>
              <a:rPr lang="tr-TR" dirty="0" err="1" smtClean="0">
                <a:latin typeface="Comic Sans MS" pitchFamily="66" charset="0"/>
              </a:rPr>
              <a:t>işaretdir</a:t>
            </a:r>
            <a:r>
              <a:rPr lang="tr-TR" dirty="0" smtClean="0">
                <a:latin typeface="Comic Sans MS" pitchFamily="66" charset="0"/>
              </a:rPr>
              <a:t>.</a:t>
            </a:r>
          </a:p>
          <a:p>
            <a:pPr marL="401638" indent="-401638" algn="just" defTabSz="1071563" eaLnBrk="1" hangingPunct="1">
              <a:lnSpc>
                <a:spcPct val="150000"/>
              </a:lnSpc>
              <a:buFont typeface="Wingdings" pitchFamily="2" charset="2"/>
              <a:buChar char="v"/>
            </a:pPr>
            <a:r>
              <a:rPr lang="tr-TR" b="1" dirty="0" smtClean="0">
                <a:solidFill>
                  <a:srgbClr val="00B050"/>
                </a:solidFill>
                <a:latin typeface="Comic Sans MS" pitchFamily="66" charset="0"/>
              </a:rPr>
              <a:t>ACİL ÇIKIŞ VE İLKYARDIM İŞARETLERİ : </a:t>
            </a:r>
            <a:r>
              <a:rPr lang="tr-TR" dirty="0" smtClean="0">
                <a:latin typeface="Comic Sans MS" pitchFamily="66" charset="0"/>
              </a:rPr>
              <a:t> Acil çıkış yolları, ilkyardım veya kurtarma ile ilgili bilgi veren işaretlerdir.</a:t>
            </a:r>
          </a:p>
        </p:txBody>
      </p:sp>
      <p:sp>
        <p:nvSpPr>
          <p:cNvPr id="577539" name="WordArt 4"/>
          <p:cNvSpPr>
            <a:spLocks noChangeArrowheads="1" noChangeShapeType="1" noTextEdit="1"/>
          </p:cNvSpPr>
          <p:nvPr/>
        </p:nvSpPr>
        <p:spPr bwMode="auto">
          <a:xfrm>
            <a:off x="1475656" y="476672"/>
            <a:ext cx="6481762" cy="576263"/>
          </a:xfrm>
          <a:prstGeom prst="rect">
            <a:avLst/>
          </a:prstGeom>
        </p:spPr>
        <p:txBody>
          <a:bodyPr wrap="none" fromWordArt="1">
            <a:prstTxWarp prst="textPlain">
              <a:avLst>
                <a:gd name="adj" fmla="val 50000"/>
              </a:avLst>
            </a:prstTxWarp>
          </a:bodyPr>
          <a:lstStyle/>
          <a:p>
            <a:pPr algn="ctr"/>
            <a:r>
              <a:rPr lang="tr-TR" sz="4200" b="1" kern="10" dirty="0">
                <a:ln w="19050">
                  <a:solidFill>
                    <a:schemeClr val="bg1"/>
                  </a:solidFill>
                  <a:round/>
                  <a:headEnd/>
                  <a:tailEnd/>
                </a:ln>
                <a:solidFill>
                  <a:schemeClr val="accent2"/>
                </a:solidFill>
                <a:latin typeface="Comic Sans MS" pitchFamily="66" charset="0"/>
              </a:rPr>
              <a:t>GÜVENLİK VE SAĞLIK İŞARETLERİ</a:t>
            </a:r>
          </a:p>
        </p:txBody>
      </p:sp>
      <p:pic>
        <p:nvPicPr>
          <p:cNvPr id="577540" name="Picture 5" descr="C:\Users\Ozlem\Desktop\c-101.png"/>
          <p:cNvPicPr>
            <a:picLocks noChangeAspect="1" noChangeArrowheads="1"/>
          </p:cNvPicPr>
          <p:nvPr/>
        </p:nvPicPr>
        <p:blipFill>
          <a:blip r:embed="rId3" cstate="print"/>
          <a:srcRect/>
          <a:stretch>
            <a:fillRect/>
          </a:stretch>
        </p:blipFill>
        <p:spPr bwMode="auto">
          <a:xfrm>
            <a:off x="5076056" y="4509120"/>
            <a:ext cx="1312862" cy="2044402"/>
          </a:xfrm>
          <a:prstGeom prst="rect">
            <a:avLst/>
          </a:prstGeom>
          <a:noFill/>
          <a:ln w="9525">
            <a:noFill/>
            <a:miter lim="800000"/>
            <a:headEnd/>
            <a:tailEnd/>
          </a:ln>
        </p:spPr>
      </p:pic>
      <p:pic>
        <p:nvPicPr>
          <p:cNvPr id="577541" name="Picture 6" descr="C:\Users\Ozlem\Desktop\c-102.png"/>
          <p:cNvPicPr>
            <a:picLocks noChangeAspect="1" noChangeArrowheads="1"/>
          </p:cNvPicPr>
          <p:nvPr/>
        </p:nvPicPr>
        <p:blipFill>
          <a:blip r:embed="rId4" cstate="print"/>
          <a:srcRect/>
          <a:stretch>
            <a:fillRect/>
          </a:stretch>
        </p:blipFill>
        <p:spPr bwMode="auto">
          <a:xfrm>
            <a:off x="6516216" y="4509120"/>
            <a:ext cx="1255712" cy="2016224"/>
          </a:xfrm>
          <a:prstGeom prst="rect">
            <a:avLst/>
          </a:prstGeom>
          <a:noFill/>
          <a:ln w="9525">
            <a:noFill/>
            <a:miter lim="800000"/>
            <a:headEnd/>
            <a:tailEnd/>
          </a:ln>
        </p:spPr>
      </p:pic>
      <p:pic>
        <p:nvPicPr>
          <p:cNvPr id="577542" name="Picture 2" descr="C:\Users\Ozlem\Desktop\b1-101.png"/>
          <p:cNvPicPr>
            <a:picLocks noChangeAspect="1" noChangeArrowheads="1"/>
          </p:cNvPicPr>
          <p:nvPr/>
        </p:nvPicPr>
        <p:blipFill>
          <a:blip r:embed="rId5" cstate="print"/>
          <a:srcRect/>
          <a:stretch>
            <a:fillRect/>
          </a:stretch>
        </p:blipFill>
        <p:spPr bwMode="auto">
          <a:xfrm>
            <a:off x="827584" y="5229200"/>
            <a:ext cx="2784475" cy="879475"/>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512763" y="188640"/>
            <a:ext cx="7759700" cy="3176861"/>
          </a:xfrm>
          <a:noFill/>
        </p:spPr>
        <p:txBody>
          <a:bodyPr lIns="91430" tIns="45715" rIns="91430" bIns="45715">
            <a:noAutofit/>
          </a:bodyPr>
          <a:lstStyle/>
          <a:p>
            <a:pPr marL="401638" indent="-401638" algn="just" defTabSz="1071563" eaLnBrk="1" hangingPunct="1">
              <a:buFont typeface="Wingdings" pitchFamily="2" charset="2"/>
              <a:buChar char="v"/>
            </a:pPr>
            <a:r>
              <a:rPr lang="tr-TR" dirty="0" smtClean="0">
                <a:solidFill>
                  <a:srgbClr val="FF0000"/>
                </a:solidFill>
                <a:latin typeface="Comic Sans MS" pitchFamily="66" charset="0"/>
              </a:rPr>
              <a:t>İŞARET LEVHASI :</a:t>
            </a:r>
            <a:r>
              <a:rPr lang="tr-TR" dirty="0" smtClean="0">
                <a:latin typeface="Comic Sans MS" pitchFamily="66" charset="0"/>
              </a:rPr>
              <a:t> Geometrik  şekil, resim, sembol, </a:t>
            </a:r>
            <a:r>
              <a:rPr lang="tr-TR" dirty="0" err="1" smtClean="0">
                <a:latin typeface="Comic Sans MS" pitchFamily="66" charset="0"/>
              </a:rPr>
              <a:t>piktogram</a:t>
            </a:r>
            <a:r>
              <a:rPr lang="tr-TR" dirty="0" smtClean="0">
                <a:latin typeface="Comic Sans MS" pitchFamily="66" charset="0"/>
              </a:rPr>
              <a:t> ve renklerden oluşturulan ve gerektiğinde yeterli aydınlatma ile görülebilir hale getirilmiş özel bilgi ileten levhadır.</a:t>
            </a:r>
          </a:p>
          <a:p>
            <a:pPr marL="401638" indent="-401638" algn="just" defTabSz="1071563" eaLnBrk="1" hangingPunct="1">
              <a:buFont typeface="Wingdings" pitchFamily="2" charset="2"/>
              <a:buChar char="v"/>
            </a:pPr>
            <a:endParaRPr lang="tr-TR" dirty="0" smtClean="0">
              <a:latin typeface="Comic Sans MS" pitchFamily="66" charset="0"/>
            </a:endParaRPr>
          </a:p>
          <a:p>
            <a:pPr marL="401638" indent="-401638" algn="just" defTabSz="1071563" eaLnBrk="1" hangingPunct="1">
              <a:buFont typeface="Wingdings" pitchFamily="2" charset="2"/>
              <a:buChar char="v"/>
            </a:pPr>
            <a:r>
              <a:rPr lang="tr-TR" dirty="0" smtClean="0">
                <a:solidFill>
                  <a:srgbClr val="FF0000"/>
                </a:solidFill>
                <a:latin typeface="Comic Sans MS" pitchFamily="66" charset="0"/>
              </a:rPr>
              <a:t>EK BİLGİ LEVHASI :</a:t>
            </a:r>
            <a:r>
              <a:rPr lang="tr-TR" dirty="0" smtClean="0">
                <a:latin typeface="Comic Sans MS" pitchFamily="66" charset="0"/>
              </a:rPr>
              <a:t> Bir işaret levhası ile beraber kullanılan ve ek bilgi sağlayan levhadır.</a:t>
            </a:r>
          </a:p>
          <a:p>
            <a:pPr marL="401638" indent="-401638" algn="just" defTabSz="1071563" eaLnBrk="1" hangingPunct="1">
              <a:buFontTx/>
              <a:buBlip>
                <a:blip r:embed="rId3"/>
              </a:buBlip>
            </a:pPr>
            <a:endParaRPr lang="tr-TR" dirty="0" smtClean="0"/>
          </a:p>
        </p:txBody>
      </p:sp>
      <p:pic>
        <p:nvPicPr>
          <p:cNvPr id="578566" name="Picture 5" descr="C:\Users\Ozlem\Desktop\c-126.png"/>
          <p:cNvPicPr>
            <a:picLocks noChangeAspect="1" noChangeArrowheads="1"/>
          </p:cNvPicPr>
          <p:nvPr/>
        </p:nvPicPr>
        <p:blipFill>
          <a:blip r:embed="rId4" cstate="print"/>
          <a:srcRect/>
          <a:stretch>
            <a:fillRect/>
          </a:stretch>
        </p:blipFill>
        <p:spPr bwMode="auto">
          <a:xfrm>
            <a:off x="3419872" y="3212976"/>
            <a:ext cx="2160240" cy="3312368"/>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AutoShape 2"/>
          <p:cNvSpPr>
            <a:spLocks noChangeAspect="1" noChangeArrowheads="1" noTextEdit="1"/>
          </p:cNvSpPr>
          <p:nvPr/>
        </p:nvSpPr>
        <p:spPr bwMode="auto">
          <a:xfrm>
            <a:off x="0" y="0"/>
            <a:ext cx="9144000" cy="6858000"/>
          </a:xfrm>
          <a:prstGeom prst="rect">
            <a:avLst/>
          </a:prstGeom>
          <a:noFill/>
          <a:ln w="9525">
            <a:noFill/>
            <a:miter lim="800000"/>
            <a:headEnd/>
            <a:tailEnd/>
          </a:ln>
        </p:spPr>
        <p:txBody>
          <a:bodyPr/>
          <a:lstStyle/>
          <a:p>
            <a:endParaRPr lang="tr-TR"/>
          </a:p>
        </p:txBody>
      </p:sp>
      <p:sp>
        <p:nvSpPr>
          <p:cNvPr id="582659" name="Rectangle 3"/>
          <p:cNvSpPr>
            <a:spLocks noChangeArrowheads="1"/>
          </p:cNvSpPr>
          <p:nvPr/>
        </p:nvSpPr>
        <p:spPr bwMode="auto">
          <a:xfrm>
            <a:off x="0" y="366713"/>
            <a:ext cx="4651375" cy="6491287"/>
          </a:xfrm>
          <a:prstGeom prst="rect">
            <a:avLst/>
          </a:prstGeom>
          <a:solidFill>
            <a:srgbClr val="FF0000"/>
          </a:solidFill>
          <a:ln w="9525">
            <a:noFill/>
            <a:miter lim="800000"/>
            <a:headEnd/>
            <a:tailEnd/>
          </a:ln>
        </p:spPr>
        <p:txBody>
          <a:bodyPr/>
          <a:lstStyle/>
          <a:p>
            <a:endParaRPr lang="tr-TR"/>
          </a:p>
        </p:txBody>
      </p:sp>
      <p:sp>
        <p:nvSpPr>
          <p:cNvPr id="582660" name="Rectangle 4"/>
          <p:cNvSpPr>
            <a:spLocks noChangeArrowheads="1"/>
          </p:cNvSpPr>
          <p:nvPr/>
        </p:nvSpPr>
        <p:spPr bwMode="auto">
          <a:xfrm>
            <a:off x="827088" y="2060575"/>
            <a:ext cx="852487" cy="16827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Yasak İşareti</a:t>
            </a:r>
            <a:endParaRPr lang="tr-TR">
              <a:latin typeface="Arial" pitchFamily="34" charset="0"/>
            </a:endParaRPr>
          </a:p>
        </p:txBody>
      </p:sp>
      <p:sp>
        <p:nvSpPr>
          <p:cNvPr id="582661" name="Rectangle 5"/>
          <p:cNvSpPr>
            <a:spLocks noChangeArrowheads="1"/>
          </p:cNvSpPr>
          <p:nvPr/>
        </p:nvSpPr>
        <p:spPr bwMode="auto">
          <a:xfrm>
            <a:off x="1765300" y="1978025"/>
            <a:ext cx="1122363" cy="173038"/>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Tehlikeli hareket </a:t>
            </a:r>
            <a:endParaRPr lang="tr-TR">
              <a:latin typeface="Arial" pitchFamily="34" charset="0"/>
            </a:endParaRPr>
          </a:p>
        </p:txBody>
      </p:sp>
      <p:sp>
        <p:nvSpPr>
          <p:cNvPr id="582662" name="Rectangle 6"/>
          <p:cNvSpPr>
            <a:spLocks noChangeArrowheads="1"/>
          </p:cNvSpPr>
          <p:nvPr/>
        </p:nvSpPr>
        <p:spPr bwMode="auto">
          <a:xfrm>
            <a:off x="1765300" y="2170113"/>
            <a:ext cx="914400"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veya davranış</a:t>
            </a:r>
            <a:endParaRPr lang="tr-TR">
              <a:latin typeface="Arial" pitchFamily="34" charset="0"/>
            </a:endParaRPr>
          </a:p>
        </p:txBody>
      </p:sp>
      <p:sp>
        <p:nvSpPr>
          <p:cNvPr id="582663" name="Rectangle 7"/>
          <p:cNvSpPr>
            <a:spLocks noChangeArrowheads="1"/>
          </p:cNvSpPr>
          <p:nvPr/>
        </p:nvSpPr>
        <p:spPr bwMode="auto">
          <a:xfrm>
            <a:off x="1119188" y="4141788"/>
            <a:ext cx="515937"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Tehlike </a:t>
            </a:r>
            <a:endParaRPr lang="tr-TR">
              <a:latin typeface="Arial" pitchFamily="34" charset="0"/>
            </a:endParaRPr>
          </a:p>
        </p:txBody>
      </p:sp>
      <p:sp>
        <p:nvSpPr>
          <p:cNvPr id="582664" name="Rectangle 8"/>
          <p:cNvSpPr>
            <a:spLocks noChangeArrowheads="1"/>
          </p:cNvSpPr>
          <p:nvPr/>
        </p:nvSpPr>
        <p:spPr bwMode="auto">
          <a:xfrm>
            <a:off x="1155700" y="4333875"/>
            <a:ext cx="406400"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İşareti</a:t>
            </a:r>
            <a:endParaRPr lang="tr-TR">
              <a:latin typeface="Arial" pitchFamily="34" charset="0"/>
            </a:endParaRPr>
          </a:p>
        </p:txBody>
      </p:sp>
      <p:sp>
        <p:nvSpPr>
          <p:cNvPr id="582665" name="Rectangle 9"/>
          <p:cNvSpPr>
            <a:spLocks noChangeArrowheads="1"/>
          </p:cNvSpPr>
          <p:nvPr/>
        </p:nvSpPr>
        <p:spPr bwMode="auto">
          <a:xfrm>
            <a:off x="1765300" y="4044950"/>
            <a:ext cx="1230313" cy="173038"/>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Dur, kapat, düzelt, </a:t>
            </a:r>
            <a:endParaRPr lang="tr-TR">
              <a:latin typeface="Arial" pitchFamily="34" charset="0"/>
            </a:endParaRPr>
          </a:p>
        </p:txBody>
      </p:sp>
      <p:sp>
        <p:nvSpPr>
          <p:cNvPr id="582666" name="Rectangle 10"/>
          <p:cNvSpPr>
            <a:spLocks noChangeArrowheads="1"/>
          </p:cNvSpPr>
          <p:nvPr/>
        </p:nvSpPr>
        <p:spPr bwMode="auto">
          <a:xfrm>
            <a:off x="1765300" y="4238625"/>
            <a:ext cx="1268413" cy="173038"/>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acil durdur, tahliye </a:t>
            </a:r>
            <a:endParaRPr lang="tr-TR">
              <a:latin typeface="Arial" pitchFamily="34" charset="0"/>
            </a:endParaRPr>
          </a:p>
        </p:txBody>
      </p:sp>
      <p:sp>
        <p:nvSpPr>
          <p:cNvPr id="582667" name="Rectangle 11"/>
          <p:cNvSpPr>
            <a:spLocks noChangeArrowheads="1"/>
          </p:cNvSpPr>
          <p:nvPr/>
        </p:nvSpPr>
        <p:spPr bwMode="auto">
          <a:xfrm>
            <a:off x="1765300" y="4430713"/>
            <a:ext cx="123825" cy="173037"/>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et</a:t>
            </a:r>
            <a:endParaRPr lang="tr-TR">
              <a:latin typeface="Arial" pitchFamily="34" charset="0"/>
            </a:endParaRPr>
          </a:p>
        </p:txBody>
      </p:sp>
      <p:sp>
        <p:nvSpPr>
          <p:cNvPr id="582668" name="Rectangle 12"/>
          <p:cNvSpPr>
            <a:spLocks noChangeArrowheads="1"/>
          </p:cNvSpPr>
          <p:nvPr/>
        </p:nvSpPr>
        <p:spPr bwMode="auto">
          <a:xfrm>
            <a:off x="900113" y="5516563"/>
            <a:ext cx="792162" cy="168275"/>
          </a:xfrm>
          <a:prstGeom prst="rect">
            <a:avLst/>
          </a:prstGeom>
          <a:noFill/>
          <a:ln w="9525">
            <a:noFill/>
            <a:miter lim="800000"/>
            <a:headEnd/>
            <a:tailEnd/>
          </a:ln>
        </p:spPr>
        <p:txBody>
          <a:bodyPr lIns="0" tIns="0" rIns="0" bIns="0">
            <a:spAutoFit/>
          </a:bodyPr>
          <a:lstStyle/>
          <a:p>
            <a:r>
              <a:rPr lang="tr-TR" sz="1100" b="1">
                <a:solidFill>
                  <a:srgbClr val="000000"/>
                </a:solidFill>
                <a:latin typeface="Arial" pitchFamily="34" charset="0"/>
              </a:rPr>
              <a:t>Yangınla </a:t>
            </a:r>
            <a:endParaRPr lang="tr-TR">
              <a:latin typeface="Arial" pitchFamily="34" charset="0"/>
            </a:endParaRPr>
          </a:p>
        </p:txBody>
      </p:sp>
      <p:sp>
        <p:nvSpPr>
          <p:cNvPr id="582669" name="Rectangle 13"/>
          <p:cNvSpPr>
            <a:spLocks noChangeArrowheads="1"/>
          </p:cNvSpPr>
          <p:nvPr/>
        </p:nvSpPr>
        <p:spPr bwMode="auto">
          <a:xfrm>
            <a:off x="900113" y="5661025"/>
            <a:ext cx="682625" cy="16827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mücadele </a:t>
            </a:r>
            <a:endParaRPr lang="tr-TR">
              <a:latin typeface="Arial" pitchFamily="34" charset="0"/>
            </a:endParaRPr>
          </a:p>
        </p:txBody>
      </p:sp>
      <p:sp>
        <p:nvSpPr>
          <p:cNvPr id="582670" name="Rectangle 14"/>
          <p:cNvSpPr>
            <a:spLocks noChangeArrowheads="1"/>
          </p:cNvSpPr>
          <p:nvPr/>
        </p:nvSpPr>
        <p:spPr bwMode="auto">
          <a:xfrm>
            <a:off x="900113" y="5876925"/>
            <a:ext cx="857250" cy="168275"/>
          </a:xfrm>
          <a:prstGeom prst="rect">
            <a:avLst/>
          </a:prstGeom>
          <a:noFill/>
          <a:ln w="9525">
            <a:noFill/>
            <a:miter lim="800000"/>
            <a:headEnd/>
            <a:tailEnd/>
          </a:ln>
        </p:spPr>
        <p:txBody>
          <a:bodyPr lIns="0" tIns="0" rIns="0" bIns="0">
            <a:spAutoFit/>
          </a:bodyPr>
          <a:lstStyle/>
          <a:p>
            <a:r>
              <a:rPr lang="tr-TR" sz="1100" b="1">
                <a:solidFill>
                  <a:srgbClr val="000000"/>
                </a:solidFill>
                <a:latin typeface="Arial" pitchFamily="34" charset="0"/>
              </a:rPr>
              <a:t>ekipmanları</a:t>
            </a:r>
            <a:endParaRPr lang="tr-TR">
              <a:latin typeface="Arial" pitchFamily="34" charset="0"/>
            </a:endParaRPr>
          </a:p>
        </p:txBody>
      </p:sp>
      <p:sp>
        <p:nvSpPr>
          <p:cNvPr id="582671" name="Rectangle 15"/>
          <p:cNvSpPr>
            <a:spLocks noChangeArrowheads="1"/>
          </p:cNvSpPr>
          <p:nvPr/>
        </p:nvSpPr>
        <p:spPr bwMode="auto">
          <a:xfrm>
            <a:off x="1765300" y="5487988"/>
            <a:ext cx="904875"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Ekipmanların </a:t>
            </a:r>
            <a:endParaRPr lang="tr-TR">
              <a:latin typeface="Arial" pitchFamily="34" charset="0"/>
            </a:endParaRPr>
          </a:p>
        </p:txBody>
      </p:sp>
      <p:sp>
        <p:nvSpPr>
          <p:cNvPr id="582672" name="Rectangle 16"/>
          <p:cNvSpPr>
            <a:spLocks noChangeArrowheads="1"/>
          </p:cNvSpPr>
          <p:nvPr/>
        </p:nvSpPr>
        <p:spPr bwMode="auto">
          <a:xfrm>
            <a:off x="1765300" y="5681663"/>
            <a:ext cx="1122363" cy="349250"/>
          </a:xfrm>
          <a:prstGeom prst="rect">
            <a:avLst/>
          </a:prstGeom>
          <a:noFill/>
          <a:ln w="9525">
            <a:noFill/>
            <a:miter lim="800000"/>
            <a:headEnd/>
            <a:tailEnd/>
          </a:ln>
        </p:spPr>
        <p:txBody>
          <a:bodyPr lIns="0" tIns="0" rIns="0" bIns="0">
            <a:spAutoFit/>
          </a:bodyPr>
          <a:lstStyle/>
          <a:p>
            <a:r>
              <a:rPr lang="tr-TR" sz="1100" b="1">
                <a:solidFill>
                  <a:srgbClr val="000000"/>
                </a:solidFill>
                <a:latin typeface="Arial" pitchFamily="34" charset="0"/>
              </a:rPr>
              <a:t>yerinin gösteril-</a:t>
            </a:r>
          </a:p>
          <a:p>
            <a:r>
              <a:rPr lang="tr-TR" sz="1100" b="1">
                <a:solidFill>
                  <a:srgbClr val="000000"/>
                </a:solidFill>
                <a:latin typeface="Arial" pitchFamily="34" charset="0"/>
              </a:rPr>
              <a:t>mesi </a:t>
            </a:r>
            <a:endParaRPr lang="tr-TR">
              <a:latin typeface="Arial" pitchFamily="34" charset="0"/>
            </a:endParaRPr>
          </a:p>
        </p:txBody>
      </p:sp>
      <p:sp>
        <p:nvSpPr>
          <p:cNvPr id="582673" name="Rectangle 17"/>
          <p:cNvSpPr>
            <a:spLocks noChangeArrowheads="1"/>
          </p:cNvSpPr>
          <p:nvPr/>
        </p:nvSpPr>
        <p:spPr bwMode="auto">
          <a:xfrm>
            <a:off x="1744663" y="6019800"/>
            <a:ext cx="855662"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ve ne olduğu</a:t>
            </a:r>
            <a:endParaRPr lang="tr-TR">
              <a:latin typeface="Arial" pitchFamily="34" charset="0"/>
            </a:endParaRPr>
          </a:p>
        </p:txBody>
      </p:sp>
      <p:sp>
        <p:nvSpPr>
          <p:cNvPr id="582674" name="Rectangle 18"/>
          <p:cNvSpPr>
            <a:spLocks noChangeArrowheads="1"/>
          </p:cNvSpPr>
          <p:nvPr/>
        </p:nvSpPr>
        <p:spPr bwMode="auto">
          <a:xfrm>
            <a:off x="6765925" y="196850"/>
            <a:ext cx="296863" cy="160338"/>
          </a:xfrm>
          <a:prstGeom prst="rect">
            <a:avLst/>
          </a:prstGeom>
          <a:noFill/>
          <a:ln w="9525">
            <a:noFill/>
            <a:miter lim="800000"/>
            <a:headEnd/>
            <a:tailEnd/>
          </a:ln>
        </p:spPr>
        <p:txBody>
          <a:bodyPr wrap="none" lIns="0" tIns="0" rIns="0" bIns="0">
            <a:spAutoFit/>
          </a:bodyPr>
          <a:lstStyle/>
          <a:p>
            <a:r>
              <a:rPr lang="tr-TR" sz="1000" b="1">
                <a:solidFill>
                  <a:srgbClr val="000000"/>
                </a:solidFill>
                <a:latin typeface="Arial" pitchFamily="34" charset="0"/>
              </a:rPr>
              <a:t>Şekil</a:t>
            </a:r>
            <a:endParaRPr lang="tr-TR">
              <a:latin typeface="Arial" pitchFamily="34" charset="0"/>
            </a:endParaRPr>
          </a:p>
        </p:txBody>
      </p:sp>
      <p:sp>
        <p:nvSpPr>
          <p:cNvPr id="582675" name="Rectangle 19"/>
          <p:cNvSpPr>
            <a:spLocks noChangeArrowheads="1"/>
          </p:cNvSpPr>
          <p:nvPr/>
        </p:nvSpPr>
        <p:spPr bwMode="auto">
          <a:xfrm>
            <a:off x="260350" y="3514725"/>
            <a:ext cx="458788"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Kırmızı</a:t>
            </a:r>
            <a:endParaRPr lang="tr-TR">
              <a:latin typeface="Arial" pitchFamily="34" charset="0"/>
            </a:endParaRPr>
          </a:p>
        </p:txBody>
      </p:sp>
      <p:sp>
        <p:nvSpPr>
          <p:cNvPr id="582676" name="Rectangle 20"/>
          <p:cNvSpPr>
            <a:spLocks noChangeArrowheads="1"/>
          </p:cNvSpPr>
          <p:nvPr/>
        </p:nvSpPr>
        <p:spPr bwMode="auto">
          <a:xfrm>
            <a:off x="2968625" y="1579563"/>
            <a:ext cx="1506538" cy="173037"/>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Daire biçiminde,Beyaz </a:t>
            </a:r>
            <a:endParaRPr lang="tr-TR">
              <a:latin typeface="Arial" pitchFamily="34" charset="0"/>
            </a:endParaRPr>
          </a:p>
        </p:txBody>
      </p:sp>
      <p:sp>
        <p:nvSpPr>
          <p:cNvPr id="582677" name="Rectangle 21"/>
          <p:cNvSpPr>
            <a:spLocks noChangeArrowheads="1"/>
          </p:cNvSpPr>
          <p:nvPr/>
        </p:nvSpPr>
        <p:spPr bwMode="auto">
          <a:xfrm>
            <a:off x="2968625" y="1771650"/>
            <a:ext cx="1346200"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zemin üzerine siyah </a:t>
            </a:r>
            <a:endParaRPr lang="tr-TR">
              <a:latin typeface="Arial" pitchFamily="34" charset="0"/>
            </a:endParaRPr>
          </a:p>
        </p:txBody>
      </p:sp>
      <p:sp>
        <p:nvSpPr>
          <p:cNvPr id="582678" name="Rectangle 22"/>
          <p:cNvSpPr>
            <a:spLocks noChangeArrowheads="1"/>
          </p:cNvSpPr>
          <p:nvPr/>
        </p:nvSpPr>
        <p:spPr bwMode="auto">
          <a:xfrm>
            <a:off x="2968625" y="1965325"/>
            <a:ext cx="1773238"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piktogram, kırmızı çerçeve </a:t>
            </a:r>
            <a:endParaRPr lang="tr-TR">
              <a:latin typeface="Arial" pitchFamily="34" charset="0"/>
            </a:endParaRPr>
          </a:p>
        </p:txBody>
      </p:sp>
      <p:sp>
        <p:nvSpPr>
          <p:cNvPr id="582679" name="Rectangle 23"/>
          <p:cNvSpPr>
            <a:spLocks noChangeArrowheads="1"/>
          </p:cNvSpPr>
          <p:nvPr/>
        </p:nvSpPr>
        <p:spPr bwMode="auto">
          <a:xfrm>
            <a:off x="2968625" y="2157413"/>
            <a:ext cx="1746250"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ve diyagonal çizgi (kırmızı </a:t>
            </a:r>
            <a:endParaRPr lang="tr-TR">
              <a:latin typeface="Arial" pitchFamily="34" charset="0"/>
            </a:endParaRPr>
          </a:p>
        </p:txBody>
      </p:sp>
      <p:sp>
        <p:nvSpPr>
          <p:cNvPr id="582680" name="Rectangle 24"/>
          <p:cNvSpPr>
            <a:spLocks noChangeArrowheads="1"/>
          </p:cNvSpPr>
          <p:nvPr/>
        </p:nvSpPr>
        <p:spPr bwMode="auto">
          <a:xfrm>
            <a:off x="2968625" y="2349500"/>
            <a:ext cx="1730375"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kısımlar işaret alanının en </a:t>
            </a:r>
            <a:endParaRPr lang="tr-TR">
              <a:latin typeface="Arial" pitchFamily="34" charset="0"/>
            </a:endParaRPr>
          </a:p>
        </p:txBody>
      </p:sp>
      <p:sp>
        <p:nvSpPr>
          <p:cNvPr id="582681" name="Rectangle 25"/>
          <p:cNvSpPr>
            <a:spLocks noChangeArrowheads="1"/>
          </p:cNvSpPr>
          <p:nvPr/>
        </p:nvSpPr>
        <p:spPr bwMode="auto">
          <a:xfrm>
            <a:off x="2968625" y="2543175"/>
            <a:ext cx="1655763"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az %35'ini kapsayacaktır)</a:t>
            </a:r>
            <a:endParaRPr lang="tr-TR">
              <a:latin typeface="Arial" pitchFamily="34" charset="0"/>
            </a:endParaRPr>
          </a:p>
        </p:txBody>
      </p:sp>
      <p:sp>
        <p:nvSpPr>
          <p:cNvPr id="582682" name="Rectangle 26"/>
          <p:cNvSpPr>
            <a:spLocks noChangeArrowheads="1"/>
          </p:cNvSpPr>
          <p:nvPr/>
        </p:nvSpPr>
        <p:spPr bwMode="auto">
          <a:xfrm>
            <a:off x="2968625" y="5186363"/>
            <a:ext cx="1438275" cy="173037"/>
          </a:xfrm>
          <a:prstGeom prst="rect">
            <a:avLst/>
          </a:prstGeom>
          <a:noFill/>
          <a:ln w="9525">
            <a:noFill/>
            <a:miter lim="800000"/>
            <a:headEnd/>
            <a:tailEnd/>
          </a:ln>
        </p:spPr>
        <p:txBody>
          <a:bodyPr wrap="none" lIns="0" tIns="0" rIns="0" bIns="0">
            <a:spAutoFit/>
          </a:bodyPr>
          <a:lstStyle/>
          <a:p>
            <a:r>
              <a:rPr lang="tr-TR" sz="1100" b="1">
                <a:solidFill>
                  <a:srgbClr val="FFFFFF"/>
                </a:solidFill>
                <a:latin typeface="Arial" pitchFamily="34" charset="0"/>
              </a:rPr>
              <a:t>Dİkdörtgen veya kare </a:t>
            </a:r>
            <a:endParaRPr lang="tr-TR">
              <a:latin typeface="Arial" pitchFamily="34" charset="0"/>
            </a:endParaRPr>
          </a:p>
        </p:txBody>
      </p:sp>
      <p:sp>
        <p:nvSpPr>
          <p:cNvPr id="582683" name="Rectangle 27"/>
          <p:cNvSpPr>
            <a:spLocks noChangeArrowheads="1"/>
          </p:cNvSpPr>
          <p:nvPr/>
        </p:nvSpPr>
        <p:spPr bwMode="auto">
          <a:xfrm>
            <a:off x="2968625" y="5380038"/>
            <a:ext cx="1651000" cy="173037"/>
          </a:xfrm>
          <a:prstGeom prst="rect">
            <a:avLst/>
          </a:prstGeom>
          <a:noFill/>
          <a:ln w="9525">
            <a:noFill/>
            <a:miter lim="800000"/>
            <a:headEnd/>
            <a:tailEnd/>
          </a:ln>
        </p:spPr>
        <p:txBody>
          <a:bodyPr wrap="none" lIns="0" tIns="0" rIns="0" bIns="0">
            <a:spAutoFit/>
          </a:bodyPr>
          <a:lstStyle/>
          <a:p>
            <a:r>
              <a:rPr lang="tr-TR" sz="1100" b="1">
                <a:solidFill>
                  <a:srgbClr val="FFFFFF"/>
                </a:solidFill>
                <a:latin typeface="Arial" pitchFamily="34" charset="0"/>
              </a:rPr>
              <a:t>biçiminde. Kırmızı zemin </a:t>
            </a:r>
            <a:endParaRPr lang="tr-TR">
              <a:latin typeface="Arial" pitchFamily="34" charset="0"/>
            </a:endParaRPr>
          </a:p>
        </p:txBody>
      </p:sp>
      <p:sp>
        <p:nvSpPr>
          <p:cNvPr id="582684" name="Rectangle 28"/>
          <p:cNvSpPr>
            <a:spLocks noChangeArrowheads="1"/>
          </p:cNvSpPr>
          <p:nvPr/>
        </p:nvSpPr>
        <p:spPr bwMode="auto">
          <a:xfrm>
            <a:off x="2968625" y="5572125"/>
            <a:ext cx="1652588" cy="173038"/>
          </a:xfrm>
          <a:prstGeom prst="rect">
            <a:avLst/>
          </a:prstGeom>
          <a:noFill/>
          <a:ln w="9525">
            <a:noFill/>
            <a:miter lim="800000"/>
            <a:headEnd/>
            <a:tailEnd/>
          </a:ln>
        </p:spPr>
        <p:txBody>
          <a:bodyPr wrap="none" lIns="0" tIns="0" rIns="0" bIns="0">
            <a:spAutoFit/>
          </a:bodyPr>
          <a:lstStyle/>
          <a:p>
            <a:r>
              <a:rPr lang="tr-TR" sz="1100" b="1">
                <a:solidFill>
                  <a:srgbClr val="FFFFFF"/>
                </a:solidFill>
                <a:latin typeface="Arial" pitchFamily="34" charset="0"/>
              </a:rPr>
              <a:t>üzerine beyaz piktogram </a:t>
            </a:r>
            <a:endParaRPr lang="tr-TR">
              <a:latin typeface="Arial" pitchFamily="34" charset="0"/>
            </a:endParaRPr>
          </a:p>
        </p:txBody>
      </p:sp>
      <p:sp>
        <p:nvSpPr>
          <p:cNvPr id="582685" name="Rectangle 29"/>
          <p:cNvSpPr>
            <a:spLocks noChangeArrowheads="1"/>
          </p:cNvSpPr>
          <p:nvPr/>
        </p:nvSpPr>
        <p:spPr bwMode="auto">
          <a:xfrm>
            <a:off x="3084513" y="5765800"/>
            <a:ext cx="1487487" cy="173038"/>
          </a:xfrm>
          <a:prstGeom prst="rect">
            <a:avLst/>
          </a:prstGeom>
          <a:noFill/>
          <a:ln w="9525">
            <a:noFill/>
            <a:miter lim="800000"/>
            <a:headEnd/>
            <a:tailEnd/>
          </a:ln>
        </p:spPr>
        <p:txBody>
          <a:bodyPr wrap="none" lIns="0" tIns="0" rIns="0" bIns="0">
            <a:spAutoFit/>
          </a:bodyPr>
          <a:lstStyle/>
          <a:p>
            <a:r>
              <a:rPr lang="tr-TR" sz="1100" b="1">
                <a:solidFill>
                  <a:srgbClr val="FFFFFF"/>
                </a:solidFill>
                <a:latin typeface="Arial" pitchFamily="34" charset="0"/>
              </a:rPr>
              <a:t>(kırmızı kısımlar işaret </a:t>
            </a:r>
            <a:endParaRPr lang="tr-TR">
              <a:latin typeface="Arial" pitchFamily="34" charset="0"/>
            </a:endParaRPr>
          </a:p>
        </p:txBody>
      </p:sp>
      <p:sp>
        <p:nvSpPr>
          <p:cNvPr id="582686" name="Rectangle 30"/>
          <p:cNvSpPr>
            <a:spLocks noChangeArrowheads="1"/>
          </p:cNvSpPr>
          <p:nvPr/>
        </p:nvSpPr>
        <p:spPr bwMode="auto">
          <a:xfrm>
            <a:off x="2968625" y="5957888"/>
            <a:ext cx="1533525" cy="174625"/>
          </a:xfrm>
          <a:prstGeom prst="rect">
            <a:avLst/>
          </a:prstGeom>
          <a:noFill/>
          <a:ln w="9525">
            <a:noFill/>
            <a:miter lim="800000"/>
            <a:headEnd/>
            <a:tailEnd/>
          </a:ln>
        </p:spPr>
        <p:txBody>
          <a:bodyPr wrap="none" lIns="0" tIns="0" rIns="0" bIns="0">
            <a:spAutoFit/>
          </a:bodyPr>
          <a:lstStyle/>
          <a:p>
            <a:r>
              <a:rPr lang="tr-TR" sz="1100" b="1">
                <a:solidFill>
                  <a:srgbClr val="FFFFFF"/>
                </a:solidFill>
                <a:latin typeface="Arial" pitchFamily="34" charset="0"/>
              </a:rPr>
              <a:t>alanının en az %50'sini </a:t>
            </a:r>
            <a:endParaRPr lang="tr-TR">
              <a:latin typeface="Arial" pitchFamily="34" charset="0"/>
            </a:endParaRPr>
          </a:p>
        </p:txBody>
      </p:sp>
      <p:sp>
        <p:nvSpPr>
          <p:cNvPr id="582687" name="Rectangle 31"/>
          <p:cNvSpPr>
            <a:spLocks noChangeArrowheads="1"/>
          </p:cNvSpPr>
          <p:nvPr/>
        </p:nvSpPr>
        <p:spPr bwMode="auto">
          <a:xfrm>
            <a:off x="2968625" y="6149975"/>
            <a:ext cx="962025" cy="174625"/>
          </a:xfrm>
          <a:prstGeom prst="rect">
            <a:avLst/>
          </a:prstGeom>
          <a:noFill/>
          <a:ln w="9525">
            <a:noFill/>
            <a:miter lim="800000"/>
            <a:headEnd/>
            <a:tailEnd/>
          </a:ln>
        </p:spPr>
        <p:txBody>
          <a:bodyPr wrap="none" lIns="0" tIns="0" rIns="0" bIns="0">
            <a:spAutoFit/>
          </a:bodyPr>
          <a:lstStyle/>
          <a:p>
            <a:r>
              <a:rPr lang="tr-TR" sz="1100" b="1">
                <a:solidFill>
                  <a:srgbClr val="FFFFFF"/>
                </a:solidFill>
                <a:latin typeface="Arial" pitchFamily="34" charset="0"/>
              </a:rPr>
              <a:t>kapsayacaktır)</a:t>
            </a:r>
            <a:endParaRPr lang="tr-TR">
              <a:latin typeface="Arial" pitchFamily="34" charset="0"/>
            </a:endParaRPr>
          </a:p>
        </p:txBody>
      </p:sp>
      <p:sp>
        <p:nvSpPr>
          <p:cNvPr id="582688" name="Rectangle 32"/>
          <p:cNvSpPr>
            <a:spLocks noChangeArrowheads="1"/>
          </p:cNvSpPr>
          <p:nvPr/>
        </p:nvSpPr>
        <p:spPr bwMode="auto">
          <a:xfrm>
            <a:off x="314325" y="93663"/>
            <a:ext cx="338138"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Renk</a:t>
            </a:r>
            <a:endParaRPr lang="tr-TR">
              <a:latin typeface="Arial" pitchFamily="34" charset="0"/>
            </a:endParaRPr>
          </a:p>
        </p:txBody>
      </p:sp>
      <p:sp>
        <p:nvSpPr>
          <p:cNvPr id="582689" name="Rectangle 33"/>
          <p:cNvSpPr>
            <a:spLocks noChangeArrowheads="1"/>
          </p:cNvSpPr>
          <p:nvPr/>
        </p:nvSpPr>
        <p:spPr bwMode="auto">
          <a:xfrm>
            <a:off x="1042988" y="-3175"/>
            <a:ext cx="692150"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Anlamı ve </a:t>
            </a:r>
            <a:endParaRPr lang="tr-TR">
              <a:latin typeface="Arial" pitchFamily="34" charset="0"/>
            </a:endParaRPr>
          </a:p>
        </p:txBody>
      </p:sp>
      <p:sp>
        <p:nvSpPr>
          <p:cNvPr id="582690" name="Rectangle 34"/>
          <p:cNvSpPr>
            <a:spLocks noChangeArrowheads="1"/>
          </p:cNvSpPr>
          <p:nvPr/>
        </p:nvSpPr>
        <p:spPr bwMode="auto">
          <a:xfrm>
            <a:off x="1149350" y="188913"/>
            <a:ext cx="414338"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Amacı</a:t>
            </a:r>
            <a:endParaRPr lang="tr-TR">
              <a:latin typeface="Arial" pitchFamily="34" charset="0"/>
            </a:endParaRPr>
          </a:p>
        </p:txBody>
      </p:sp>
      <p:sp>
        <p:nvSpPr>
          <p:cNvPr id="582691" name="Rectangle 35"/>
          <p:cNvSpPr>
            <a:spLocks noChangeArrowheads="1"/>
          </p:cNvSpPr>
          <p:nvPr/>
        </p:nvSpPr>
        <p:spPr bwMode="auto">
          <a:xfrm>
            <a:off x="1892300" y="93663"/>
            <a:ext cx="1014413"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Talimat ve Bilgi</a:t>
            </a:r>
            <a:endParaRPr lang="tr-TR">
              <a:latin typeface="Arial" pitchFamily="34" charset="0"/>
            </a:endParaRPr>
          </a:p>
        </p:txBody>
      </p:sp>
      <p:sp>
        <p:nvSpPr>
          <p:cNvPr id="582692" name="Rectangle 36"/>
          <p:cNvSpPr>
            <a:spLocks noChangeArrowheads="1"/>
          </p:cNvSpPr>
          <p:nvPr/>
        </p:nvSpPr>
        <p:spPr bwMode="auto">
          <a:xfrm>
            <a:off x="3346450" y="93663"/>
            <a:ext cx="1020763"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Temel Nitelikler</a:t>
            </a:r>
            <a:endParaRPr lang="tr-TR">
              <a:latin typeface="Arial" pitchFamily="34" charset="0"/>
            </a:endParaRPr>
          </a:p>
        </p:txBody>
      </p:sp>
      <p:sp>
        <p:nvSpPr>
          <p:cNvPr id="582693" name="Rectangle 37"/>
          <p:cNvSpPr>
            <a:spLocks noChangeArrowheads="1"/>
          </p:cNvSpPr>
          <p:nvPr/>
        </p:nvSpPr>
        <p:spPr bwMode="auto">
          <a:xfrm>
            <a:off x="20638" y="-12700"/>
            <a:ext cx="4643437" cy="38100"/>
          </a:xfrm>
          <a:prstGeom prst="rect">
            <a:avLst/>
          </a:prstGeom>
          <a:solidFill>
            <a:srgbClr val="000000"/>
          </a:solidFill>
          <a:ln w="9525">
            <a:noFill/>
            <a:miter lim="800000"/>
            <a:headEnd/>
            <a:tailEnd/>
          </a:ln>
        </p:spPr>
        <p:txBody>
          <a:bodyPr/>
          <a:lstStyle/>
          <a:p>
            <a:endParaRPr lang="tr-TR"/>
          </a:p>
        </p:txBody>
      </p:sp>
      <p:sp>
        <p:nvSpPr>
          <p:cNvPr id="582694" name="Rectangle 38"/>
          <p:cNvSpPr>
            <a:spLocks noChangeArrowheads="1"/>
          </p:cNvSpPr>
          <p:nvPr/>
        </p:nvSpPr>
        <p:spPr bwMode="auto">
          <a:xfrm>
            <a:off x="20638" y="341313"/>
            <a:ext cx="2940050" cy="38100"/>
          </a:xfrm>
          <a:prstGeom prst="rect">
            <a:avLst/>
          </a:prstGeom>
          <a:solidFill>
            <a:srgbClr val="000000"/>
          </a:solidFill>
          <a:ln w="9525">
            <a:noFill/>
            <a:miter lim="800000"/>
            <a:headEnd/>
            <a:tailEnd/>
          </a:ln>
        </p:spPr>
        <p:txBody>
          <a:bodyPr/>
          <a:lstStyle/>
          <a:p>
            <a:endParaRPr lang="tr-TR"/>
          </a:p>
        </p:txBody>
      </p:sp>
      <p:sp>
        <p:nvSpPr>
          <p:cNvPr id="582695" name="Rectangle 39"/>
          <p:cNvSpPr>
            <a:spLocks noChangeArrowheads="1"/>
          </p:cNvSpPr>
          <p:nvPr/>
        </p:nvSpPr>
        <p:spPr bwMode="auto">
          <a:xfrm>
            <a:off x="-11113" y="-12700"/>
            <a:ext cx="31751" cy="392113"/>
          </a:xfrm>
          <a:prstGeom prst="rect">
            <a:avLst/>
          </a:prstGeom>
          <a:solidFill>
            <a:srgbClr val="000000"/>
          </a:solidFill>
          <a:ln w="9525">
            <a:noFill/>
            <a:miter lim="800000"/>
            <a:headEnd/>
            <a:tailEnd/>
          </a:ln>
        </p:spPr>
        <p:txBody>
          <a:bodyPr/>
          <a:lstStyle/>
          <a:p>
            <a:endParaRPr lang="tr-TR"/>
          </a:p>
        </p:txBody>
      </p:sp>
      <p:sp>
        <p:nvSpPr>
          <p:cNvPr id="582696" name="Rectangle 40"/>
          <p:cNvSpPr>
            <a:spLocks noChangeArrowheads="1"/>
          </p:cNvSpPr>
          <p:nvPr/>
        </p:nvSpPr>
        <p:spPr bwMode="auto">
          <a:xfrm>
            <a:off x="906463" y="25400"/>
            <a:ext cx="31750" cy="354013"/>
          </a:xfrm>
          <a:prstGeom prst="rect">
            <a:avLst/>
          </a:prstGeom>
          <a:solidFill>
            <a:srgbClr val="000000"/>
          </a:solidFill>
          <a:ln w="9525">
            <a:noFill/>
            <a:miter lim="800000"/>
            <a:headEnd/>
            <a:tailEnd/>
          </a:ln>
        </p:spPr>
        <p:txBody>
          <a:bodyPr/>
          <a:lstStyle/>
          <a:p>
            <a:endParaRPr lang="tr-TR"/>
          </a:p>
        </p:txBody>
      </p:sp>
      <p:sp>
        <p:nvSpPr>
          <p:cNvPr id="582697" name="Rectangle 41"/>
          <p:cNvSpPr>
            <a:spLocks noChangeArrowheads="1"/>
          </p:cNvSpPr>
          <p:nvPr/>
        </p:nvSpPr>
        <p:spPr bwMode="auto">
          <a:xfrm>
            <a:off x="1724025" y="25400"/>
            <a:ext cx="33338" cy="354013"/>
          </a:xfrm>
          <a:prstGeom prst="rect">
            <a:avLst/>
          </a:prstGeom>
          <a:solidFill>
            <a:srgbClr val="000000"/>
          </a:solidFill>
          <a:ln w="9525">
            <a:noFill/>
            <a:miter lim="800000"/>
            <a:headEnd/>
            <a:tailEnd/>
          </a:ln>
        </p:spPr>
        <p:txBody>
          <a:bodyPr/>
          <a:lstStyle/>
          <a:p>
            <a:endParaRPr lang="tr-TR"/>
          </a:p>
        </p:txBody>
      </p:sp>
      <p:sp>
        <p:nvSpPr>
          <p:cNvPr id="582698" name="Rectangle 42"/>
          <p:cNvSpPr>
            <a:spLocks noChangeArrowheads="1"/>
          </p:cNvSpPr>
          <p:nvPr/>
        </p:nvSpPr>
        <p:spPr bwMode="auto">
          <a:xfrm>
            <a:off x="2928938" y="25400"/>
            <a:ext cx="31750" cy="354013"/>
          </a:xfrm>
          <a:prstGeom prst="rect">
            <a:avLst/>
          </a:prstGeom>
          <a:solidFill>
            <a:srgbClr val="000000"/>
          </a:solidFill>
          <a:ln w="9525">
            <a:noFill/>
            <a:miter lim="800000"/>
            <a:headEnd/>
            <a:tailEnd/>
          </a:ln>
        </p:spPr>
        <p:txBody>
          <a:bodyPr/>
          <a:lstStyle/>
          <a:p>
            <a:endParaRPr lang="tr-TR"/>
          </a:p>
        </p:txBody>
      </p:sp>
      <p:sp>
        <p:nvSpPr>
          <p:cNvPr id="582699" name="Rectangle 43"/>
          <p:cNvSpPr>
            <a:spLocks noChangeArrowheads="1"/>
          </p:cNvSpPr>
          <p:nvPr/>
        </p:nvSpPr>
        <p:spPr bwMode="auto">
          <a:xfrm>
            <a:off x="-4763" y="379413"/>
            <a:ext cx="20638" cy="6481762"/>
          </a:xfrm>
          <a:prstGeom prst="rect">
            <a:avLst/>
          </a:prstGeom>
          <a:solidFill>
            <a:srgbClr val="000000"/>
          </a:solidFill>
          <a:ln w="9525">
            <a:noFill/>
            <a:miter lim="800000"/>
            <a:headEnd/>
            <a:tailEnd/>
          </a:ln>
        </p:spPr>
        <p:txBody>
          <a:bodyPr/>
          <a:lstStyle/>
          <a:p>
            <a:endParaRPr lang="tr-TR"/>
          </a:p>
        </p:txBody>
      </p:sp>
      <p:sp>
        <p:nvSpPr>
          <p:cNvPr id="582700" name="Rectangle 44"/>
          <p:cNvSpPr>
            <a:spLocks noChangeArrowheads="1"/>
          </p:cNvSpPr>
          <p:nvPr/>
        </p:nvSpPr>
        <p:spPr bwMode="auto">
          <a:xfrm>
            <a:off x="9124950" y="19050"/>
            <a:ext cx="22225" cy="6842125"/>
          </a:xfrm>
          <a:prstGeom prst="rect">
            <a:avLst/>
          </a:prstGeom>
          <a:solidFill>
            <a:srgbClr val="000000"/>
          </a:solidFill>
          <a:ln w="9525">
            <a:noFill/>
            <a:miter lim="800000"/>
            <a:headEnd/>
            <a:tailEnd/>
          </a:ln>
        </p:spPr>
        <p:txBody>
          <a:bodyPr/>
          <a:lstStyle/>
          <a:p>
            <a:endParaRPr lang="tr-TR"/>
          </a:p>
        </p:txBody>
      </p:sp>
      <p:sp>
        <p:nvSpPr>
          <p:cNvPr id="582701" name="Rectangle 45"/>
          <p:cNvSpPr>
            <a:spLocks noChangeArrowheads="1"/>
          </p:cNvSpPr>
          <p:nvPr/>
        </p:nvSpPr>
        <p:spPr bwMode="auto">
          <a:xfrm>
            <a:off x="911225" y="379413"/>
            <a:ext cx="20638" cy="6481762"/>
          </a:xfrm>
          <a:prstGeom prst="rect">
            <a:avLst/>
          </a:prstGeom>
          <a:solidFill>
            <a:srgbClr val="000000"/>
          </a:solidFill>
          <a:ln w="9525">
            <a:noFill/>
            <a:miter lim="800000"/>
            <a:headEnd/>
            <a:tailEnd/>
          </a:ln>
        </p:spPr>
        <p:txBody>
          <a:bodyPr/>
          <a:lstStyle/>
          <a:p>
            <a:endParaRPr lang="tr-TR"/>
          </a:p>
        </p:txBody>
      </p:sp>
      <p:sp>
        <p:nvSpPr>
          <p:cNvPr id="582702" name="Rectangle 46"/>
          <p:cNvSpPr>
            <a:spLocks noChangeArrowheads="1"/>
          </p:cNvSpPr>
          <p:nvPr/>
        </p:nvSpPr>
        <p:spPr bwMode="auto">
          <a:xfrm>
            <a:off x="1763688" y="376238"/>
            <a:ext cx="22225" cy="6481762"/>
          </a:xfrm>
          <a:prstGeom prst="rect">
            <a:avLst/>
          </a:prstGeom>
          <a:solidFill>
            <a:srgbClr val="000000"/>
          </a:solidFill>
          <a:ln w="9525">
            <a:noFill/>
            <a:miter lim="800000"/>
            <a:headEnd/>
            <a:tailEnd/>
          </a:ln>
        </p:spPr>
        <p:txBody>
          <a:bodyPr/>
          <a:lstStyle/>
          <a:p>
            <a:endParaRPr lang="tr-TR"/>
          </a:p>
        </p:txBody>
      </p:sp>
      <p:sp>
        <p:nvSpPr>
          <p:cNvPr id="582703" name="Rectangle 47"/>
          <p:cNvSpPr>
            <a:spLocks noChangeArrowheads="1"/>
          </p:cNvSpPr>
          <p:nvPr/>
        </p:nvSpPr>
        <p:spPr bwMode="auto">
          <a:xfrm>
            <a:off x="2933700" y="379413"/>
            <a:ext cx="22225" cy="6481762"/>
          </a:xfrm>
          <a:prstGeom prst="rect">
            <a:avLst/>
          </a:prstGeom>
          <a:solidFill>
            <a:srgbClr val="000000"/>
          </a:solidFill>
          <a:ln w="9525">
            <a:noFill/>
            <a:miter lim="800000"/>
            <a:headEnd/>
            <a:tailEnd/>
          </a:ln>
        </p:spPr>
        <p:txBody>
          <a:bodyPr/>
          <a:lstStyle/>
          <a:p>
            <a:endParaRPr lang="tr-TR"/>
          </a:p>
        </p:txBody>
      </p:sp>
      <p:sp>
        <p:nvSpPr>
          <p:cNvPr id="582704" name="Rectangle 48"/>
          <p:cNvSpPr>
            <a:spLocks noChangeArrowheads="1"/>
          </p:cNvSpPr>
          <p:nvPr/>
        </p:nvSpPr>
        <p:spPr bwMode="auto">
          <a:xfrm>
            <a:off x="4643438" y="25400"/>
            <a:ext cx="20637" cy="6835775"/>
          </a:xfrm>
          <a:prstGeom prst="rect">
            <a:avLst/>
          </a:prstGeom>
          <a:solidFill>
            <a:srgbClr val="000000"/>
          </a:solidFill>
          <a:ln w="9525">
            <a:noFill/>
            <a:miter lim="800000"/>
            <a:headEnd/>
            <a:tailEnd/>
          </a:ln>
        </p:spPr>
        <p:txBody>
          <a:bodyPr/>
          <a:lstStyle/>
          <a:p>
            <a:endParaRPr lang="tr-TR"/>
          </a:p>
        </p:txBody>
      </p:sp>
      <p:sp>
        <p:nvSpPr>
          <p:cNvPr id="582705" name="Rectangle 49"/>
          <p:cNvSpPr>
            <a:spLocks noChangeArrowheads="1"/>
          </p:cNvSpPr>
          <p:nvPr/>
        </p:nvSpPr>
        <p:spPr bwMode="auto">
          <a:xfrm>
            <a:off x="4664075" y="-6350"/>
            <a:ext cx="4483100" cy="25400"/>
          </a:xfrm>
          <a:prstGeom prst="rect">
            <a:avLst/>
          </a:prstGeom>
          <a:solidFill>
            <a:srgbClr val="000000"/>
          </a:solidFill>
          <a:ln w="9525">
            <a:noFill/>
            <a:miter lim="800000"/>
            <a:headEnd/>
            <a:tailEnd/>
          </a:ln>
        </p:spPr>
        <p:txBody>
          <a:bodyPr/>
          <a:lstStyle/>
          <a:p>
            <a:endParaRPr lang="tr-TR"/>
          </a:p>
        </p:txBody>
      </p:sp>
      <p:sp>
        <p:nvSpPr>
          <p:cNvPr id="582706" name="Rectangle 50"/>
          <p:cNvSpPr>
            <a:spLocks noChangeArrowheads="1"/>
          </p:cNvSpPr>
          <p:nvPr/>
        </p:nvSpPr>
        <p:spPr bwMode="auto">
          <a:xfrm>
            <a:off x="2960688" y="347663"/>
            <a:ext cx="6186487" cy="25400"/>
          </a:xfrm>
          <a:prstGeom prst="rect">
            <a:avLst/>
          </a:prstGeom>
          <a:solidFill>
            <a:srgbClr val="000000"/>
          </a:solidFill>
          <a:ln w="9525">
            <a:noFill/>
            <a:miter lim="800000"/>
            <a:headEnd/>
            <a:tailEnd/>
          </a:ln>
        </p:spPr>
        <p:txBody>
          <a:bodyPr/>
          <a:lstStyle/>
          <a:p>
            <a:endParaRPr lang="tr-TR"/>
          </a:p>
        </p:txBody>
      </p:sp>
      <p:sp>
        <p:nvSpPr>
          <p:cNvPr id="582707" name="Rectangle 51"/>
          <p:cNvSpPr>
            <a:spLocks noChangeArrowheads="1"/>
          </p:cNvSpPr>
          <p:nvPr/>
        </p:nvSpPr>
        <p:spPr bwMode="auto">
          <a:xfrm>
            <a:off x="931863" y="3944938"/>
            <a:ext cx="8215312" cy="25400"/>
          </a:xfrm>
          <a:prstGeom prst="rect">
            <a:avLst/>
          </a:prstGeom>
          <a:solidFill>
            <a:srgbClr val="000000"/>
          </a:solidFill>
          <a:ln w="9525">
            <a:noFill/>
            <a:miter lim="800000"/>
            <a:headEnd/>
            <a:tailEnd/>
          </a:ln>
        </p:spPr>
        <p:txBody>
          <a:bodyPr/>
          <a:lstStyle/>
          <a:p>
            <a:endParaRPr lang="tr-TR"/>
          </a:p>
        </p:txBody>
      </p:sp>
      <p:sp>
        <p:nvSpPr>
          <p:cNvPr id="582708" name="Rectangle 52"/>
          <p:cNvSpPr>
            <a:spLocks noChangeArrowheads="1"/>
          </p:cNvSpPr>
          <p:nvPr/>
        </p:nvSpPr>
        <p:spPr bwMode="auto">
          <a:xfrm>
            <a:off x="931863" y="4672013"/>
            <a:ext cx="8215312" cy="25400"/>
          </a:xfrm>
          <a:prstGeom prst="rect">
            <a:avLst/>
          </a:prstGeom>
          <a:solidFill>
            <a:srgbClr val="000000"/>
          </a:solidFill>
          <a:ln w="9525">
            <a:noFill/>
            <a:miter lim="800000"/>
            <a:headEnd/>
            <a:tailEnd/>
          </a:ln>
        </p:spPr>
        <p:txBody>
          <a:bodyPr/>
          <a:lstStyle/>
          <a:p>
            <a:endParaRPr lang="tr-TR"/>
          </a:p>
        </p:txBody>
      </p:sp>
      <p:sp>
        <p:nvSpPr>
          <p:cNvPr id="582709" name="Rectangle 53"/>
          <p:cNvSpPr>
            <a:spLocks noChangeArrowheads="1"/>
          </p:cNvSpPr>
          <p:nvPr/>
        </p:nvSpPr>
        <p:spPr bwMode="auto">
          <a:xfrm>
            <a:off x="15875" y="6835775"/>
            <a:ext cx="9131300" cy="25400"/>
          </a:xfrm>
          <a:prstGeom prst="rect">
            <a:avLst/>
          </a:prstGeom>
          <a:solidFill>
            <a:srgbClr val="000000"/>
          </a:solidFill>
          <a:ln w="9525">
            <a:noFill/>
            <a:miter lim="800000"/>
            <a:headEnd/>
            <a:tailEnd/>
          </a:ln>
        </p:spPr>
        <p:txBody>
          <a:bodyPr/>
          <a:lstStyle/>
          <a:p>
            <a:endParaRPr lang="tr-TR"/>
          </a:p>
        </p:txBody>
      </p:sp>
      <p:pic>
        <p:nvPicPr>
          <p:cNvPr id="582710" name="Picture 54"/>
          <p:cNvPicPr>
            <a:picLocks noChangeAspect="1" noChangeArrowheads="1"/>
          </p:cNvPicPr>
          <p:nvPr/>
        </p:nvPicPr>
        <p:blipFill>
          <a:blip r:embed="rId3" cstate="print"/>
          <a:srcRect/>
          <a:stretch>
            <a:fillRect/>
          </a:stretch>
        </p:blipFill>
        <p:spPr bwMode="auto">
          <a:xfrm>
            <a:off x="4975225" y="401638"/>
            <a:ext cx="852488" cy="890587"/>
          </a:xfrm>
          <a:prstGeom prst="rect">
            <a:avLst/>
          </a:prstGeom>
          <a:noFill/>
          <a:ln w="9525">
            <a:noFill/>
            <a:miter lim="800000"/>
            <a:headEnd/>
            <a:tailEnd/>
          </a:ln>
        </p:spPr>
      </p:pic>
      <p:pic>
        <p:nvPicPr>
          <p:cNvPr id="582711" name="Picture 55"/>
          <p:cNvPicPr>
            <a:picLocks noChangeAspect="1" noChangeArrowheads="1"/>
          </p:cNvPicPr>
          <p:nvPr/>
        </p:nvPicPr>
        <p:blipFill>
          <a:blip r:embed="rId4" cstate="print"/>
          <a:srcRect/>
          <a:stretch>
            <a:fillRect/>
          </a:stretch>
        </p:blipFill>
        <p:spPr bwMode="auto">
          <a:xfrm>
            <a:off x="4975225" y="260350"/>
            <a:ext cx="852488" cy="1031875"/>
          </a:xfrm>
          <a:prstGeom prst="rect">
            <a:avLst/>
          </a:prstGeom>
          <a:noFill/>
          <a:ln w="9525">
            <a:noFill/>
            <a:miter lim="800000"/>
            <a:headEnd/>
            <a:tailEnd/>
          </a:ln>
        </p:spPr>
      </p:pic>
      <p:sp>
        <p:nvSpPr>
          <p:cNvPr id="582712" name="Rectangle 56"/>
          <p:cNvSpPr>
            <a:spLocks noChangeArrowheads="1"/>
          </p:cNvSpPr>
          <p:nvPr/>
        </p:nvSpPr>
        <p:spPr bwMode="auto">
          <a:xfrm>
            <a:off x="5827713" y="1189038"/>
            <a:ext cx="25400"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13" name="Picture 57"/>
          <p:cNvPicPr>
            <a:picLocks noChangeAspect="1" noChangeArrowheads="1"/>
          </p:cNvPicPr>
          <p:nvPr/>
        </p:nvPicPr>
        <p:blipFill>
          <a:blip r:embed="rId5" cstate="print"/>
          <a:srcRect/>
          <a:stretch>
            <a:fillRect/>
          </a:stretch>
        </p:blipFill>
        <p:spPr bwMode="auto">
          <a:xfrm>
            <a:off x="6375400" y="373063"/>
            <a:ext cx="941388" cy="944562"/>
          </a:xfrm>
          <a:prstGeom prst="rect">
            <a:avLst/>
          </a:prstGeom>
          <a:noFill/>
          <a:ln w="9525">
            <a:noFill/>
            <a:miter lim="800000"/>
            <a:headEnd/>
            <a:tailEnd/>
          </a:ln>
        </p:spPr>
      </p:pic>
      <p:pic>
        <p:nvPicPr>
          <p:cNvPr id="582714" name="Picture 58"/>
          <p:cNvPicPr>
            <a:picLocks noChangeAspect="1" noChangeArrowheads="1"/>
          </p:cNvPicPr>
          <p:nvPr/>
        </p:nvPicPr>
        <p:blipFill>
          <a:blip r:embed="rId6" cstate="print"/>
          <a:srcRect/>
          <a:stretch>
            <a:fillRect/>
          </a:stretch>
        </p:blipFill>
        <p:spPr bwMode="auto">
          <a:xfrm>
            <a:off x="6375400" y="373063"/>
            <a:ext cx="941388" cy="944562"/>
          </a:xfrm>
          <a:prstGeom prst="rect">
            <a:avLst/>
          </a:prstGeom>
          <a:noFill/>
          <a:ln w="9525">
            <a:noFill/>
            <a:miter lim="800000"/>
            <a:headEnd/>
            <a:tailEnd/>
          </a:ln>
        </p:spPr>
      </p:pic>
      <p:sp>
        <p:nvSpPr>
          <p:cNvPr id="582715" name="Rectangle 59"/>
          <p:cNvSpPr>
            <a:spLocks noChangeArrowheads="1"/>
          </p:cNvSpPr>
          <p:nvPr/>
        </p:nvSpPr>
        <p:spPr bwMode="auto">
          <a:xfrm>
            <a:off x="7316788" y="1216025"/>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16" name="Picture 60"/>
          <p:cNvPicPr>
            <a:picLocks noChangeAspect="1" noChangeArrowheads="1"/>
          </p:cNvPicPr>
          <p:nvPr/>
        </p:nvPicPr>
        <p:blipFill>
          <a:blip r:embed="rId7" cstate="print"/>
          <a:srcRect/>
          <a:stretch>
            <a:fillRect/>
          </a:stretch>
        </p:blipFill>
        <p:spPr bwMode="auto">
          <a:xfrm>
            <a:off x="7783513" y="401638"/>
            <a:ext cx="1030287" cy="890587"/>
          </a:xfrm>
          <a:prstGeom prst="rect">
            <a:avLst/>
          </a:prstGeom>
          <a:noFill/>
          <a:ln w="9525">
            <a:noFill/>
            <a:miter lim="800000"/>
            <a:headEnd/>
            <a:tailEnd/>
          </a:ln>
        </p:spPr>
      </p:pic>
      <p:pic>
        <p:nvPicPr>
          <p:cNvPr id="582717" name="Picture 61"/>
          <p:cNvPicPr>
            <a:picLocks noChangeAspect="1" noChangeArrowheads="1"/>
          </p:cNvPicPr>
          <p:nvPr/>
        </p:nvPicPr>
        <p:blipFill>
          <a:blip r:embed="rId8" cstate="print"/>
          <a:srcRect/>
          <a:stretch>
            <a:fillRect/>
          </a:stretch>
        </p:blipFill>
        <p:spPr bwMode="auto">
          <a:xfrm>
            <a:off x="7783513" y="401638"/>
            <a:ext cx="1030287" cy="890587"/>
          </a:xfrm>
          <a:prstGeom prst="rect">
            <a:avLst/>
          </a:prstGeom>
          <a:noFill/>
          <a:ln w="9525">
            <a:noFill/>
            <a:miter lim="800000"/>
            <a:headEnd/>
            <a:tailEnd/>
          </a:ln>
        </p:spPr>
      </p:pic>
      <p:sp>
        <p:nvSpPr>
          <p:cNvPr id="582718" name="Rectangle 62"/>
          <p:cNvSpPr>
            <a:spLocks noChangeArrowheads="1"/>
          </p:cNvSpPr>
          <p:nvPr/>
        </p:nvSpPr>
        <p:spPr bwMode="auto">
          <a:xfrm>
            <a:off x="8813800" y="1189038"/>
            <a:ext cx="26988"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19" name="Rectangle 63"/>
          <p:cNvSpPr>
            <a:spLocks noChangeArrowheads="1"/>
          </p:cNvSpPr>
          <p:nvPr/>
        </p:nvSpPr>
        <p:spPr bwMode="auto">
          <a:xfrm>
            <a:off x="5054600" y="1125538"/>
            <a:ext cx="812800" cy="304800"/>
          </a:xfrm>
          <a:prstGeom prst="rect">
            <a:avLst/>
          </a:prstGeom>
          <a:noFill/>
          <a:ln w="9525">
            <a:noFill/>
            <a:miter lim="800000"/>
            <a:headEnd/>
            <a:tailEnd/>
          </a:ln>
        </p:spPr>
        <p:txBody>
          <a:bodyPr lIns="0" tIns="0" rIns="0" bIns="0">
            <a:spAutoFit/>
          </a:bodyPr>
          <a:lstStyle/>
          <a:p>
            <a:r>
              <a:rPr lang="tr-TR" sz="1000">
                <a:solidFill>
                  <a:srgbClr val="000000"/>
                </a:solidFill>
                <a:latin typeface="Verdana" pitchFamily="34" charset="0"/>
              </a:rPr>
              <a:t>Sigara İçilmez</a:t>
            </a:r>
            <a:endParaRPr lang="tr-TR" sz="1000">
              <a:latin typeface="Arial" pitchFamily="34" charset="0"/>
            </a:endParaRPr>
          </a:p>
        </p:txBody>
      </p:sp>
      <p:sp>
        <p:nvSpPr>
          <p:cNvPr id="582720" name="Rectangle 64"/>
          <p:cNvSpPr>
            <a:spLocks noChangeArrowheads="1"/>
          </p:cNvSpPr>
          <p:nvPr/>
        </p:nvSpPr>
        <p:spPr bwMode="auto">
          <a:xfrm>
            <a:off x="5751513" y="1398588"/>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21" name="Rectangle 65"/>
          <p:cNvSpPr>
            <a:spLocks noChangeArrowheads="1"/>
          </p:cNvSpPr>
          <p:nvPr/>
        </p:nvSpPr>
        <p:spPr bwMode="auto">
          <a:xfrm>
            <a:off x="6223000" y="1350963"/>
            <a:ext cx="1258888" cy="119062"/>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Sigara içmek ve açık alev </a:t>
            </a:r>
            <a:endParaRPr lang="tr-TR">
              <a:latin typeface="Arial" pitchFamily="34" charset="0"/>
            </a:endParaRPr>
          </a:p>
        </p:txBody>
      </p:sp>
      <p:sp>
        <p:nvSpPr>
          <p:cNvPr id="582722" name="Rectangle 66"/>
          <p:cNvSpPr>
            <a:spLocks noChangeArrowheads="1"/>
          </p:cNvSpPr>
          <p:nvPr/>
        </p:nvSpPr>
        <p:spPr bwMode="auto">
          <a:xfrm>
            <a:off x="6383338" y="1466850"/>
            <a:ext cx="911225" cy="119063"/>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kullanmak yasaktır</a:t>
            </a:r>
            <a:endParaRPr lang="tr-TR">
              <a:latin typeface="Arial" pitchFamily="34" charset="0"/>
            </a:endParaRPr>
          </a:p>
        </p:txBody>
      </p:sp>
      <p:sp>
        <p:nvSpPr>
          <p:cNvPr id="582723" name="Rectangle 67"/>
          <p:cNvSpPr>
            <a:spLocks noChangeArrowheads="1"/>
          </p:cNvSpPr>
          <p:nvPr/>
        </p:nvSpPr>
        <p:spPr bwMode="auto">
          <a:xfrm>
            <a:off x="7310438" y="1458913"/>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24" name="Rectangle 68"/>
          <p:cNvSpPr>
            <a:spLocks noChangeArrowheads="1"/>
          </p:cNvSpPr>
          <p:nvPr/>
        </p:nvSpPr>
        <p:spPr bwMode="auto">
          <a:xfrm>
            <a:off x="7967663" y="1404938"/>
            <a:ext cx="647700" cy="119062"/>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Yaya giremez</a:t>
            </a:r>
            <a:endParaRPr lang="tr-TR">
              <a:latin typeface="Arial" pitchFamily="34" charset="0"/>
            </a:endParaRPr>
          </a:p>
        </p:txBody>
      </p:sp>
      <p:sp>
        <p:nvSpPr>
          <p:cNvPr id="582725" name="Rectangle 69"/>
          <p:cNvSpPr>
            <a:spLocks noChangeArrowheads="1"/>
          </p:cNvSpPr>
          <p:nvPr/>
        </p:nvSpPr>
        <p:spPr bwMode="auto">
          <a:xfrm>
            <a:off x="8628063" y="1398588"/>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26" name="Picture 70"/>
          <p:cNvPicPr>
            <a:picLocks noChangeAspect="1" noChangeArrowheads="1"/>
          </p:cNvPicPr>
          <p:nvPr/>
        </p:nvPicPr>
        <p:blipFill>
          <a:blip r:embed="rId9" cstate="print"/>
          <a:srcRect/>
          <a:stretch>
            <a:fillRect/>
          </a:stretch>
        </p:blipFill>
        <p:spPr bwMode="auto">
          <a:xfrm>
            <a:off x="4840288" y="1655763"/>
            <a:ext cx="1125537" cy="868362"/>
          </a:xfrm>
          <a:prstGeom prst="rect">
            <a:avLst/>
          </a:prstGeom>
          <a:noFill/>
          <a:ln w="9525">
            <a:noFill/>
            <a:miter lim="800000"/>
            <a:headEnd/>
            <a:tailEnd/>
          </a:ln>
        </p:spPr>
      </p:pic>
      <p:pic>
        <p:nvPicPr>
          <p:cNvPr id="582727" name="Picture 71"/>
          <p:cNvPicPr>
            <a:picLocks noChangeAspect="1" noChangeArrowheads="1"/>
          </p:cNvPicPr>
          <p:nvPr/>
        </p:nvPicPr>
        <p:blipFill>
          <a:blip r:embed="rId10" cstate="print"/>
          <a:srcRect/>
          <a:stretch>
            <a:fillRect/>
          </a:stretch>
        </p:blipFill>
        <p:spPr bwMode="auto">
          <a:xfrm>
            <a:off x="4840288" y="1655763"/>
            <a:ext cx="1125537" cy="868362"/>
          </a:xfrm>
          <a:prstGeom prst="rect">
            <a:avLst/>
          </a:prstGeom>
          <a:noFill/>
          <a:ln w="9525">
            <a:noFill/>
            <a:miter lim="800000"/>
            <a:headEnd/>
            <a:tailEnd/>
          </a:ln>
        </p:spPr>
      </p:pic>
      <p:sp>
        <p:nvSpPr>
          <p:cNvPr id="582728" name="Rectangle 72"/>
          <p:cNvSpPr>
            <a:spLocks noChangeArrowheads="1"/>
          </p:cNvSpPr>
          <p:nvPr/>
        </p:nvSpPr>
        <p:spPr bwMode="auto">
          <a:xfrm>
            <a:off x="5965825" y="2420938"/>
            <a:ext cx="26988"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29" name="Picture 73"/>
          <p:cNvPicPr>
            <a:picLocks noChangeAspect="1" noChangeArrowheads="1"/>
          </p:cNvPicPr>
          <p:nvPr/>
        </p:nvPicPr>
        <p:blipFill>
          <a:blip r:embed="rId11" cstate="print"/>
          <a:srcRect/>
          <a:stretch>
            <a:fillRect/>
          </a:stretch>
        </p:blipFill>
        <p:spPr bwMode="auto">
          <a:xfrm>
            <a:off x="6426200" y="1624013"/>
            <a:ext cx="838200" cy="931862"/>
          </a:xfrm>
          <a:prstGeom prst="rect">
            <a:avLst/>
          </a:prstGeom>
          <a:noFill/>
          <a:ln w="9525">
            <a:noFill/>
            <a:miter lim="800000"/>
            <a:headEnd/>
            <a:tailEnd/>
          </a:ln>
        </p:spPr>
      </p:pic>
      <p:pic>
        <p:nvPicPr>
          <p:cNvPr id="582730" name="Picture 74"/>
          <p:cNvPicPr>
            <a:picLocks noChangeAspect="1" noChangeArrowheads="1"/>
          </p:cNvPicPr>
          <p:nvPr/>
        </p:nvPicPr>
        <p:blipFill>
          <a:blip r:embed="rId12" cstate="print"/>
          <a:srcRect/>
          <a:stretch>
            <a:fillRect/>
          </a:stretch>
        </p:blipFill>
        <p:spPr bwMode="auto">
          <a:xfrm>
            <a:off x="6426200" y="1624013"/>
            <a:ext cx="838200" cy="931862"/>
          </a:xfrm>
          <a:prstGeom prst="rect">
            <a:avLst/>
          </a:prstGeom>
          <a:noFill/>
          <a:ln w="9525">
            <a:noFill/>
            <a:miter lim="800000"/>
            <a:headEnd/>
            <a:tailEnd/>
          </a:ln>
        </p:spPr>
      </p:pic>
      <p:sp>
        <p:nvSpPr>
          <p:cNvPr id="582731" name="Rectangle 75"/>
          <p:cNvSpPr>
            <a:spLocks noChangeArrowheads="1"/>
          </p:cNvSpPr>
          <p:nvPr/>
        </p:nvSpPr>
        <p:spPr bwMode="auto">
          <a:xfrm>
            <a:off x="7264400" y="2452688"/>
            <a:ext cx="26988"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32" name="Picture 76"/>
          <p:cNvPicPr>
            <a:picLocks noChangeAspect="1" noChangeArrowheads="1"/>
          </p:cNvPicPr>
          <p:nvPr/>
        </p:nvPicPr>
        <p:blipFill>
          <a:blip r:embed="rId13" cstate="print"/>
          <a:srcRect/>
          <a:stretch>
            <a:fillRect/>
          </a:stretch>
        </p:blipFill>
        <p:spPr bwMode="auto">
          <a:xfrm>
            <a:off x="7842250" y="1608138"/>
            <a:ext cx="911225" cy="960437"/>
          </a:xfrm>
          <a:prstGeom prst="rect">
            <a:avLst/>
          </a:prstGeom>
          <a:noFill/>
          <a:ln w="9525">
            <a:noFill/>
            <a:miter lim="800000"/>
            <a:headEnd/>
            <a:tailEnd/>
          </a:ln>
        </p:spPr>
      </p:pic>
      <p:pic>
        <p:nvPicPr>
          <p:cNvPr id="582733" name="Picture 77"/>
          <p:cNvPicPr>
            <a:picLocks noChangeAspect="1" noChangeArrowheads="1"/>
          </p:cNvPicPr>
          <p:nvPr/>
        </p:nvPicPr>
        <p:blipFill>
          <a:blip r:embed="rId14" cstate="print"/>
          <a:srcRect/>
          <a:stretch>
            <a:fillRect/>
          </a:stretch>
        </p:blipFill>
        <p:spPr bwMode="auto">
          <a:xfrm>
            <a:off x="7842250" y="1608138"/>
            <a:ext cx="911225" cy="960437"/>
          </a:xfrm>
          <a:prstGeom prst="rect">
            <a:avLst/>
          </a:prstGeom>
          <a:noFill/>
          <a:ln w="9525">
            <a:noFill/>
            <a:miter lim="800000"/>
            <a:headEnd/>
            <a:tailEnd/>
          </a:ln>
        </p:spPr>
      </p:pic>
      <p:sp>
        <p:nvSpPr>
          <p:cNvPr id="582734" name="Rectangle 78"/>
          <p:cNvSpPr>
            <a:spLocks noChangeArrowheads="1"/>
          </p:cNvSpPr>
          <p:nvPr/>
        </p:nvSpPr>
        <p:spPr bwMode="auto">
          <a:xfrm>
            <a:off x="8753475" y="2465388"/>
            <a:ext cx="26988"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35" name="Rectangle 79"/>
          <p:cNvSpPr>
            <a:spLocks noChangeArrowheads="1"/>
          </p:cNvSpPr>
          <p:nvPr/>
        </p:nvSpPr>
        <p:spPr bwMode="auto">
          <a:xfrm>
            <a:off x="4767263" y="2597150"/>
            <a:ext cx="1254125" cy="120650"/>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Suyla söndürmek yasaktır</a:t>
            </a:r>
            <a:endParaRPr lang="tr-TR">
              <a:latin typeface="Arial" pitchFamily="34" charset="0"/>
            </a:endParaRPr>
          </a:p>
        </p:txBody>
      </p:sp>
      <p:sp>
        <p:nvSpPr>
          <p:cNvPr id="582736" name="Rectangle 80"/>
          <p:cNvSpPr>
            <a:spLocks noChangeArrowheads="1"/>
          </p:cNvSpPr>
          <p:nvPr/>
        </p:nvSpPr>
        <p:spPr bwMode="auto">
          <a:xfrm>
            <a:off x="6038850" y="2590800"/>
            <a:ext cx="26988"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37" name="Rectangle 81"/>
          <p:cNvSpPr>
            <a:spLocks noChangeArrowheads="1"/>
          </p:cNvSpPr>
          <p:nvPr/>
        </p:nvSpPr>
        <p:spPr bwMode="auto">
          <a:xfrm>
            <a:off x="6670675" y="2597150"/>
            <a:ext cx="342900" cy="120650"/>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İçilmez</a:t>
            </a:r>
            <a:endParaRPr lang="tr-TR">
              <a:latin typeface="Arial" pitchFamily="34" charset="0"/>
            </a:endParaRPr>
          </a:p>
        </p:txBody>
      </p:sp>
      <p:sp>
        <p:nvSpPr>
          <p:cNvPr id="582738" name="Rectangle 82"/>
          <p:cNvSpPr>
            <a:spLocks noChangeArrowheads="1"/>
          </p:cNvSpPr>
          <p:nvPr/>
        </p:nvSpPr>
        <p:spPr bwMode="auto">
          <a:xfrm>
            <a:off x="7021513" y="2590800"/>
            <a:ext cx="25400"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39" name="Rectangle 83"/>
          <p:cNvSpPr>
            <a:spLocks noChangeArrowheads="1"/>
          </p:cNvSpPr>
          <p:nvPr/>
        </p:nvSpPr>
        <p:spPr bwMode="auto">
          <a:xfrm>
            <a:off x="7739063" y="2597150"/>
            <a:ext cx="1098550" cy="120650"/>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Yetkisiz kimse giremez</a:t>
            </a:r>
            <a:endParaRPr lang="tr-TR">
              <a:latin typeface="Arial" pitchFamily="34" charset="0"/>
            </a:endParaRPr>
          </a:p>
        </p:txBody>
      </p:sp>
      <p:sp>
        <p:nvSpPr>
          <p:cNvPr id="582740" name="Rectangle 84"/>
          <p:cNvSpPr>
            <a:spLocks noChangeArrowheads="1"/>
          </p:cNvSpPr>
          <p:nvPr/>
        </p:nvSpPr>
        <p:spPr bwMode="auto">
          <a:xfrm>
            <a:off x="8856663" y="2590800"/>
            <a:ext cx="25400"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41" name="Picture 85"/>
          <p:cNvPicPr>
            <a:picLocks noChangeAspect="1" noChangeArrowheads="1"/>
          </p:cNvPicPr>
          <p:nvPr/>
        </p:nvPicPr>
        <p:blipFill>
          <a:blip r:embed="rId15" cstate="print"/>
          <a:srcRect/>
          <a:stretch>
            <a:fillRect/>
          </a:stretch>
        </p:blipFill>
        <p:spPr bwMode="auto">
          <a:xfrm>
            <a:off x="4983163" y="2743200"/>
            <a:ext cx="836612" cy="925513"/>
          </a:xfrm>
          <a:prstGeom prst="rect">
            <a:avLst/>
          </a:prstGeom>
          <a:noFill/>
          <a:ln w="9525">
            <a:noFill/>
            <a:miter lim="800000"/>
            <a:headEnd/>
            <a:tailEnd/>
          </a:ln>
        </p:spPr>
      </p:pic>
      <p:pic>
        <p:nvPicPr>
          <p:cNvPr id="582742" name="Picture 86"/>
          <p:cNvPicPr>
            <a:picLocks noChangeAspect="1" noChangeArrowheads="1"/>
          </p:cNvPicPr>
          <p:nvPr/>
        </p:nvPicPr>
        <p:blipFill>
          <a:blip r:embed="rId16" cstate="print"/>
          <a:srcRect/>
          <a:stretch>
            <a:fillRect/>
          </a:stretch>
        </p:blipFill>
        <p:spPr bwMode="auto">
          <a:xfrm>
            <a:off x="4983163" y="2743200"/>
            <a:ext cx="836612" cy="925513"/>
          </a:xfrm>
          <a:prstGeom prst="rect">
            <a:avLst/>
          </a:prstGeom>
          <a:noFill/>
          <a:ln w="9525">
            <a:noFill/>
            <a:miter lim="800000"/>
            <a:headEnd/>
            <a:tailEnd/>
          </a:ln>
        </p:spPr>
      </p:pic>
      <p:sp>
        <p:nvSpPr>
          <p:cNvPr id="582743" name="Rectangle 87"/>
          <p:cNvSpPr>
            <a:spLocks noChangeArrowheads="1"/>
          </p:cNvSpPr>
          <p:nvPr/>
        </p:nvSpPr>
        <p:spPr bwMode="auto">
          <a:xfrm>
            <a:off x="5819775" y="3565525"/>
            <a:ext cx="25400"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44" name="Picture 88"/>
          <p:cNvPicPr>
            <a:picLocks noChangeAspect="1" noChangeArrowheads="1"/>
          </p:cNvPicPr>
          <p:nvPr/>
        </p:nvPicPr>
        <p:blipFill>
          <a:blip r:embed="rId17" cstate="print"/>
          <a:srcRect/>
          <a:stretch>
            <a:fillRect/>
          </a:stretch>
        </p:blipFill>
        <p:spPr bwMode="auto">
          <a:xfrm>
            <a:off x="6402388" y="2813050"/>
            <a:ext cx="889000" cy="781050"/>
          </a:xfrm>
          <a:prstGeom prst="rect">
            <a:avLst/>
          </a:prstGeom>
          <a:noFill/>
          <a:ln w="9525">
            <a:noFill/>
            <a:miter lim="800000"/>
            <a:headEnd/>
            <a:tailEnd/>
          </a:ln>
        </p:spPr>
      </p:pic>
      <p:sp>
        <p:nvSpPr>
          <p:cNvPr id="582745" name="Rectangle 89"/>
          <p:cNvSpPr>
            <a:spLocks noChangeArrowheads="1"/>
          </p:cNvSpPr>
          <p:nvPr/>
        </p:nvSpPr>
        <p:spPr bwMode="auto">
          <a:xfrm>
            <a:off x="7291388" y="3490913"/>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46" name="Rectangle 90"/>
          <p:cNvSpPr>
            <a:spLocks noChangeArrowheads="1"/>
          </p:cNvSpPr>
          <p:nvPr/>
        </p:nvSpPr>
        <p:spPr bwMode="auto">
          <a:xfrm>
            <a:off x="8278813" y="3148013"/>
            <a:ext cx="33337" cy="120650"/>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 </a:t>
            </a:r>
            <a:endParaRPr lang="tr-TR">
              <a:latin typeface="Arial" pitchFamily="34" charset="0"/>
            </a:endParaRPr>
          </a:p>
        </p:txBody>
      </p:sp>
      <p:sp>
        <p:nvSpPr>
          <p:cNvPr id="582747" name="Rectangle 91"/>
          <p:cNvSpPr>
            <a:spLocks noChangeArrowheads="1"/>
          </p:cNvSpPr>
          <p:nvPr/>
        </p:nvSpPr>
        <p:spPr bwMode="auto">
          <a:xfrm>
            <a:off x="8313738" y="3141663"/>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48" name="Rectangle 92"/>
          <p:cNvSpPr>
            <a:spLocks noChangeArrowheads="1"/>
          </p:cNvSpPr>
          <p:nvPr/>
        </p:nvSpPr>
        <p:spPr bwMode="auto">
          <a:xfrm>
            <a:off x="4859338" y="3500438"/>
            <a:ext cx="1247775" cy="304800"/>
          </a:xfrm>
          <a:prstGeom prst="rect">
            <a:avLst/>
          </a:prstGeom>
          <a:noFill/>
          <a:ln w="9525">
            <a:noFill/>
            <a:miter lim="800000"/>
            <a:headEnd/>
            <a:tailEnd/>
          </a:ln>
        </p:spPr>
        <p:txBody>
          <a:bodyPr lIns="0" tIns="0" rIns="0" bIns="0">
            <a:spAutoFit/>
          </a:bodyPr>
          <a:lstStyle/>
          <a:p>
            <a:r>
              <a:rPr lang="tr-TR" sz="1000">
                <a:solidFill>
                  <a:srgbClr val="000000"/>
                </a:solidFill>
                <a:latin typeface="Verdana" pitchFamily="34" charset="0"/>
              </a:rPr>
              <a:t>İş makinası giremez</a:t>
            </a:r>
            <a:endParaRPr lang="tr-TR" sz="1000">
              <a:latin typeface="Arial" pitchFamily="34" charset="0"/>
            </a:endParaRPr>
          </a:p>
        </p:txBody>
      </p:sp>
      <p:sp>
        <p:nvSpPr>
          <p:cNvPr id="582749" name="Rectangle 93"/>
          <p:cNvSpPr>
            <a:spLocks noChangeArrowheads="1"/>
          </p:cNvSpPr>
          <p:nvPr/>
        </p:nvSpPr>
        <p:spPr bwMode="auto">
          <a:xfrm>
            <a:off x="5894388" y="3690938"/>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50" name="Rectangle 94"/>
          <p:cNvSpPr>
            <a:spLocks noChangeArrowheads="1"/>
          </p:cNvSpPr>
          <p:nvPr/>
        </p:nvSpPr>
        <p:spPr bwMode="auto">
          <a:xfrm>
            <a:off x="6610350" y="3697288"/>
            <a:ext cx="460375" cy="119062"/>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Dokunma</a:t>
            </a:r>
            <a:endParaRPr lang="tr-TR">
              <a:latin typeface="Arial" pitchFamily="34" charset="0"/>
            </a:endParaRPr>
          </a:p>
        </p:txBody>
      </p:sp>
      <p:sp>
        <p:nvSpPr>
          <p:cNvPr id="582751" name="Rectangle 95"/>
          <p:cNvSpPr>
            <a:spLocks noChangeArrowheads="1"/>
          </p:cNvSpPr>
          <p:nvPr/>
        </p:nvSpPr>
        <p:spPr bwMode="auto">
          <a:xfrm>
            <a:off x="7080250" y="3690938"/>
            <a:ext cx="26988"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52" name="Rectangle 96"/>
          <p:cNvSpPr>
            <a:spLocks noChangeArrowheads="1"/>
          </p:cNvSpPr>
          <p:nvPr/>
        </p:nvSpPr>
        <p:spPr bwMode="auto">
          <a:xfrm>
            <a:off x="8278813" y="3697288"/>
            <a:ext cx="33337" cy="119062"/>
          </a:xfrm>
          <a:prstGeom prst="rect">
            <a:avLst/>
          </a:prstGeom>
          <a:noFill/>
          <a:ln w="9525">
            <a:noFill/>
            <a:miter lim="800000"/>
            <a:headEnd/>
            <a:tailEnd/>
          </a:ln>
        </p:spPr>
        <p:txBody>
          <a:bodyPr wrap="none" lIns="0" tIns="0" rIns="0" bIns="0">
            <a:spAutoFit/>
          </a:bodyPr>
          <a:lstStyle/>
          <a:p>
            <a:r>
              <a:rPr lang="tr-TR" sz="800">
                <a:solidFill>
                  <a:srgbClr val="000000"/>
                </a:solidFill>
                <a:latin typeface="Verdana" pitchFamily="34" charset="0"/>
              </a:rPr>
              <a:t> </a:t>
            </a:r>
            <a:endParaRPr lang="tr-TR">
              <a:latin typeface="Arial" pitchFamily="34" charset="0"/>
            </a:endParaRPr>
          </a:p>
        </p:txBody>
      </p:sp>
      <p:sp>
        <p:nvSpPr>
          <p:cNvPr id="582753" name="Rectangle 97"/>
          <p:cNvSpPr>
            <a:spLocks noChangeArrowheads="1"/>
          </p:cNvSpPr>
          <p:nvPr/>
        </p:nvSpPr>
        <p:spPr bwMode="auto">
          <a:xfrm>
            <a:off x="8313738" y="3690938"/>
            <a:ext cx="26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sp>
        <p:nvSpPr>
          <p:cNvPr id="582754" name="Rectangle 98"/>
          <p:cNvSpPr>
            <a:spLocks noChangeArrowheads="1"/>
          </p:cNvSpPr>
          <p:nvPr/>
        </p:nvSpPr>
        <p:spPr bwMode="auto">
          <a:xfrm>
            <a:off x="4675188" y="3835400"/>
            <a:ext cx="25400"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Times New Roman" pitchFamily="18" charset="0"/>
              </a:rPr>
              <a:t> </a:t>
            </a:r>
            <a:endParaRPr lang="tr-TR">
              <a:latin typeface="Arial" pitchFamily="34" charset="0"/>
            </a:endParaRPr>
          </a:p>
        </p:txBody>
      </p:sp>
      <p:pic>
        <p:nvPicPr>
          <p:cNvPr id="582755" name="Picture 99"/>
          <p:cNvPicPr>
            <a:picLocks noChangeAspect="1" noChangeArrowheads="1"/>
          </p:cNvPicPr>
          <p:nvPr/>
        </p:nvPicPr>
        <p:blipFill>
          <a:blip r:embed="rId18" cstate="print"/>
          <a:srcRect/>
          <a:stretch>
            <a:fillRect/>
          </a:stretch>
        </p:blipFill>
        <p:spPr bwMode="auto">
          <a:xfrm>
            <a:off x="4959350" y="4706938"/>
            <a:ext cx="490538" cy="642937"/>
          </a:xfrm>
          <a:prstGeom prst="rect">
            <a:avLst/>
          </a:prstGeom>
          <a:noFill/>
          <a:ln w="9525">
            <a:noFill/>
            <a:miter lim="800000"/>
            <a:headEnd/>
            <a:tailEnd/>
          </a:ln>
        </p:spPr>
      </p:pic>
      <p:sp>
        <p:nvSpPr>
          <p:cNvPr id="582756" name="Rectangle 100"/>
          <p:cNvSpPr>
            <a:spLocks noChangeArrowheads="1"/>
          </p:cNvSpPr>
          <p:nvPr/>
        </p:nvSpPr>
        <p:spPr bwMode="auto">
          <a:xfrm>
            <a:off x="5449888" y="5224463"/>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pic>
        <p:nvPicPr>
          <p:cNvPr id="582757" name="Picture 101"/>
          <p:cNvPicPr>
            <a:picLocks noChangeAspect="1" noChangeArrowheads="1"/>
          </p:cNvPicPr>
          <p:nvPr/>
        </p:nvPicPr>
        <p:blipFill>
          <a:blip r:embed="rId19" cstate="print"/>
          <a:srcRect/>
          <a:stretch>
            <a:fillRect/>
          </a:stretch>
        </p:blipFill>
        <p:spPr bwMode="auto">
          <a:xfrm>
            <a:off x="6026150" y="4703763"/>
            <a:ext cx="455613" cy="654050"/>
          </a:xfrm>
          <a:prstGeom prst="rect">
            <a:avLst/>
          </a:prstGeom>
          <a:noFill/>
          <a:ln w="9525">
            <a:noFill/>
            <a:miter lim="800000"/>
            <a:headEnd/>
            <a:tailEnd/>
          </a:ln>
        </p:spPr>
      </p:pic>
      <p:sp>
        <p:nvSpPr>
          <p:cNvPr id="582758" name="Rectangle 102"/>
          <p:cNvSpPr>
            <a:spLocks noChangeArrowheads="1"/>
          </p:cNvSpPr>
          <p:nvPr/>
        </p:nvSpPr>
        <p:spPr bwMode="auto">
          <a:xfrm>
            <a:off x="6481763" y="5232400"/>
            <a:ext cx="31750" cy="158750"/>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pic>
        <p:nvPicPr>
          <p:cNvPr id="582759" name="Picture 103"/>
          <p:cNvPicPr>
            <a:picLocks noChangeAspect="1" noChangeArrowheads="1"/>
          </p:cNvPicPr>
          <p:nvPr/>
        </p:nvPicPr>
        <p:blipFill>
          <a:blip r:embed="rId20" cstate="print"/>
          <a:srcRect/>
          <a:stretch>
            <a:fillRect/>
          </a:stretch>
        </p:blipFill>
        <p:spPr bwMode="auto">
          <a:xfrm>
            <a:off x="7156450" y="4703763"/>
            <a:ext cx="417513" cy="654050"/>
          </a:xfrm>
          <a:prstGeom prst="rect">
            <a:avLst/>
          </a:prstGeom>
          <a:noFill/>
          <a:ln w="9525">
            <a:noFill/>
            <a:miter lim="800000"/>
            <a:headEnd/>
            <a:tailEnd/>
          </a:ln>
        </p:spPr>
      </p:pic>
      <p:sp>
        <p:nvSpPr>
          <p:cNvPr id="582760" name="Rectangle 104"/>
          <p:cNvSpPr>
            <a:spLocks noChangeArrowheads="1"/>
          </p:cNvSpPr>
          <p:nvPr/>
        </p:nvSpPr>
        <p:spPr bwMode="auto">
          <a:xfrm>
            <a:off x="7573963" y="5232400"/>
            <a:ext cx="31750" cy="158750"/>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pic>
        <p:nvPicPr>
          <p:cNvPr id="582761" name="Picture 105"/>
          <p:cNvPicPr>
            <a:picLocks noChangeAspect="1" noChangeArrowheads="1"/>
          </p:cNvPicPr>
          <p:nvPr/>
        </p:nvPicPr>
        <p:blipFill>
          <a:blip r:embed="rId21" cstate="print"/>
          <a:srcRect/>
          <a:stretch>
            <a:fillRect/>
          </a:stretch>
        </p:blipFill>
        <p:spPr bwMode="auto">
          <a:xfrm>
            <a:off x="8229600" y="4713288"/>
            <a:ext cx="534988" cy="630237"/>
          </a:xfrm>
          <a:prstGeom prst="rect">
            <a:avLst/>
          </a:prstGeom>
          <a:noFill/>
          <a:ln w="9525">
            <a:noFill/>
            <a:miter lim="800000"/>
            <a:headEnd/>
            <a:tailEnd/>
          </a:ln>
        </p:spPr>
      </p:pic>
      <p:sp>
        <p:nvSpPr>
          <p:cNvPr id="582762" name="Rectangle 106"/>
          <p:cNvSpPr>
            <a:spLocks noChangeArrowheads="1"/>
          </p:cNvSpPr>
          <p:nvPr/>
        </p:nvSpPr>
        <p:spPr bwMode="auto">
          <a:xfrm>
            <a:off x="8764588" y="5218113"/>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63" name="Rectangle 107"/>
          <p:cNvSpPr>
            <a:spLocks noChangeArrowheads="1"/>
          </p:cNvSpPr>
          <p:nvPr/>
        </p:nvSpPr>
        <p:spPr bwMode="auto">
          <a:xfrm>
            <a:off x="4813300" y="5459413"/>
            <a:ext cx="866775" cy="1349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Yangın Hortumu</a:t>
            </a:r>
            <a:endParaRPr lang="tr-TR">
              <a:latin typeface="Arial" pitchFamily="34" charset="0"/>
            </a:endParaRPr>
          </a:p>
        </p:txBody>
      </p:sp>
      <p:sp>
        <p:nvSpPr>
          <p:cNvPr id="582764" name="Rectangle 108"/>
          <p:cNvSpPr>
            <a:spLocks noChangeArrowheads="1"/>
          </p:cNvSpPr>
          <p:nvPr/>
        </p:nvSpPr>
        <p:spPr bwMode="auto">
          <a:xfrm>
            <a:off x="5599113" y="5453063"/>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65" name="Rectangle 109"/>
          <p:cNvSpPr>
            <a:spLocks noChangeArrowheads="1"/>
          </p:cNvSpPr>
          <p:nvPr/>
        </p:nvSpPr>
        <p:spPr bwMode="auto">
          <a:xfrm>
            <a:off x="5835650" y="5459413"/>
            <a:ext cx="911225" cy="1349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Yangın Merdiveni</a:t>
            </a:r>
            <a:endParaRPr lang="tr-TR">
              <a:latin typeface="Arial" pitchFamily="34" charset="0"/>
            </a:endParaRPr>
          </a:p>
        </p:txBody>
      </p:sp>
      <p:sp>
        <p:nvSpPr>
          <p:cNvPr id="582766" name="Rectangle 110"/>
          <p:cNvSpPr>
            <a:spLocks noChangeArrowheads="1"/>
          </p:cNvSpPr>
          <p:nvPr/>
        </p:nvSpPr>
        <p:spPr bwMode="auto">
          <a:xfrm>
            <a:off x="6667500" y="5453063"/>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67" name="Rectangle 111"/>
          <p:cNvSpPr>
            <a:spLocks noChangeArrowheads="1"/>
          </p:cNvSpPr>
          <p:nvPr/>
        </p:nvSpPr>
        <p:spPr bwMode="auto">
          <a:xfrm>
            <a:off x="6934200" y="5391150"/>
            <a:ext cx="985838" cy="134938"/>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Yangın Söndürme </a:t>
            </a:r>
            <a:endParaRPr lang="tr-TR">
              <a:latin typeface="Arial" pitchFamily="34" charset="0"/>
            </a:endParaRPr>
          </a:p>
        </p:txBody>
      </p:sp>
      <p:sp>
        <p:nvSpPr>
          <p:cNvPr id="582768" name="Rectangle 112"/>
          <p:cNvSpPr>
            <a:spLocks noChangeArrowheads="1"/>
          </p:cNvSpPr>
          <p:nvPr/>
        </p:nvSpPr>
        <p:spPr bwMode="auto">
          <a:xfrm>
            <a:off x="7218363" y="5530850"/>
            <a:ext cx="319087" cy="134938"/>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Cihazı</a:t>
            </a:r>
            <a:endParaRPr lang="tr-TR">
              <a:latin typeface="Arial" pitchFamily="34" charset="0"/>
            </a:endParaRPr>
          </a:p>
        </p:txBody>
      </p:sp>
      <p:sp>
        <p:nvSpPr>
          <p:cNvPr id="582769" name="Rectangle 113"/>
          <p:cNvSpPr>
            <a:spLocks noChangeArrowheads="1"/>
          </p:cNvSpPr>
          <p:nvPr/>
        </p:nvSpPr>
        <p:spPr bwMode="auto">
          <a:xfrm>
            <a:off x="7508875" y="5524500"/>
            <a:ext cx="317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70" name="Rectangle 114"/>
          <p:cNvSpPr>
            <a:spLocks noChangeArrowheads="1"/>
          </p:cNvSpPr>
          <p:nvPr/>
        </p:nvSpPr>
        <p:spPr bwMode="auto">
          <a:xfrm>
            <a:off x="8007350" y="5459413"/>
            <a:ext cx="1079500" cy="1349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Acil Yangın Telefonu</a:t>
            </a:r>
            <a:endParaRPr lang="tr-TR">
              <a:latin typeface="Arial" pitchFamily="34" charset="0"/>
            </a:endParaRPr>
          </a:p>
        </p:txBody>
      </p:sp>
      <p:sp>
        <p:nvSpPr>
          <p:cNvPr id="582771" name="Rectangle 115"/>
          <p:cNvSpPr>
            <a:spLocks noChangeArrowheads="1"/>
          </p:cNvSpPr>
          <p:nvPr/>
        </p:nvSpPr>
        <p:spPr bwMode="auto">
          <a:xfrm>
            <a:off x="8986838" y="5453063"/>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72" name="Rectangle 116"/>
          <p:cNvSpPr>
            <a:spLocks noChangeArrowheads="1"/>
          </p:cNvSpPr>
          <p:nvPr/>
        </p:nvSpPr>
        <p:spPr bwMode="auto">
          <a:xfrm>
            <a:off x="4697413" y="6343650"/>
            <a:ext cx="371475"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          </a:t>
            </a:r>
            <a:endParaRPr lang="tr-TR">
              <a:latin typeface="Arial" pitchFamily="34" charset="0"/>
            </a:endParaRPr>
          </a:p>
        </p:txBody>
      </p:sp>
      <p:sp>
        <p:nvSpPr>
          <p:cNvPr id="582773" name="Rectangle 117"/>
          <p:cNvSpPr>
            <a:spLocks noChangeArrowheads="1"/>
          </p:cNvSpPr>
          <p:nvPr/>
        </p:nvSpPr>
        <p:spPr bwMode="auto">
          <a:xfrm>
            <a:off x="5035550" y="6343650"/>
            <a:ext cx="36513"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 </a:t>
            </a:r>
            <a:endParaRPr lang="tr-TR">
              <a:latin typeface="Arial" pitchFamily="34" charset="0"/>
            </a:endParaRPr>
          </a:p>
        </p:txBody>
      </p:sp>
      <p:sp>
        <p:nvSpPr>
          <p:cNvPr id="582774" name="Rectangle 118"/>
          <p:cNvSpPr>
            <a:spLocks noChangeArrowheads="1"/>
          </p:cNvSpPr>
          <p:nvPr/>
        </p:nvSpPr>
        <p:spPr bwMode="auto">
          <a:xfrm>
            <a:off x="5072063" y="6343650"/>
            <a:ext cx="36512"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 </a:t>
            </a:r>
            <a:endParaRPr lang="tr-TR">
              <a:latin typeface="Arial" pitchFamily="34" charset="0"/>
            </a:endParaRPr>
          </a:p>
        </p:txBody>
      </p:sp>
      <p:pic>
        <p:nvPicPr>
          <p:cNvPr id="582775" name="Picture 119"/>
          <p:cNvPicPr>
            <a:picLocks noChangeAspect="1" noChangeArrowheads="1"/>
          </p:cNvPicPr>
          <p:nvPr/>
        </p:nvPicPr>
        <p:blipFill>
          <a:blip r:embed="rId22" cstate="print"/>
          <a:srcRect/>
          <a:stretch>
            <a:fillRect/>
          </a:stretch>
        </p:blipFill>
        <p:spPr bwMode="auto">
          <a:xfrm>
            <a:off x="5103813" y="5710238"/>
            <a:ext cx="2052637" cy="752475"/>
          </a:xfrm>
          <a:prstGeom prst="rect">
            <a:avLst/>
          </a:prstGeom>
          <a:noFill/>
          <a:ln w="9525">
            <a:noFill/>
            <a:miter lim="800000"/>
            <a:headEnd/>
            <a:tailEnd/>
          </a:ln>
        </p:spPr>
      </p:pic>
      <p:sp>
        <p:nvSpPr>
          <p:cNvPr id="582776" name="Rectangle 120"/>
          <p:cNvSpPr>
            <a:spLocks noChangeArrowheads="1"/>
          </p:cNvSpPr>
          <p:nvPr/>
        </p:nvSpPr>
        <p:spPr bwMode="auto">
          <a:xfrm>
            <a:off x="7156450" y="6337300"/>
            <a:ext cx="317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77" name="Rectangle 121"/>
          <p:cNvSpPr>
            <a:spLocks noChangeArrowheads="1"/>
          </p:cNvSpPr>
          <p:nvPr/>
        </p:nvSpPr>
        <p:spPr bwMode="auto">
          <a:xfrm>
            <a:off x="4697413" y="6518275"/>
            <a:ext cx="407987"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           </a:t>
            </a:r>
            <a:endParaRPr lang="tr-TR">
              <a:latin typeface="Arial" pitchFamily="34" charset="0"/>
            </a:endParaRPr>
          </a:p>
        </p:txBody>
      </p:sp>
      <p:sp>
        <p:nvSpPr>
          <p:cNvPr id="582778" name="Rectangle 122"/>
          <p:cNvSpPr>
            <a:spLocks noChangeArrowheads="1"/>
          </p:cNvSpPr>
          <p:nvPr/>
        </p:nvSpPr>
        <p:spPr bwMode="auto">
          <a:xfrm>
            <a:off x="5072063" y="6518275"/>
            <a:ext cx="1585912" cy="133350"/>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 Yönler (Yardımcı bilgi işareti)</a:t>
            </a:r>
            <a:endParaRPr lang="tr-TR">
              <a:latin typeface="Arial" pitchFamily="34" charset="0"/>
            </a:endParaRPr>
          </a:p>
        </p:txBody>
      </p:sp>
      <p:sp>
        <p:nvSpPr>
          <p:cNvPr id="582779" name="Rectangle 123"/>
          <p:cNvSpPr>
            <a:spLocks noChangeArrowheads="1"/>
          </p:cNvSpPr>
          <p:nvPr/>
        </p:nvSpPr>
        <p:spPr bwMode="auto">
          <a:xfrm>
            <a:off x="6511925" y="6510338"/>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582780" name="Rectangle 124"/>
          <p:cNvSpPr>
            <a:spLocks noChangeArrowheads="1"/>
          </p:cNvSpPr>
          <p:nvPr/>
        </p:nvSpPr>
        <p:spPr bwMode="auto">
          <a:xfrm>
            <a:off x="4675188" y="6688138"/>
            <a:ext cx="317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Times New Roman" pitchFamily="18" charset="0"/>
              </a:rPr>
              <a:t> </a:t>
            </a:r>
            <a:endParaRPr lang="tr-TR">
              <a:latin typeface="Arial" pitchFamily="34" charset="0"/>
            </a:endParaRPr>
          </a:p>
        </p:txBody>
      </p:sp>
      <p:sp>
        <p:nvSpPr>
          <p:cNvPr id="129" name="12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AutoShape 2"/>
          <p:cNvSpPr>
            <a:spLocks noChangeAspect="1" noChangeArrowheads="1" noTextEdit="1"/>
          </p:cNvSpPr>
          <p:nvPr/>
        </p:nvSpPr>
        <p:spPr bwMode="auto">
          <a:xfrm>
            <a:off x="0" y="0"/>
            <a:ext cx="9144000" cy="6858000"/>
          </a:xfrm>
          <a:prstGeom prst="rect">
            <a:avLst/>
          </a:prstGeom>
          <a:noFill/>
          <a:ln w="9525">
            <a:noFill/>
            <a:miter lim="800000"/>
            <a:headEnd/>
            <a:tailEnd/>
          </a:ln>
        </p:spPr>
        <p:txBody>
          <a:bodyPr/>
          <a:lstStyle/>
          <a:p>
            <a:endParaRPr lang="tr-TR"/>
          </a:p>
        </p:txBody>
      </p:sp>
      <p:sp>
        <p:nvSpPr>
          <p:cNvPr id="583683" name="Rectangle 3"/>
          <p:cNvSpPr>
            <a:spLocks noChangeArrowheads="1"/>
          </p:cNvSpPr>
          <p:nvPr/>
        </p:nvSpPr>
        <p:spPr bwMode="auto">
          <a:xfrm>
            <a:off x="4763" y="461963"/>
            <a:ext cx="4679950" cy="6388100"/>
          </a:xfrm>
          <a:prstGeom prst="rect">
            <a:avLst/>
          </a:prstGeom>
          <a:solidFill>
            <a:srgbClr val="FFFF00"/>
          </a:solidFill>
          <a:ln w="9525">
            <a:noFill/>
            <a:miter lim="800000"/>
            <a:headEnd/>
            <a:tailEnd/>
          </a:ln>
        </p:spPr>
        <p:txBody>
          <a:bodyPr/>
          <a:lstStyle/>
          <a:p>
            <a:endParaRPr lang="tr-TR"/>
          </a:p>
        </p:txBody>
      </p:sp>
      <p:sp>
        <p:nvSpPr>
          <p:cNvPr id="583684" name="Rectangle 4"/>
          <p:cNvSpPr>
            <a:spLocks noChangeArrowheads="1"/>
          </p:cNvSpPr>
          <p:nvPr/>
        </p:nvSpPr>
        <p:spPr bwMode="auto">
          <a:xfrm>
            <a:off x="263525" y="3036888"/>
            <a:ext cx="342900"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Sarı</a:t>
            </a:r>
            <a:endParaRPr lang="tr-TR">
              <a:latin typeface="Arial" pitchFamily="34" charset="0"/>
            </a:endParaRPr>
          </a:p>
        </p:txBody>
      </p:sp>
      <p:sp>
        <p:nvSpPr>
          <p:cNvPr id="583685" name="Rectangle 5"/>
          <p:cNvSpPr>
            <a:spLocks noChangeArrowheads="1"/>
          </p:cNvSpPr>
          <p:nvPr/>
        </p:nvSpPr>
        <p:spPr bwMode="auto">
          <a:xfrm>
            <a:off x="844550" y="3036888"/>
            <a:ext cx="1036638"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Uyarı işareti</a:t>
            </a:r>
            <a:endParaRPr lang="tr-TR">
              <a:latin typeface="Arial" pitchFamily="34" charset="0"/>
            </a:endParaRPr>
          </a:p>
        </p:txBody>
      </p:sp>
      <p:sp>
        <p:nvSpPr>
          <p:cNvPr id="583686" name="Rectangle 6"/>
          <p:cNvSpPr>
            <a:spLocks noChangeArrowheads="1"/>
          </p:cNvSpPr>
          <p:nvPr/>
        </p:nvSpPr>
        <p:spPr bwMode="auto">
          <a:xfrm>
            <a:off x="1687513" y="2913063"/>
            <a:ext cx="1538287"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Dikkatli ol, önlem </a:t>
            </a:r>
            <a:endParaRPr lang="tr-TR">
              <a:latin typeface="Arial" pitchFamily="34" charset="0"/>
            </a:endParaRPr>
          </a:p>
        </p:txBody>
      </p:sp>
      <p:sp>
        <p:nvSpPr>
          <p:cNvPr id="583687" name="Rectangle 7"/>
          <p:cNvSpPr>
            <a:spLocks noChangeArrowheads="1"/>
          </p:cNvSpPr>
          <p:nvPr/>
        </p:nvSpPr>
        <p:spPr bwMode="auto">
          <a:xfrm>
            <a:off x="1687513" y="3160713"/>
            <a:ext cx="1074737"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al, kontrol et</a:t>
            </a:r>
            <a:endParaRPr lang="tr-TR">
              <a:latin typeface="Arial" pitchFamily="34" charset="0"/>
            </a:endParaRPr>
          </a:p>
        </p:txBody>
      </p:sp>
      <p:sp>
        <p:nvSpPr>
          <p:cNvPr id="583688" name="Rectangle 8"/>
          <p:cNvSpPr>
            <a:spLocks noChangeArrowheads="1"/>
          </p:cNvSpPr>
          <p:nvPr/>
        </p:nvSpPr>
        <p:spPr bwMode="auto">
          <a:xfrm>
            <a:off x="28575" y="6618288"/>
            <a:ext cx="922338" cy="214312"/>
          </a:xfrm>
          <a:prstGeom prst="rect">
            <a:avLst/>
          </a:prstGeom>
          <a:noFill/>
          <a:ln w="9525">
            <a:noFill/>
            <a:miter lim="800000"/>
            <a:headEnd/>
            <a:tailEnd/>
          </a:ln>
        </p:spPr>
        <p:txBody>
          <a:bodyPr wrap="none" lIns="0" tIns="0" rIns="0" bIns="0">
            <a:spAutoFit/>
          </a:bodyPr>
          <a:lstStyle/>
          <a:p>
            <a:r>
              <a:rPr lang="tr-TR" sz="1400" b="1">
                <a:solidFill>
                  <a:srgbClr val="000000"/>
                </a:solidFill>
                <a:latin typeface="Arial" pitchFamily="34" charset="0"/>
              </a:rPr>
              <a:t>ENGELLER</a:t>
            </a:r>
            <a:endParaRPr lang="tr-TR">
              <a:latin typeface="Arial" pitchFamily="34" charset="0"/>
            </a:endParaRPr>
          </a:p>
        </p:txBody>
      </p:sp>
      <p:sp>
        <p:nvSpPr>
          <p:cNvPr id="583689" name="Rectangle 9"/>
          <p:cNvSpPr>
            <a:spLocks noChangeArrowheads="1"/>
          </p:cNvSpPr>
          <p:nvPr/>
        </p:nvSpPr>
        <p:spPr bwMode="auto">
          <a:xfrm>
            <a:off x="1624013" y="6140450"/>
            <a:ext cx="3049587" cy="214313"/>
          </a:xfrm>
          <a:prstGeom prst="rect">
            <a:avLst/>
          </a:prstGeom>
          <a:noFill/>
          <a:ln w="9525">
            <a:noFill/>
            <a:miter lim="800000"/>
            <a:headEnd/>
            <a:tailEnd/>
          </a:ln>
        </p:spPr>
        <p:txBody>
          <a:bodyPr wrap="none" lIns="0" tIns="0" rIns="0" bIns="0">
            <a:spAutoFit/>
          </a:bodyPr>
          <a:lstStyle/>
          <a:p>
            <a:r>
              <a:rPr lang="tr-TR" sz="1400" b="1">
                <a:solidFill>
                  <a:srgbClr val="000000"/>
                </a:solidFill>
                <a:latin typeface="Verdana" pitchFamily="34" charset="0"/>
              </a:rPr>
              <a:t>Engellere çarpma, düşme ya da </a:t>
            </a:r>
            <a:endParaRPr lang="tr-TR">
              <a:latin typeface="Arial" pitchFamily="34" charset="0"/>
            </a:endParaRPr>
          </a:p>
        </p:txBody>
      </p:sp>
      <p:sp>
        <p:nvSpPr>
          <p:cNvPr id="583690" name="Rectangle 10"/>
          <p:cNvSpPr>
            <a:spLocks noChangeArrowheads="1"/>
          </p:cNvSpPr>
          <p:nvPr/>
        </p:nvSpPr>
        <p:spPr bwMode="auto">
          <a:xfrm>
            <a:off x="1684338" y="6372225"/>
            <a:ext cx="2922587" cy="214313"/>
          </a:xfrm>
          <a:prstGeom prst="rect">
            <a:avLst/>
          </a:prstGeom>
          <a:noFill/>
          <a:ln w="9525">
            <a:noFill/>
            <a:miter lim="800000"/>
            <a:headEnd/>
            <a:tailEnd/>
          </a:ln>
        </p:spPr>
        <p:txBody>
          <a:bodyPr wrap="none" lIns="0" tIns="0" rIns="0" bIns="0">
            <a:spAutoFit/>
          </a:bodyPr>
          <a:lstStyle/>
          <a:p>
            <a:r>
              <a:rPr lang="tr-TR" sz="1400" b="1">
                <a:solidFill>
                  <a:srgbClr val="000000"/>
                </a:solidFill>
                <a:latin typeface="Verdana" pitchFamily="34" charset="0"/>
              </a:rPr>
              <a:t>nesnelerin düşme tehlikesinin </a:t>
            </a:r>
            <a:endParaRPr lang="tr-TR">
              <a:latin typeface="Arial" pitchFamily="34" charset="0"/>
            </a:endParaRPr>
          </a:p>
        </p:txBody>
      </p:sp>
      <p:sp>
        <p:nvSpPr>
          <p:cNvPr id="583691" name="Rectangle 11"/>
          <p:cNvSpPr>
            <a:spLocks noChangeArrowheads="1"/>
          </p:cNvSpPr>
          <p:nvPr/>
        </p:nvSpPr>
        <p:spPr bwMode="auto">
          <a:xfrm>
            <a:off x="2165350" y="6600825"/>
            <a:ext cx="1641475" cy="215900"/>
          </a:xfrm>
          <a:prstGeom prst="rect">
            <a:avLst/>
          </a:prstGeom>
          <a:noFill/>
          <a:ln w="9525">
            <a:noFill/>
            <a:miter lim="800000"/>
            <a:headEnd/>
            <a:tailEnd/>
          </a:ln>
        </p:spPr>
        <p:txBody>
          <a:bodyPr wrap="none" lIns="0" tIns="0" rIns="0" bIns="0">
            <a:spAutoFit/>
          </a:bodyPr>
          <a:lstStyle/>
          <a:p>
            <a:r>
              <a:rPr lang="tr-TR" sz="1400" b="1">
                <a:solidFill>
                  <a:srgbClr val="000000"/>
                </a:solidFill>
                <a:latin typeface="Verdana" pitchFamily="34" charset="0"/>
              </a:rPr>
              <a:t>bulunduğu yerler</a:t>
            </a:r>
            <a:endParaRPr lang="tr-TR">
              <a:latin typeface="Arial" pitchFamily="34" charset="0"/>
            </a:endParaRPr>
          </a:p>
        </p:txBody>
      </p:sp>
      <p:sp>
        <p:nvSpPr>
          <p:cNvPr id="583692" name="Rectangle 12"/>
          <p:cNvSpPr>
            <a:spLocks noChangeArrowheads="1"/>
          </p:cNvSpPr>
          <p:nvPr/>
        </p:nvSpPr>
        <p:spPr bwMode="auto">
          <a:xfrm>
            <a:off x="1784350" y="119063"/>
            <a:ext cx="1327150" cy="228600"/>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Talimat ve Bilgi</a:t>
            </a:r>
            <a:endParaRPr lang="tr-TR">
              <a:latin typeface="Arial" pitchFamily="34" charset="0"/>
            </a:endParaRPr>
          </a:p>
        </p:txBody>
      </p:sp>
      <p:sp>
        <p:nvSpPr>
          <p:cNvPr id="583693" name="Rectangle 13"/>
          <p:cNvSpPr>
            <a:spLocks noChangeArrowheads="1"/>
          </p:cNvSpPr>
          <p:nvPr/>
        </p:nvSpPr>
        <p:spPr bwMode="auto">
          <a:xfrm>
            <a:off x="3290888" y="119063"/>
            <a:ext cx="1336675" cy="228600"/>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Temel Nitelikler</a:t>
            </a:r>
            <a:endParaRPr lang="tr-TR">
              <a:latin typeface="Arial" pitchFamily="34" charset="0"/>
            </a:endParaRPr>
          </a:p>
        </p:txBody>
      </p:sp>
      <p:sp>
        <p:nvSpPr>
          <p:cNvPr id="583694" name="Rectangle 14"/>
          <p:cNvSpPr>
            <a:spLocks noChangeArrowheads="1"/>
          </p:cNvSpPr>
          <p:nvPr/>
        </p:nvSpPr>
        <p:spPr bwMode="auto">
          <a:xfrm>
            <a:off x="2882900" y="2525713"/>
            <a:ext cx="2332038"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Üçgen şeklinde.Sarı zemin </a:t>
            </a:r>
            <a:endParaRPr lang="tr-TR">
              <a:latin typeface="Arial" pitchFamily="34" charset="0"/>
            </a:endParaRPr>
          </a:p>
        </p:txBody>
      </p:sp>
      <p:sp>
        <p:nvSpPr>
          <p:cNvPr id="583695" name="Rectangle 15"/>
          <p:cNvSpPr>
            <a:spLocks noChangeArrowheads="1"/>
          </p:cNvSpPr>
          <p:nvPr/>
        </p:nvSpPr>
        <p:spPr bwMode="auto">
          <a:xfrm>
            <a:off x="2882900" y="2773363"/>
            <a:ext cx="2170113"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üzerine siyah piktogram, </a:t>
            </a:r>
            <a:endParaRPr lang="tr-TR">
              <a:latin typeface="Arial" pitchFamily="34" charset="0"/>
            </a:endParaRPr>
          </a:p>
        </p:txBody>
      </p:sp>
      <p:sp>
        <p:nvSpPr>
          <p:cNvPr id="583696" name="Rectangle 16"/>
          <p:cNvSpPr>
            <a:spLocks noChangeArrowheads="1"/>
          </p:cNvSpPr>
          <p:nvPr/>
        </p:nvSpPr>
        <p:spPr bwMode="auto">
          <a:xfrm>
            <a:off x="2882900" y="3019425"/>
            <a:ext cx="2406650" cy="227013"/>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siyah çerçeve (sarı kısımlar </a:t>
            </a:r>
            <a:endParaRPr lang="tr-TR">
              <a:latin typeface="Arial" pitchFamily="34" charset="0"/>
            </a:endParaRPr>
          </a:p>
        </p:txBody>
      </p:sp>
      <p:sp>
        <p:nvSpPr>
          <p:cNvPr id="583697" name="Rectangle 17"/>
          <p:cNvSpPr>
            <a:spLocks noChangeArrowheads="1"/>
          </p:cNvSpPr>
          <p:nvPr/>
        </p:nvSpPr>
        <p:spPr bwMode="auto">
          <a:xfrm>
            <a:off x="2882900" y="3268663"/>
            <a:ext cx="1770063"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işaret alanının en az </a:t>
            </a:r>
            <a:endParaRPr lang="tr-TR">
              <a:latin typeface="Arial" pitchFamily="34" charset="0"/>
            </a:endParaRPr>
          </a:p>
        </p:txBody>
      </p:sp>
      <p:sp>
        <p:nvSpPr>
          <p:cNvPr id="583698" name="Rectangle 18"/>
          <p:cNvSpPr>
            <a:spLocks noChangeArrowheads="1"/>
          </p:cNvSpPr>
          <p:nvPr/>
        </p:nvSpPr>
        <p:spPr bwMode="auto">
          <a:xfrm>
            <a:off x="2882900" y="3516313"/>
            <a:ext cx="2024063" cy="227012"/>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%50'sini kapsayacaktır)</a:t>
            </a:r>
            <a:endParaRPr lang="tr-TR">
              <a:latin typeface="Arial" pitchFamily="34" charset="0"/>
            </a:endParaRPr>
          </a:p>
        </p:txBody>
      </p:sp>
      <p:sp>
        <p:nvSpPr>
          <p:cNvPr id="583699" name="Rectangle 19"/>
          <p:cNvSpPr>
            <a:spLocks noChangeArrowheads="1"/>
          </p:cNvSpPr>
          <p:nvPr/>
        </p:nvSpPr>
        <p:spPr bwMode="auto">
          <a:xfrm>
            <a:off x="6773863" y="252413"/>
            <a:ext cx="396875" cy="214312"/>
          </a:xfrm>
          <a:prstGeom prst="rect">
            <a:avLst/>
          </a:prstGeom>
          <a:noFill/>
          <a:ln w="9525">
            <a:noFill/>
            <a:miter lim="800000"/>
            <a:headEnd/>
            <a:tailEnd/>
          </a:ln>
        </p:spPr>
        <p:txBody>
          <a:bodyPr wrap="none" lIns="0" tIns="0" rIns="0" bIns="0">
            <a:spAutoFit/>
          </a:bodyPr>
          <a:lstStyle/>
          <a:p>
            <a:r>
              <a:rPr lang="tr-TR" sz="1400" b="1">
                <a:solidFill>
                  <a:srgbClr val="000000"/>
                </a:solidFill>
                <a:latin typeface="Arial" pitchFamily="34" charset="0"/>
              </a:rPr>
              <a:t>Şekil</a:t>
            </a:r>
            <a:endParaRPr lang="tr-TR">
              <a:latin typeface="Arial" pitchFamily="34" charset="0"/>
            </a:endParaRPr>
          </a:p>
        </p:txBody>
      </p:sp>
      <p:sp>
        <p:nvSpPr>
          <p:cNvPr id="583700" name="Rectangle 20"/>
          <p:cNvSpPr>
            <a:spLocks noChangeArrowheads="1"/>
          </p:cNvSpPr>
          <p:nvPr/>
        </p:nvSpPr>
        <p:spPr bwMode="auto">
          <a:xfrm>
            <a:off x="230188" y="119063"/>
            <a:ext cx="441325" cy="228600"/>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Renk</a:t>
            </a:r>
            <a:endParaRPr lang="tr-TR">
              <a:latin typeface="Arial" pitchFamily="34" charset="0"/>
            </a:endParaRPr>
          </a:p>
        </p:txBody>
      </p:sp>
      <p:sp>
        <p:nvSpPr>
          <p:cNvPr id="583701" name="Rectangle 21"/>
          <p:cNvSpPr>
            <a:spLocks noChangeArrowheads="1"/>
          </p:cNvSpPr>
          <p:nvPr/>
        </p:nvSpPr>
        <p:spPr bwMode="auto">
          <a:xfrm>
            <a:off x="911225" y="-4763"/>
            <a:ext cx="904875" cy="227013"/>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Anlamı ve </a:t>
            </a:r>
            <a:endParaRPr lang="tr-TR">
              <a:latin typeface="Arial" pitchFamily="34" charset="0"/>
            </a:endParaRPr>
          </a:p>
        </p:txBody>
      </p:sp>
      <p:sp>
        <p:nvSpPr>
          <p:cNvPr id="583702" name="Rectangle 22"/>
          <p:cNvSpPr>
            <a:spLocks noChangeArrowheads="1"/>
          </p:cNvSpPr>
          <p:nvPr/>
        </p:nvSpPr>
        <p:spPr bwMode="auto">
          <a:xfrm>
            <a:off x="1022350" y="244475"/>
            <a:ext cx="542925" cy="227013"/>
          </a:xfrm>
          <a:prstGeom prst="rect">
            <a:avLst/>
          </a:prstGeom>
          <a:noFill/>
          <a:ln w="9525">
            <a:noFill/>
            <a:miter lim="800000"/>
            <a:headEnd/>
            <a:tailEnd/>
          </a:ln>
        </p:spPr>
        <p:txBody>
          <a:bodyPr wrap="none" lIns="0" tIns="0" rIns="0" bIns="0">
            <a:spAutoFit/>
          </a:bodyPr>
          <a:lstStyle/>
          <a:p>
            <a:r>
              <a:rPr lang="tr-TR" sz="1500" b="1">
                <a:solidFill>
                  <a:srgbClr val="000000"/>
                </a:solidFill>
                <a:latin typeface="Arial" pitchFamily="34" charset="0"/>
              </a:rPr>
              <a:t>Amacı</a:t>
            </a:r>
            <a:endParaRPr lang="tr-TR">
              <a:latin typeface="Arial" pitchFamily="34" charset="0"/>
            </a:endParaRPr>
          </a:p>
        </p:txBody>
      </p:sp>
      <p:sp>
        <p:nvSpPr>
          <p:cNvPr id="583703" name="Rectangle 23"/>
          <p:cNvSpPr>
            <a:spLocks noChangeArrowheads="1"/>
          </p:cNvSpPr>
          <p:nvPr/>
        </p:nvSpPr>
        <p:spPr bwMode="auto">
          <a:xfrm>
            <a:off x="22225" y="-17463"/>
            <a:ext cx="4670425" cy="50801"/>
          </a:xfrm>
          <a:prstGeom prst="rect">
            <a:avLst/>
          </a:prstGeom>
          <a:solidFill>
            <a:srgbClr val="000000"/>
          </a:solidFill>
          <a:ln w="9525">
            <a:noFill/>
            <a:miter lim="800000"/>
            <a:headEnd/>
            <a:tailEnd/>
          </a:ln>
        </p:spPr>
        <p:txBody>
          <a:bodyPr/>
          <a:lstStyle/>
          <a:p>
            <a:endParaRPr lang="tr-TR"/>
          </a:p>
        </p:txBody>
      </p:sp>
      <p:sp>
        <p:nvSpPr>
          <p:cNvPr id="583704" name="Rectangle 24"/>
          <p:cNvSpPr>
            <a:spLocks noChangeArrowheads="1"/>
          </p:cNvSpPr>
          <p:nvPr/>
        </p:nvSpPr>
        <p:spPr bwMode="auto">
          <a:xfrm>
            <a:off x="22225" y="438150"/>
            <a:ext cx="2851150" cy="47625"/>
          </a:xfrm>
          <a:prstGeom prst="rect">
            <a:avLst/>
          </a:prstGeom>
          <a:solidFill>
            <a:srgbClr val="000000"/>
          </a:solidFill>
          <a:ln w="9525">
            <a:noFill/>
            <a:miter lim="800000"/>
            <a:headEnd/>
            <a:tailEnd/>
          </a:ln>
        </p:spPr>
        <p:txBody>
          <a:bodyPr/>
          <a:lstStyle/>
          <a:p>
            <a:endParaRPr lang="tr-TR"/>
          </a:p>
        </p:txBody>
      </p:sp>
      <p:sp>
        <p:nvSpPr>
          <p:cNvPr id="583705" name="Rectangle 25"/>
          <p:cNvSpPr>
            <a:spLocks noChangeArrowheads="1"/>
          </p:cNvSpPr>
          <p:nvPr/>
        </p:nvSpPr>
        <p:spPr bwMode="auto">
          <a:xfrm>
            <a:off x="-12700" y="-17463"/>
            <a:ext cx="34925" cy="503238"/>
          </a:xfrm>
          <a:prstGeom prst="rect">
            <a:avLst/>
          </a:prstGeom>
          <a:solidFill>
            <a:srgbClr val="000000"/>
          </a:solidFill>
          <a:ln w="9525">
            <a:noFill/>
            <a:miter lim="800000"/>
            <a:headEnd/>
            <a:tailEnd/>
          </a:ln>
        </p:spPr>
        <p:txBody>
          <a:bodyPr/>
          <a:lstStyle/>
          <a:p>
            <a:endParaRPr lang="tr-TR"/>
          </a:p>
        </p:txBody>
      </p:sp>
      <p:sp>
        <p:nvSpPr>
          <p:cNvPr id="583706" name="Rectangle 26"/>
          <p:cNvSpPr>
            <a:spLocks noChangeArrowheads="1"/>
          </p:cNvSpPr>
          <p:nvPr/>
        </p:nvSpPr>
        <p:spPr bwMode="auto">
          <a:xfrm>
            <a:off x="750888" y="33338"/>
            <a:ext cx="34925" cy="452437"/>
          </a:xfrm>
          <a:prstGeom prst="rect">
            <a:avLst/>
          </a:prstGeom>
          <a:solidFill>
            <a:srgbClr val="000000"/>
          </a:solidFill>
          <a:ln w="9525">
            <a:noFill/>
            <a:miter lim="800000"/>
            <a:headEnd/>
            <a:tailEnd/>
          </a:ln>
        </p:spPr>
        <p:txBody>
          <a:bodyPr/>
          <a:lstStyle/>
          <a:p>
            <a:endParaRPr lang="tr-TR"/>
          </a:p>
        </p:txBody>
      </p:sp>
      <p:sp>
        <p:nvSpPr>
          <p:cNvPr id="583707" name="Rectangle 27"/>
          <p:cNvSpPr>
            <a:spLocks noChangeArrowheads="1"/>
          </p:cNvSpPr>
          <p:nvPr/>
        </p:nvSpPr>
        <p:spPr bwMode="auto">
          <a:xfrm>
            <a:off x="1644650" y="33338"/>
            <a:ext cx="34925" cy="452437"/>
          </a:xfrm>
          <a:prstGeom prst="rect">
            <a:avLst/>
          </a:prstGeom>
          <a:solidFill>
            <a:srgbClr val="000000"/>
          </a:solidFill>
          <a:ln w="9525">
            <a:noFill/>
            <a:miter lim="800000"/>
            <a:headEnd/>
            <a:tailEnd/>
          </a:ln>
        </p:spPr>
        <p:txBody>
          <a:bodyPr/>
          <a:lstStyle/>
          <a:p>
            <a:endParaRPr lang="tr-TR"/>
          </a:p>
        </p:txBody>
      </p:sp>
      <p:sp>
        <p:nvSpPr>
          <p:cNvPr id="583708" name="Rectangle 28"/>
          <p:cNvSpPr>
            <a:spLocks noChangeArrowheads="1"/>
          </p:cNvSpPr>
          <p:nvPr/>
        </p:nvSpPr>
        <p:spPr bwMode="auto">
          <a:xfrm>
            <a:off x="2840038" y="33338"/>
            <a:ext cx="33337" cy="452437"/>
          </a:xfrm>
          <a:prstGeom prst="rect">
            <a:avLst/>
          </a:prstGeom>
          <a:solidFill>
            <a:srgbClr val="000000"/>
          </a:solidFill>
          <a:ln w="9525">
            <a:noFill/>
            <a:miter lim="800000"/>
            <a:headEnd/>
            <a:tailEnd/>
          </a:ln>
        </p:spPr>
        <p:txBody>
          <a:bodyPr/>
          <a:lstStyle/>
          <a:p>
            <a:endParaRPr lang="tr-TR"/>
          </a:p>
        </p:txBody>
      </p:sp>
      <p:sp>
        <p:nvSpPr>
          <p:cNvPr id="583709" name="Rectangle 29"/>
          <p:cNvSpPr>
            <a:spLocks noChangeArrowheads="1"/>
          </p:cNvSpPr>
          <p:nvPr/>
        </p:nvSpPr>
        <p:spPr bwMode="auto">
          <a:xfrm>
            <a:off x="-4763" y="485775"/>
            <a:ext cx="22226" cy="6376988"/>
          </a:xfrm>
          <a:prstGeom prst="rect">
            <a:avLst/>
          </a:prstGeom>
          <a:solidFill>
            <a:srgbClr val="000000"/>
          </a:solidFill>
          <a:ln w="9525">
            <a:noFill/>
            <a:miter lim="800000"/>
            <a:headEnd/>
            <a:tailEnd/>
          </a:ln>
        </p:spPr>
        <p:txBody>
          <a:bodyPr/>
          <a:lstStyle/>
          <a:p>
            <a:endParaRPr lang="tr-TR"/>
          </a:p>
        </p:txBody>
      </p:sp>
      <p:sp>
        <p:nvSpPr>
          <p:cNvPr id="583710" name="Rectangle 30"/>
          <p:cNvSpPr>
            <a:spLocks noChangeArrowheads="1"/>
          </p:cNvSpPr>
          <p:nvPr/>
        </p:nvSpPr>
        <p:spPr bwMode="auto">
          <a:xfrm>
            <a:off x="9123363" y="25400"/>
            <a:ext cx="23812" cy="6837363"/>
          </a:xfrm>
          <a:prstGeom prst="rect">
            <a:avLst/>
          </a:prstGeom>
          <a:solidFill>
            <a:srgbClr val="000000"/>
          </a:solidFill>
          <a:ln w="9525">
            <a:noFill/>
            <a:miter lim="800000"/>
            <a:headEnd/>
            <a:tailEnd/>
          </a:ln>
        </p:spPr>
        <p:txBody>
          <a:bodyPr/>
          <a:lstStyle/>
          <a:p>
            <a:endParaRPr lang="tr-TR"/>
          </a:p>
        </p:txBody>
      </p:sp>
      <p:sp>
        <p:nvSpPr>
          <p:cNvPr id="583711" name="Rectangle 31"/>
          <p:cNvSpPr>
            <a:spLocks noChangeArrowheads="1"/>
          </p:cNvSpPr>
          <p:nvPr/>
        </p:nvSpPr>
        <p:spPr bwMode="auto">
          <a:xfrm>
            <a:off x="755650" y="485775"/>
            <a:ext cx="23813" cy="6376988"/>
          </a:xfrm>
          <a:prstGeom prst="rect">
            <a:avLst/>
          </a:prstGeom>
          <a:solidFill>
            <a:srgbClr val="000000"/>
          </a:solidFill>
          <a:ln w="9525">
            <a:noFill/>
            <a:miter lim="800000"/>
            <a:headEnd/>
            <a:tailEnd/>
          </a:ln>
        </p:spPr>
        <p:txBody>
          <a:bodyPr/>
          <a:lstStyle/>
          <a:p>
            <a:endParaRPr lang="tr-TR"/>
          </a:p>
        </p:txBody>
      </p:sp>
      <p:sp>
        <p:nvSpPr>
          <p:cNvPr id="583712" name="Rectangle 32"/>
          <p:cNvSpPr>
            <a:spLocks noChangeArrowheads="1"/>
          </p:cNvSpPr>
          <p:nvPr/>
        </p:nvSpPr>
        <p:spPr bwMode="auto">
          <a:xfrm>
            <a:off x="1651000" y="485775"/>
            <a:ext cx="22225" cy="5357813"/>
          </a:xfrm>
          <a:prstGeom prst="rect">
            <a:avLst/>
          </a:prstGeom>
          <a:solidFill>
            <a:srgbClr val="000000"/>
          </a:solidFill>
          <a:ln w="9525">
            <a:noFill/>
            <a:miter lim="800000"/>
            <a:headEnd/>
            <a:tailEnd/>
          </a:ln>
        </p:spPr>
        <p:txBody>
          <a:bodyPr/>
          <a:lstStyle/>
          <a:p>
            <a:endParaRPr lang="tr-TR"/>
          </a:p>
        </p:txBody>
      </p:sp>
      <p:sp>
        <p:nvSpPr>
          <p:cNvPr id="583713" name="Rectangle 33"/>
          <p:cNvSpPr>
            <a:spLocks noChangeArrowheads="1"/>
          </p:cNvSpPr>
          <p:nvPr/>
        </p:nvSpPr>
        <p:spPr bwMode="auto">
          <a:xfrm>
            <a:off x="2846388" y="485775"/>
            <a:ext cx="22225" cy="5357813"/>
          </a:xfrm>
          <a:prstGeom prst="rect">
            <a:avLst/>
          </a:prstGeom>
          <a:solidFill>
            <a:srgbClr val="000000"/>
          </a:solidFill>
          <a:ln w="9525">
            <a:noFill/>
            <a:miter lim="800000"/>
            <a:headEnd/>
            <a:tailEnd/>
          </a:ln>
        </p:spPr>
        <p:txBody>
          <a:bodyPr/>
          <a:lstStyle/>
          <a:p>
            <a:endParaRPr lang="tr-TR"/>
          </a:p>
        </p:txBody>
      </p:sp>
      <p:sp>
        <p:nvSpPr>
          <p:cNvPr id="583714" name="Rectangle 34"/>
          <p:cNvSpPr>
            <a:spLocks noChangeArrowheads="1"/>
          </p:cNvSpPr>
          <p:nvPr/>
        </p:nvSpPr>
        <p:spPr bwMode="auto">
          <a:xfrm>
            <a:off x="4670425" y="33338"/>
            <a:ext cx="22225" cy="6829425"/>
          </a:xfrm>
          <a:prstGeom prst="rect">
            <a:avLst/>
          </a:prstGeom>
          <a:solidFill>
            <a:srgbClr val="000000"/>
          </a:solidFill>
          <a:ln w="9525">
            <a:noFill/>
            <a:miter lim="800000"/>
            <a:headEnd/>
            <a:tailEnd/>
          </a:ln>
        </p:spPr>
        <p:txBody>
          <a:bodyPr/>
          <a:lstStyle/>
          <a:p>
            <a:endParaRPr lang="tr-TR"/>
          </a:p>
        </p:txBody>
      </p:sp>
      <p:sp>
        <p:nvSpPr>
          <p:cNvPr id="583715" name="Rectangle 35"/>
          <p:cNvSpPr>
            <a:spLocks noChangeArrowheads="1"/>
          </p:cNvSpPr>
          <p:nvPr/>
        </p:nvSpPr>
        <p:spPr bwMode="auto">
          <a:xfrm>
            <a:off x="4692650" y="-7938"/>
            <a:ext cx="4454525" cy="33338"/>
          </a:xfrm>
          <a:prstGeom prst="rect">
            <a:avLst/>
          </a:prstGeom>
          <a:solidFill>
            <a:srgbClr val="000000"/>
          </a:solidFill>
          <a:ln w="9525">
            <a:noFill/>
            <a:miter lim="800000"/>
            <a:headEnd/>
            <a:tailEnd/>
          </a:ln>
        </p:spPr>
        <p:txBody>
          <a:bodyPr/>
          <a:lstStyle/>
          <a:p>
            <a:endParaRPr lang="tr-TR"/>
          </a:p>
        </p:txBody>
      </p:sp>
      <p:sp>
        <p:nvSpPr>
          <p:cNvPr id="583716" name="Rectangle 36"/>
          <p:cNvSpPr>
            <a:spLocks noChangeArrowheads="1"/>
          </p:cNvSpPr>
          <p:nvPr/>
        </p:nvSpPr>
        <p:spPr bwMode="auto">
          <a:xfrm>
            <a:off x="2873375" y="446088"/>
            <a:ext cx="6273800" cy="31750"/>
          </a:xfrm>
          <a:prstGeom prst="rect">
            <a:avLst/>
          </a:prstGeom>
          <a:solidFill>
            <a:srgbClr val="000000"/>
          </a:solidFill>
          <a:ln w="9525">
            <a:noFill/>
            <a:miter lim="800000"/>
            <a:headEnd/>
            <a:tailEnd/>
          </a:ln>
        </p:spPr>
        <p:txBody>
          <a:bodyPr/>
          <a:lstStyle/>
          <a:p>
            <a:endParaRPr lang="tr-TR"/>
          </a:p>
        </p:txBody>
      </p:sp>
      <p:sp>
        <p:nvSpPr>
          <p:cNvPr id="583717" name="Rectangle 37"/>
          <p:cNvSpPr>
            <a:spLocks noChangeArrowheads="1"/>
          </p:cNvSpPr>
          <p:nvPr/>
        </p:nvSpPr>
        <p:spPr bwMode="auto">
          <a:xfrm>
            <a:off x="17463" y="5810250"/>
            <a:ext cx="9129712" cy="33338"/>
          </a:xfrm>
          <a:prstGeom prst="rect">
            <a:avLst/>
          </a:prstGeom>
          <a:solidFill>
            <a:srgbClr val="000000"/>
          </a:solidFill>
          <a:ln w="9525">
            <a:noFill/>
            <a:miter lim="800000"/>
            <a:headEnd/>
            <a:tailEnd/>
          </a:ln>
        </p:spPr>
        <p:txBody>
          <a:bodyPr/>
          <a:lstStyle/>
          <a:p>
            <a:endParaRPr lang="tr-TR"/>
          </a:p>
        </p:txBody>
      </p:sp>
      <p:sp>
        <p:nvSpPr>
          <p:cNvPr id="583718" name="Rectangle 38"/>
          <p:cNvSpPr>
            <a:spLocks noChangeArrowheads="1"/>
          </p:cNvSpPr>
          <p:nvPr/>
        </p:nvSpPr>
        <p:spPr bwMode="auto">
          <a:xfrm>
            <a:off x="17463" y="6829425"/>
            <a:ext cx="9129712" cy="33338"/>
          </a:xfrm>
          <a:prstGeom prst="rect">
            <a:avLst/>
          </a:prstGeom>
          <a:solidFill>
            <a:srgbClr val="000000"/>
          </a:solidFill>
          <a:ln w="9525">
            <a:noFill/>
            <a:miter lim="800000"/>
            <a:headEnd/>
            <a:tailEnd/>
          </a:ln>
        </p:spPr>
        <p:txBody>
          <a:bodyPr/>
          <a:lstStyle/>
          <a:p>
            <a:endParaRPr lang="tr-TR"/>
          </a:p>
        </p:txBody>
      </p:sp>
      <p:pic>
        <p:nvPicPr>
          <p:cNvPr id="583719" name="Picture 39"/>
          <p:cNvPicPr>
            <a:picLocks noChangeAspect="1" noChangeArrowheads="1"/>
          </p:cNvPicPr>
          <p:nvPr/>
        </p:nvPicPr>
        <p:blipFill>
          <a:blip r:embed="rId3" cstate="print"/>
          <a:srcRect/>
          <a:stretch>
            <a:fillRect/>
          </a:stretch>
        </p:blipFill>
        <p:spPr bwMode="auto">
          <a:xfrm>
            <a:off x="5043488" y="574675"/>
            <a:ext cx="796925" cy="944563"/>
          </a:xfrm>
          <a:prstGeom prst="rect">
            <a:avLst/>
          </a:prstGeom>
          <a:noFill/>
          <a:ln w="9525">
            <a:noFill/>
            <a:miter lim="800000"/>
            <a:headEnd/>
            <a:tailEnd/>
          </a:ln>
        </p:spPr>
      </p:pic>
      <p:pic>
        <p:nvPicPr>
          <p:cNvPr id="583720" name="Picture 40"/>
          <p:cNvPicPr>
            <a:picLocks noChangeAspect="1" noChangeArrowheads="1"/>
          </p:cNvPicPr>
          <p:nvPr/>
        </p:nvPicPr>
        <p:blipFill>
          <a:blip r:embed="rId4" cstate="print"/>
          <a:srcRect/>
          <a:stretch>
            <a:fillRect/>
          </a:stretch>
        </p:blipFill>
        <p:spPr bwMode="auto">
          <a:xfrm>
            <a:off x="5043488" y="574675"/>
            <a:ext cx="796925" cy="944563"/>
          </a:xfrm>
          <a:prstGeom prst="rect">
            <a:avLst/>
          </a:prstGeom>
          <a:noFill/>
          <a:ln w="9525">
            <a:noFill/>
            <a:miter lim="800000"/>
            <a:headEnd/>
            <a:tailEnd/>
          </a:ln>
        </p:spPr>
      </p:pic>
      <p:sp>
        <p:nvSpPr>
          <p:cNvPr id="583721" name="Rectangle 41"/>
          <p:cNvSpPr>
            <a:spLocks noChangeArrowheads="1"/>
          </p:cNvSpPr>
          <p:nvPr/>
        </p:nvSpPr>
        <p:spPr bwMode="auto">
          <a:xfrm>
            <a:off x="5840413" y="1390650"/>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22" name="Picture 42"/>
          <p:cNvPicPr>
            <a:picLocks noChangeAspect="1" noChangeArrowheads="1"/>
          </p:cNvPicPr>
          <p:nvPr/>
        </p:nvPicPr>
        <p:blipFill>
          <a:blip r:embed="rId5" cstate="print"/>
          <a:srcRect/>
          <a:stretch>
            <a:fillRect/>
          </a:stretch>
        </p:blipFill>
        <p:spPr bwMode="auto">
          <a:xfrm>
            <a:off x="6396038" y="549275"/>
            <a:ext cx="822325" cy="985838"/>
          </a:xfrm>
          <a:prstGeom prst="rect">
            <a:avLst/>
          </a:prstGeom>
          <a:noFill/>
          <a:ln w="9525">
            <a:noFill/>
            <a:miter lim="800000"/>
            <a:headEnd/>
            <a:tailEnd/>
          </a:ln>
        </p:spPr>
      </p:pic>
      <p:pic>
        <p:nvPicPr>
          <p:cNvPr id="583723" name="Picture 43"/>
          <p:cNvPicPr>
            <a:picLocks noChangeAspect="1" noChangeArrowheads="1"/>
          </p:cNvPicPr>
          <p:nvPr/>
        </p:nvPicPr>
        <p:blipFill>
          <a:blip r:embed="rId6" cstate="print"/>
          <a:srcRect/>
          <a:stretch>
            <a:fillRect/>
          </a:stretch>
        </p:blipFill>
        <p:spPr bwMode="auto">
          <a:xfrm>
            <a:off x="6396038" y="549275"/>
            <a:ext cx="822325" cy="985838"/>
          </a:xfrm>
          <a:prstGeom prst="rect">
            <a:avLst/>
          </a:prstGeom>
          <a:noFill/>
          <a:ln w="9525">
            <a:noFill/>
            <a:miter lim="800000"/>
            <a:headEnd/>
            <a:tailEnd/>
          </a:ln>
        </p:spPr>
      </p:pic>
      <p:sp>
        <p:nvSpPr>
          <p:cNvPr id="583724" name="Rectangle 44"/>
          <p:cNvSpPr>
            <a:spLocks noChangeArrowheads="1"/>
          </p:cNvSpPr>
          <p:nvPr/>
        </p:nvSpPr>
        <p:spPr bwMode="auto">
          <a:xfrm>
            <a:off x="7218363" y="1406525"/>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25" name="Picture 45"/>
          <p:cNvPicPr>
            <a:picLocks noChangeAspect="1" noChangeArrowheads="1"/>
          </p:cNvPicPr>
          <p:nvPr/>
        </p:nvPicPr>
        <p:blipFill>
          <a:blip r:embed="rId7" cstate="print"/>
          <a:srcRect/>
          <a:stretch>
            <a:fillRect/>
          </a:stretch>
        </p:blipFill>
        <p:spPr bwMode="auto">
          <a:xfrm>
            <a:off x="7842250" y="541338"/>
            <a:ext cx="812800" cy="1001712"/>
          </a:xfrm>
          <a:prstGeom prst="rect">
            <a:avLst/>
          </a:prstGeom>
          <a:noFill/>
          <a:ln w="9525">
            <a:noFill/>
            <a:miter lim="800000"/>
            <a:headEnd/>
            <a:tailEnd/>
          </a:ln>
        </p:spPr>
      </p:pic>
      <p:pic>
        <p:nvPicPr>
          <p:cNvPr id="583726" name="Picture 46"/>
          <p:cNvPicPr>
            <a:picLocks noChangeAspect="1" noChangeArrowheads="1"/>
          </p:cNvPicPr>
          <p:nvPr/>
        </p:nvPicPr>
        <p:blipFill>
          <a:blip r:embed="rId8" cstate="print"/>
          <a:srcRect/>
          <a:stretch>
            <a:fillRect/>
          </a:stretch>
        </p:blipFill>
        <p:spPr bwMode="auto">
          <a:xfrm>
            <a:off x="7842250" y="541338"/>
            <a:ext cx="812800" cy="1001712"/>
          </a:xfrm>
          <a:prstGeom prst="rect">
            <a:avLst/>
          </a:prstGeom>
          <a:noFill/>
          <a:ln w="9525">
            <a:noFill/>
            <a:miter lim="800000"/>
            <a:headEnd/>
            <a:tailEnd/>
          </a:ln>
        </p:spPr>
      </p:pic>
      <p:sp>
        <p:nvSpPr>
          <p:cNvPr id="583727" name="Rectangle 47"/>
          <p:cNvSpPr>
            <a:spLocks noChangeArrowheads="1"/>
          </p:cNvSpPr>
          <p:nvPr/>
        </p:nvSpPr>
        <p:spPr bwMode="auto">
          <a:xfrm>
            <a:off x="8655050" y="1414463"/>
            <a:ext cx="33338"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28" name="Rectangle 48"/>
          <p:cNvSpPr>
            <a:spLocks noChangeArrowheads="1"/>
          </p:cNvSpPr>
          <p:nvPr/>
        </p:nvSpPr>
        <p:spPr bwMode="auto">
          <a:xfrm>
            <a:off x="4745038" y="1581150"/>
            <a:ext cx="1738312" cy="147638"/>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Parlayıcı madde veya yüksek </a:t>
            </a:r>
            <a:endParaRPr lang="tr-TR">
              <a:latin typeface="Arial" pitchFamily="34" charset="0"/>
            </a:endParaRPr>
          </a:p>
        </p:txBody>
      </p:sp>
      <p:sp>
        <p:nvSpPr>
          <p:cNvPr id="583729" name="Rectangle 49"/>
          <p:cNvSpPr>
            <a:spLocks noChangeArrowheads="1"/>
          </p:cNvSpPr>
          <p:nvPr/>
        </p:nvSpPr>
        <p:spPr bwMode="auto">
          <a:xfrm>
            <a:off x="5386388" y="1725613"/>
            <a:ext cx="125412" cy="1476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ısı</a:t>
            </a:r>
            <a:endParaRPr lang="tr-TR">
              <a:latin typeface="Arial" pitchFamily="34" charset="0"/>
            </a:endParaRPr>
          </a:p>
        </p:txBody>
      </p:sp>
      <p:sp>
        <p:nvSpPr>
          <p:cNvPr id="583730" name="Rectangle 50"/>
          <p:cNvSpPr>
            <a:spLocks noChangeArrowheads="1"/>
          </p:cNvSpPr>
          <p:nvPr/>
        </p:nvSpPr>
        <p:spPr bwMode="auto">
          <a:xfrm>
            <a:off x="5492750" y="1717675"/>
            <a:ext cx="34925" cy="173038"/>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31" name="Rectangle 51"/>
          <p:cNvSpPr>
            <a:spLocks noChangeArrowheads="1"/>
          </p:cNvSpPr>
          <p:nvPr/>
        </p:nvSpPr>
        <p:spPr bwMode="auto">
          <a:xfrm>
            <a:off x="6430963" y="1649413"/>
            <a:ext cx="922337" cy="1476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Patlayıcı madde</a:t>
            </a:r>
            <a:endParaRPr lang="tr-TR">
              <a:latin typeface="Arial" pitchFamily="34" charset="0"/>
            </a:endParaRPr>
          </a:p>
        </p:txBody>
      </p:sp>
      <p:sp>
        <p:nvSpPr>
          <p:cNvPr id="583732" name="Rectangle 52"/>
          <p:cNvSpPr>
            <a:spLocks noChangeArrowheads="1"/>
          </p:cNvSpPr>
          <p:nvPr/>
        </p:nvSpPr>
        <p:spPr bwMode="auto">
          <a:xfrm>
            <a:off x="7186613" y="1641475"/>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33" name="Rectangle 53"/>
          <p:cNvSpPr>
            <a:spLocks noChangeArrowheads="1"/>
          </p:cNvSpPr>
          <p:nvPr/>
        </p:nvSpPr>
        <p:spPr bwMode="auto">
          <a:xfrm>
            <a:off x="7702550" y="1649413"/>
            <a:ext cx="1328738" cy="1476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Toksik (Zehirli) madde</a:t>
            </a:r>
            <a:endParaRPr lang="tr-TR">
              <a:latin typeface="Arial" pitchFamily="34" charset="0"/>
            </a:endParaRPr>
          </a:p>
        </p:txBody>
      </p:sp>
      <p:sp>
        <p:nvSpPr>
          <p:cNvPr id="583734" name="Rectangle 54"/>
          <p:cNvSpPr>
            <a:spLocks noChangeArrowheads="1"/>
          </p:cNvSpPr>
          <p:nvPr/>
        </p:nvSpPr>
        <p:spPr bwMode="auto">
          <a:xfrm>
            <a:off x="8797925" y="1641475"/>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35" name="Picture 55"/>
          <p:cNvPicPr>
            <a:picLocks noChangeAspect="1" noChangeArrowheads="1"/>
          </p:cNvPicPr>
          <p:nvPr/>
        </p:nvPicPr>
        <p:blipFill>
          <a:blip r:embed="rId9" cstate="print"/>
          <a:srcRect/>
          <a:stretch>
            <a:fillRect/>
          </a:stretch>
        </p:blipFill>
        <p:spPr bwMode="auto">
          <a:xfrm>
            <a:off x="4991100" y="1911350"/>
            <a:ext cx="896938" cy="969963"/>
          </a:xfrm>
          <a:prstGeom prst="rect">
            <a:avLst/>
          </a:prstGeom>
          <a:noFill/>
          <a:ln w="9525">
            <a:noFill/>
            <a:miter lim="800000"/>
            <a:headEnd/>
            <a:tailEnd/>
          </a:ln>
        </p:spPr>
      </p:pic>
      <p:pic>
        <p:nvPicPr>
          <p:cNvPr id="583736" name="Picture 56"/>
          <p:cNvPicPr>
            <a:picLocks noChangeAspect="1" noChangeArrowheads="1"/>
          </p:cNvPicPr>
          <p:nvPr/>
        </p:nvPicPr>
        <p:blipFill>
          <a:blip r:embed="rId10" cstate="print"/>
          <a:srcRect/>
          <a:stretch>
            <a:fillRect/>
          </a:stretch>
        </p:blipFill>
        <p:spPr bwMode="auto">
          <a:xfrm>
            <a:off x="4991100" y="1911350"/>
            <a:ext cx="896938" cy="969963"/>
          </a:xfrm>
          <a:prstGeom prst="rect">
            <a:avLst/>
          </a:prstGeom>
          <a:noFill/>
          <a:ln w="9525">
            <a:noFill/>
            <a:miter lim="800000"/>
            <a:headEnd/>
            <a:tailEnd/>
          </a:ln>
        </p:spPr>
      </p:pic>
      <p:sp>
        <p:nvSpPr>
          <p:cNvPr id="583737" name="Rectangle 57"/>
          <p:cNvSpPr>
            <a:spLocks noChangeArrowheads="1"/>
          </p:cNvSpPr>
          <p:nvPr/>
        </p:nvSpPr>
        <p:spPr bwMode="auto">
          <a:xfrm>
            <a:off x="5888038" y="2752725"/>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38" name="Picture 58"/>
          <p:cNvPicPr>
            <a:picLocks noChangeAspect="1" noChangeArrowheads="1"/>
          </p:cNvPicPr>
          <p:nvPr/>
        </p:nvPicPr>
        <p:blipFill>
          <a:blip r:embed="rId11" cstate="print"/>
          <a:srcRect/>
          <a:stretch>
            <a:fillRect/>
          </a:stretch>
        </p:blipFill>
        <p:spPr bwMode="auto">
          <a:xfrm>
            <a:off x="6391275" y="1919288"/>
            <a:ext cx="831850" cy="957262"/>
          </a:xfrm>
          <a:prstGeom prst="rect">
            <a:avLst/>
          </a:prstGeom>
          <a:noFill/>
          <a:ln w="9525">
            <a:noFill/>
            <a:miter lim="800000"/>
            <a:headEnd/>
            <a:tailEnd/>
          </a:ln>
        </p:spPr>
      </p:pic>
      <p:pic>
        <p:nvPicPr>
          <p:cNvPr id="583739" name="Picture 59"/>
          <p:cNvPicPr>
            <a:picLocks noChangeAspect="1" noChangeArrowheads="1"/>
          </p:cNvPicPr>
          <p:nvPr/>
        </p:nvPicPr>
        <p:blipFill>
          <a:blip r:embed="rId12" cstate="print"/>
          <a:srcRect/>
          <a:stretch>
            <a:fillRect/>
          </a:stretch>
        </p:blipFill>
        <p:spPr bwMode="auto">
          <a:xfrm>
            <a:off x="6391275" y="1919288"/>
            <a:ext cx="831850" cy="957262"/>
          </a:xfrm>
          <a:prstGeom prst="rect">
            <a:avLst/>
          </a:prstGeom>
          <a:noFill/>
          <a:ln w="9525">
            <a:noFill/>
            <a:miter lim="800000"/>
            <a:headEnd/>
            <a:tailEnd/>
          </a:ln>
        </p:spPr>
      </p:pic>
      <p:sp>
        <p:nvSpPr>
          <p:cNvPr id="583740" name="Rectangle 60"/>
          <p:cNvSpPr>
            <a:spLocks noChangeArrowheads="1"/>
          </p:cNvSpPr>
          <p:nvPr/>
        </p:nvSpPr>
        <p:spPr bwMode="auto">
          <a:xfrm>
            <a:off x="7223125" y="2747963"/>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41" name="Picture 61"/>
          <p:cNvPicPr>
            <a:picLocks noChangeAspect="1" noChangeArrowheads="1"/>
          </p:cNvPicPr>
          <p:nvPr/>
        </p:nvPicPr>
        <p:blipFill>
          <a:blip r:embed="rId13" cstate="print"/>
          <a:srcRect/>
          <a:stretch>
            <a:fillRect/>
          </a:stretch>
        </p:blipFill>
        <p:spPr bwMode="auto">
          <a:xfrm>
            <a:off x="7823200" y="1901825"/>
            <a:ext cx="847725" cy="987425"/>
          </a:xfrm>
          <a:prstGeom prst="rect">
            <a:avLst/>
          </a:prstGeom>
          <a:noFill/>
          <a:ln w="9525">
            <a:noFill/>
            <a:miter lim="800000"/>
            <a:headEnd/>
            <a:tailEnd/>
          </a:ln>
        </p:spPr>
      </p:pic>
      <p:pic>
        <p:nvPicPr>
          <p:cNvPr id="583742" name="Picture 62"/>
          <p:cNvPicPr>
            <a:picLocks noChangeAspect="1" noChangeArrowheads="1"/>
          </p:cNvPicPr>
          <p:nvPr/>
        </p:nvPicPr>
        <p:blipFill>
          <a:blip r:embed="rId14" cstate="print"/>
          <a:srcRect/>
          <a:stretch>
            <a:fillRect/>
          </a:stretch>
        </p:blipFill>
        <p:spPr bwMode="auto">
          <a:xfrm>
            <a:off x="7823200" y="1901825"/>
            <a:ext cx="847725" cy="987425"/>
          </a:xfrm>
          <a:prstGeom prst="rect">
            <a:avLst/>
          </a:prstGeom>
          <a:noFill/>
          <a:ln w="9525">
            <a:noFill/>
            <a:miter lim="800000"/>
            <a:headEnd/>
            <a:tailEnd/>
          </a:ln>
        </p:spPr>
      </p:pic>
      <p:sp>
        <p:nvSpPr>
          <p:cNvPr id="583743" name="Rectangle 63"/>
          <p:cNvSpPr>
            <a:spLocks noChangeArrowheads="1"/>
          </p:cNvSpPr>
          <p:nvPr/>
        </p:nvSpPr>
        <p:spPr bwMode="auto">
          <a:xfrm>
            <a:off x="8670925" y="2760663"/>
            <a:ext cx="33338"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44" name="Rectangle 64"/>
          <p:cNvSpPr>
            <a:spLocks noChangeArrowheads="1"/>
          </p:cNvSpPr>
          <p:nvPr/>
        </p:nvSpPr>
        <p:spPr bwMode="auto">
          <a:xfrm>
            <a:off x="5043488" y="2925763"/>
            <a:ext cx="966787" cy="1476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Aşındırıcı madde</a:t>
            </a:r>
            <a:endParaRPr lang="tr-TR">
              <a:latin typeface="Arial" pitchFamily="34" charset="0"/>
            </a:endParaRPr>
          </a:p>
        </p:txBody>
      </p:sp>
      <p:sp>
        <p:nvSpPr>
          <p:cNvPr id="583745" name="Rectangle 65"/>
          <p:cNvSpPr>
            <a:spLocks noChangeArrowheads="1"/>
          </p:cNvSpPr>
          <p:nvPr/>
        </p:nvSpPr>
        <p:spPr bwMode="auto">
          <a:xfrm>
            <a:off x="5840413" y="2916238"/>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46" name="Rectangle 66"/>
          <p:cNvSpPr>
            <a:spLocks noChangeArrowheads="1"/>
          </p:cNvSpPr>
          <p:nvPr/>
        </p:nvSpPr>
        <p:spPr bwMode="auto">
          <a:xfrm>
            <a:off x="6373813" y="2925763"/>
            <a:ext cx="1062037" cy="1476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Radyoaktif madde</a:t>
            </a:r>
            <a:endParaRPr lang="tr-TR">
              <a:latin typeface="Arial" pitchFamily="34" charset="0"/>
            </a:endParaRPr>
          </a:p>
        </p:txBody>
      </p:sp>
      <p:sp>
        <p:nvSpPr>
          <p:cNvPr id="583747" name="Rectangle 67"/>
          <p:cNvSpPr>
            <a:spLocks noChangeArrowheads="1"/>
          </p:cNvSpPr>
          <p:nvPr/>
        </p:nvSpPr>
        <p:spPr bwMode="auto">
          <a:xfrm>
            <a:off x="7243763" y="2916238"/>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48" name="Rectangle 68"/>
          <p:cNvSpPr>
            <a:spLocks noChangeArrowheads="1"/>
          </p:cNvSpPr>
          <p:nvPr/>
        </p:nvSpPr>
        <p:spPr bwMode="auto">
          <a:xfrm>
            <a:off x="8045450" y="2925763"/>
            <a:ext cx="490538" cy="147637"/>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Asılı yük</a:t>
            </a:r>
            <a:endParaRPr lang="tr-TR">
              <a:latin typeface="Arial" pitchFamily="34" charset="0"/>
            </a:endParaRPr>
          </a:p>
        </p:txBody>
      </p:sp>
      <p:sp>
        <p:nvSpPr>
          <p:cNvPr id="583749" name="Rectangle 69"/>
          <p:cNvSpPr>
            <a:spLocks noChangeArrowheads="1"/>
          </p:cNvSpPr>
          <p:nvPr/>
        </p:nvSpPr>
        <p:spPr bwMode="auto">
          <a:xfrm>
            <a:off x="8450263" y="2916238"/>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50" name="Picture 70"/>
          <p:cNvPicPr>
            <a:picLocks noChangeAspect="1" noChangeArrowheads="1"/>
          </p:cNvPicPr>
          <p:nvPr/>
        </p:nvPicPr>
        <p:blipFill>
          <a:blip r:embed="rId15" cstate="print"/>
          <a:srcRect/>
          <a:stretch>
            <a:fillRect/>
          </a:stretch>
        </p:blipFill>
        <p:spPr bwMode="auto">
          <a:xfrm>
            <a:off x="5000625" y="3114675"/>
            <a:ext cx="882650" cy="977900"/>
          </a:xfrm>
          <a:prstGeom prst="rect">
            <a:avLst/>
          </a:prstGeom>
          <a:noFill/>
          <a:ln w="9525">
            <a:noFill/>
            <a:miter lim="800000"/>
            <a:headEnd/>
            <a:tailEnd/>
          </a:ln>
        </p:spPr>
      </p:pic>
      <p:pic>
        <p:nvPicPr>
          <p:cNvPr id="583751" name="Picture 71"/>
          <p:cNvPicPr>
            <a:picLocks noChangeAspect="1" noChangeArrowheads="1"/>
          </p:cNvPicPr>
          <p:nvPr/>
        </p:nvPicPr>
        <p:blipFill>
          <a:blip r:embed="rId16" cstate="print"/>
          <a:srcRect/>
          <a:stretch>
            <a:fillRect/>
          </a:stretch>
        </p:blipFill>
        <p:spPr bwMode="auto">
          <a:xfrm>
            <a:off x="5000625" y="3114675"/>
            <a:ext cx="882650" cy="977900"/>
          </a:xfrm>
          <a:prstGeom prst="rect">
            <a:avLst/>
          </a:prstGeom>
          <a:noFill/>
          <a:ln w="9525">
            <a:noFill/>
            <a:miter lim="800000"/>
            <a:headEnd/>
            <a:tailEnd/>
          </a:ln>
        </p:spPr>
      </p:pic>
      <p:sp>
        <p:nvSpPr>
          <p:cNvPr id="583752" name="Rectangle 72"/>
          <p:cNvSpPr>
            <a:spLocks noChangeArrowheads="1"/>
          </p:cNvSpPr>
          <p:nvPr/>
        </p:nvSpPr>
        <p:spPr bwMode="auto">
          <a:xfrm>
            <a:off x="5883275" y="3965575"/>
            <a:ext cx="34925" cy="173038"/>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53" name="Picture 73"/>
          <p:cNvPicPr>
            <a:picLocks noChangeAspect="1" noChangeArrowheads="1"/>
          </p:cNvPicPr>
          <p:nvPr/>
        </p:nvPicPr>
        <p:blipFill>
          <a:blip r:embed="rId17" cstate="print"/>
          <a:srcRect/>
          <a:stretch>
            <a:fillRect/>
          </a:stretch>
        </p:blipFill>
        <p:spPr bwMode="auto">
          <a:xfrm>
            <a:off x="6400800" y="3103563"/>
            <a:ext cx="812800" cy="1006475"/>
          </a:xfrm>
          <a:prstGeom prst="rect">
            <a:avLst/>
          </a:prstGeom>
          <a:noFill/>
          <a:ln w="9525">
            <a:noFill/>
            <a:miter lim="800000"/>
            <a:headEnd/>
            <a:tailEnd/>
          </a:ln>
        </p:spPr>
      </p:pic>
      <p:pic>
        <p:nvPicPr>
          <p:cNvPr id="583754" name="Picture 74"/>
          <p:cNvPicPr>
            <a:picLocks noChangeAspect="1" noChangeArrowheads="1"/>
          </p:cNvPicPr>
          <p:nvPr/>
        </p:nvPicPr>
        <p:blipFill>
          <a:blip r:embed="rId18" cstate="print"/>
          <a:srcRect/>
          <a:stretch>
            <a:fillRect/>
          </a:stretch>
        </p:blipFill>
        <p:spPr bwMode="auto">
          <a:xfrm>
            <a:off x="6400800" y="3103563"/>
            <a:ext cx="812800" cy="1006475"/>
          </a:xfrm>
          <a:prstGeom prst="rect">
            <a:avLst/>
          </a:prstGeom>
          <a:noFill/>
          <a:ln w="9525">
            <a:noFill/>
            <a:miter lim="800000"/>
            <a:headEnd/>
            <a:tailEnd/>
          </a:ln>
        </p:spPr>
      </p:pic>
      <p:sp>
        <p:nvSpPr>
          <p:cNvPr id="583755" name="Rectangle 75"/>
          <p:cNvSpPr>
            <a:spLocks noChangeArrowheads="1"/>
          </p:cNvSpPr>
          <p:nvPr/>
        </p:nvSpPr>
        <p:spPr bwMode="auto">
          <a:xfrm>
            <a:off x="7213600" y="3981450"/>
            <a:ext cx="33338"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56" name="Picture 76"/>
          <p:cNvPicPr>
            <a:picLocks noChangeAspect="1" noChangeArrowheads="1"/>
          </p:cNvPicPr>
          <p:nvPr/>
        </p:nvPicPr>
        <p:blipFill>
          <a:blip r:embed="rId19" cstate="print"/>
          <a:srcRect/>
          <a:stretch>
            <a:fillRect/>
          </a:stretch>
        </p:blipFill>
        <p:spPr bwMode="auto">
          <a:xfrm>
            <a:off x="7813675" y="3122613"/>
            <a:ext cx="868363" cy="969962"/>
          </a:xfrm>
          <a:prstGeom prst="rect">
            <a:avLst/>
          </a:prstGeom>
          <a:noFill/>
          <a:ln w="9525">
            <a:noFill/>
            <a:miter lim="800000"/>
            <a:headEnd/>
            <a:tailEnd/>
          </a:ln>
        </p:spPr>
      </p:pic>
      <p:pic>
        <p:nvPicPr>
          <p:cNvPr id="583757" name="Picture 77"/>
          <p:cNvPicPr>
            <a:picLocks noChangeAspect="1" noChangeArrowheads="1"/>
          </p:cNvPicPr>
          <p:nvPr/>
        </p:nvPicPr>
        <p:blipFill>
          <a:blip r:embed="rId20" cstate="print"/>
          <a:srcRect/>
          <a:stretch>
            <a:fillRect/>
          </a:stretch>
        </p:blipFill>
        <p:spPr bwMode="auto">
          <a:xfrm>
            <a:off x="7813675" y="3122613"/>
            <a:ext cx="868363" cy="969962"/>
          </a:xfrm>
          <a:prstGeom prst="rect">
            <a:avLst/>
          </a:prstGeom>
          <a:noFill/>
          <a:ln w="9525">
            <a:noFill/>
            <a:miter lim="800000"/>
            <a:headEnd/>
            <a:tailEnd/>
          </a:ln>
        </p:spPr>
      </p:pic>
      <p:sp>
        <p:nvSpPr>
          <p:cNvPr id="583758" name="Rectangle 78"/>
          <p:cNvSpPr>
            <a:spLocks noChangeArrowheads="1"/>
          </p:cNvSpPr>
          <p:nvPr/>
        </p:nvSpPr>
        <p:spPr bwMode="auto">
          <a:xfrm>
            <a:off x="8682038" y="3965575"/>
            <a:ext cx="34925" cy="173038"/>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59" name="Rectangle 79"/>
          <p:cNvSpPr>
            <a:spLocks noChangeArrowheads="1"/>
          </p:cNvSpPr>
          <p:nvPr/>
        </p:nvSpPr>
        <p:spPr bwMode="auto">
          <a:xfrm>
            <a:off x="5164138" y="4143375"/>
            <a:ext cx="673100" cy="147638"/>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İş makinası</a:t>
            </a:r>
            <a:endParaRPr lang="tr-TR">
              <a:latin typeface="Arial" pitchFamily="34" charset="0"/>
            </a:endParaRPr>
          </a:p>
        </p:txBody>
      </p:sp>
      <p:sp>
        <p:nvSpPr>
          <p:cNvPr id="583760" name="Rectangle 80"/>
          <p:cNvSpPr>
            <a:spLocks noChangeArrowheads="1"/>
          </p:cNvSpPr>
          <p:nvPr/>
        </p:nvSpPr>
        <p:spPr bwMode="auto">
          <a:xfrm>
            <a:off x="5716588" y="4135438"/>
            <a:ext cx="34925" cy="173037"/>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61" name="Rectangle 81"/>
          <p:cNvSpPr>
            <a:spLocks noChangeArrowheads="1"/>
          </p:cNvSpPr>
          <p:nvPr/>
        </p:nvSpPr>
        <p:spPr bwMode="auto">
          <a:xfrm>
            <a:off x="6410325" y="4143375"/>
            <a:ext cx="966788" cy="147638"/>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Elektrik tehlikesi</a:t>
            </a:r>
            <a:endParaRPr lang="tr-TR">
              <a:latin typeface="Arial" pitchFamily="34" charset="0"/>
            </a:endParaRPr>
          </a:p>
        </p:txBody>
      </p:sp>
      <p:sp>
        <p:nvSpPr>
          <p:cNvPr id="583762" name="Rectangle 82"/>
          <p:cNvSpPr>
            <a:spLocks noChangeArrowheads="1"/>
          </p:cNvSpPr>
          <p:nvPr/>
        </p:nvSpPr>
        <p:spPr bwMode="auto">
          <a:xfrm>
            <a:off x="7205663" y="4135438"/>
            <a:ext cx="34925" cy="173037"/>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63" name="Rectangle 83"/>
          <p:cNvSpPr>
            <a:spLocks noChangeArrowheads="1"/>
          </p:cNvSpPr>
          <p:nvPr/>
        </p:nvSpPr>
        <p:spPr bwMode="auto">
          <a:xfrm>
            <a:off x="8077200" y="4143375"/>
            <a:ext cx="417513" cy="147638"/>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Tehlike</a:t>
            </a:r>
            <a:endParaRPr lang="tr-TR">
              <a:latin typeface="Arial" pitchFamily="34" charset="0"/>
            </a:endParaRPr>
          </a:p>
        </p:txBody>
      </p:sp>
      <p:sp>
        <p:nvSpPr>
          <p:cNvPr id="583764" name="Rectangle 84"/>
          <p:cNvSpPr>
            <a:spLocks noChangeArrowheads="1"/>
          </p:cNvSpPr>
          <p:nvPr/>
        </p:nvSpPr>
        <p:spPr bwMode="auto">
          <a:xfrm>
            <a:off x="8421688" y="4135438"/>
            <a:ext cx="33337" cy="173037"/>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65" name="Picture 85"/>
          <p:cNvPicPr>
            <a:picLocks noChangeAspect="1" noChangeArrowheads="1"/>
          </p:cNvPicPr>
          <p:nvPr/>
        </p:nvPicPr>
        <p:blipFill>
          <a:blip r:embed="rId21" cstate="print"/>
          <a:srcRect/>
          <a:stretch>
            <a:fillRect/>
          </a:stretch>
        </p:blipFill>
        <p:spPr bwMode="auto">
          <a:xfrm>
            <a:off x="5030788" y="4349750"/>
            <a:ext cx="820737" cy="969963"/>
          </a:xfrm>
          <a:prstGeom prst="rect">
            <a:avLst/>
          </a:prstGeom>
          <a:noFill/>
          <a:ln w="9525">
            <a:noFill/>
            <a:miter lim="800000"/>
            <a:headEnd/>
            <a:tailEnd/>
          </a:ln>
        </p:spPr>
      </p:pic>
      <p:pic>
        <p:nvPicPr>
          <p:cNvPr id="583766" name="Picture 86"/>
          <p:cNvPicPr>
            <a:picLocks noChangeAspect="1" noChangeArrowheads="1"/>
          </p:cNvPicPr>
          <p:nvPr/>
        </p:nvPicPr>
        <p:blipFill>
          <a:blip r:embed="rId22" cstate="print"/>
          <a:srcRect/>
          <a:stretch>
            <a:fillRect/>
          </a:stretch>
        </p:blipFill>
        <p:spPr bwMode="auto">
          <a:xfrm>
            <a:off x="5030788" y="4349750"/>
            <a:ext cx="820737" cy="969963"/>
          </a:xfrm>
          <a:prstGeom prst="rect">
            <a:avLst/>
          </a:prstGeom>
          <a:noFill/>
          <a:ln w="9525">
            <a:noFill/>
            <a:miter lim="800000"/>
            <a:headEnd/>
            <a:tailEnd/>
          </a:ln>
        </p:spPr>
      </p:pic>
      <p:sp>
        <p:nvSpPr>
          <p:cNvPr id="583767" name="Rectangle 87"/>
          <p:cNvSpPr>
            <a:spLocks noChangeArrowheads="1"/>
          </p:cNvSpPr>
          <p:nvPr/>
        </p:nvSpPr>
        <p:spPr bwMode="auto">
          <a:xfrm>
            <a:off x="5851525" y="5191125"/>
            <a:ext cx="33338"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68" name="Picture 88"/>
          <p:cNvPicPr>
            <a:picLocks noChangeAspect="1" noChangeArrowheads="1"/>
          </p:cNvPicPr>
          <p:nvPr/>
        </p:nvPicPr>
        <p:blipFill>
          <a:blip r:embed="rId23" cstate="print"/>
          <a:srcRect/>
          <a:stretch>
            <a:fillRect/>
          </a:stretch>
        </p:blipFill>
        <p:spPr bwMode="auto">
          <a:xfrm>
            <a:off x="6400800" y="4332288"/>
            <a:ext cx="812800" cy="1001712"/>
          </a:xfrm>
          <a:prstGeom prst="rect">
            <a:avLst/>
          </a:prstGeom>
          <a:noFill/>
          <a:ln w="9525">
            <a:noFill/>
            <a:miter lim="800000"/>
            <a:headEnd/>
            <a:tailEnd/>
          </a:ln>
        </p:spPr>
      </p:pic>
      <p:pic>
        <p:nvPicPr>
          <p:cNvPr id="583769" name="Picture 89"/>
          <p:cNvPicPr>
            <a:picLocks noChangeAspect="1" noChangeArrowheads="1"/>
          </p:cNvPicPr>
          <p:nvPr/>
        </p:nvPicPr>
        <p:blipFill>
          <a:blip r:embed="rId24" cstate="print"/>
          <a:srcRect/>
          <a:stretch>
            <a:fillRect/>
          </a:stretch>
        </p:blipFill>
        <p:spPr bwMode="auto">
          <a:xfrm>
            <a:off x="6400800" y="4332288"/>
            <a:ext cx="812800" cy="1001712"/>
          </a:xfrm>
          <a:prstGeom prst="rect">
            <a:avLst/>
          </a:prstGeom>
          <a:noFill/>
          <a:ln w="9525">
            <a:noFill/>
            <a:miter lim="800000"/>
            <a:headEnd/>
            <a:tailEnd/>
          </a:ln>
        </p:spPr>
      </p:pic>
      <p:sp>
        <p:nvSpPr>
          <p:cNvPr id="583770" name="Rectangle 90"/>
          <p:cNvSpPr>
            <a:spLocks noChangeArrowheads="1"/>
          </p:cNvSpPr>
          <p:nvPr/>
        </p:nvSpPr>
        <p:spPr bwMode="auto">
          <a:xfrm>
            <a:off x="7213600" y="5207000"/>
            <a:ext cx="33338" cy="173038"/>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71" name="Picture 91"/>
          <p:cNvPicPr>
            <a:picLocks noChangeAspect="1" noChangeArrowheads="1"/>
          </p:cNvPicPr>
          <p:nvPr/>
        </p:nvPicPr>
        <p:blipFill>
          <a:blip r:embed="rId25" cstate="print"/>
          <a:srcRect/>
          <a:stretch>
            <a:fillRect/>
          </a:stretch>
        </p:blipFill>
        <p:spPr bwMode="auto">
          <a:xfrm>
            <a:off x="7845425" y="4319588"/>
            <a:ext cx="804863" cy="1023937"/>
          </a:xfrm>
          <a:prstGeom prst="rect">
            <a:avLst/>
          </a:prstGeom>
          <a:noFill/>
          <a:ln w="9525">
            <a:noFill/>
            <a:miter lim="800000"/>
            <a:headEnd/>
            <a:tailEnd/>
          </a:ln>
        </p:spPr>
      </p:pic>
      <p:pic>
        <p:nvPicPr>
          <p:cNvPr id="583772" name="Picture 92"/>
          <p:cNvPicPr>
            <a:picLocks noChangeAspect="1" noChangeArrowheads="1"/>
          </p:cNvPicPr>
          <p:nvPr/>
        </p:nvPicPr>
        <p:blipFill>
          <a:blip r:embed="rId26" cstate="print"/>
          <a:srcRect/>
          <a:stretch>
            <a:fillRect/>
          </a:stretch>
        </p:blipFill>
        <p:spPr bwMode="auto">
          <a:xfrm>
            <a:off x="7845425" y="4319588"/>
            <a:ext cx="804863" cy="1023937"/>
          </a:xfrm>
          <a:prstGeom prst="rect">
            <a:avLst/>
          </a:prstGeom>
          <a:noFill/>
          <a:ln w="9525">
            <a:noFill/>
            <a:miter lim="800000"/>
            <a:headEnd/>
            <a:tailEnd/>
          </a:ln>
        </p:spPr>
      </p:pic>
      <p:sp>
        <p:nvSpPr>
          <p:cNvPr id="583773" name="Rectangle 93"/>
          <p:cNvSpPr>
            <a:spLocks noChangeArrowheads="1"/>
          </p:cNvSpPr>
          <p:nvPr/>
        </p:nvSpPr>
        <p:spPr bwMode="auto">
          <a:xfrm>
            <a:off x="8650288" y="5214938"/>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74" name="Rectangle 94"/>
          <p:cNvSpPr>
            <a:spLocks noChangeArrowheads="1"/>
          </p:cNvSpPr>
          <p:nvPr/>
        </p:nvSpPr>
        <p:spPr bwMode="auto">
          <a:xfrm>
            <a:off x="5199063" y="5380038"/>
            <a:ext cx="587375" cy="149225"/>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Lazer ışını</a:t>
            </a:r>
            <a:endParaRPr lang="tr-TR">
              <a:latin typeface="Arial" pitchFamily="34" charset="0"/>
            </a:endParaRPr>
          </a:p>
        </p:txBody>
      </p:sp>
      <p:sp>
        <p:nvSpPr>
          <p:cNvPr id="583775" name="Rectangle 95"/>
          <p:cNvSpPr>
            <a:spLocks noChangeArrowheads="1"/>
          </p:cNvSpPr>
          <p:nvPr/>
        </p:nvSpPr>
        <p:spPr bwMode="auto">
          <a:xfrm>
            <a:off x="5683250" y="5372100"/>
            <a:ext cx="33338"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76" name="Rectangle 96"/>
          <p:cNvSpPr>
            <a:spLocks noChangeArrowheads="1"/>
          </p:cNvSpPr>
          <p:nvPr/>
        </p:nvSpPr>
        <p:spPr bwMode="auto">
          <a:xfrm>
            <a:off x="6384925" y="5380038"/>
            <a:ext cx="1033463" cy="149225"/>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Oksitleyici madde</a:t>
            </a:r>
            <a:endParaRPr lang="tr-TR">
              <a:latin typeface="Arial" pitchFamily="34" charset="0"/>
            </a:endParaRPr>
          </a:p>
        </p:txBody>
      </p:sp>
      <p:sp>
        <p:nvSpPr>
          <p:cNvPr id="583777" name="Rectangle 97"/>
          <p:cNvSpPr>
            <a:spLocks noChangeArrowheads="1"/>
          </p:cNvSpPr>
          <p:nvPr/>
        </p:nvSpPr>
        <p:spPr bwMode="auto">
          <a:xfrm>
            <a:off x="7232650" y="5372100"/>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78" name="Rectangle 98"/>
          <p:cNvSpPr>
            <a:spLocks noChangeArrowheads="1"/>
          </p:cNvSpPr>
          <p:nvPr/>
        </p:nvSpPr>
        <p:spPr bwMode="auto">
          <a:xfrm>
            <a:off x="7529513" y="5380038"/>
            <a:ext cx="1747837" cy="149225"/>
          </a:xfrm>
          <a:prstGeom prst="rect">
            <a:avLst/>
          </a:prstGeom>
          <a:noFill/>
          <a:ln w="9525">
            <a:noFill/>
            <a:miter lim="800000"/>
            <a:headEnd/>
            <a:tailEnd/>
          </a:ln>
        </p:spPr>
        <p:txBody>
          <a:bodyPr wrap="none" lIns="0" tIns="0" rIns="0" bIns="0">
            <a:spAutoFit/>
          </a:bodyPr>
          <a:lstStyle/>
          <a:p>
            <a:r>
              <a:rPr lang="tr-TR" sz="900">
                <a:solidFill>
                  <a:srgbClr val="000000"/>
                </a:solidFill>
                <a:latin typeface="Verdana" pitchFamily="34" charset="0"/>
              </a:rPr>
              <a:t>İyonlayıcı olmayan radyasyon</a:t>
            </a:r>
            <a:endParaRPr lang="tr-TR">
              <a:latin typeface="Arial" pitchFamily="34" charset="0"/>
            </a:endParaRPr>
          </a:p>
        </p:txBody>
      </p:sp>
      <p:sp>
        <p:nvSpPr>
          <p:cNvPr id="583779" name="Rectangle 99"/>
          <p:cNvSpPr>
            <a:spLocks noChangeArrowheads="1"/>
          </p:cNvSpPr>
          <p:nvPr/>
        </p:nvSpPr>
        <p:spPr bwMode="auto">
          <a:xfrm>
            <a:off x="8966200" y="5372100"/>
            <a:ext cx="34925" cy="174625"/>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sp>
        <p:nvSpPr>
          <p:cNvPr id="583780" name="Rectangle 100"/>
          <p:cNvSpPr>
            <a:spLocks noChangeArrowheads="1"/>
          </p:cNvSpPr>
          <p:nvPr/>
        </p:nvSpPr>
        <p:spPr bwMode="auto">
          <a:xfrm>
            <a:off x="4713288" y="5549900"/>
            <a:ext cx="34925" cy="173038"/>
          </a:xfrm>
          <a:prstGeom prst="rect">
            <a:avLst/>
          </a:prstGeom>
          <a:noFill/>
          <a:ln w="9525">
            <a:noFill/>
            <a:miter lim="800000"/>
            <a:headEnd/>
            <a:tailEnd/>
          </a:ln>
        </p:spPr>
        <p:txBody>
          <a:bodyPr wrap="none" lIns="0" tIns="0" rIns="0" bIns="0">
            <a:spAutoFit/>
          </a:bodyPr>
          <a:lstStyle/>
          <a:p>
            <a:r>
              <a:rPr lang="tr-TR" sz="1100">
                <a:solidFill>
                  <a:srgbClr val="000000"/>
                </a:solidFill>
                <a:latin typeface="Times New Roman" pitchFamily="18" charset="0"/>
              </a:rPr>
              <a:t> </a:t>
            </a:r>
            <a:endParaRPr lang="tr-TR">
              <a:latin typeface="Arial" pitchFamily="34" charset="0"/>
            </a:endParaRPr>
          </a:p>
        </p:txBody>
      </p:sp>
      <p:pic>
        <p:nvPicPr>
          <p:cNvPr id="583781" name="Picture 101"/>
          <p:cNvPicPr>
            <a:picLocks noChangeAspect="1" noChangeArrowheads="1"/>
          </p:cNvPicPr>
          <p:nvPr/>
        </p:nvPicPr>
        <p:blipFill>
          <a:blip r:embed="rId27" cstate="print"/>
          <a:srcRect/>
          <a:stretch>
            <a:fillRect/>
          </a:stretch>
        </p:blipFill>
        <p:spPr bwMode="auto">
          <a:xfrm>
            <a:off x="4816475" y="5959475"/>
            <a:ext cx="4295775" cy="630238"/>
          </a:xfrm>
          <a:prstGeom prst="rect">
            <a:avLst/>
          </a:prstGeom>
          <a:noFill/>
          <a:ln w="9525">
            <a:noFill/>
            <a:miter lim="800000"/>
            <a:headEnd/>
            <a:tailEnd/>
          </a:ln>
        </p:spPr>
      </p:pic>
      <p:sp>
        <p:nvSpPr>
          <p:cNvPr id="106" name="105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AutoShape 2"/>
          <p:cNvSpPr>
            <a:spLocks noChangeAspect="1" noChangeArrowheads="1" noTextEdit="1"/>
          </p:cNvSpPr>
          <p:nvPr/>
        </p:nvSpPr>
        <p:spPr bwMode="auto">
          <a:xfrm>
            <a:off x="0" y="0"/>
            <a:ext cx="9144000" cy="6858000"/>
          </a:xfrm>
          <a:prstGeom prst="rect">
            <a:avLst/>
          </a:prstGeom>
          <a:noFill/>
          <a:ln w="9525">
            <a:noFill/>
            <a:miter lim="800000"/>
            <a:headEnd/>
            <a:tailEnd/>
          </a:ln>
        </p:spPr>
        <p:txBody>
          <a:bodyPr/>
          <a:lstStyle/>
          <a:p>
            <a:endParaRPr lang="tr-TR"/>
          </a:p>
        </p:txBody>
      </p:sp>
      <p:sp>
        <p:nvSpPr>
          <p:cNvPr id="584707" name="Rectangle 3"/>
          <p:cNvSpPr>
            <a:spLocks noChangeArrowheads="1"/>
          </p:cNvSpPr>
          <p:nvPr/>
        </p:nvSpPr>
        <p:spPr bwMode="auto">
          <a:xfrm>
            <a:off x="4763" y="390525"/>
            <a:ext cx="4679950" cy="5110163"/>
          </a:xfrm>
          <a:prstGeom prst="rect">
            <a:avLst/>
          </a:prstGeom>
          <a:solidFill>
            <a:srgbClr val="00FF00"/>
          </a:solidFill>
          <a:ln w="9525">
            <a:noFill/>
            <a:miter lim="800000"/>
            <a:headEnd/>
            <a:tailEnd/>
          </a:ln>
        </p:spPr>
        <p:txBody>
          <a:bodyPr/>
          <a:lstStyle/>
          <a:p>
            <a:endParaRPr lang="tr-TR"/>
          </a:p>
        </p:txBody>
      </p:sp>
      <p:sp>
        <p:nvSpPr>
          <p:cNvPr id="584708" name="Rectangle 4"/>
          <p:cNvSpPr>
            <a:spLocks noChangeArrowheads="1"/>
          </p:cNvSpPr>
          <p:nvPr/>
        </p:nvSpPr>
        <p:spPr bwMode="auto">
          <a:xfrm>
            <a:off x="4763" y="5495925"/>
            <a:ext cx="4679950" cy="706438"/>
          </a:xfrm>
          <a:prstGeom prst="rect">
            <a:avLst/>
          </a:prstGeom>
          <a:solidFill>
            <a:srgbClr val="00FFFF"/>
          </a:solidFill>
          <a:ln w="9525">
            <a:noFill/>
            <a:miter lim="800000"/>
            <a:headEnd/>
            <a:tailEnd/>
          </a:ln>
        </p:spPr>
        <p:txBody>
          <a:bodyPr/>
          <a:lstStyle/>
          <a:p>
            <a:endParaRPr lang="tr-TR"/>
          </a:p>
        </p:txBody>
      </p:sp>
      <p:sp>
        <p:nvSpPr>
          <p:cNvPr id="584709" name="Rectangle 5"/>
          <p:cNvSpPr>
            <a:spLocks noChangeArrowheads="1"/>
          </p:cNvSpPr>
          <p:nvPr/>
        </p:nvSpPr>
        <p:spPr bwMode="auto">
          <a:xfrm>
            <a:off x="4763" y="6200775"/>
            <a:ext cx="4679950" cy="650875"/>
          </a:xfrm>
          <a:prstGeom prst="rect">
            <a:avLst/>
          </a:prstGeom>
          <a:solidFill>
            <a:srgbClr val="FF6600"/>
          </a:solidFill>
          <a:ln w="9525">
            <a:noFill/>
            <a:miter lim="800000"/>
            <a:headEnd/>
            <a:tailEnd/>
          </a:ln>
        </p:spPr>
        <p:txBody>
          <a:bodyPr/>
          <a:lstStyle/>
          <a:p>
            <a:endParaRPr lang="tr-TR"/>
          </a:p>
        </p:txBody>
      </p:sp>
      <p:sp>
        <p:nvSpPr>
          <p:cNvPr id="584710" name="Rectangle 6"/>
          <p:cNvSpPr>
            <a:spLocks noChangeArrowheads="1"/>
          </p:cNvSpPr>
          <p:nvPr/>
        </p:nvSpPr>
        <p:spPr bwMode="auto">
          <a:xfrm>
            <a:off x="809625" y="1354138"/>
            <a:ext cx="971550"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Acil kaçış, ilk </a:t>
            </a:r>
            <a:endParaRPr lang="tr-TR">
              <a:latin typeface="Arial" pitchFamily="34" charset="0"/>
            </a:endParaRPr>
          </a:p>
        </p:txBody>
      </p:sp>
      <p:sp>
        <p:nvSpPr>
          <p:cNvPr id="584711" name="Rectangle 7"/>
          <p:cNvSpPr>
            <a:spLocks noChangeArrowheads="1"/>
          </p:cNvSpPr>
          <p:nvPr/>
        </p:nvSpPr>
        <p:spPr bwMode="auto">
          <a:xfrm>
            <a:off x="793750" y="1563688"/>
            <a:ext cx="965200"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yardım işareti</a:t>
            </a:r>
            <a:endParaRPr lang="tr-TR">
              <a:latin typeface="Arial" pitchFamily="34" charset="0"/>
            </a:endParaRPr>
          </a:p>
        </p:txBody>
      </p:sp>
      <p:sp>
        <p:nvSpPr>
          <p:cNvPr id="584712" name="Rectangle 8"/>
          <p:cNvSpPr>
            <a:spLocks noChangeArrowheads="1"/>
          </p:cNvSpPr>
          <p:nvPr/>
        </p:nvSpPr>
        <p:spPr bwMode="auto">
          <a:xfrm>
            <a:off x="1687513" y="1249363"/>
            <a:ext cx="955675"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Kapılar, çıkış </a:t>
            </a:r>
            <a:endParaRPr lang="tr-TR">
              <a:latin typeface="Arial" pitchFamily="34" charset="0"/>
            </a:endParaRPr>
          </a:p>
        </p:txBody>
      </p:sp>
      <p:sp>
        <p:nvSpPr>
          <p:cNvPr id="584713" name="Rectangle 9"/>
          <p:cNvSpPr>
            <a:spLocks noChangeArrowheads="1"/>
          </p:cNvSpPr>
          <p:nvPr/>
        </p:nvSpPr>
        <p:spPr bwMode="auto">
          <a:xfrm>
            <a:off x="1687513" y="1458913"/>
            <a:ext cx="1211262"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yerleri ve yolları, </a:t>
            </a:r>
            <a:endParaRPr lang="tr-TR">
              <a:latin typeface="Arial" pitchFamily="34" charset="0"/>
            </a:endParaRPr>
          </a:p>
        </p:txBody>
      </p:sp>
      <p:sp>
        <p:nvSpPr>
          <p:cNvPr id="584714" name="Rectangle 10"/>
          <p:cNvSpPr>
            <a:spLocks noChangeArrowheads="1"/>
          </p:cNvSpPr>
          <p:nvPr/>
        </p:nvSpPr>
        <p:spPr bwMode="auto">
          <a:xfrm>
            <a:off x="1687513" y="1668463"/>
            <a:ext cx="1201737" cy="185737"/>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ekipman, tesisler</a:t>
            </a:r>
            <a:endParaRPr lang="tr-TR">
              <a:latin typeface="Arial" pitchFamily="34" charset="0"/>
            </a:endParaRPr>
          </a:p>
        </p:txBody>
      </p:sp>
      <p:sp>
        <p:nvSpPr>
          <p:cNvPr id="584715" name="Rectangle 11"/>
          <p:cNvSpPr>
            <a:spLocks noChangeArrowheads="1"/>
          </p:cNvSpPr>
          <p:nvPr/>
        </p:nvSpPr>
        <p:spPr bwMode="auto">
          <a:xfrm>
            <a:off x="858838" y="4011613"/>
            <a:ext cx="804862" cy="185737"/>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Tehlike yok</a:t>
            </a:r>
            <a:endParaRPr lang="tr-TR">
              <a:latin typeface="Arial" pitchFamily="34" charset="0"/>
            </a:endParaRPr>
          </a:p>
        </p:txBody>
      </p:sp>
      <p:sp>
        <p:nvSpPr>
          <p:cNvPr id="584716" name="Rectangle 12"/>
          <p:cNvSpPr>
            <a:spLocks noChangeArrowheads="1"/>
          </p:cNvSpPr>
          <p:nvPr/>
        </p:nvSpPr>
        <p:spPr bwMode="auto">
          <a:xfrm>
            <a:off x="1687513" y="4011613"/>
            <a:ext cx="906462" cy="185737"/>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Normale dön</a:t>
            </a:r>
            <a:endParaRPr lang="tr-TR">
              <a:latin typeface="Arial" pitchFamily="34" charset="0"/>
            </a:endParaRPr>
          </a:p>
        </p:txBody>
      </p:sp>
      <p:sp>
        <p:nvSpPr>
          <p:cNvPr id="584717" name="Rectangle 13"/>
          <p:cNvSpPr>
            <a:spLocks noChangeArrowheads="1"/>
          </p:cNvSpPr>
          <p:nvPr/>
        </p:nvSpPr>
        <p:spPr bwMode="auto">
          <a:xfrm>
            <a:off x="31750" y="5757863"/>
            <a:ext cx="180975"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(1)</a:t>
            </a:r>
            <a:endParaRPr lang="tr-TR">
              <a:latin typeface="Arial" pitchFamily="34" charset="0"/>
            </a:endParaRPr>
          </a:p>
        </p:txBody>
      </p:sp>
      <p:sp>
        <p:nvSpPr>
          <p:cNvPr id="584718" name="Rectangle 14"/>
          <p:cNvSpPr>
            <a:spLocks noChangeArrowheads="1"/>
          </p:cNvSpPr>
          <p:nvPr/>
        </p:nvSpPr>
        <p:spPr bwMode="auto">
          <a:xfrm>
            <a:off x="192088" y="5757863"/>
            <a:ext cx="111125"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Times New Roman" pitchFamily="18" charset="0"/>
              </a:rPr>
              <a:t>   </a:t>
            </a:r>
            <a:endParaRPr lang="tr-TR">
              <a:latin typeface="Arial" pitchFamily="34" charset="0"/>
            </a:endParaRPr>
          </a:p>
        </p:txBody>
      </p:sp>
      <p:sp>
        <p:nvSpPr>
          <p:cNvPr id="584719" name="Rectangle 15"/>
          <p:cNvSpPr>
            <a:spLocks noChangeArrowheads="1"/>
          </p:cNvSpPr>
          <p:nvPr/>
        </p:nvSpPr>
        <p:spPr bwMode="auto">
          <a:xfrm>
            <a:off x="295275" y="5757863"/>
            <a:ext cx="328613"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Mavi</a:t>
            </a:r>
            <a:endParaRPr lang="tr-TR">
              <a:latin typeface="Arial" pitchFamily="34" charset="0"/>
            </a:endParaRPr>
          </a:p>
        </p:txBody>
      </p:sp>
      <p:sp>
        <p:nvSpPr>
          <p:cNvPr id="584720" name="Rectangle 16"/>
          <p:cNvSpPr>
            <a:spLocks noChangeArrowheads="1"/>
          </p:cNvSpPr>
          <p:nvPr/>
        </p:nvSpPr>
        <p:spPr bwMode="auto">
          <a:xfrm>
            <a:off x="63500" y="6361113"/>
            <a:ext cx="800100" cy="160337"/>
          </a:xfrm>
          <a:prstGeom prst="rect">
            <a:avLst/>
          </a:prstGeom>
          <a:noFill/>
          <a:ln w="9525">
            <a:noFill/>
            <a:miter lim="800000"/>
            <a:headEnd/>
            <a:tailEnd/>
          </a:ln>
        </p:spPr>
        <p:txBody>
          <a:bodyPr wrap="none" lIns="0" tIns="0" rIns="0" bIns="0">
            <a:spAutoFit/>
          </a:bodyPr>
          <a:lstStyle/>
          <a:p>
            <a:r>
              <a:rPr lang="tr-TR" sz="1000" b="1">
                <a:solidFill>
                  <a:srgbClr val="000000"/>
                </a:solidFill>
                <a:latin typeface="Arial" pitchFamily="34" charset="0"/>
              </a:rPr>
              <a:t>(2)Flouresan </a:t>
            </a:r>
            <a:endParaRPr lang="tr-TR">
              <a:latin typeface="Arial" pitchFamily="34" charset="0"/>
            </a:endParaRPr>
          </a:p>
        </p:txBody>
      </p:sp>
      <p:sp>
        <p:nvSpPr>
          <p:cNvPr id="584721" name="Rectangle 17"/>
          <p:cNvSpPr>
            <a:spLocks noChangeArrowheads="1"/>
          </p:cNvSpPr>
          <p:nvPr/>
        </p:nvSpPr>
        <p:spPr bwMode="auto">
          <a:xfrm>
            <a:off x="188913" y="6534150"/>
            <a:ext cx="476250" cy="160338"/>
          </a:xfrm>
          <a:prstGeom prst="rect">
            <a:avLst/>
          </a:prstGeom>
          <a:noFill/>
          <a:ln w="9525">
            <a:noFill/>
            <a:miter lim="800000"/>
            <a:headEnd/>
            <a:tailEnd/>
          </a:ln>
        </p:spPr>
        <p:txBody>
          <a:bodyPr wrap="none" lIns="0" tIns="0" rIns="0" bIns="0">
            <a:spAutoFit/>
          </a:bodyPr>
          <a:lstStyle/>
          <a:p>
            <a:r>
              <a:rPr lang="tr-TR" sz="1000" b="1">
                <a:solidFill>
                  <a:srgbClr val="000000"/>
                </a:solidFill>
                <a:latin typeface="Arial" pitchFamily="34" charset="0"/>
              </a:rPr>
              <a:t>turuncu</a:t>
            </a:r>
            <a:endParaRPr lang="tr-TR">
              <a:latin typeface="Arial" pitchFamily="34" charset="0"/>
            </a:endParaRPr>
          </a:p>
        </p:txBody>
      </p:sp>
      <p:sp>
        <p:nvSpPr>
          <p:cNvPr id="584722" name="Rectangle 18"/>
          <p:cNvSpPr>
            <a:spLocks noChangeArrowheads="1"/>
          </p:cNvSpPr>
          <p:nvPr/>
        </p:nvSpPr>
        <p:spPr bwMode="auto">
          <a:xfrm>
            <a:off x="793750" y="5545138"/>
            <a:ext cx="1993900"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Arial" pitchFamily="34" charset="0"/>
              </a:rPr>
              <a:t>Sadece dairevi bir şekil içinde </a:t>
            </a:r>
            <a:endParaRPr lang="tr-TR">
              <a:latin typeface="Arial" pitchFamily="34" charset="0"/>
            </a:endParaRPr>
          </a:p>
        </p:txBody>
      </p:sp>
      <p:sp>
        <p:nvSpPr>
          <p:cNvPr id="584723" name="Rectangle 19"/>
          <p:cNvSpPr>
            <a:spLocks noChangeArrowheads="1"/>
          </p:cNvSpPr>
          <p:nvPr/>
        </p:nvSpPr>
        <p:spPr bwMode="auto">
          <a:xfrm>
            <a:off x="793750" y="5746750"/>
            <a:ext cx="1925638"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Arial" pitchFamily="34" charset="0"/>
              </a:rPr>
              <a:t>kullanıldığında emniyet rengi </a:t>
            </a:r>
            <a:endParaRPr lang="tr-TR">
              <a:latin typeface="Arial" pitchFamily="34" charset="0"/>
            </a:endParaRPr>
          </a:p>
        </p:txBody>
      </p:sp>
      <p:sp>
        <p:nvSpPr>
          <p:cNvPr id="584724" name="Rectangle 20"/>
          <p:cNvSpPr>
            <a:spLocks noChangeArrowheads="1"/>
          </p:cNvSpPr>
          <p:nvPr/>
        </p:nvSpPr>
        <p:spPr bwMode="auto">
          <a:xfrm>
            <a:off x="793750" y="5949950"/>
            <a:ext cx="1852613" cy="185738"/>
          </a:xfrm>
          <a:prstGeom prst="rect">
            <a:avLst/>
          </a:prstGeom>
          <a:noFill/>
          <a:ln w="9525">
            <a:noFill/>
            <a:miter lim="800000"/>
            <a:headEnd/>
            <a:tailEnd/>
          </a:ln>
        </p:spPr>
        <p:txBody>
          <a:bodyPr wrap="none" lIns="0" tIns="0" rIns="0" bIns="0">
            <a:spAutoFit/>
          </a:bodyPr>
          <a:lstStyle/>
          <a:p>
            <a:r>
              <a:rPr lang="tr-TR" sz="1200">
                <a:solidFill>
                  <a:srgbClr val="000000"/>
                </a:solidFill>
                <a:latin typeface="Arial" pitchFamily="34" charset="0"/>
              </a:rPr>
              <a:t>olarak kabul edilir.                </a:t>
            </a:r>
            <a:endParaRPr lang="tr-TR">
              <a:latin typeface="Arial" pitchFamily="34" charset="0"/>
            </a:endParaRPr>
          </a:p>
        </p:txBody>
      </p:sp>
      <p:sp>
        <p:nvSpPr>
          <p:cNvPr id="584725" name="Rectangle 21"/>
          <p:cNvSpPr>
            <a:spLocks noChangeArrowheads="1"/>
          </p:cNvSpPr>
          <p:nvPr/>
        </p:nvSpPr>
        <p:spPr bwMode="auto">
          <a:xfrm>
            <a:off x="793750" y="6221413"/>
            <a:ext cx="1771650" cy="185737"/>
          </a:xfrm>
          <a:prstGeom prst="rect">
            <a:avLst/>
          </a:prstGeom>
          <a:noFill/>
          <a:ln w="9525">
            <a:noFill/>
            <a:miter lim="800000"/>
            <a:headEnd/>
            <a:tailEnd/>
          </a:ln>
        </p:spPr>
        <p:txBody>
          <a:bodyPr wrap="none" lIns="0" tIns="0" rIns="0" bIns="0">
            <a:spAutoFit/>
          </a:bodyPr>
          <a:lstStyle/>
          <a:p>
            <a:r>
              <a:rPr lang="tr-TR" sz="1200">
                <a:solidFill>
                  <a:srgbClr val="000000"/>
                </a:solidFill>
                <a:latin typeface="Arial" pitchFamily="34" charset="0"/>
              </a:rPr>
              <a:t>Özellikle zayıf doğal görüş </a:t>
            </a:r>
            <a:endParaRPr lang="tr-TR">
              <a:latin typeface="Arial" pitchFamily="34" charset="0"/>
            </a:endParaRPr>
          </a:p>
        </p:txBody>
      </p:sp>
      <p:sp>
        <p:nvSpPr>
          <p:cNvPr id="584726" name="Rectangle 22"/>
          <p:cNvSpPr>
            <a:spLocks noChangeArrowheads="1"/>
          </p:cNvSpPr>
          <p:nvPr/>
        </p:nvSpPr>
        <p:spPr bwMode="auto">
          <a:xfrm>
            <a:off x="793750" y="6423025"/>
            <a:ext cx="1974850"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Arial" pitchFamily="34" charset="0"/>
              </a:rPr>
              <a:t>şartlarında bu renk çok dikkat </a:t>
            </a:r>
            <a:endParaRPr lang="tr-TR">
              <a:latin typeface="Arial" pitchFamily="34" charset="0"/>
            </a:endParaRPr>
          </a:p>
        </p:txBody>
      </p:sp>
      <p:sp>
        <p:nvSpPr>
          <p:cNvPr id="584727" name="Rectangle 23"/>
          <p:cNvSpPr>
            <a:spLocks noChangeArrowheads="1"/>
          </p:cNvSpPr>
          <p:nvPr/>
        </p:nvSpPr>
        <p:spPr bwMode="auto">
          <a:xfrm>
            <a:off x="793750" y="6624638"/>
            <a:ext cx="536575"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Arial" pitchFamily="34" charset="0"/>
              </a:rPr>
              <a:t>çekicidir</a:t>
            </a:r>
            <a:endParaRPr lang="tr-TR">
              <a:latin typeface="Arial" pitchFamily="34" charset="0"/>
            </a:endParaRPr>
          </a:p>
        </p:txBody>
      </p:sp>
      <p:sp>
        <p:nvSpPr>
          <p:cNvPr id="584728" name="Rectangle 24"/>
          <p:cNvSpPr>
            <a:spLocks noChangeArrowheads="1"/>
          </p:cNvSpPr>
          <p:nvPr/>
        </p:nvSpPr>
        <p:spPr bwMode="auto">
          <a:xfrm>
            <a:off x="241300" y="2844800"/>
            <a:ext cx="346075" cy="185738"/>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Yeşil</a:t>
            </a:r>
            <a:endParaRPr lang="tr-TR">
              <a:latin typeface="Arial" pitchFamily="34" charset="0"/>
            </a:endParaRPr>
          </a:p>
        </p:txBody>
      </p:sp>
      <p:sp>
        <p:nvSpPr>
          <p:cNvPr id="584729" name="Rectangle 25"/>
          <p:cNvSpPr>
            <a:spLocks noChangeArrowheads="1"/>
          </p:cNvSpPr>
          <p:nvPr/>
        </p:nvSpPr>
        <p:spPr bwMode="auto">
          <a:xfrm>
            <a:off x="2882900" y="2314575"/>
            <a:ext cx="1538288" cy="187325"/>
          </a:xfrm>
          <a:prstGeom prst="rect">
            <a:avLst/>
          </a:prstGeom>
          <a:noFill/>
          <a:ln w="9525">
            <a:noFill/>
            <a:miter lim="800000"/>
            <a:headEnd/>
            <a:tailEnd/>
          </a:ln>
        </p:spPr>
        <p:txBody>
          <a:bodyPr wrap="none" lIns="0" tIns="0" rIns="0" bIns="0">
            <a:spAutoFit/>
          </a:bodyPr>
          <a:lstStyle/>
          <a:p>
            <a:r>
              <a:rPr lang="tr-TR" sz="1200" b="1">
                <a:solidFill>
                  <a:srgbClr val="FFFFFF"/>
                </a:solidFill>
                <a:latin typeface="Arial" pitchFamily="34" charset="0"/>
              </a:rPr>
              <a:t>Dikdörtgen veya kare </a:t>
            </a:r>
            <a:endParaRPr lang="tr-TR">
              <a:latin typeface="Arial" pitchFamily="34" charset="0"/>
            </a:endParaRPr>
          </a:p>
        </p:txBody>
      </p:sp>
      <p:sp>
        <p:nvSpPr>
          <p:cNvPr id="584730" name="Rectangle 26"/>
          <p:cNvSpPr>
            <a:spLocks noChangeArrowheads="1"/>
          </p:cNvSpPr>
          <p:nvPr/>
        </p:nvSpPr>
        <p:spPr bwMode="auto">
          <a:xfrm>
            <a:off x="2882900" y="2524125"/>
            <a:ext cx="1622425" cy="185738"/>
          </a:xfrm>
          <a:prstGeom prst="rect">
            <a:avLst/>
          </a:prstGeom>
          <a:noFill/>
          <a:ln w="9525">
            <a:noFill/>
            <a:miter lim="800000"/>
            <a:headEnd/>
            <a:tailEnd/>
          </a:ln>
        </p:spPr>
        <p:txBody>
          <a:bodyPr wrap="none" lIns="0" tIns="0" rIns="0" bIns="0">
            <a:spAutoFit/>
          </a:bodyPr>
          <a:lstStyle/>
          <a:p>
            <a:r>
              <a:rPr lang="tr-TR" sz="1200" b="1">
                <a:solidFill>
                  <a:srgbClr val="FFFFFF"/>
                </a:solidFill>
                <a:latin typeface="Arial" pitchFamily="34" charset="0"/>
              </a:rPr>
              <a:t>biçiminde. Yeşil zemin </a:t>
            </a:r>
            <a:endParaRPr lang="tr-TR">
              <a:latin typeface="Arial" pitchFamily="34" charset="0"/>
            </a:endParaRPr>
          </a:p>
        </p:txBody>
      </p:sp>
      <p:sp>
        <p:nvSpPr>
          <p:cNvPr id="584731" name="Rectangle 27"/>
          <p:cNvSpPr>
            <a:spLocks noChangeArrowheads="1"/>
          </p:cNvSpPr>
          <p:nvPr/>
        </p:nvSpPr>
        <p:spPr bwMode="auto">
          <a:xfrm>
            <a:off x="2882900" y="2733675"/>
            <a:ext cx="1770063" cy="185738"/>
          </a:xfrm>
          <a:prstGeom prst="rect">
            <a:avLst/>
          </a:prstGeom>
          <a:noFill/>
          <a:ln w="9525">
            <a:noFill/>
            <a:miter lim="800000"/>
            <a:headEnd/>
            <a:tailEnd/>
          </a:ln>
        </p:spPr>
        <p:txBody>
          <a:bodyPr wrap="none" lIns="0" tIns="0" rIns="0" bIns="0">
            <a:spAutoFit/>
          </a:bodyPr>
          <a:lstStyle/>
          <a:p>
            <a:r>
              <a:rPr lang="tr-TR" sz="1200" b="1">
                <a:solidFill>
                  <a:srgbClr val="FFFFFF"/>
                </a:solidFill>
                <a:latin typeface="Arial" pitchFamily="34" charset="0"/>
              </a:rPr>
              <a:t>üzerine beyaz piktogram </a:t>
            </a:r>
            <a:endParaRPr lang="tr-TR">
              <a:latin typeface="Arial" pitchFamily="34" charset="0"/>
            </a:endParaRPr>
          </a:p>
        </p:txBody>
      </p:sp>
      <p:sp>
        <p:nvSpPr>
          <p:cNvPr id="584732" name="Rectangle 28"/>
          <p:cNvSpPr>
            <a:spLocks noChangeArrowheads="1"/>
          </p:cNvSpPr>
          <p:nvPr/>
        </p:nvSpPr>
        <p:spPr bwMode="auto">
          <a:xfrm>
            <a:off x="2882900" y="2941638"/>
            <a:ext cx="1457325" cy="187325"/>
          </a:xfrm>
          <a:prstGeom prst="rect">
            <a:avLst/>
          </a:prstGeom>
          <a:noFill/>
          <a:ln w="9525">
            <a:noFill/>
            <a:miter lim="800000"/>
            <a:headEnd/>
            <a:tailEnd/>
          </a:ln>
        </p:spPr>
        <p:txBody>
          <a:bodyPr wrap="none" lIns="0" tIns="0" rIns="0" bIns="0">
            <a:spAutoFit/>
          </a:bodyPr>
          <a:lstStyle/>
          <a:p>
            <a:r>
              <a:rPr lang="tr-TR" sz="1200" b="1">
                <a:solidFill>
                  <a:srgbClr val="FFFFFF"/>
                </a:solidFill>
                <a:latin typeface="Arial" pitchFamily="34" charset="0"/>
              </a:rPr>
              <a:t>(yeşil kısımlar işaret </a:t>
            </a:r>
            <a:endParaRPr lang="tr-TR">
              <a:latin typeface="Arial" pitchFamily="34" charset="0"/>
            </a:endParaRPr>
          </a:p>
        </p:txBody>
      </p:sp>
      <p:sp>
        <p:nvSpPr>
          <p:cNvPr id="584733" name="Rectangle 29"/>
          <p:cNvSpPr>
            <a:spLocks noChangeArrowheads="1"/>
          </p:cNvSpPr>
          <p:nvPr/>
        </p:nvSpPr>
        <p:spPr bwMode="auto">
          <a:xfrm>
            <a:off x="2882900" y="3151188"/>
            <a:ext cx="1639888" cy="185737"/>
          </a:xfrm>
          <a:prstGeom prst="rect">
            <a:avLst/>
          </a:prstGeom>
          <a:noFill/>
          <a:ln w="9525">
            <a:noFill/>
            <a:miter lim="800000"/>
            <a:headEnd/>
            <a:tailEnd/>
          </a:ln>
        </p:spPr>
        <p:txBody>
          <a:bodyPr wrap="none" lIns="0" tIns="0" rIns="0" bIns="0">
            <a:spAutoFit/>
          </a:bodyPr>
          <a:lstStyle/>
          <a:p>
            <a:r>
              <a:rPr lang="tr-TR" sz="1200" b="1">
                <a:solidFill>
                  <a:srgbClr val="FFFFFF"/>
                </a:solidFill>
                <a:latin typeface="Arial" pitchFamily="34" charset="0"/>
              </a:rPr>
              <a:t>alanının en az %50'sini </a:t>
            </a:r>
            <a:endParaRPr lang="tr-TR">
              <a:latin typeface="Arial" pitchFamily="34" charset="0"/>
            </a:endParaRPr>
          </a:p>
        </p:txBody>
      </p:sp>
      <p:sp>
        <p:nvSpPr>
          <p:cNvPr id="584734" name="Rectangle 30"/>
          <p:cNvSpPr>
            <a:spLocks noChangeArrowheads="1"/>
          </p:cNvSpPr>
          <p:nvPr/>
        </p:nvSpPr>
        <p:spPr bwMode="auto">
          <a:xfrm>
            <a:off x="2882900" y="3360738"/>
            <a:ext cx="1028700" cy="185737"/>
          </a:xfrm>
          <a:prstGeom prst="rect">
            <a:avLst/>
          </a:prstGeom>
          <a:noFill/>
          <a:ln w="9525">
            <a:noFill/>
            <a:miter lim="800000"/>
            <a:headEnd/>
            <a:tailEnd/>
          </a:ln>
        </p:spPr>
        <p:txBody>
          <a:bodyPr wrap="none" lIns="0" tIns="0" rIns="0" bIns="0">
            <a:spAutoFit/>
          </a:bodyPr>
          <a:lstStyle/>
          <a:p>
            <a:r>
              <a:rPr lang="tr-TR" sz="1200" b="1">
                <a:solidFill>
                  <a:srgbClr val="FFFFFF"/>
                </a:solidFill>
                <a:latin typeface="Arial" pitchFamily="34" charset="0"/>
              </a:rPr>
              <a:t>kapsayacaktır)</a:t>
            </a:r>
            <a:endParaRPr lang="tr-TR">
              <a:latin typeface="Arial" pitchFamily="34" charset="0"/>
            </a:endParaRPr>
          </a:p>
        </p:txBody>
      </p:sp>
      <p:sp>
        <p:nvSpPr>
          <p:cNvPr id="584735" name="Rectangle 31"/>
          <p:cNvSpPr>
            <a:spLocks noChangeArrowheads="1"/>
          </p:cNvSpPr>
          <p:nvPr/>
        </p:nvSpPr>
        <p:spPr bwMode="auto">
          <a:xfrm>
            <a:off x="230188" y="100013"/>
            <a:ext cx="361950"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Renk</a:t>
            </a:r>
            <a:endParaRPr lang="tr-TR">
              <a:latin typeface="Arial" pitchFamily="34" charset="0"/>
            </a:endParaRPr>
          </a:p>
        </p:txBody>
      </p:sp>
      <p:sp>
        <p:nvSpPr>
          <p:cNvPr id="584736" name="Rectangle 32"/>
          <p:cNvSpPr>
            <a:spLocks noChangeArrowheads="1"/>
          </p:cNvSpPr>
          <p:nvPr/>
        </p:nvSpPr>
        <p:spPr bwMode="auto">
          <a:xfrm>
            <a:off x="911225" y="-3175"/>
            <a:ext cx="741363"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Anlamı ve </a:t>
            </a:r>
            <a:endParaRPr lang="tr-TR">
              <a:latin typeface="Arial" pitchFamily="34" charset="0"/>
            </a:endParaRPr>
          </a:p>
        </p:txBody>
      </p:sp>
      <p:sp>
        <p:nvSpPr>
          <p:cNvPr id="584737" name="Rectangle 33"/>
          <p:cNvSpPr>
            <a:spLocks noChangeArrowheads="1"/>
          </p:cNvSpPr>
          <p:nvPr/>
        </p:nvSpPr>
        <p:spPr bwMode="auto">
          <a:xfrm>
            <a:off x="1022350" y="204788"/>
            <a:ext cx="446088"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Amacı</a:t>
            </a:r>
            <a:endParaRPr lang="tr-TR">
              <a:latin typeface="Arial" pitchFamily="34" charset="0"/>
            </a:endParaRPr>
          </a:p>
        </p:txBody>
      </p:sp>
      <p:sp>
        <p:nvSpPr>
          <p:cNvPr id="584738" name="Rectangle 34"/>
          <p:cNvSpPr>
            <a:spLocks noChangeArrowheads="1"/>
          </p:cNvSpPr>
          <p:nvPr/>
        </p:nvSpPr>
        <p:spPr bwMode="auto">
          <a:xfrm>
            <a:off x="1784350" y="100013"/>
            <a:ext cx="1087438"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Talimat ve Bilgi</a:t>
            </a:r>
            <a:endParaRPr lang="tr-TR">
              <a:latin typeface="Arial" pitchFamily="34" charset="0"/>
            </a:endParaRPr>
          </a:p>
        </p:txBody>
      </p:sp>
      <p:sp>
        <p:nvSpPr>
          <p:cNvPr id="584739" name="Rectangle 35"/>
          <p:cNvSpPr>
            <a:spLocks noChangeArrowheads="1"/>
          </p:cNvSpPr>
          <p:nvPr/>
        </p:nvSpPr>
        <p:spPr bwMode="auto">
          <a:xfrm>
            <a:off x="3290888" y="100013"/>
            <a:ext cx="1095375" cy="187325"/>
          </a:xfrm>
          <a:prstGeom prst="rect">
            <a:avLst/>
          </a:prstGeom>
          <a:noFill/>
          <a:ln w="9525">
            <a:noFill/>
            <a:miter lim="800000"/>
            <a:headEnd/>
            <a:tailEnd/>
          </a:ln>
        </p:spPr>
        <p:txBody>
          <a:bodyPr wrap="none" lIns="0" tIns="0" rIns="0" bIns="0">
            <a:spAutoFit/>
          </a:bodyPr>
          <a:lstStyle/>
          <a:p>
            <a:r>
              <a:rPr lang="tr-TR" sz="1200" b="1">
                <a:solidFill>
                  <a:srgbClr val="000000"/>
                </a:solidFill>
                <a:latin typeface="Arial" pitchFamily="34" charset="0"/>
              </a:rPr>
              <a:t>Temel Nitelikler</a:t>
            </a:r>
            <a:endParaRPr lang="tr-TR">
              <a:latin typeface="Arial" pitchFamily="34" charset="0"/>
            </a:endParaRPr>
          </a:p>
        </p:txBody>
      </p:sp>
      <p:sp>
        <p:nvSpPr>
          <p:cNvPr id="584740" name="Rectangle 36"/>
          <p:cNvSpPr>
            <a:spLocks noChangeArrowheads="1"/>
          </p:cNvSpPr>
          <p:nvPr/>
        </p:nvSpPr>
        <p:spPr bwMode="auto">
          <a:xfrm>
            <a:off x="6773863" y="211138"/>
            <a:ext cx="322262" cy="174625"/>
          </a:xfrm>
          <a:prstGeom prst="rect">
            <a:avLst/>
          </a:prstGeom>
          <a:noFill/>
          <a:ln w="9525">
            <a:noFill/>
            <a:miter lim="800000"/>
            <a:headEnd/>
            <a:tailEnd/>
          </a:ln>
        </p:spPr>
        <p:txBody>
          <a:bodyPr wrap="none" lIns="0" tIns="0" rIns="0" bIns="0">
            <a:spAutoFit/>
          </a:bodyPr>
          <a:lstStyle/>
          <a:p>
            <a:r>
              <a:rPr lang="tr-TR" sz="1100" b="1">
                <a:solidFill>
                  <a:srgbClr val="000000"/>
                </a:solidFill>
                <a:latin typeface="Arial" pitchFamily="34" charset="0"/>
              </a:rPr>
              <a:t>Şekil</a:t>
            </a:r>
            <a:endParaRPr lang="tr-TR">
              <a:latin typeface="Arial" pitchFamily="34" charset="0"/>
            </a:endParaRPr>
          </a:p>
        </p:txBody>
      </p:sp>
      <p:sp>
        <p:nvSpPr>
          <p:cNvPr id="584741" name="Rectangle 37"/>
          <p:cNvSpPr>
            <a:spLocks noChangeArrowheads="1"/>
          </p:cNvSpPr>
          <p:nvPr/>
        </p:nvSpPr>
        <p:spPr bwMode="auto">
          <a:xfrm>
            <a:off x="22225" y="-14288"/>
            <a:ext cx="4670425" cy="42863"/>
          </a:xfrm>
          <a:prstGeom prst="rect">
            <a:avLst/>
          </a:prstGeom>
          <a:solidFill>
            <a:srgbClr val="000000"/>
          </a:solidFill>
          <a:ln w="9525">
            <a:noFill/>
            <a:miter lim="800000"/>
            <a:headEnd/>
            <a:tailEnd/>
          </a:ln>
        </p:spPr>
        <p:txBody>
          <a:bodyPr/>
          <a:lstStyle/>
          <a:p>
            <a:endParaRPr lang="tr-TR"/>
          </a:p>
        </p:txBody>
      </p:sp>
      <p:sp>
        <p:nvSpPr>
          <p:cNvPr id="584742" name="Rectangle 38"/>
          <p:cNvSpPr>
            <a:spLocks noChangeArrowheads="1"/>
          </p:cNvSpPr>
          <p:nvPr/>
        </p:nvSpPr>
        <p:spPr bwMode="auto">
          <a:xfrm>
            <a:off x="22225" y="369888"/>
            <a:ext cx="2851150" cy="41275"/>
          </a:xfrm>
          <a:prstGeom prst="rect">
            <a:avLst/>
          </a:prstGeom>
          <a:solidFill>
            <a:srgbClr val="000000"/>
          </a:solidFill>
          <a:ln w="9525">
            <a:noFill/>
            <a:miter lim="800000"/>
            <a:headEnd/>
            <a:tailEnd/>
          </a:ln>
        </p:spPr>
        <p:txBody>
          <a:bodyPr/>
          <a:lstStyle/>
          <a:p>
            <a:endParaRPr lang="tr-TR"/>
          </a:p>
        </p:txBody>
      </p:sp>
      <p:sp>
        <p:nvSpPr>
          <p:cNvPr id="584743" name="Rectangle 39"/>
          <p:cNvSpPr>
            <a:spLocks noChangeArrowheads="1"/>
          </p:cNvSpPr>
          <p:nvPr/>
        </p:nvSpPr>
        <p:spPr bwMode="auto">
          <a:xfrm>
            <a:off x="-12700" y="-14288"/>
            <a:ext cx="34925" cy="425451"/>
          </a:xfrm>
          <a:prstGeom prst="rect">
            <a:avLst/>
          </a:prstGeom>
          <a:solidFill>
            <a:srgbClr val="000000"/>
          </a:solidFill>
          <a:ln w="9525">
            <a:noFill/>
            <a:miter lim="800000"/>
            <a:headEnd/>
            <a:tailEnd/>
          </a:ln>
        </p:spPr>
        <p:txBody>
          <a:bodyPr/>
          <a:lstStyle/>
          <a:p>
            <a:endParaRPr lang="tr-TR"/>
          </a:p>
        </p:txBody>
      </p:sp>
      <p:sp>
        <p:nvSpPr>
          <p:cNvPr id="584744" name="Rectangle 40"/>
          <p:cNvSpPr>
            <a:spLocks noChangeArrowheads="1"/>
          </p:cNvSpPr>
          <p:nvPr/>
        </p:nvSpPr>
        <p:spPr bwMode="auto">
          <a:xfrm>
            <a:off x="750888" y="28575"/>
            <a:ext cx="34925" cy="382588"/>
          </a:xfrm>
          <a:prstGeom prst="rect">
            <a:avLst/>
          </a:prstGeom>
          <a:solidFill>
            <a:srgbClr val="000000"/>
          </a:solidFill>
          <a:ln w="9525">
            <a:noFill/>
            <a:miter lim="800000"/>
            <a:headEnd/>
            <a:tailEnd/>
          </a:ln>
        </p:spPr>
        <p:txBody>
          <a:bodyPr/>
          <a:lstStyle/>
          <a:p>
            <a:endParaRPr lang="tr-TR"/>
          </a:p>
        </p:txBody>
      </p:sp>
      <p:sp>
        <p:nvSpPr>
          <p:cNvPr id="584745" name="Rectangle 41"/>
          <p:cNvSpPr>
            <a:spLocks noChangeArrowheads="1"/>
          </p:cNvSpPr>
          <p:nvPr/>
        </p:nvSpPr>
        <p:spPr bwMode="auto">
          <a:xfrm>
            <a:off x="1644650" y="28575"/>
            <a:ext cx="34925" cy="382588"/>
          </a:xfrm>
          <a:prstGeom prst="rect">
            <a:avLst/>
          </a:prstGeom>
          <a:solidFill>
            <a:srgbClr val="000000"/>
          </a:solidFill>
          <a:ln w="9525">
            <a:noFill/>
            <a:miter lim="800000"/>
            <a:headEnd/>
            <a:tailEnd/>
          </a:ln>
        </p:spPr>
        <p:txBody>
          <a:bodyPr/>
          <a:lstStyle/>
          <a:p>
            <a:endParaRPr lang="tr-TR"/>
          </a:p>
        </p:txBody>
      </p:sp>
      <p:sp>
        <p:nvSpPr>
          <p:cNvPr id="584746" name="Rectangle 42"/>
          <p:cNvSpPr>
            <a:spLocks noChangeArrowheads="1"/>
          </p:cNvSpPr>
          <p:nvPr/>
        </p:nvSpPr>
        <p:spPr bwMode="auto">
          <a:xfrm>
            <a:off x="2840038" y="28575"/>
            <a:ext cx="33337" cy="382588"/>
          </a:xfrm>
          <a:prstGeom prst="rect">
            <a:avLst/>
          </a:prstGeom>
          <a:solidFill>
            <a:srgbClr val="000000"/>
          </a:solidFill>
          <a:ln w="9525">
            <a:noFill/>
            <a:miter lim="800000"/>
            <a:headEnd/>
            <a:tailEnd/>
          </a:ln>
        </p:spPr>
        <p:txBody>
          <a:bodyPr/>
          <a:lstStyle/>
          <a:p>
            <a:endParaRPr lang="tr-TR"/>
          </a:p>
        </p:txBody>
      </p:sp>
      <p:sp>
        <p:nvSpPr>
          <p:cNvPr id="584747" name="Rectangle 43"/>
          <p:cNvSpPr>
            <a:spLocks noChangeArrowheads="1"/>
          </p:cNvSpPr>
          <p:nvPr/>
        </p:nvSpPr>
        <p:spPr bwMode="auto">
          <a:xfrm>
            <a:off x="9123363" y="20638"/>
            <a:ext cx="23812" cy="384175"/>
          </a:xfrm>
          <a:prstGeom prst="rect">
            <a:avLst/>
          </a:prstGeom>
          <a:solidFill>
            <a:srgbClr val="000000"/>
          </a:solidFill>
          <a:ln w="9525">
            <a:noFill/>
            <a:miter lim="800000"/>
            <a:headEnd/>
            <a:tailEnd/>
          </a:ln>
        </p:spPr>
        <p:txBody>
          <a:bodyPr/>
          <a:lstStyle/>
          <a:p>
            <a:endParaRPr lang="tr-TR"/>
          </a:p>
        </p:txBody>
      </p:sp>
      <p:sp>
        <p:nvSpPr>
          <p:cNvPr id="584748" name="Rectangle 44"/>
          <p:cNvSpPr>
            <a:spLocks noChangeArrowheads="1"/>
          </p:cNvSpPr>
          <p:nvPr/>
        </p:nvSpPr>
        <p:spPr bwMode="auto">
          <a:xfrm>
            <a:off x="-4763" y="411163"/>
            <a:ext cx="22226" cy="6450012"/>
          </a:xfrm>
          <a:prstGeom prst="rect">
            <a:avLst/>
          </a:prstGeom>
          <a:solidFill>
            <a:srgbClr val="000000"/>
          </a:solidFill>
          <a:ln w="9525">
            <a:noFill/>
            <a:miter lim="800000"/>
            <a:headEnd/>
            <a:tailEnd/>
          </a:ln>
        </p:spPr>
        <p:txBody>
          <a:bodyPr/>
          <a:lstStyle/>
          <a:p>
            <a:endParaRPr lang="tr-TR"/>
          </a:p>
        </p:txBody>
      </p:sp>
      <p:sp>
        <p:nvSpPr>
          <p:cNvPr id="584749" name="Rectangle 45"/>
          <p:cNvSpPr>
            <a:spLocks noChangeArrowheads="1"/>
          </p:cNvSpPr>
          <p:nvPr/>
        </p:nvSpPr>
        <p:spPr bwMode="auto">
          <a:xfrm>
            <a:off x="9123363" y="5510213"/>
            <a:ext cx="23812" cy="1350962"/>
          </a:xfrm>
          <a:prstGeom prst="rect">
            <a:avLst/>
          </a:prstGeom>
          <a:solidFill>
            <a:srgbClr val="000000"/>
          </a:solidFill>
          <a:ln w="9525">
            <a:noFill/>
            <a:miter lim="800000"/>
            <a:headEnd/>
            <a:tailEnd/>
          </a:ln>
        </p:spPr>
        <p:txBody>
          <a:bodyPr/>
          <a:lstStyle/>
          <a:p>
            <a:endParaRPr lang="tr-TR"/>
          </a:p>
        </p:txBody>
      </p:sp>
      <p:sp>
        <p:nvSpPr>
          <p:cNvPr id="584750" name="Rectangle 46"/>
          <p:cNvSpPr>
            <a:spLocks noChangeArrowheads="1"/>
          </p:cNvSpPr>
          <p:nvPr/>
        </p:nvSpPr>
        <p:spPr bwMode="auto">
          <a:xfrm>
            <a:off x="755650" y="411163"/>
            <a:ext cx="23813" cy="6450012"/>
          </a:xfrm>
          <a:prstGeom prst="rect">
            <a:avLst/>
          </a:prstGeom>
          <a:solidFill>
            <a:srgbClr val="000000"/>
          </a:solidFill>
          <a:ln w="9525">
            <a:noFill/>
            <a:miter lim="800000"/>
            <a:headEnd/>
            <a:tailEnd/>
          </a:ln>
        </p:spPr>
        <p:txBody>
          <a:bodyPr/>
          <a:lstStyle/>
          <a:p>
            <a:endParaRPr lang="tr-TR"/>
          </a:p>
        </p:txBody>
      </p:sp>
      <p:sp>
        <p:nvSpPr>
          <p:cNvPr id="584751" name="Rectangle 47"/>
          <p:cNvSpPr>
            <a:spLocks noChangeArrowheads="1"/>
          </p:cNvSpPr>
          <p:nvPr/>
        </p:nvSpPr>
        <p:spPr bwMode="auto">
          <a:xfrm>
            <a:off x="1651000" y="411163"/>
            <a:ext cx="22225" cy="5099050"/>
          </a:xfrm>
          <a:prstGeom prst="rect">
            <a:avLst/>
          </a:prstGeom>
          <a:solidFill>
            <a:srgbClr val="000000"/>
          </a:solidFill>
          <a:ln w="9525">
            <a:noFill/>
            <a:miter lim="800000"/>
            <a:headEnd/>
            <a:tailEnd/>
          </a:ln>
        </p:spPr>
        <p:txBody>
          <a:bodyPr/>
          <a:lstStyle/>
          <a:p>
            <a:endParaRPr lang="tr-TR"/>
          </a:p>
        </p:txBody>
      </p:sp>
      <p:sp>
        <p:nvSpPr>
          <p:cNvPr id="584752" name="Rectangle 48"/>
          <p:cNvSpPr>
            <a:spLocks noChangeArrowheads="1"/>
          </p:cNvSpPr>
          <p:nvPr/>
        </p:nvSpPr>
        <p:spPr bwMode="auto">
          <a:xfrm>
            <a:off x="2846388" y="411163"/>
            <a:ext cx="22225" cy="6450012"/>
          </a:xfrm>
          <a:prstGeom prst="rect">
            <a:avLst/>
          </a:prstGeom>
          <a:solidFill>
            <a:srgbClr val="000000"/>
          </a:solidFill>
          <a:ln w="9525">
            <a:noFill/>
            <a:miter lim="800000"/>
            <a:headEnd/>
            <a:tailEnd/>
          </a:ln>
        </p:spPr>
        <p:txBody>
          <a:bodyPr/>
          <a:lstStyle/>
          <a:p>
            <a:endParaRPr lang="tr-TR"/>
          </a:p>
        </p:txBody>
      </p:sp>
      <p:sp>
        <p:nvSpPr>
          <p:cNvPr id="584753" name="Rectangle 49"/>
          <p:cNvSpPr>
            <a:spLocks noChangeArrowheads="1"/>
          </p:cNvSpPr>
          <p:nvPr/>
        </p:nvSpPr>
        <p:spPr bwMode="auto">
          <a:xfrm>
            <a:off x="4670425" y="28575"/>
            <a:ext cx="22225" cy="6832600"/>
          </a:xfrm>
          <a:prstGeom prst="rect">
            <a:avLst/>
          </a:prstGeom>
          <a:solidFill>
            <a:srgbClr val="000000"/>
          </a:solidFill>
          <a:ln w="9525">
            <a:noFill/>
            <a:miter lim="800000"/>
            <a:headEnd/>
            <a:tailEnd/>
          </a:ln>
        </p:spPr>
        <p:txBody>
          <a:bodyPr/>
          <a:lstStyle/>
          <a:p>
            <a:endParaRPr lang="tr-TR"/>
          </a:p>
        </p:txBody>
      </p:sp>
      <p:sp>
        <p:nvSpPr>
          <p:cNvPr id="584754" name="Rectangle 50"/>
          <p:cNvSpPr>
            <a:spLocks noChangeArrowheads="1"/>
          </p:cNvSpPr>
          <p:nvPr/>
        </p:nvSpPr>
        <p:spPr bwMode="auto">
          <a:xfrm>
            <a:off x="4692650" y="-6350"/>
            <a:ext cx="4454525" cy="26988"/>
          </a:xfrm>
          <a:prstGeom prst="rect">
            <a:avLst/>
          </a:prstGeom>
          <a:solidFill>
            <a:srgbClr val="000000"/>
          </a:solidFill>
          <a:ln w="9525">
            <a:noFill/>
            <a:miter lim="800000"/>
            <a:headEnd/>
            <a:tailEnd/>
          </a:ln>
        </p:spPr>
        <p:txBody>
          <a:bodyPr/>
          <a:lstStyle/>
          <a:p>
            <a:endParaRPr lang="tr-TR"/>
          </a:p>
        </p:txBody>
      </p:sp>
      <p:sp>
        <p:nvSpPr>
          <p:cNvPr id="584755" name="Rectangle 51"/>
          <p:cNvSpPr>
            <a:spLocks noChangeArrowheads="1"/>
          </p:cNvSpPr>
          <p:nvPr/>
        </p:nvSpPr>
        <p:spPr bwMode="auto">
          <a:xfrm>
            <a:off x="2873375" y="376238"/>
            <a:ext cx="6273800" cy="28575"/>
          </a:xfrm>
          <a:prstGeom prst="rect">
            <a:avLst/>
          </a:prstGeom>
          <a:solidFill>
            <a:srgbClr val="000000"/>
          </a:solidFill>
          <a:ln w="9525">
            <a:noFill/>
            <a:miter lim="800000"/>
            <a:headEnd/>
            <a:tailEnd/>
          </a:ln>
        </p:spPr>
        <p:txBody>
          <a:bodyPr/>
          <a:lstStyle/>
          <a:p>
            <a:endParaRPr lang="tr-TR"/>
          </a:p>
        </p:txBody>
      </p:sp>
      <p:sp>
        <p:nvSpPr>
          <p:cNvPr id="584756" name="Rectangle 52"/>
          <p:cNvSpPr>
            <a:spLocks noChangeArrowheads="1"/>
          </p:cNvSpPr>
          <p:nvPr/>
        </p:nvSpPr>
        <p:spPr bwMode="auto">
          <a:xfrm>
            <a:off x="779463" y="2693988"/>
            <a:ext cx="2089150" cy="26987"/>
          </a:xfrm>
          <a:prstGeom prst="rect">
            <a:avLst/>
          </a:prstGeom>
          <a:solidFill>
            <a:srgbClr val="000000"/>
          </a:solidFill>
          <a:ln w="9525">
            <a:noFill/>
            <a:miter lim="800000"/>
            <a:headEnd/>
            <a:tailEnd/>
          </a:ln>
        </p:spPr>
        <p:txBody>
          <a:bodyPr/>
          <a:lstStyle/>
          <a:p>
            <a:endParaRPr lang="tr-TR"/>
          </a:p>
        </p:txBody>
      </p:sp>
      <p:sp>
        <p:nvSpPr>
          <p:cNvPr id="584757" name="Rectangle 53"/>
          <p:cNvSpPr>
            <a:spLocks noChangeArrowheads="1"/>
          </p:cNvSpPr>
          <p:nvPr/>
        </p:nvSpPr>
        <p:spPr bwMode="auto">
          <a:xfrm>
            <a:off x="17463" y="5483225"/>
            <a:ext cx="9129712" cy="26988"/>
          </a:xfrm>
          <a:prstGeom prst="rect">
            <a:avLst/>
          </a:prstGeom>
          <a:solidFill>
            <a:srgbClr val="000000"/>
          </a:solidFill>
          <a:ln w="9525">
            <a:noFill/>
            <a:miter lim="800000"/>
            <a:headEnd/>
            <a:tailEnd/>
          </a:ln>
        </p:spPr>
        <p:txBody>
          <a:bodyPr/>
          <a:lstStyle/>
          <a:p>
            <a:endParaRPr lang="tr-TR"/>
          </a:p>
        </p:txBody>
      </p:sp>
      <p:sp>
        <p:nvSpPr>
          <p:cNvPr id="584758" name="Rectangle 54"/>
          <p:cNvSpPr>
            <a:spLocks noChangeArrowheads="1"/>
          </p:cNvSpPr>
          <p:nvPr/>
        </p:nvSpPr>
        <p:spPr bwMode="auto">
          <a:xfrm>
            <a:off x="17463" y="6186488"/>
            <a:ext cx="9129712" cy="26987"/>
          </a:xfrm>
          <a:prstGeom prst="rect">
            <a:avLst/>
          </a:prstGeom>
          <a:solidFill>
            <a:srgbClr val="000000"/>
          </a:solidFill>
          <a:ln w="9525">
            <a:noFill/>
            <a:miter lim="800000"/>
            <a:headEnd/>
            <a:tailEnd/>
          </a:ln>
        </p:spPr>
        <p:txBody>
          <a:bodyPr/>
          <a:lstStyle/>
          <a:p>
            <a:endParaRPr lang="tr-TR"/>
          </a:p>
        </p:txBody>
      </p:sp>
      <p:sp>
        <p:nvSpPr>
          <p:cNvPr id="584759" name="Rectangle 55"/>
          <p:cNvSpPr>
            <a:spLocks noChangeArrowheads="1"/>
          </p:cNvSpPr>
          <p:nvPr/>
        </p:nvSpPr>
        <p:spPr bwMode="auto">
          <a:xfrm>
            <a:off x="17463" y="6834188"/>
            <a:ext cx="9129712" cy="26987"/>
          </a:xfrm>
          <a:prstGeom prst="rect">
            <a:avLst/>
          </a:prstGeom>
          <a:solidFill>
            <a:srgbClr val="000000"/>
          </a:solidFill>
          <a:ln w="9525">
            <a:noFill/>
            <a:miter lim="800000"/>
            <a:headEnd/>
            <a:tailEnd/>
          </a:ln>
        </p:spPr>
        <p:txBody>
          <a:bodyPr/>
          <a:lstStyle/>
          <a:p>
            <a:endParaRPr lang="tr-TR"/>
          </a:p>
        </p:txBody>
      </p:sp>
      <p:pic>
        <p:nvPicPr>
          <p:cNvPr id="584760" name="Picture 56"/>
          <p:cNvPicPr>
            <a:picLocks noChangeAspect="1" noChangeArrowheads="1"/>
          </p:cNvPicPr>
          <p:nvPr/>
        </p:nvPicPr>
        <p:blipFill>
          <a:blip r:embed="rId3" cstate="print"/>
          <a:srcRect/>
          <a:stretch>
            <a:fillRect/>
          </a:stretch>
        </p:blipFill>
        <p:spPr bwMode="auto">
          <a:xfrm>
            <a:off x="4740275" y="411163"/>
            <a:ext cx="2627313" cy="1412875"/>
          </a:xfrm>
          <a:prstGeom prst="rect">
            <a:avLst/>
          </a:prstGeom>
          <a:noFill/>
          <a:ln w="9525">
            <a:noFill/>
            <a:miter lim="800000"/>
            <a:headEnd/>
            <a:tailEnd/>
          </a:ln>
        </p:spPr>
      </p:pic>
      <p:sp>
        <p:nvSpPr>
          <p:cNvPr id="584761" name="Rectangle 57"/>
          <p:cNvSpPr>
            <a:spLocks noChangeArrowheads="1"/>
          </p:cNvSpPr>
          <p:nvPr/>
        </p:nvSpPr>
        <p:spPr bwMode="auto">
          <a:xfrm>
            <a:off x="7367588" y="1682750"/>
            <a:ext cx="36512" cy="185738"/>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sp>
        <p:nvSpPr>
          <p:cNvPr id="584762" name="Rectangle 58"/>
          <p:cNvSpPr>
            <a:spLocks noChangeArrowheads="1"/>
          </p:cNvSpPr>
          <p:nvPr/>
        </p:nvSpPr>
        <p:spPr bwMode="auto">
          <a:xfrm>
            <a:off x="4740275" y="1862138"/>
            <a:ext cx="1419225"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Acil çıkış ve kaçış yolu</a:t>
            </a:r>
            <a:endParaRPr lang="tr-TR">
              <a:latin typeface="Arial" pitchFamily="34" charset="0"/>
            </a:endParaRPr>
          </a:p>
        </p:txBody>
      </p:sp>
      <p:sp>
        <p:nvSpPr>
          <p:cNvPr id="584763" name="Rectangle 59"/>
          <p:cNvSpPr>
            <a:spLocks noChangeArrowheads="1"/>
          </p:cNvSpPr>
          <p:nvPr/>
        </p:nvSpPr>
        <p:spPr bwMode="auto">
          <a:xfrm>
            <a:off x="6118225" y="1852613"/>
            <a:ext cx="36513" cy="185737"/>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pic>
        <p:nvPicPr>
          <p:cNvPr id="584764" name="Picture 60"/>
          <p:cNvPicPr>
            <a:picLocks noChangeAspect="1" noChangeArrowheads="1"/>
          </p:cNvPicPr>
          <p:nvPr/>
        </p:nvPicPr>
        <p:blipFill>
          <a:blip r:embed="rId4" cstate="print"/>
          <a:srcRect/>
          <a:stretch>
            <a:fillRect/>
          </a:stretch>
        </p:blipFill>
        <p:spPr bwMode="auto">
          <a:xfrm>
            <a:off x="4740275" y="2060575"/>
            <a:ext cx="3136900" cy="749300"/>
          </a:xfrm>
          <a:prstGeom prst="rect">
            <a:avLst/>
          </a:prstGeom>
          <a:noFill/>
          <a:ln w="9525">
            <a:noFill/>
            <a:miter lim="800000"/>
            <a:headEnd/>
            <a:tailEnd/>
          </a:ln>
        </p:spPr>
      </p:pic>
      <p:sp>
        <p:nvSpPr>
          <p:cNvPr id="584765" name="Rectangle 61"/>
          <p:cNvSpPr>
            <a:spLocks noChangeArrowheads="1"/>
          </p:cNvSpPr>
          <p:nvPr/>
        </p:nvSpPr>
        <p:spPr bwMode="auto">
          <a:xfrm>
            <a:off x="7877175" y="2667000"/>
            <a:ext cx="38100"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sp>
        <p:nvSpPr>
          <p:cNvPr id="584766" name="Rectangle 62"/>
          <p:cNvSpPr>
            <a:spLocks noChangeArrowheads="1"/>
          </p:cNvSpPr>
          <p:nvPr/>
        </p:nvSpPr>
        <p:spPr bwMode="auto">
          <a:xfrm>
            <a:off x="4740275" y="2846388"/>
            <a:ext cx="185420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Yönler (Yardımcı bilgi işareti)</a:t>
            </a:r>
            <a:endParaRPr lang="tr-TR">
              <a:latin typeface="Arial" pitchFamily="34" charset="0"/>
            </a:endParaRPr>
          </a:p>
        </p:txBody>
      </p:sp>
      <p:sp>
        <p:nvSpPr>
          <p:cNvPr id="584767" name="Rectangle 63"/>
          <p:cNvSpPr>
            <a:spLocks noChangeArrowheads="1"/>
          </p:cNvSpPr>
          <p:nvPr/>
        </p:nvSpPr>
        <p:spPr bwMode="auto">
          <a:xfrm>
            <a:off x="6542088" y="2836863"/>
            <a:ext cx="36512"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pic>
        <p:nvPicPr>
          <p:cNvPr id="584768" name="Picture 64"/>
          <p:cNvPicPr>
            <a:picLocks noChangeAspect="1" noChangeArrowheads="1"/>
          </p:cNvPicPr>
          <p:nvPr/>
        </p:nvPicPr>
        <p:blipFill>
          <a:blip r:embed="rId5" cstate="print"/>
          <a:srcRect/>
          <a:stretch>
            <a:fillRect/>
          </a:stretch>
        </p:blipFill>
        <p:spPr bwMode="auto">
          <a:xfrm>
            <a:off x="4840288" y="3074988"/>
            <a:ext cx="750887" cy="798512"/>
          </a:xfrm>
          <a:prstGeom prst="rect">
            <a:avLst/>
          </a:prstGeom>
          <a:noFill/>
          <a:ln w="9525">
            <a:noFill/>
            <a:miter lim="800000"/>
            <a:headEnd/>
            <a:tailEnd/>
          </a:ln>
        </p:spPr>
      </p:pic>
      <p:sp>
        <p:nvSpPr>
          <p:cNvPr id="584769" name="Rectangle 65"/>
          <p:cNvSpPr>
            <a:spLocks noChangeArrowheads="1"/>
          </p:cNvSpPr>
          <p:nvPr/>
        </p:nvSpPr>
        <p:spPr bwMode="auto">
          <a:xfrm>
            <a:off x="5591175" y="3732213"/>
            <a:ext cx="36513"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pic>
        <p:nvPicPr>
          <p:cNvPr id="584770" name="Picture 66"/>
          <p:cNvPicPr>
            <a:picLocks noChangeAspect="1" noChangeArrowheads="1"/>
          </p:cNvPicPr>
          <p:nvPr/>
        </p:nvPicPr>
        <p:blipFill>
          <a:blip r:embed="rId6" cstate="print"/>
          <a:srcRect/>
          <a:stretch>
            <a:fillRect/>
          </a:stretch>
        </p:blipFill>
        <p:spPr bwMode="auto">
          <a:xfrm>
            <a:off x="5826125" y="3087688"/>
            <a:ext cx="768350" cy="773112"/>
          </a:xfrm>
          <a:prstGeom prst="rect">
            <a:avLst/>
          </a:prstGeom>
          <a:noFill/>
          <a:ln w="9525">
            <a:noFill/>
            <a:miter lim="800000"/>
            <a:headEnd/>
            <a:tailEnd/>
          </a:ln>
        </p:spPr>
      </p:pic>
      <p:sp>
        <p:nvSpPr>
          <p:cNvPr id="584771" name="Rectangle 67"/>
          <p:cNvSpPr>
            <a:spLocks noChangeArrowheads="1"/>
          </p:cNvSpPr>
          <p:nvPr/>
        </p:nvSpPr>
        <p:spPr bwMode="auto">
          <a:xfrm>
            <a:off x="6594475" y="3717925"/>
            <a:ext cx="36513"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pic>
        <p:nvPicPr>
          <p:cNvPr id="584772" name="Picture 68"/>
          <p:cNvPicPr>
            <a:picLocks noChangeAspect="1" noChangeArrowheads="1"/>
          </p:cNvPicPr>
          <p:nvPr/>
        </p:nvPicPr>
        <p:blipFill>
          <a:blip r:embed="rId7" cstate="print"/>
          <a:srcRect/>
          <a:stretch>
            <a:fillRect/>
          </a:stretch>
        </p:blipFill>
        <p:spPr bwMode="auto">
          <a:xfrm>
            <a:off x="6888163" y="3046413"/>
            <a:ext cx="850900" cy="860425"/>
          </a:xfrm>
          <a:prstGeom prst="rect">
            <a:avLst/>
          </a:prstGeom>
          <a:noFill/>
          <a:ln w="9525">
            <a:noFill/>
            <a:miter lim="800000"/>
            <a:headEnd/>
            <a:tailEnd/>
          </a:ln>
        </p:spPr>
      </p:pic>
      <p:sp>
        <p:nvSpPr>
          <p:cNvPr id="584773" name="Rectangle 69"/>
          <p:cNvSpPr>
            <a:spLocks noChangeArrowheads="1"/>
          </p:cNvSpPr>
          <p:nvPr/>
        </p:nvSpPr>
        <p:spPr bwMode="auto">
          <a:xfrm>
            <a:off x="7739063" y="3763963"/>
            <a:ext cx="38100"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sp>
        <p:nvSpPr>
          <p:cNvPr id="584774" name="Rectangle 70"/>
          <p:cNvSpPr>
            <a:spLocks noChangeArrowheads="1"/>
          </p:cNvSpPr>
          <p:nvPr/>
        </p:nvSpPr>
        <p:spPr bwMode="auto">
          <a:xfrm>
            <a:off x="4894263" y="4024313"/>
            <a:ext cx="655637"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İlk Yardım</a:t>
            </a:r>
            <a:endParaRPr lang="tr-TR">
              <a:latin typeface="Arial" pitchFamily="34" charset="0"/>
            </a:endParaRPr>
          </a:p>
        </p:txBody>
      </p:sp>
      <p:sp>
        <p:nvSpPr>
          <p:cNvPr id="584775" name="Rectangle 71"/>
          <p:cNvSpPr>
            <a:spLocks noChangeArrowheads="1"/>
          </p:cNvSpPr>
          <p:nvPr/>
        </p:nvSpPr>
        <p:spPr bwMode="auto">
          <a:xfrm>
            <a:off x="5532438" y="4014788"/>
            <a:ext cx="38100"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sp>
        <p:nvSpPr>
          <p:cNvPr id="584776" name="Rectangle 72"/>
          <p:cNvSpPr>
            <a:spLocks noChangeArrowheads="1"/>
          </p:cNvSpPr>
          <p:nvPr/>
        </p:nvSpPr>
        <p:spPr bwMode="auto">
          <a:xfrm>
            <a:off x="6021388" y="4024313"/>
            <a:ext cx="39370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Sedye</a:t>
            </a:r>
            <a:endParaRPr lang="tr-TR">
              <a:latin typeface="Arial" pitchFamily="34" charset="0"/>
            </a:endParaRPr>
          </a:p>
        </p:txBody>
      </p:sp>
      <p:sp>
        <p:nvSpPr>
          <p:cNvPr id="584777" name="Rectangle 73"/>
          <p:cNvSpPr>
            <a:spLocks noChangeArrowheads="1"/>
          </p:cNvSpPr>
          <p:nvPr/>
        </p:nvSpPr>
        <p:spPr bwMode="auto">
          <a:xfrm>
            <a:off x="6403975" y="4014788"/>
            <a:ext cx="36513"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sp>
        <p:nvSpPr>
          <p:cNvPr id="584778" name="Rectangle 74"/>
          <p:cNvSpPr>
            <a:spLocks noChangeArrowheads="1"/>
          </p:cNvSpPr>
          <p:nvPr/>
        </p:nvSpPr>
        <p:spPr bwMode="auto">
          <a:xfrm>
            <a:off x="6780213" y="3943350"/>
            <a:ext cx="114300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Acil yardım ve ilk </a:t>
            </a:r>
            <a:endParaRPr lang="tr-TR">
              <a:latin typeface="Arial" pitchFamily="34" charset="0"/>
            </a:endParaRPr>
          </a:p>
        </p:txBody>
      </p:sp>
      <p:sp>
        <p:nvSpPr>
          <p:cNvPr id="584779" name="Rectangle 75"/>
          <p:cNvSpPr>
            <a:spLocks noChangeArrowheads="1"/>
          </p:cNvSpPr>
          <p:nvPr/>
        </p:nvSpPr>
        <p:spPr bwMode="auto">
          <a:xfrm>
            <a:off x="6823075" y="4102100"/>
            <a:ext cx="10096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yardım telefonu</a:t>
            </a:r>
            <a:endParaRPr lang="tr-TR">
              <a:latin typeface="Arial" pitchFamily="34" charset="0"/>
            </a:endParaRPr>
          </a:p>
        </p:txBody>
      </p:sp>
      <p:sp>
        <p:nvSpPr>
          <p:cNvPr id="584780" name="Rectangle 76"/>
          <p:cNvSpPr>
            <a:spLocks noChangeArrowheads="1"/>
          </p:cNvSpPr>
          <p:nvPr/>
        </p:nvSpPr>
        <p:spPr bwMode="auto">
          <a:xfrm>
            <a:off x="7802563" y="4090988"/>
            <a:ext cx="38100" cy="187325"/>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pic>
        <p:nvPicPr>
          <p:cNvPr id="584781" name="Picture 77"/>
          <p:cNvPicPr>
            <a:picLocks noChangeAspect="1" noChangeArrowheads="1"/>
          </p:cNvPicPr>
          <p:nvPr/>
        </p:nvPicPr>
        <p:blipFill>
          <a:blip r:embed="rId8" cstate="print"/>
          <a:srcRect/>
          <a:stretch>
            <a:fillRect/>
          </a:stretch>
        </p:blipFill>
        <p:spPr bwMode="auto">
          <a:xfrm>
            <a:off x="4808538" y="4298950"/>
            <a:ext cx="812800" cy="822325"/>
          </a:xfrm>
          <a:prstGeom prst="rect">
            <a:avLst/>
          </a:prstGeom>
          <a:noFill/>
          <a:ln w="9525">
            <a:noFill/>
            <a:miter lim="800000"/>
            <a:headEnd/>
            <a:tailEnd/>
          </a:ln>
        </p:spPr>
      </p:pic>
      <p:sp>
        <p:nvSpPr>
          <p:cNvPr id="584782" name="Rectangle 78"/>
          <p:cNvSpPr>
            <a:spLocks noChangeArrowheads="1"/>
          </p:cNvSpPr>
          <p:nvPr/>
        </p:nvSpPr>
        <p:spPr bwMode="auto">
          <a:xfrm>
            <a:off x="5621338" y="4989513"/>
            <a:ext cx="44450" cy="160337"/>
          </a:xfrm>
          <a:prstGeom prst="rect">
            <a:avLst/>
          </a:prstGeom>
          <a:noFill/>
          <a:ln w="9525">
            <a:noFill/>
            <a:miter lim="800000"/>
            <a:headEnd/>
            <a:tailEnd/>
          </a:ln>
        </p:spPr>
        <p:txBody>
          <a:bodyPr wrap="none" lIns="0" tIns="0" rIns="0" bIns="0">
            <a:spAutoFit/>
          </a:bodyPr>
          <a:lstStyle/>
          <a:p>
            <a:r>
              <a:rPr lang="tr-TR" sz="1000" b="1">
                <a:solidFill>
                  <a:srgbClr val="000000"/>
                </a:solidFill>
                <a:latin typeface="Verdana" pitchFamily="34" charset="0"/>
              </a:rPr>
              <a:t> </a:t>
            </a:r>
            <a:endParaRPr lang="tr-TR">
              <a:latin typeface="Arial" pitchFamily="34" charset="0"/>
            </a:endParaRPr>
          </a:p>
        </p:txBody>
      </p:sp>
      <p:pic>
        <p:nvPicPr>
          <p:cNvPr id="584783" name="Picture 79"/>
          <p:cNvPicPr>
            <a:picLocks noChangeAspect="1" noChangeArrowheads="1"/>
          </p:cNvPicPr>
          <p:nvPr/>
        </p:nvPicPr>
        <p:blipFill>
          <a:blip r:embed="rId9" cstate="print"/>
          <a:srcRect/>
          <a:stretch>
            <a:fillRect/>
          </a:stretch>
        </p:blipFill>
        <p:spPr bwMode="auto">
          <a:xfrm>
            <a:off x="5821363" y="4313238"/>
            <a:ext cx="777875" cy="790575"/>
          </a:xfrm>
          <a:prstGeom prst="rect">
            <a:avLst/>
          </a:prstGeom>
          <a:noFill/>
          <a:ln w="9525">
            <a:noFill/>
            <a:miter lim="800000"/>
            <a:headEnd/>
            <a:tailEnd/>
          </a:ln>
        </p:spPr>
      </p:pic>
      <p:sp>
        <p:nvSpPr>
          <p:cNvPr id="584784" name="Rectangle 80"/>
          <p:cNvSpPr>
            <a:spLocks noChangeArrowheads="1"/>
          </p:cNvSpPr>
          <p:nvPr/>
        </p:nvSpPr>
        <p:spPr bwMode="auto">
          <a:xfrm>
            <a:off x="6599238" y="4970463"/>
            <a:ext cx="44450" cy="160337"/>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 </a:t>
            </a:r>
            <a:endParaRPr lang="tr-TR">
              <a:latin typeface="Arial" pitchFamily="34" charset="0"/>
            </a:endParaRPr>
          </a:p>
        </p:txBody>
      </p:sp>
      <p:sp>
        <p:nvSpPr>
          <p:cNvPr id="584785" name="Rectangle 81"/>
          <p:cNvSpPr>
            <a:spLocks noChangeArrowheads="1"/>
          </p:cNvSpPr>
          <p:nvPr/>
        </p:nvSpPr>
        <p:spPr bwMode="auto">
          <a:xfrm>
            <a:off x="7315200" y="4629150"/>
            <a:ext cx="444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 </a:t>
            </a:r>
            <a:endParaRPr lang="tr-TR">
              <a:latin typeface="Arial" pitchFamily="34" charset="0"/>
            </a:endParaRPr>
          </a:p>
        </p:txBody>
      </p:sp>
      <p:sp>
        <p:nvSpPr>
          <p:cNvPr id="584786" name="Rectangle 82"/>
          <p:cNvSpPr>
            <a:spLocks noChangeArrowheads="1"/>
          </p:cNvSpPr>
          <p:nvPr/>
        </p:nvSpPr>
        <p:spPr bwMode="auto">
          <a:xfrm>
            <a:off x="4772025" y="5159375"/>
            <a:ext cx="9080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Güvenlik duşu</a:t>
            </a:r>
            <a:endParaRPr lang="tr-TR">
              <a:latin typeface="Arial" pitchFamily="34" charset="0"/>
            </a:endParaRPr>
          </a:p>
        </p:txBody>
      </p:sp>
      <p:sp>
        <p:nvSpPr>
          <p:cNvPr id="584787" name="Rectangle 83"/>
          <p:cNvSpPr>
            <a:spLocks noChangeArrowheads="1"/>
          </p:cNvSpPr>
          <p:nvPr/>
        </p:nvSpPr>
        <p:spPr bwMode="auto">
          <a:xfrm>
            <a:off x="5653088" y="5159375"/>
            <a:ext cx="44450" cy="160338"/>
          </a:xfrm>
          <a:prstGeom prst="rect">
            <a:avLst/>
          </a:prstGeom>
          <a:noFill/>
          <a:ln w="9525">
            <a:noFill/>
            <a:miter lim="800000"/>
            <a:headEnd/>
            <a:tailEnd/>
          </a:ln>
        </p:spPr>
        <p:txBody>
          <a:bodyPr wrap="none" lIns="0" tIns="0" rIns="0" bIns="0">
            <a:spAutoFit/>
          </a:bodyPr>
          <a:lstStyle/>
          <a:p>
            <a:r>
              <a:rPr lang="tr-TR" sz="1000" b="1">
                <a:solidFill>
                  <a:srgbClr val="000000"/>
                </a:solidFill>
                <a:latin typeface="Verdana" pitchFamily="34" charset="0"/>
              </a:rPr>
              <a:t> </a:t>
            </a:r>
            <a:endParaRPr lang="tr-TR">
              <a:latin typeface="Arial" pitchFamily="34" charset="0"/>
            </a:endParaRPr>
          </a:p>
        </p:txBody>
      </p:sp>
      <p:sp>
        <p:nvSpPr>
          <p:cNvPr id="584788" name="Rectangle 84"/>
          <p:cNvSpPr>
            <a:spLocks noChangeArrowheads="1"/>
          </p:cNvSpPr>
          <p:nvPr/>
        </p:nvSpPr>
        <p:spPr bwMode="auto">
          <a:xfrm>
            <a:off x="5919788" y="5159375"/>
            <a:ext cx="593725"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Göz duşu</a:t>
            </a:r>
            <a:endParaRPr lang="tr-TR">
              <a:latin typeface="Arial" pitchFamily="34" charset="0"/>
            </a:endParaRPr>
          </a:p>
        </p:txBody>
      </p:sp>
      <p:sp>
        <p:nvSpPr>
          <p:cNvPr id="584789" name="Rectangle 85"/>
          <p:cNvSpPr>
            <a:spLocks noChangeArrowheads="1"/>
          </p:cNvSpPr>
          <p:nvPr/>
        </p:nvSpPr>
        <p:spPr bwMode="auto">
          <a:xfrm>
            <a:off x="6502400" y="5159375"/>
            <a:ext cx="444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 </a:t>
            </a:r>
            <a:endParaRPr lang="tr-TR">
              <a:latin typeface="Arial" pitchFamily="34" charset="0"/>
            </a:endParaRPr>
          </a:p>
        </p:txBody>
      </p:sp>
      <p:sp>
        <p:nvSpPr>
          <p:cNvPr id="584790" name="Rectangle 86"/>
          <p:cNvSpPr>
            <a:spLocks noChangeArrowheads="1"/>
          </p:cNvSpPr>
          <p:nvPr/>
        </p:nvSpPr>
        <p:spPr bwMode="auto">
          <a:xfrm>
            <a:off x="7315200" y="5159375"/>
            <a:ext cx="44450" cy="160338"/>
          </a:xfrm>
          <a:prstGeom prst="rect">
            <a:avLst/>
          </a:prstGeom>
          <a:noFill/>
          <a:ln w="9525">
            <a:noFill/>
            <a:miter lim="800000"/>
            <a:headEnd/>
            <a:tailEnd/>
          </a:ln>
        </p:spPr>
        <p:txBody>
          <a:bodyPr wrap="none" lIns="0" tIns="0" rIns="0" bIns="0">
            <a:spAutoFit/>
          </a:bodyPr>
          <a:lstStyle/>
          <a:p>
            <a:r>
              <a:rPr lang="tr-TR" sz="1000">
                <a:solidFill>
                  <a:srgbClr val="000000"/>
                </a:solidFill>
                <a:latin typeface="Verdana" pitchFamily="34" charset="0"/>
              </a:rPr>
              <a:t> </a:t>
            </a:r>
            <a:endParaRPr lang="tr-TR">
              <a:latin typeface="Arial" pitchFamily="34" charset="0"/>
            </a:endParaRPr>
          </a:p>
        </p:txBody>
      </p:sp>
      <p:sp>
        <p:nvSpPr>
          <p:cNvPr id="584791" name="Rectangle 87"/>
          <p:cNvSpPr>
            <a:spLocks noChangeArrowheads="1"/>
          </p:cNvSpPr>
          <p:nvPr/>
        </p:nvSpPr>
        <p:spPr bwMode="auto">
          <a:xfrm>
            <a:off x="4710113" y="5345113"/>
            <a:ext cx="38100" cy="185737"/>
          </a:xfrm>
          <a:prstGeom prst="rect">
            <a:avLst/>
          </a:prstGeom>
          <a:noFill/>
          <a:ln w="9525">
            <a:noFill/>
            <a:miter lim="800000"/>
            <a:headEnd/>
            <a:tailEnd/>
          </a:ln>
        </p:spPr>
        <p:txBody>
          <a:bodyPr wrap="none" lIns="0" tIns="0" rIns="0" bIns="0">
            <a:spAutoFit/>
          </a:bodyPr>
          <a:lstStyle/>
          <a:p>
            <a:r>
              <a:rPr lang="tr-TR" sz="1200">
                <a:solidFill>
                  <a:srgbClr val="000000"/>
                </a:solidFill>
                <a:latin typeface="Times New Roman" pitchFamily="18" charset="0"/>
              </a:rPr>
              <a:t> </a:t>
            </a:r>
            <a:endParaRPr lang="tr-TR">
              <a:latin typeface="Arial" pitchFamily="34" charset="0"/>
            </a:endParaRPr>
          </a:p>
        </p:txBody>
      </p:sp>
      <p:sp>
        <p:nvSpPr>
          <p:cNvPr id="92" name="9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Picture 2" descr="Resim2-1"/>
          <p:cNvPicPr>
            <a:picLocks noChangeAspect="1" noChangeArrowheads="1"/>
          </p:cNvPicPr>
          <p:nvPr/>
        </p:nvPicPr>
        <p:blipFill>
          <a:blip r:embed="rId3" cstate="print"/>
          <a:srcRect/>
          <a:stretch>
            <a:fillRect/>
          </a:stretch>
        </p:blipFill>
        <p:spPr bwMode="auto">
          <a:xfrm>
            <a:off x="0" y="0"/>
            <a:ext cx="9323388" cy="6858000"/>
          </a:xfrm>
          <a:prstGeom prst="rect">
            <a:avLst/>
          </a:prstGeom>
          <a:noFill/>
          <a:ln w="9525">
            <a:noFill/>
            <a:miter lim="800000"/>
            <a:headEnd/>
            <a:tailEnd/>
          </a:ln>
        </p:spPr>
      </p:pic>
      <p:sp>
        <p:nvSpPr>
          <p:cNvPr id="591875" name="Text Box 3"/>
          <p:cNvSpPr txBox="1">
            <a:spLocks noChangeArrowheads="1"/>
          </p:cNvSpPr>
          <p:nvPr/>
        </p:nvSpPr>
        <p:spPr bwMode="auto">
          <a:xfrm>
            <a:off x="899592" y="692696"/>
            <a:ext cx="8064500" cy="584775"/>
          </a:xfrm>
          <a:prstGeom prst="rect">
            <a:avLst/>
          </a:prstGeom>
          <a:noFill/>
          <a:ln w="9525">
            <a:noFill/>
            <a:miter lim="800000"/>
            <a:headEnd/>
            <a:tailEnd/>
          </a:ln>
        </p:spPr>
        <p:txBody>
          <a:bodyPr>
            <a:spAutoFit/>
          </a:bodyPr>
          <a:lstStyle/>
          <a:p>
            <a:pPr>
              <a:spcBef>
                <a:spcPct val="50000"/>
              </a:spcBef>
            </a:pPr>
            <a:r>
              <a:rPr lang="tr-TR" sz="3200" dirty="0">
                <a:solidFill>
                  <a:schemeClr val="accent2"/>
                </a:solidFill>
                <a:latin typeface="Comic Sans MS" pitchFamily="66" charset="0"/>
              </a:rPr>
              <a:t>Temizlik </a:t>
            </a:r>
            <a:r>
              <a:rPr lang="tr-TR" sz="3200" dirty="0" smtClean="0">
                <a:solidFill>
                  <a:schemeClr val="accent2"/>
                </a:solidFill>
                <a:latin typeface="Comic Sans MS" pitchFamily="66" charset="0"/>
              </a:rPr>
              <a:t>- Düzen</a:t>
            </a:r>
            <a:endParaRPr lang="tr-TR" sz="3200"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 calcmode="lin" valueType="num">
                                      <p:cBhvr additive="base">
                                        <p:cTn id="7" dur="500" fill="hold"/>
                                        <p:tgtEl>
                                          <p:spTgt spid="591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18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rmAutofit/>
          </a:bodyPr>
          <a:lstStyle/>
          <a:p>
            <a:pPr eaLnBrk="1" hangingPunct="1"/>
            <a:r>
              <a:rPr lang="tr-TR" sz="3200" dirty="0" smtClean="0">
                <a:solidFill>
                  <a:schemeClr val="accent2"/>
                </a:solidFill>
                <a:latin typeface="Comic Sans MS" pitchFamily="66" charset="0"/>
              </a:rPr>
              <a:t>KÜÇÜK İHMALLER BÜYÜK</a:t>
            </a:r>
            <a:br>
              <a:rPr lang="tr-TR" sz="3200" dirty="0" smtClean="0">
                <a:solidFill>
                  <a:schemeClr val="accent2"/>
                </a:solidFill>
                <a:latin typeface="Comic Sans MS" pitchFamily="66" charset="0"/>
              </a:rPr>
            </a:br>
            <a:r>
              <a:rPr lang="tr-TR" sz="3200" dirty="0" smtClean="0">
                <a:solidFill>
                  <a:schemeClr val="accent2"/>
                </a:solidFill>
                <a:latin typeface="Comic Sans MS" pitchFamily="66" charset="0"/>
              </a:rPr>
              <a:t>TEHLİKELER DOĞURUR</a:t>
            </a:r>
          </a:p>
        </p:txBody>
      </p:sp>
      <p:graphicFrame>
        <p:nvGraphicFramePr>
          <p:cNvPr id="593923" name="Object 3"/>
          <p:cNvGraphicFramePr>
            <a:graphicFrameLocks noChangeAspect="1"/>
          </p:cNvGraphicFramePr>
          <p:nvPr/>
        </p:nvGraphicFramePr>
        <p:xfrm>
          <a:off x="5334000" y="2636912"/>
          <a:ext cx="3810000" cy="2944813"/>
        </p:xfrm>
        <a:graphic>
          <a:graphicData uri="http://schemas.openxmlformats.org/presentationml/2006/ole">
            <mc:AlternateContent xmlns:mc="http://schemas.openxmlformats.org/markup-compatibility/2006">
              <mc:Choice xmlns:v="urn:schemas-microsoft-com:vml" Requires="v">
                <p:oleObj spid="_x0000_s357390" name="Klip" r:id="rId4" imgW="1506017" imgH="1164031" progId="">
                  <p:embed/>
                </p:oleObj>
              </mc:Choice>
              <mc:Fallback>
                <p:oleObj name="Klip" r:id="rId4" imgW="1506017" imgH="116403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636912"/>
                        <a:ext cx="3810000" cy="294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24" name="Object 4"/>
          <p:cNvGraphicFramePr>
            <a:graphicFrameLocks noGrp="1" noChangeAspect="1"/>
          </p:cNvGraphicFramePr>
          <p:nvPr>
            <p:ph type="clipArt" sz="half" idx="2"/>
          </p:nvPr>
        </p:nvGraphicFramePr>
        <p:xfrm>
          <a:off x="1676400" y="5562600"/>
          <a:ext cx="2362200" cy="1196975"/>
        </p:xfrm>
        <a:graphic>
          <a:graphicData uri="http://schemas.openxmlformats.org/presentationml/2006/ole">
            <mc:AlternateContent xmlns:mc="http://schemas.openxmlformats.org/markup-compatibility/2006">
              <mc:Choice xmlns:v="urn:schemas-microsoft-com:vml" Requires="v">
                <p:oleObj spid="_x0000_s357391" name="Klip" r:id="rId6" imgW="5432425" imgH="2752725" progId="">
                  <p:embed/>
                </p:oleObj>
              </mc:Choice>
              <mc:Fallback>
                <p:oleObj name="Klip" r:id="rId6" imgW="5432425" imgH="2752725"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562600"/>
                        <a:ext cx="236220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25" name="Object 5"/>
          <p:cNvGraphicFramePr>
            <a:graphicFrameLocks noChangeAspect="1"/>
          </p:cNvGraphicFramePr>
          <p:nvPr/>
        </p:nvGraphicFramePr>
        <p:xfrm>
          <a:off x="304800" y="2971800"/>
          <a:ext cx="3276600" cy="2497138"/>
        </p:xfrm>
        <a:graphic>
          <a:graphicData uri="http://schemas.openxmlformats.org/presentationml/2006/ole">
            <mc:AlternateContent xmlns:mc="http://schemas.openxmlformats.org/markup-compatibility/2006">
              <mc:Choice xmlns:v="urn:schemas-microsoft-com:vml" Requires="v">
                <p:oleObj spid="_x0000_s357392" name="Klip" r:id="rId8" imgW="5154613" imgH="3929063" progId="">
                  <p:embed/>
                </p:oleObj>
              </mc:Choice>
              <mc:Fallback>
                <p:oleObj name="Klip" r:id="rId8" imgW="5154613" imgH="3929063"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971800"/>
                        <a:ext cx="3276600" cy="2497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26" name="Object 6"/>
          <p:cNvGraphicFramePr>
            <a:graphicFrameLocks noChangeAspect="1"/>
          </p:cNvGraphicFramePr>
          <p:nvPr/>
        </p:nvGraphicFramePr>
        <p:xfrm>
          <a:off x="3581400" y="2971800"/>
          <a:ext cx="1765300" cy="2552700"/>
        </p:xfrm>
        <a:graphic>
          <a:graphicData uri="http://schemas.openxmlformats.org/presentationml/2006/ole">
            <mc:AlternateContent xmlns:mc="http://schemas.openxmlformats.org/markup-compatibility/2006">
              <mc:Choice xmlns:v="urn:schemas-microsoft-com:vml" Requires="v">
                <p:oleObj spid="_x0000_s357393" name="Klip" r:id="rId10" imgW="2476500" imgH="3581400" progId="">
                  <p:embed/>
                </p:oleObj>
              </mc:Choice>
              <mc:Fallback>
                <p:oleObj name="Klip" r:id="rId10" imgW="2476500" imgH="3581400" progId="">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2971800"/>
                        <a:ext cx="17653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strips dir="ld"/>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sz="quarter" idx="4294967295"/>
          </p:nvPr>
        </p:nvSpPr>
        <p:spPr>
          <a:xfrm>
            <a:off x="0" y="1340769"/>
            <a:ext cx="9144000" cy="5517232"/>
          </a:xfrm>
        </p:spPr>
        <p:txBody>
          <a:bodyPr>
            <a:normAutofit/>
          </a:bodyPr>
          <a:lstStyle/>
          <a:p>
            <a:pPr marL="273050" indent="-273050" eaLnBrk="1" hangingPunct="1">
              <a:buFont typeface="Wingdings" pitchFamily="2" charset="2"/>
              <a:buChar char="v"/>
            </a:pPr>
            <a:r>
              <a:rPr lang="tr-TR" dirty="0" smtClean="0">
                <a:latin typeface="Comic Sans MS" pitchFamily="66" charset="0"/>
              </a:rPr>
              <a:t>Takılma Tehlikeleri: </a:t>
            </a:r>
            <a:r>
              <a:rPr lang="tr-TR" dirty="0" smtClean="0">
                <a:solidFill>
                  <a:srgbClr val="000000"/>
                </a:solidFill>
                <a:latin typeface="Comic Sans MS" pitchFamily="66" charset="0"/>
              </a:rPr>
              <a:t>Yürüme yolları ve çalışma alanlarına giriş/çıkışlar kayma ve düşme tipi yaralanmalara yol açabilecek tehlikelerden arındırılmalıdır. Kullanılan alet ve malzeme düzenli bir biçimde bırakılmalı ve muhafaza edilmelidir.</a:t>
            </a:r>
          </a:p>
          <a:p>
            <a:pPr marL="273050" indent="-273050">
              <a:buFont typeface="Wingdings" pitchFamily="2" charset="2"/>
              <a:buChar char="v"/>
            </a:pPr>
            <a:r>
              <a:rPr lang="tr-TR" dirty="0" smtClean="0">
                <a:solidFill>
                  <a:srgbClr val="000000"/>
                </a:solidFill>
                <a:latin typeface="Comic Sans MS" pitchFamily="66" charset="0"/>
              </a:rPr>
              <a:t>Tutuşabilir ve yanabilir malzemeler özel kaplarda muhafaza edilmeli, etiketlenmeli ve ateşleme kaynaklarından uzak tutulmalıdır.</a:t>
            </a:r>
          </a:p>
          <a:p>
            <a:pPr marL="273050" indent="-273050">
              <a:buFont typeface="Wingdings" pitchFamily="2" charset="2"/>
              <a:buChar char="v"/>
            </a:pPr>
            <a:r>
              <a:rPr lang="tr-TR" dirty="0" smtClean="0">
                <a:solidFill>
                  <a:srgbClr val="000000"/>
                </a:solidFill>
                <a:latin typeface="Comic Sans MS" pitchFamily="66" charset="0"/>
              </a:rPr>
              <a:t>Gerilmeyi, bükülmeyi ya da yanlış kaldırmayı önlemek için aletler ve malzemeler kolayca ulaşılacak biçimde yerleştirilmelidir.</a:t>
            </a:r>
          </a:p>
          <a:p>
            <a:pPr marL="273050" indent="-273050">
              <a:buFont typeface="Wingdings" pitchFamily="2" charset="2"/>
              <a:buChar char="v"/>
            </a:pPr>
            <a:endParaRPr lang="tr-TR" dirty="0" smtClean="0">
              <a:solidFill>
                <a:srgbClr val="000000"/>
              </a:solidFill>
              <a:latin typeface="Comic Sans MS" pitchFamily="66" charset="0"/>
            </a:endParaRPr>
          </a:p>
          <a:p>
            <a:pPr marL="273050" indent="-273050">
              <a:buFont typeface="Wingdings" pitchFamily="2" charset="2"/>
              <a:buChar char="v"/>
            </a:pPr>
            <a:endParaRPr lang="tr-TR" dirty="0" smtClean="0">
              <a:solidFill>
                <a:srgbClr val="000000"/>
              </a:solidFill>
              <a:latin typeface="Comic Sans MS" pitchFamily="66" charset="0"/>
            </a:endParaRPr>
          </a:p>
          <a:p>
            <a:pPr marL="273050" indent="-273050" eaLnBrk="1" hangingPunct="1">
              <a:buFont typeface="Wingdings" pitchFamily="2" charset="2"/>
              <a:buChar char="v"/>
            </a:pPr>
            <a:endParaRPr lang="tr-TR" dirty="0" smtClean="0">
              <a:solidFill>
                <a:srgbClr val="000000"/>
              </a:solidFill>
              <a:latin typeface="Comic Sans MS" pitchFamily="66" charset="0"/>
            </a:endParaRPr>
          </a:p>
        </p:txBody>
      </p:sp>
      <p:sp>
        <p:nvSpPr>
          <p:cNvPr id="610307" name="Dikdörtgen 1"/>
          <p:cNvSpPr>
            <a:spLocks noChangeArrowheads="1"/>
          </p:cNvSpPr>
          <p:nvPr/>
        </p:nvSpPr>
        <p:spPr bwMode="auto">
          <a:xfrm>
            <a:off x="1042988" y="260350"/>
            <a:ext cx="6265862" cy="1200329"/>
          </a:xfrm>
          <a:prstGeom prst="rect">
            <a:avLst/>
          </a:prstGeom>
          <a:noFill/>
          <a:ln w="9525">
            <a:noFill/>
            <a:miter lim="800000"/>
            <a:headEnd/>
            <a:tailEnd/>
          </a:ln>
        </p:spPr>
        <p:txBody>
          <a:bodyPr wrap="square">
            <a:spAutoFit/>
          </a:bodyPr>
          <a:lstStyle/>
          <a:p>
            <a:pPr algn="ctr">
              <a:buFont typeface="Wingdings" pitchFamily="2" charset="2"/>
              <a:buNone/>
            </a:pPr>
            <a:r>
              <a:rPr lang="tr-TR" sz="3600" dirty="0">
                <a:solidFill>
                  <a:schemeClr val="accent2"/>
                </a:solidFill>
                <a:latin typeface="Comic Sans MS" pitchFamily="66" charset="0"/>
                <a:cs typeface="Times New Roman" pitchFamily="18" charset="0"/>
              </a:rPr>
              <a:t>İŞYERİ TEMİZLİĞİ VE DÜZENİ</a:t>
            </a:r>
            <a:endParaRPr lang="tr-TR" sz="3600"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306">
                                            <p:txEl>
                                              <p:pRg st="0" end="0"/>
                                            </p:txEl>
                                          </p:spTgt>
                                        </p:tgtEl>
                                        <p:attrNameLst>
                                          <p:attrName>style.visibility</p:attrName>
                                        </p:attrNameLst>
                                      </p:cBhvr>
                                      <p:to>
                                        <p:strVal val="visible"/>
                                      </p:to>
                                    </p:set>
                                    <p:anim calcmode="lin" valueType="num">
                                      <p:cBhvr additive="base">
                                        <p:cTn id="7" dur="500" fill="hold"/>
                                        <p:tgtEl>
                                          <p:spTgt spid="610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0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0306">
                                            <p:txEl>
                                              <p:pRg st="1" end="1"/>
                                            </p:txEl>
                                          </p:spTgt>
                                        </p:tgtEl>
                                        <p:attrNameLst>
                                          <p:attrName>style.visibility</p:attrName>
                                        </p:attrNameLst>
                                      </p:cBhvr>
                                      <p:to>
                                        <p:strVal val="visible"/>
                                      </p:to>
                                    </p:set>
                                    <p:anim calcmode="lin" valueType="num">
                                      <p:cBhvr additive="base">
                                        <p:cTn id="13" dur="500" fill="hold"/>
                                        <p:tgtEl>
                                          <p:spTgt spid="610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0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0306">
                                            <p:txEl>
                                              <p:pRg st="2" end="2"/>
                                            </p:txEl>
                                          </p:spTgt>
                                        </p:tgtEl>
                                        <p:attrNameLst>
                                          <p:attrName>style.visibility</p:attrName>
                                        </p:attrNameLst>
                                      </p:cBhvr>
                                      <p:to>
                                        <p:strVal val="visible"/>
                                      </p:to>
                                    </p:set>
                                    <p:anim calcmode="lin" valueType="num">
                                      <p:cBhvr additive="base">
                                        <p:cTn id="19" dur="500" fill="hold"/>
                                        <p:tgtEl>
                                          <p:spTgt spid="610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03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980728"/>
            <a:ext cx="8748464" cy="4524315"/>
          </a:xfrm>
          <a:prstGeom prst="rect">
            <a:avLst/>
          </a:prstGeom>
        </p:spPr>
        <p:txBody>
          <a:bodyPr wrap="square">
            <a:spAutoFit/>
          </a:bodyPr>
          <a:lstStyle/>
          <a:p>
            <a:pPr marL="273050" indent="-273050" algn="just">
              <a:lnSpc>
                <a:spcPct val="150000"/>
              </a:lnSpc>
              <a:buClr>
                <a:schemeClr val="accent1"/>
              </a:buClr>
              <a:buFont typeface="Wingdings" pitchFamily="2" charset="2"/>
              <a:buChar char="v"/>
            </a:pPr>
            <a:endParaRPr lang="tr-TR" sz="2400" b="1" dirty="0" smtClean="0">
              <a:latin typeface="Comic Sans MS" pitchFamily="66" charset="0"/>
            </a:endParaRPr>
          </a:p>
          <a:p>
            <a:pPr marL="273050" indent="-273050" algn="just">
              <a:lnSpc>
                <a:spcPct val="150000"/>
              </a:lnSpc>
              <a:buClr>
                <a:schemeClr val="accent1"/>
              </a:buClr>
              <a:buFont typeface="Wingdings" pitchFamily="2" charset="2"/>
              <a:buChar char="v"/>
            </a:pPr>
            <a:r>
              <a:rPr lang="tr-TR" sz="2400" dirty="0" smtClean="0">
                <a:solidFill>
                  <a:srgbClr val="000000"/>
                </a:solidFill>
                <a:latin typeface="Comic Sans MS" pitchFamily="66" charset="0"/>
              </a:rPr>
              <a:t>  Yapılan işlerden kaynaklanan atık ve hurdalar sürekli olarak çalışma alanında önceden ayarlanan bir yerde tutulmalıdır. İş alanında bir vardiyalık birikimden daha fazla atık olmamalıdır. Nihai bertaraftı beklemek üzere bütün atık ve hurda malzemeler uygun bir geçici depolama alanına taşınıp depolanmalıdır.</a:t>
            </a:r>
          </a:p>
          <a:p>
            <a:pPr marL="273050" indent="-273050" algn="just">
              <a:lnSpc>
                <a:spcPct val="150000"/>
              </a:lnSpc>
              <a:buClr>
                <a:schemeClr val="accent1"/>
              </a:buClr>
              <a:buFont typeface="Wingdings" pitchFamily="2" charset="2"/>
              <a:buChar char="v"/>
            </a:pPr>
            <a:endParaRPr lang="tr-TR" sz="2400" dirty="0" smtClean="0">
              <a:solidFill>
                <a:srgbClr val="000000"/>
              </a:solidFill>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sz="quarter" idx="4294967295"/>
          </p:nvPr>
        </p:nvSpPr>
        <p:spPr>
          <a:xfrm>
            <a:off x="0" y="0"/>
            <a:ext cx="9144000" cy="6858000"/>
          </a:xfrm>
        </p:spPr>
        <p:txBody>
          <a:bodyPr>
            <a:normAutofit/>
          </a:bodyPr>
          <a:lstStyle/>
          <a:p>
            <a:pPr marL="273050" indent="-273050" algn="ctr" eaLnBrk="1" hangingPunct="1">
              <a:lnSpc>
                <a:spcPct val="120000"/>
              </a:lnSpc>
              <a:buFont typeface="Wingdings" pitchFamily="2" charset="2"/>
              <a:buNone/>
            </a:pPr>
            <a:endParaRPr lang="tr-TR" dirty="0" smtClean="0">
              <a:latin typeface="Comic Sans MS" pitchFamily="66" charset="0"/>
              <a:cs typeface="Times New Roman" pitchFamily="18" charset="0"/>
            </a:endParaRPr>
          </a:p>
          <a:p>
            <a:pPr marL="273050" indent="-273050" algn="ctr" eaLnBrk="1" hangingPunct="1">
              <a:lnSpc>
                <a:spcPct val="120000"/>
              </a:lnSpc>
              <a:buFont typeface="Wingdings" pitchFamily="2" charset="2"/>
              <a:buNone/>
            </a:pPr>
            <a:r>
              <a:rPr lang="tr-TR" dirty="0" smtClean="0">
                <a:latin typeface="Comic Sans MS" pitchFamily="66" charset="0"/>
                <a:cs typeface="Times New Roman" pitchFamily="18" charset="0"/>
              </a:rPr>
              <a:t> </a:t>
            </a:r>
            <a:r>
              <a:rPr lang="tr-TR" sz="3200" dirty="0" smtClean="0">
                <a:solidFill>
                  <a:schemeClr val="accent2"/>
                </a:solidFill>
                <a:latin typeface="Comic Sans MS" pitchFamily="66" charset="0"/>
                <a:cs typeface="Times New Roman" pitchFamily="18" charset="0"/>
              </a:rPr>
              <a:t>KAYMALAR, TAKILMALAR, DÜŞMELER</a:t>
            </a:r>
          </a:p>
          <a:p>
            <a:pPr marL="273050" indent="-273050" algn="ctr" eaLnBrk="1" hangingPunct="1">
              <a:lnSpc>
                <a:spcPct val="120000"/>
              </a:lnSpc>
              <a:buFont typeface="Wingdings" pitchFamily="2" charset="2"/>
              <a:buNone/>
            </a:pPr>
            <a:endParaRPr lang="tr-TR" dirty="0" smtClean="0">
              <a:solidFill>
                <a:schemeClr val="accent2"/>
              </a:solidFill>
              <a:latin typeface="Comic Sans MS" pitchFamily="66" charset="0"/>
            </a:endParaRPr>
          </a:p>
          <a:p>
            <a:pPr marL="273050" indent="-273050" eaLnBrk="1" hangingPunct="1">
              <a:lnSpc>
                <a:spcPct val="120000"/>
              </a:lnSpc>
              <a:buFont typeface="Wingdings" pitchFamily="2" charset="2"/>
              <a:buChar char="v"/>
            </a:pPr>
            <a:r>
              <a:rPr lang="tr-TR" dirty="0" smtClean="0">
                <a:latin typeface="Comic Sans MS" pitchFamily="66" charset="0"/>
              </a:rPr>
              <a:t>Bütün malzemeleri kendi uygun yerlerinde tutunuz.  </a:t>
            </a:r>
          </a:p>
          <a:p>
            <a:pPr marL="273050" indent="-273050" eaLnBrk="1" hangingPunct="1">
              <a:lnSpc>
                <a:spcPct val="120000"/>
              </a:lnSpc>
              <a:buFont typeface="Wingdings" pitchFamily="2" charset="2"/>
              <a:buChar char="v"/>
            </a:pPr>
            <a:r>
              <a:rPr lang="tr-TR" dirty="0" smtClean="0">
                <a:latin typeface="Comic Sans MS" pitchFamily="66" charset="0"/>
              </a:rPr>
              <a:t>Zeminle ilgili problemleri ve düzgün olmayan yüzeyleri tamir ya da rapor edin. </a:t>
            </a:r>
          </a:p>
          <a:p>
            <a:pPr marL="273050" indent="-273050" eaLnBrk="1" hangingPunct="1">
              <a:lnSpc>
                <a:spcPct val="120000"/>
              </a:lnSpc>
              <a:buFont typeface="Wingdings" pitchFamily="2" charset="2"/>
              <a:buChar char="v"/>
            </a:pPr>
            <a:r>
              <a:rPr lang="tr-TR" dirty="0" smtClean="0">
                <a:latin typeface="Comic Sans MS" pitchFamily="66" charset="0"/>
              </a:rPr>
              <a:t>Yürüme yolları ve koridorları engellerden arındırın.</a:t>
            </a:r>
          </a:p>
          <a:p>
            <a:pPr marL="273050" indent="-273050" eaLnBrk="1" hangingPunct="1">
              <a:lnSpc>
                <a:spcPct val="120000"/>
              </a:lnSpc>
              <a:buFont typeface="Wingdings" pitchFamily="2" charset="2"/>
              <a:buChar char="v"/>
            </a:pPr>
            <a:r>
              <a:rPr lang="tr-TR" dirty="0" smtClean="0">
                <a:latin typeface="Comic Sans MS" pitchFamily="66" charset="0"/>
              </a:rPr>
              <a:t>Çekmeceleri kapalı tutun. </a:t>
            </a:r>
          </a:p>
          <a:p>
            <a:pPr marL="273050" indent="-273050">
              <a:lnSpc>
                <a:spcPct val="120000"/>
              </a:lnSpc>
              <a:buFont typeface="Wingdings" pitchFamily="2" charset="2"/>
              <a:buChar char="v"/>
            </a:pPr>
            <a:r>
              <a:rPr lang="tr-TR" dirty="0" smtClean="0">
                <a:latin typeface="Comic Sans MS" pitchFamily="66" charset="0"/>
              </a:rPr>
              <a:t>Temizlenen ve tamir edilen yerlerin etrafını kapatın.</a:t>
            </a:r>
          </a:p>
          <a:p>
            <a:pPr marL="273050" indent="-273050">
              <a:lnSpc>
                <a:spcPct val="120000"/>
              </a:lnSpc>
              <a:buFont typeface="Wingdings" pitchFamily="2" charset="2"/>
              <a:buChar char="v"/>
            </a:pPr>
            <a:r>
              <a:rPr lang="tr-TR" dirty="0" smtClean="0">
                <a:latin typeface="Comic Sans MS" pitchFamily="66" charset="0"/>
              </a:rPr>
              <a:t>Koşmayın, yürüyün. Aceleci davranışlardan kaçının. </a:t>
            </a:r>
          </a:p>
          <a:p>
            <a:pPr marL="273050" indent="-273050">
              <a:lnSpc>
                <a:spcPct val="120000"/>
              </a:lnSpc>
              <a:buFont typeface="Wingdings" pitchFamily="2" charset="2"/>
              <a:buChar char="v"/>
            </a:pPr>
            <a:r>
              <a:rPr lang="tr-TR" dirty="0" smtClean="0">
                <a:latin typeface="Comic Sans MS" pitchFamily="66" charset="0"/>
              </a:rPr>
              <a:t>Çalışma ortamında aydınlatmanın yeterli olduğundan emin olun. </a:t>
            </a:r>
          </a:p>
          <a:p>
            <a:pPr marL="273050" indent="-273050">
              <a:lnSpc>
                <a:spcPct val="120000"/>
              </a:lnSpc>
              <a:buFont typeface="Wingdings" pitchFamily="2" charset="2"/>
              <a:buChar char="v"/>
            </a:pPr>
            <a:r>
              <a:rPr lang="tr-TR" dirty="0" smtClean="0">
                <a:latin typeface="Comic Sans MS" pitchFamily="66" charset="0"/>
              </a:rPr>
              <a:t>Makine, alet ve diğer malzemeleri zeminde bırakmayın. </a:t>
            </a:r>
          </a:p>
          <a:p>
            <a:pPr marL="273050" indent="-273050" eaLnBrk="1" hangingPunct="1">
              <a:lnSpc>
                <a:spcPct val="120000"/>
              </a:lnSpc>
              <a:buFont typeface="Wingdings" pitchFamily="2" charset="2"/>
              <a:buChar char="v"/>
            </a:pPr>
            <a:endParaRPr lang="tr-TR" dirty="0" smtClean="0">
              <a:latin typeface="Comic Sans MS" pitchFamily="66" charset="0"/>
            </a:endParaRPr>
          </a:p>
          <a:p>
            <a:pPr marL="273050" indent="-273050" eaLnBrk="1" hangingPunct="1">
              <a:lnSpc>
                <a:spcPct val="120000"/>
              </a:lnSpc>
              <a:buFont typeface="Wingdings" pitchFamily="2" charset="2"/>
              <a:buChar char="q"/>
            </a:pPr>
            <a:endParaRPr lang="tr-TR"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536" y="332656"/>
            <a:ext cx="7726362" cy="944563"/>
          </a:xfrm>
          <a:prstGeom prst="rect">
            <a:avLst/>
          </a:prstGeom>
          <a:noFill/>
          <a:ln w="9525">
            <a:noFill/>
            <a:miter lim="800000"/>
            <a:headEnd/>
            <a:tailEnd/>
          </a:ln>
        </p:spPr>
        <p:txBody>
          <a:bodyPr anchor="ctr"/>
          <a:lstStyle/>
          <a:p>
            <a:pPr>
              <a:lnSpc>
                <a:spcPct val="110000"/>
              </a:lnSpc>
            </a:pPr>
            <a:r>
              <a:rPr lang="tr-TR" sz="3200" b="1" dirty="0">
                <a:solidFill>
                  <a:schemeClr val="accent2"/>
                </a:solidFill>
                <a:latin typeface="Comic Sans MS" pitchFamily="66" charset="0"/>
              </a:rPr>
              <a:t>İş </a:t>
            </a:r>
            <a:r>
              <a:rPr lang="tr-TR" sz="3200" b="1" dirty="0" smtClean="0">
                <a:solidFill>
                  <a:schemeClr val="accent2"/>
                </a:solidFill>
                <a:latin typeface="Comic Sans MS" pitchFamily="66" charset="0"/>
              </a:rPr>
              <a:t>Güvenliği Kültürünün Geliştirilmesi:</a:t>
            </a:r>
          </a:p>
          <a:p>
            <a:pPr>
              <a:lnSpc>
                <a:spcPct val="110000"/>
              </a:lnSpc>
            </a:pPr>
            <a:r>
              <a:rPr lang="tr-TR" sz="2100" b="1" dirty="0">
                <a:solidFill>
                  <a:schemeClr val="accent2"/>
                </a:solidFill>
                <a:latin typeface="Comic Sans MS" pitchFamily="66" charset="0"/>
              </a:rPr>
              <a:t/>
            </a:r>
            <a:br>
              <a:rPr lang="tr-TR" sz="2100" b="1" dirty="0">
                <a:solidFill>
                  <a:schemeClr val="accent2"/>
                </a:solidFill>
                <a:latin typeface="Comic Sans MS" pitchFamily="66" charset="0"/>
              </a:rPr>
            </a:br>
            <a:r>
              <a:rPr lang="tr-TR" sz="2100" b="1" dirty="0">
                <a:solidFill>
                  <a:schemeClr val="accent2"/>
                </a:solidFill>
                <a:latin typeface="Comic Sans MS" pitchFamily="66" charset="0"/>
              </a:rPr>
              <a:t>D E V L E </a:t>
            </a:r>
            <a:r>
              <a:rPr lang="tr-TR" sz="2100" b="1" dirty="0" smtClean="0">
                <a:solidFill>
                  <a:schemeClr val="accent2"/>
                </a:solidFill>
                <a:latin typeface="Comic Sans MS" pitchFamily="66" charset="0"/>
              </a:rPr>
              <a:t>T</a:t>
            </a:r>
          </a:p>
        </p:txBody>
      </p:sp>
      <p:sp>
        <p:nvSpPr>
          <p:cNvPr id="1860611" name="Rectangle 3"/>
          <p:cNvSpPr>
            <a:spLocks noChangeArrowheads="1"/>
          </p:cNvSpPr>
          <p:nvPr/>
        </p:nvSpPr>
        <p:spPr bwMode="auto">
          <a:xfrm>
            <a:off x="251520" y="1628800"/>
            <a:ext cx="7848872" cy="4725317"/>
          </a:xfrm>
          <a:prstGeom prst="rect">
            <a:avLst/>
          </a:prstGeom>
          <a:noFill/>
          <a:ln w="9525">
            <a:noFill/>
            <a:miter lim="800000"/>
            <a:headEnd/>
            <a:tailEnd/>
          </a:ln>
        </p:spPr>
        <p:txBody>
          <a:bodyPr/>
          <a:lstStyle/>
          <a:p>
            <a:pPr marL="342900" indent="-342900">
              <a:spcBef>
                <a:spcPct val="20000"/>
              </a:spcBef>
              <a:buClr>
                <a:schemeClr val="accent1"/>
              </a:buClr>
              <a:buSzPct val="90000"/>
              <a:buFont typeface="Wingdings" pitchFamily="2" charset="2"/>
              <a:buChar char="v"/>
            </a:pPr>
            <a:r>
              <a:rPr lang="tr-TR" sz="2400" dirty="0">
                <a:latin typeface="Comic Sans MS" pitchFamily="66" charset="0"/>
              </a:rPr>
              <a:t>Kayıt-dışı istihdamın </a:t>
            </a:r>
            <a:r>
              <a:rPr lang="tr-TR" sz="2400" dirty="0" smtClean="0">
                <a:latin typeface="Comic Sans MS" pitchFamily="66" charset="0"/>
              </a:rPr>
              <a:t>önlenmesi</a:t>
            </a:r>
            <a:endParaRPr lang="tr-TR" sz="2400" dirty="0">
              <a:latin typeface="Comic Sans MS" pitchFamily="66" charset="0"/>
            </a:endParaRPr>
          </a:p>
          <a:p>
            <a:pPr marL="342900" indent="-342900">
              <a:spcBef>
                <a:spcPct val="20000"/>
              </a:spcBef>
              <a:buClr>
                <a:schemeClr val="accent1"/>
              </a:buClr>
              <a:buSzPct val="90000"/>
              <a:buFont typeface="Wingdings" pitchFamily="2" charset="2"/>
              <a:buChar char="v"/>
            </a:pPr>
            <a:r>
              <a:rPr lang="tr-TR" sz="2400" dirty="0">
                <a:latin typeface="Comic Sans MS" pitchFamily="66" charset="0"/>
              </a:rPr>
              <a:t>Çocuk işçiliğinin yok edilmesi</a:t>
            </a:r>
          </a:p>
          <a:p>
            <a:pPr marL="342900" indent="-342900">
              <a:spcBef>
                <a:spcPct val="20000"/>
              </a:spcBef>
              <a:buClr>
                <a:schemeClr val="accent1"/>
              </a:buClr>
              <a:buSzPct val="90000"/>
              <a:buFont typeface="Wingdings" pitchFamily="2" charset="2"/>
              <a:buChar char="v"/>
            </a:pPr>
            <a:r>
              <a:rPr lang="tr-TR" sz="2400" dirty="0">
                <a:latin typeface="Comic Sans MS" pitchFamily="66" charset="0"/>
              </a:rPr>
              <a:t>Cinsiyet ayrımcılığının yok edilmesi</a:t>
            </a:r>
          </a:p>
          <a:p>
            <a:pPr marL="342900" indent="-342900">
              <a:spcBef>
                <a:spcPct val="20000"/>
              </a:spcBef>
              <a:buClr>
                <a:schemeClr val="accent1"/>
              </a:buClr>
              <a:buSzPct val="90000"/>
              <a:buFont typeface="Wingdings" pitchFamily="2" charset="2"/>
              <a:buChar char="v"/>
            </a:pPr>
            <a:r>
              <a:rPr lang="tr-TR" sz="2400" dirty="0">
                <a:latin typeface="Comic Sans MS" pitchFamily="66" charset="0"/>
              </a:rPr>
              <a:t>Sosyal güvenliğin desteklenmesi</a:t>
            </a:r>
          </a:p>
          <a:p>
            <a:pPr marL="342900" indent="-342900">
              <a:spcBef>
                <a:spcPct val="20000"/>
              </a:spcBef>
              <a:buClr>
                <a:schemeClr val="accent1"/>
              </a:buClr>
              <a:buSzPct val="90000"/>
              <a:buFont typeface="Wingdings" pitchFamily="2" charset="2"/>
              <a:buChar char="v"/>
            </a:pPr>
            <a:r>
              <a:rPr lang="tr-TR" sz="2400" dirty="0">
                <a:latin typeface="Comic Sans MS" pitchFamily="66" charset="0"/>
              </a:rPr>
              <a:t>Gelir dağılımı adaletsizliğinin azaltılması</a:t>
            </a:r>
          </a:p>
          <a:p>
            <a:pPr marL="342900" indent="-342900">
              <a:spcBef>
                <a:spcPct val="20000"/>
              </a:spcBef>
              <a:buClr>
                <a:schemeClr val="accent1"/>
              </a:buClr>
              <a:buSzPct val="90000"/>
              <a:buFont typeface="Wingdings" pitchFamily="2" charset="2"/>
              <a:buChar char="v"/>
            </a:pPr>
            <a:r>
              <a:rPr lang="tr-TR" sz="2400" dirty="0">
                <a:latin typeface="Comic Sans MS" pitchFamily="66" charset="0"/>
              </a:rPr>
              <a:t>Yaşanabilir bir asgari ücretin tespiti,</a:t>
            </a:r>
          </a:p>
          <a:p>
            <a:pPr marL="342900" indent="-342900">
              <a:spcBef>
                <a:spcPct val="20000"/>
              </a:spcBef>
              <a:buClr>
                <a:schemeClr val="accent1"/>
              </a:buClr>
              <a:buSzPct val="90000"/>
              <a:buFont typeface="Wingdings" pitchFamily="2" charset="2"/>
              <a:buChar char="v"/>
            </a:pPr>
            <a:r>
              <a:rPr lang="tr-TR" sz="2400" dirty="0">
                <a:latin typeface="Comic Sans MS" pitchFamily="66" charset="0"/>
              </a:rPr>
              <a:t>İşyerinde çalışan işçi sayısına bakılmaksızın, her çalışanın </a:t>
            </a:r>
            <a:r>
              <a:rPr lang="tr-TR" sz="2400" dirty="0" smtClean="0">
                <a:latin typeface="Comic Sans MS" pitchFamily="66" charset="0"/>
              </a:rPr>
              <a:t>İSG </a:t>
            </a:r>
            <a:r>
              <a:rPr lang="tr-TR" sz="2400" dirty="0">
                <a:latin typeface="Comic Sans MS" pitchFamily="66" charset="0"/>
              </a:rPr>
              <a:t>hizmetlerinden yararlanmasının sağlanması</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0611">
                                            <p:txEl>
                                              <p:pRg st="0" end="0"/>
                                            </p:txEl>
                                          </p:spTgt>
                                        </p:tgtEl>
                                        <p:attrNameLst>
                                          <p:attrName>style.visibility</p:attrName>
                                        </p:attrNameLst>
                                      </p:cBhvr>
                                      <p:to>
                                        <p:strVal val="visible"/>
                                      </p:to>
                                    </p:set>
                                    <p:anim calcmode="lin" valueType="num">
                                      <p:cBhvr additive="base">
                                        <p:cTn id="7" dur="500" fill="hold"/>
                                        <p:tgtEl>
                                          <p:spTgt spid="1860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06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0611">
                                            <p:txEl>
                                              <p:pRg st="1" end="1"/>
                                            </p:txEl>
                                          </p:spTgt>
                                        </p:tgtEl>
                                        <p:attrNameLst>
                                          <p:attrName>style.visibility</p:attrName>
                                        </p:attrNameLst>
                                      </p:cBhvr>
                                      <p:to>
                                        <p:strVal val="visible"/>
                                      </p:to>
                                    </p:set>
                                    <p:anim calcmode="lin" valueType="num">
                                      <p:cBhvr additive="base">
                                        <p:cTn id="11" dur="500" fill="hold"/>
                                        <p:tgtEl>
                                          <p:spTgt spid="18606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606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60611">
                                            <p:txEl>
                                              <p:pRg st="2" end="2"/>
                                            </p:txEl>
                                          </p:spTgt>
                                        </p:tgtEl>
                                        <p:attrNameLst>
                                          <p:attrName>style.visibility</p:attrName>
                                        </p:attrNameLst>
                                      </p:cBhvr>
                                      <p:to>
                                        <p:strVal val="visible"/>
                                      </p:to>
                                    </p:set>
                                    <p:anim calcmode="lin" valueType="num">
                                      <p:cBhvr additive="base">
                                        <p:cTn id="15" dur="500" fill="hold"/>
                                        <p:tgtEl>
                                          <p:spTgt spid="18606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606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60611">
                                            <p:txEl>
                                              <p:pRg st="3" end="3"/>
                                            </p:txEl>
                                          </p:spTgt>
                                        </p:tgtEl>
                                        <p:attrNameLst>
                                          <p:attrName>style.visibility</p:attrName>
                                        </p:attrNameLst>
                                      </p:cBhvr>
                                      <p:to>
                                        <p:strVal val="visible"/>
                                      </p:to>
                                    </p:set>
                                    <p:anim calcmode="lin" valueType="num">
                                      <p:cBhvr additive="base">
                                        <p:cTn id="19" dur="500" fill="hold"/>
                                        <p:tgtEl>
                                          <p:spTgt spid="18606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06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60611">
                                            <p:txEl>
                                              <p:pRg st="4" end="4"/>
                                            </p:txEl>
                                          </p:spTgt>
                                        </p:tgtEl>
                                        <p:attrNameLst>
                                          <p:attrName>style.visibility</p:attrName>
                                        </p:attrNameLst>
                                      </p:cBhvr>
                                      <p:to>
                                        <p:strVal val="visible"/>
                                      </p:to>
                                    </p:set>
                                    <p:anim calcmode="lin" valueType="num">
                                      <p:cBhvr additive="base">
                                        <p:cTn id="23" dur="500" fill="hold"/>
                                        <p:tgtEl>
                                          <p:spTgt spid="18606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06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60611">
                                            <p:txEl>
                                              <p:pRg st="5" end="5"/>
                                            </p:txEl>
                                          </p:spTgt>
                                        </p:tgtEl>
                                        <p:attrNameLst>
                                          <p:attrName>style.visibility</p:attrName>
                                        </p:attrNameLst>
                                      </p:cBhvr>
                                      <p:to>
                                        <p:strVal val="visible"/>
                                      </p:to>
                                    </p:set>
                                    <p:anim calcmode="lin" valueType="num">
                                      <p:cBhvr additive="base">
                                        <p:cTn id="27" dur="500" fill="hold"/>
                                        <p:tgtEl>
                                          <p:spTgt spid="18606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606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60611">
                                            <p:txEl>
                                              <p:pRg st="6" end="6"/>
                                            </p:txEl>
                                          </p:spTgt>
                                        </p:tgtEl>
                                        <p:attrNameLst>
                                          <p:attrName>style.visibility</p:attrName>
                                        </p:attrNameLst>
                                      </p:cBhvr>
                                      <p:to>
                                        <p:strVal val="visible"/>
                                      </p:to>
                                    </p:set>
                                    <p:anim calcmode="lin" valueType="num">
                                      <p:cBhvr additive="base">
                                        <p:cTn id="31" dur="500" fill="hold"/>
                                        <p:tgtEl>
                                          <p:spTgt spid="18606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06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0611" grpId="0" build="allAtOnce"/>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İçerik Yer Tutucusu 2"/>
          <p:cNvSpPr>
            <a:spLocks noGrp="1"/>
          </p:cNvSpPr>
          <p:nvPr>
            <p:ph sz="quarter" idx="4294967295"/>
          </p:nvPr>
        </p:nvSpPr>
        <p:spPr>
          <a:xfrm>
            <a:off x="0" y="0"/>
            <a:ext cx="8820472" cy="6742113"/>
          </a:xfrm>
        </p:spPr>
        <p:txBody>
          <a:bodyPr>
            <a:normAutofit/>
          </a:bodyPr>
          <a:lstStyle/>
          <a:p>
            <a:pPr marL="273050" indent="-273050" algn="just" eaLnBrk="1" hangingPunct="1">
              <a:buFont typeface="Wingdings" pitchFamily="2" charset="2"/>
              <a:buChar char="v"/>
            </a:pPr>
            <a:endParaRPr lang="tr-TR" dirty="0" smtClean="0">
              <a:latin typeface="Comic Sans MS" pitchFamily="66" charset="0"/>
            </a:endParaRPr>
          </a:p>
          <a:p>
            <a:pPr marL="273050" indent="-273050" algn="just" eaLnBrk="1" hangingPunct="1">
              <a:buFont typeface="Wingdings" pitchFamily="2" charset="2"/>
              <a:buChar char="v"/>
            </a:pPr>
            <a:r>
              <a:rPr lang="tr-TR" dirty="0" smtClean="0">
                <a:latin typeface="Comic Sans MS" pitchFamily="66" charset="0"/>
              </a:rPr>
              <a:t>Kaygan ve düzgün olmayan yüzeylerde yavaş yürüyün. </a:t>
            </a:r>
          </a:p>
          <a:p>
            <a:pPr marL="273050" indent="-273050" algn="just" eaLnBrk="1" hangingPunct="1">
              <a:buFont typeface="Wingdings" pitchFamily="2" charset="2"/>
              <a:buChar char="v"/>
            </a:pPr>
            <a:r>
              <a:rPr lang="tr-TR" dirty="0" smtClean="0">
                <a:latin typeface="Comic Sans MS" pitchFamily="66" charset="0"/>
              </a:rPr>
              <a:t>Gevşek ve uzun pantolon paçalarına izin vermeyin. </a:t>
            </a:r>
          </a:p>
          <a:p>
            <a:pPr marL="273050" indent="-273050" algn="just" eaLnBrk="1" hangingPunct="1">
              <a:buFont typeface="Wingdings" pitchFamily="2" charset="2"/>
              <a:buChar char="v"/>
            </a:pPr>
            <a:r>
              <a:rPr lang="tr-TR" dirty="0" smtClean="0">
                <a:latin typeface="Comic Sans MS" pitchFamily="66" charset="0"/>
              </a:rPr>
              <a:t>Üzerinden önünüzü göremeyecek şekilde yük taşımayın. </a:t>
            </a:r>
          </a:p>
          <a:p>
            <a:pPr marL="273050" indent="-273050" algn="just" eaLnBrk="1" hangingPunct="1">
              <a:buFont typeface="Wingdings" pitchFamily="2" charset="2"/>
              <a:buChar char="v"/>
            </a:pPr>
            <a:r>
              <a:rPr lang="tr-TR" dirty="0" smtClean="0">
                <a:latin typeface="Comic Sans MS" pitchFamily="66" charset="0"/>
              </a:rPr>
              <a:t>Merdivenlerden çıkıp inerken korkulukları tutun. </a:t>
            </a:r>
          </a:p>
          <a:p>
            <a:pPr marL="273050" indent="-273050" algn="just" eaLnBrk="1" hangingPunct="1">
              <a:buFont typeface="Wingdings" pitchFamily="2" charset="2"/>
              <a:buChar char="v"/>
            </a:pPr>
            <a:r>
              <a:rPr lang="tr-TR" dirty="0" smtClean="0">
                <a:latin typeface="Comic Sans MS" pitchFamily="66" charset="0"/>
              </a:rPr>
              <a:t>Merdivenlerden inip çıkarken koşmayın. </a:t>
            </a:r>
          </a:p>
          <a:p>
            <a:pPr marL="273050" indent="-273050" algn="just">
              <a:buFont typeface="Wingdings" pitchFamily="2" charset="2"/>
              <a:buChar char="v"/>
            </a:pPr>
            <a:r>
              <a:rPr lang="tr-TR" dirty="0" smtClean="0">
                <a:latin typeface="Comic Sans MS" pitchFamily="66" charset="0"/>
              </a:rPr>
              <a:t>Kaygan ve düzgün olmayan yüzeylerde yürürken dengenizi sağlamak için ellerinizi cebinizde değil vücudunuzun yanlarında tutun. </a:t>
            </a:r>
          </a:p>
          <a:p>
            <a:pPr marL="273050" indent="-273050" algn="just">
              <a:buFont typeface="Wingdings" pitchFamily="2" charset="2"/>
              <a:buChar char="v"/>
            </a:pPr>
            <a:r>
              <a:rPr lang="tr-TR" dirty="0" smtClean="0">
                <a:latin typeface="Comic Sans MS" pitchFamily="66" charset="0"/>
              </a:rPr>
              <a:t>Merdivenlerden inip çıkarken önünüzü göremeyeceğiniz şekilde yük taşımayın.  </a:t>
            </a:r>
          </a:p>
          <a:p>
            <a:pPr marL="273050" indent="-273050" algn="just">
              <a:buFont typeface="Wingdings" pitchFamily="2" charset="2"/>
              <a:buChar char="v"/>
            </a:pPr>
            <a:r>
              <a:rPr lang="tr-TR" dirty="0" smtClean="0">
                <a:latin typeface="Comic Sans MS" pitchFamily="66" charset="0"/>
              </a:rPr>
              <a:t>Platform, ekipman ve yüksek yerlerden atlamayın. </a:t>
            </a:r>
          </a:p>
          <a:p>
            <a:pPr marL="273050" indent="-273050" algn="just">
              <a:buFont typeface="Wingdings" pitchFamily="2" charset="2"/>
              <a:buChar char="v"/>
            </a:pPr>
            <a:r>
              <a:rPr lang="tr-TR" dirty="0" smtClean="0">
                <a:latin typeface="Comic Sans MS" pitchFamily="66" charset="0"/>
              </a:rPr>
              <a:t>Barikat ve engellerin üzerinden geçmeye teşebbüs etmeyin, etrafından dolaşın.  </a:t>
            </a:r>
          </a:p>
          <a:p>
            <a:pPr marL="273050" indent="-273050" algn="just" eaLnBrk="1" hangingPunct="1">
              <a:buFont typeface="Wingdings" pitchFamily="2" charset="2"/>
              <a:buChar char="v"/>
            </a:pPr>
            <a:endParaRPr lang="tr-TR"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sz="quarter" idx="4294967295"/>
          </p:nvPr>
        </p:nvSpPr>
        <p:spPr>
          <a:xfrm>
            <a:off x="0" y="1"/>
            <a:ext cx="9144000" cy="6858000"/>
          </a:xfrm>
        </p:spPr>
        <p:txBody>
          <a:bodyPr>
            <a:normAutofit/>
          </a:bodyPr>
          <a:lstStyle/>
          <a:p>
            <a:pPr marL="273050" indent="-273050" eaLnBrk="1" hangingPunct="1">
              <a:lnSpc>
                <a:spcPct val="150000"/>
              </a:lnSpc>
              <a:buNone/>
            </a:pPr>
            <a:endParaRPr lang="tr-TR" dirty="0" smtClean="0">
              <a:latin typeface="Comic Sans MS" pitchFamily="66" charset="0"/>
            </a:endParaRPr>
          </a:p>
          <a:p>
            <a:pPr marL="273050" indent="-273050" eaLnBrk="1" hangingPunct="1">
              <a:lnSpc>
                <a:spcPct val="150000"/>
              </a:lnSpc>
              <a:buFont typeface="Wingdings" pitchFamily="2" charset="2"/>
              <a:buChar char="v"/>
            </a:pPr>
            <a:r>
              <a:rPr lang="tr-TR" dirty="0" smtClean="0">
                <a:latin typeface="Comic Sans MS" pitchFamily="66" charset="0"/>
              </a:rPr>
              <a:t>Kazaya neden olabilecek şakalar yapmayın. </a:t>
            </a:r>
          </a:p>
          <a:p>
            <a:pPr marL="273050" indent="-273050" eaLnBrk="1" hangingPunct="1">
              <a:lnSpc>
                <a:spcPct val="150000"/>
              </a:lnSpc>
              <a:buFont typeface="Wingdings" pitchFamily="2" charset="2"/>
              <a:buChar char="v"/>
            </a:pPr>
            <a:r>
              <a:rPr lang="tr-TR" dirty="0" smtClean="0">
                <a:latin typeface="Comic Sans MS" pitchFamily="66" charset="0"/>
              </a:rPr>
              <a:t>İşe ve zemine uygun emniyet botu ya da ayakkabısı giyin. </a:t>
            </a:r>
          </a:p>
          <a:p>
            <a:pPr marL="273050" indent="-273050" eaLnBrk="1" hangingPunct="1">
              <a:lnSpc>
                <a:spcPct val="150000"/>
              </a:lnSpc>
              <a:buFont typeface="Wingdings" pitchFamily="2" charset="2"/>
              <a:buChar char="v"/>
            </a:pPr>
            <a:r>
              <a:rPr lang="tr-TR" dirty="0" smtClean="0">
                <a:latin typeface="Comic Sans MS" pitchFamily="66" charset="0"/>
              </a:rPr>
              <a:t>Oturduğunuz sandalyelerin bütün ayaklarını zeminde tutun.  </a:t>
            </a:r>
          </a:p>
          <a:p>
            <a:pPr marL="273050" indent="-273050">
              <a:lnSpc>
                <a:spcPct val="150000"/>
              </a:lnSpc>
              <a:buFont typeface="Wingdings" pitchFamily="2" charset="2"/>
              <a:buChar char="v"/>
            </a:pPr>
            <a:r>
              <a:rPr lang="tr-TR" dirty="0" smtClean="0">
                <a:latin typeface="Comic Sans MS" pitchFamily="66" charset="0"/>
              </a:rPr>
              <a:t>Kanal ve delikleri uygun şekilde kapatın.  </a:t>
            </a:r>
          </a:p>
          <a:p>
            <a:pPr marL="273050" indent="-273050">
              <a:lnSpc>
                <a:spcPct val="150000"/>
              </a:lnSpc>
              <a:buFont typeface="Wingdings" pitchFamily="2" charset="2"/>
              <a:buChar char="v"/>
            </a:pPr>
            <a:r>
              <a:rPr lang="tr-TR" dirty="0" smtClean="0">
                <a:latin typeface="Comic Sans MS" pitchFamily="66" charset="0"/>
              </a:rPr>
              <a:t>Kayma tehlikesi bulunan zeminlerden insanları uzak tutmak için işaret ve barikatlar koyun.</a:t>
            </a:r>
          </a:p>
          <a:p>
            <a:pPr marL="273050" indent="-273050">
              <a:lnSpc>
                <a:spcPct val="150000"/>
              </a:lnSpc>
              <a:buFont typeface="Wingdings" pitchFamily="2" charset="2"/>
              <a:buChar char="v"/>
            </a:pPr>
            <a:r>
              <a:rPr lang="tr-TR" dirty="0" smtClean="0">
                <a:latin typeface="Comic Sans MS" pitchFamily="66" charset="0"/>
              </a:rPr>
              <a:t>Kullanılmadığı zaman tüm alet ve malzemeleri bulunması gereken uygun yerlerinde tutun.</a:t>
            </a:r>
          </a:p>
          <a:p>
            <a:pPr marL="273050" indent="-273050">
              <a:lnSpc>
                <a:spcPct val="150000"/>
              </a:lnSpc>
              <a:buFont typeface="Wingdings" pitchFamily="2" charset="2"/>
              <a:buChar char="v"/>
            </a:pPr>
            <a:r>
              <a:rPr lang="tr-TR" dirty="0" smtClean="0">
                <a:latin typeface="Comic Sans MS" pitchFamily="66" charset="0"/>
              </a:rPr>
              <a:t>Çalışma ortamındaki zemini her zaman temiz tutun. </a:t>
            </a:r>
          </a:p>
          <a:p>
            <a:pPr marL="273050" indent="-273050">
              <a:lnSpc>
                <a:spcPct val="150000"/>
              </a:lnSpc>
              <a:buFont typeface="Wingdings" pitchFamily="2" charset="2"/>
              <a:buChar char="v"/>
            </a:pPr>
            <a:endParaRPr lang="tr-TR" dirty="0" smtClean="0">
              <a:latin typeface="Comic Sans MS" pitchFamily="66" charset="0"/>
            </a:endParaRPr>
          </a:p>
          <a:p>
            <a:pPr marL="273050" indent="-273050" eaLnBrk="1" hangingPunct="1">
              <a:lnSpc>
                <a:spcPct val="150000"/>
              </a:lnSpc>
              <a:buFont typeface="Wingdings" pitchFamily="2" charset="2"/>
              <a:buChar char="v"/>
            </a:pPr>
            <a:endParaRPr lang="tr-TR" dirty="0" smtClean="0">
              <a:latin typeface="Comic Sans MS" pitchFamily="66" charset="0"/>
            </a:endParaRPr>
          </a:p>
          <a:p>
            <a:pPr marL="273050" indent="-273050" eaLnBrk="1" hangingPunct="1">
              <a:lnSpc>
                <a:spcPct val="150000"/>
              </a:lnSpc>
              <a:buFont typeface="Wingdings" pitchFamily="2" charset="2"/>
              <a:buChar char="v"/>
            </a:pPr>
            <a:endParaRPr lang="tr-TR"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sz="quarter" idx="4294967295"/>
          </p:nvPr>
        </p:nvSpPr>
        <p:spPr>
          <a:xfrm>
            <a:off x="0" y="0"/>
            <a:ext cx="9144000" cy="6858000"/>
          </a:xfrm>
        </p:spPr>
        <p:txBody>
          <a:bodyPr>
            <a:normAutofit lnSpcReduction="10000"/>
          </a:bodyPr>
          <a:lstStyle/>
          <a:p>
            <a:pPr marL="273050" indent="-273050" eaLnBrk="1" hangingPunct="1">
              <a:lnSpc>
                <a:spcPct val="150000"/>
              </a:lnSpc>
              <a:buFont typeface="Wingdings" pitchFamily="2" charset="2"/>
              <a:buChar char="v"/>
            </a:pPr>
            <a:r>
              <a:rPr lang="tr-TR" dirty="0" smtClean="0">
                <a:latin typeface="Comic Sans MS" pitchFamily="66" charset="0"/>
              </a:rPr>
              <a:t>İp, kablo ve hortumları zemin seviyesinin üzerinde tutun. </a:t>
            </a:r>
          </a:p>
          <a:p>
            <a:pPr marL="273050" indent="-273050" eaLnBrk="1" hangingPunct="1">
              <a:lnSpc>
                <a:spcPct val="150000"/>
              </a:lnSpc>
              <a:buFont typeface="Wingdings" pitchFamily="2" charset="2"/>
              <a:buChar char="v"/>
            </a:pPr>
            <a:r>
              <a:rPr lang="tr-TR" dirty="0" smtClean="0">
                <a:latin typeface="Comic Sans MS" pitchFamily="66" charset="0"/>
              </a:rPr>
              <a:t>Koridor ve geçiş yollarını temiz, engellerden arınmış tutun. </a:t>
            </a:r>
          </a:p>
          <a:p>
            <a:pPr marL="273050" indent="-273050" eaLnBrk="1" hangingPunct="1">
              <a:lnSpc>
                <a:spcPct val="150000"/>
              </a:lnSpc>
              <a:buFont typeface="Wingdings" pitchFamily="2" charset="2"/>
              <a:buChar char="v"/>
            </a:pPr>
            <a:r>
              <a:rPr lang="tr-TR" dirty="0" smtClean="0">
                <a:latin typeface="Comic Sans MS" pitchFamily="66" charset="0"/>
              </a:rPr>
              <a:t>Uzatma kabloları yerine mümkün olduğunca sabit (tek parça) kablo kullanın. </a:t>
            </a:r>
          </a:p>
          <a:p>
            <a:pPr marL="273050" indent="-273050" eaLnBrk="1" hangingPunct="1">
              <a:lnSpc>
                <a:spcPct val="150000"/>
              </a:lnSpc>
              <a:buFont typeface="Wingdings" pitchFamily="2" charset="2"/>
              <a:buChar char="v"/>
            </a:pPr>
            <a:r>
              <a:rPr lang="tr-TR" dirty="0" smtClean="0">
                <a:latin typeface="Comic Sans MS" pitchFamily="66" charset="0"/>
              </a:rPr>
              <a:t>Kablo ve tellerin dolaşmasını (birbirine karışmasını) engelleyin.</a:t>
            </a:r>
          </a:p>
          <a:p>
            <a:pPr marL="273050" indent="-273050">
              <a:lnSpc>
                <a:spcPct val="150000"/>
              </a:lnSpc>
              <a:buFont typeface="Wingdings" pitchFamily="2" charset="2"/>
              <a:buChar char="v"/>
            </a:pPr>
            <a:r>
              <a:rPr lang="tr-TR" dirty="0" smtClean="0">
                <a:latin typeface="Comic Sans MS" pitchFamily="66" charset="0"/>
              </a:rPr>
              <a:t>Enerji kablolarını ısı, su ve yağdan uzak tutun. </a:t>
            </a:r>
          </a:p>
          <a:p>
            <a:pPr marL="273050" indent="-273050">
              <a:lnSpc>
                <a:spcPct val="150000"/>
              </a:lnSpc>
              <a:buFont typeface="Wingdings" pitchFamily="2" charset="2"/>
              <a:buChar char="v"/>
            </a:pPr>
            <a:r>
              <a:rPr lang="tr-TR" dirty="0" smtClean="0">
                <a:latin typeface="Comic Sans MS" pitchFamily="66" charset="0"/>
              </a:rPr>
              <a:t>Yanıcı sıvıları dayanıklı metal kaplarda, ateşleme kaynaklarından uzak tutun.</a:t>
            </a:r>
          </a:p>
          <a:p>
            <a:pPr marL="273050" indent="-273050">
              <a:lnSpc>
                <a:spcPct val="150000"/>
              </a:lnSpc>
              <a:buFont typeface="Wingdings" pitchFamily="2" charset="2"/>
              <a:buChar char="v"/>
            </a:pPr>
            <a:r>
              <a:rPr lang="tr-TR" dirty="0" smtClean="0">
                <a:latin typeface="Comic Sans MS" pitchFamily="66" charset="0"/>
              </a:rPr>
              <a:t>Bütün kimyasal kapları uygun şekilde etiketlenmelidir. </a:t>
            </a:r>
          </a:p>
          <a:p>
            <a:pPr marL="273050" indent="-273050">
              <a:lnSpc>
                <a:spcPct val="150000"/>
              </a:lnSpc>
              <a:buFont typeface="Wingdings" pitchFamily="2" charset="2"/>
              <a:buChar char="v"/>
            </a:pPr>
            <a:r>
              <a:rPr lang="tr-TR" dirty="0" smtClean="0">
                <a:latin typeface="Comic Sans MS" pitchFamily="66" charset="0"/>
              </a:rPr>
              <a:t>Kimyasal kapları kullanılmadıkları zaman ağzı kapalı tutulacaktır.</a:t>
            </a:r>
          </a:p>
          <a:p>
            <a:pPr marL="273050" indent="-273050" eaLnBrk="1" hangingPunct="1">
              <a:lnSpc>
                <a:spcPct val="150000"/>
              </a:lnSpc>
              <a:buFont typeface="Wingdings" pitchFamily="2" charset="2"/>
              <a:buChar char="v"/>
            </a:pPr>
            <a:endParaRPr lang="tr-TR"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sz="quarter" idx="4294967295"/>
          </p:nvPr>
        </p:nvSpPr>
        <p:spPr>
          <a:xfrm>
            <a:off x="0" y="1"/>
            <a:ext cx="8748464" cy="6858000"/>
          </a:xfrm>
        </p:spPr>
        <p:txBody>
          <a:bodyPr>
            <a:normAutofit fontScale="92500" lnSpcReduction="10000"/>
          </a:bodyPr>
          <a:lstStyle/>
          <a:p>
            <a:pPr marL="273050" indent="-273050" algn="just" eaLnBrk="1" hangingPunct="1">
              <a:lnSpc>
                <a:spcPct val="150000"/>
              </a:lnSpc>
              <a:buFont typeface="Wingdings" pitchFamily="2" charset="2"/>
              <a:buChar char="v"/>
            </a:pPr>
            <a:r>
              <a:rPr lang="tr-TR" dirty="0" smtClean="0">
                <a:latin typeface="Comic Sans MS" pitchFamily="66" charset="0"/>
              </a:rPr>
              <a:t>Dökülmeleri halinde derhal temizleyin.</a:t>
            </a:r>
          </a:p>
          <a:p>
            <a:pPr marL="273050" indent="-273050" algn="just" eaLnBrk="1" hangingPunct="1">
              <a:lnSpc>
                <a:spcPct val="150000"/>
              </a:lnSpc>
              <a:buFont typeface="Wingdings" pitchFamily="2" charset="2"/>
              <a:buChar char="v"/>
            </a:pPr>
            <a:r>
              <a:rPr lang="tr-TR" dirty="0" smtClean="0">
                <a:latin typeface="Comic Sans MS" pitchFamily="66" charset="0"/>
              </a:rPr>
              <a:t>Makine ve çalışma yüzeylerinde toz ve gres birikmesine izin  vermeyin.</a:t>
            </a:r>
          </a:p>
          <a:p>
            <a:pPr marL="273050" indent="-273050" algn="just" eaLnBrk="1" hangingPunct="1">
              <a:lnSpc>
                <a:spcPct val="150000"/>
              </a:lnSpc>
              <a:buFont typeface="Wingdings" pitchFamily="2" charset="2"/>
              <a:buChar char="v"/>
            </a:pPr>
            <a:r>
              <a:rPr lang="tr-TR" dirty="0" smtClean="0">
                <a:latin typeface="Comic Sans MS" pitchFamily="66" charset="0"/>
              </a:rPr>
              <a:t>Yanıcı atıkları ağzı sıkıca kapalı metal kaplarda muhafaza edin.</a:t>
            </a:r>
          </a:p>
          <a:p>
            <a:pPr marL="273050" indent="-273050" algn="just" eaLnBrk="1" hangingPunct="1">
              <a:lnSpc>
                <a:spcPct val="150000"/>
              </a:lnSpc>
              <a:buFont typeface="Wingdings" pitchFamily="2" charset="2"/>
              <a:buChar char="v"/>
            </a:pPr>
            <a:r>
              <a:rPr lang="tr-TR" dirty="0" smtClean="0">
                <a:latin typeface="Comic Sans MS" pitchFamily="66" charset="0"/>
              </a:rPr>
              <a:t>Kaplarından sadece gereken miktarda kimyasal alın.</a:t>
            </a:r>
          </a:p>
          <a:p>
            <a:pPr marL="273050" indent="-273050" algn="just">
              <a:lnSpc>
                <a:spcPct val="150000"/>
              </a:lnSpc>
              <a:buFont typeface="Wingdings" pitchFamily="2" charset="2"/>
              <a:buChar char="v"/>
            </a:pPr>
            <a:r>
              <a:rPr lang="tr-TR" dirty="0" smtClean="0">
                <a:latin typeface="Comic Sans MS" pitchFamily="66" charset="0"/>
              </a:rPr>
              <a:t>Kimyasal kapları kaçak ihtimaline karşı düzenli olarak kontrol edilecektir. </a:t>
            </a:r>
          </a:p>
          <a:p>
            <a:pPr marL="273050" indent="-273050" algn="just">
              <a:lnSpc>
                <a:spcPct val="150000"/>
              </a:lnSpc>
              <a:buFont typeface="Wingdings" pitchFamily="2" charset="2"/>
              <a:buChar char="v"/>
            </a:pPr>
            <a:r>
              <a:rPr lang="tr-TR" dirty="0" smtClean="0">
                <a:latin typeface="Comic Sans MS" pitchFamily="66" charset="0"/>
              </a:rPr>
              <a:t>Kazaya neden olabilecek delik, gevşek döşeme ve zemin problemlerini rapor edin ve derhal emniyetli hale getirilmesini sağlayın.</a:t>
            </a:r>
          </a:p>
          <a:p>
            <a:pPr marL="273050" indent="-273050" algn="just">
              <a:lnSpc>
                <a:spcPct val="150000"/>
              </a:lnSpc>
              <a:buFont typeface="Wingdings" pitchFamily="2" charset="2"/>
              <a:buChar char="v"/>
            </a:pPr>
            <a:r>
              <a:rPr lang="tr-TR" dirty="0" smtClean="0">
                <a:latin typeface="Comic Sans MS" pitchFamily="66" charset="0"/>
              </a:rPr>
              <a:t>Çalışma alanlarında, yollarda ve merdiven, iskele ve makine civarındaki dağınık malzemeler, atık ve yıkıntılar hemen temizlenecektir. </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8" name="Picture 2" descr="Resim2-1"/>
          <p:cNvPicPr>
            <a:picLocks noChangeAspect="1" noChangeArrowheads="1"/>
          </p:cNvPicPr>
          <p:nvPr/>
        </p:nvPicPr>
        <p:blipFill>
          <a:blip r:embed="rId3" cstate="print"/>
          <a:srcRect/>
          <a:stretch>
            <a:fillRect/>
          </a:stretch>
        </p:blipFill>
        <p:spPr bwMode="auto">
          <a:xfrm>
            <a:off x="179388" y="0"/>
            <a:ext cx="9144000" cy="6858000"/>
          </a:xfrm>
          <a:prstGeom prst="rect">
            <a:avLst/>
          </a:prstGeom>
          <a:noFill/>
          <a:ln w="9525">
            <a:noFill/>
            <a:miter lim="800000"/>
            <a:headEnd/>
            <a:tailEnd/>
          </a:ln>
        </p:spPr>
      </p:pic>
      <p:sp>
        <p:nvSpPr>
          <p:cNvPr id="644099" name="Text Box 3"/>
          <p:cNvSpPr txBox="1">
            <a:spLocks noChangeArrowheads="1"/>
          </p:cNvSpPr>
          <p:nvPr/>
        </p:nvSpPr>
        <p:spPr bwMode="auto">
          <a:xfrm>
            <a:off x="755576" y="620688"/>
            <a:ext cx="8208912" cy="1569660"/>
          </a:xfrm>
          <a:prstGeom prst="rect">
            <a:avLst/>
          </a:prstGeom>
          <a:noFill/>
          <a:ln w="9525">
            <a:noFill/>
            <a:miter lim="800000"/>
            <a:headEnd/>
            <a:tailEnd/>
          </a:ln>
        </p:spPr>
        <p:txBody>
          <a:bodyPr wrap="square">
            <a:spAutoFit/>
          </a:bodyPr>
          <a:lstStyle/>
          <a:p>
            <a:pPr>
              <a:spcBef>
                <a:spcPct val="50000"/>
              </a:spcBef>
            </a:pPr>
            <a:r>
              <a:rPr lang="tr-TR" sz="3200" dirty="0">
                <a:solidFill>
                  <a:schemeClr val="accent2"/>
                </a:solidFill>
                <a:latin typeface="Comic Sans MS" pitchFamily="66" charset="0"/>
              </a:rPr>
              <a:t>Kaza </a:t>
            </a:r>
            <a:r>
              <a:rPr lang="tr-TR" sz="3200" dirty="0" smtClean="0">
                <a:solidFill>
                  <a:schemeClr val="accent2"/>
                </a:solidFill>
                <a:latin typeface="Comic Sans MS" pitchFamily="66" charset="0"/>
              </a:rPr>
              <a:t>,Yaralanma </a:t>
            </a:r>
            <a:r>
              <a:rPr lang="tr-TR" sz="3200" dirty="0">
                <a:solidFill>
                  <a:schemeClr val="accent2"/>
                </a:solidFill>
                <a:latin typeface="Comic Sans MS" pitchFamily="66" charset="0"/>
              </a:rPr>
              <a:t>ve </a:t>
            </a:r>
            <a:r>
              <a:rPr lang="tr-TR" sz="3200" dirty="0" smtClean="0">
                <a:solidFill>
                  <a:schemeClr val="accent2"/>
                </a:solidFill>
                <a:latin typeface="Comic Sans MS" pitchFamily="66" charset="0"/>
              </a:rPr>
              <a:t>Hastalıklardan Korunma Prensipleri,İşyerinde Güvenli Ortam</a:t>
            </a:r>
            <a:endParaRPr lang="tr-TR" sz="3200"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4099">
                                            <p:txEl>
                                              <p:pRg st="0" end="0"/>
                                            </p:txEl>
                                          </p:spTgt>
                                        </p:tgtEl>
                                        <p:attrNameLst>
                                          <p:attrName>style.visibility</p:attrName>
                                        </p:attrNameLst>
                                      </p:cBhvr>
                                      <p:to>
                                        <p:strVal val="visible"/>
                                      </p:to>
                                    </p:set>
                                    <p:anim calcmode="lin" valueType="num">
                                      <p:cBhvr additive="base">
                                        <p:cTn id="7" dur="500" fill="hold"/>
                                        <p:tgtEl>
                                          <p:spTgt spid="64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build="p"/>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23" name="Rectangle 3"/>
          <p:cNvSpPr>
            <a:spLocks noGrp="1" noChangeArrowheads="1"/>
          </p:cNvSpPr>
          <p:nvPr>
            <p:ph type="body" idx="1"/>
          </p:nvPr>
        </p:nvSpPr>
        <p:spPr>
          <a:xfrm>
            <a:off x="250825" y="1484785"/>
            <a:ext cx="8497639" cy="5184576"/>
          </a:xfrm>
        </p:spPr>
        <p:txBody>
          <a:bodyPr>
            <a:noAutofit/>
          </a:bodyPr>
          <a:lstStyle/>
          <a:p>
            <a:pPr algn="just" eaLnBrk="1" hangingPunct="1">
              <a:buFont typeface="Wingdings" pitchFamily="2" charset="2"/>
              <a:buNone/>
            </a:pPr>
            <a:r>
              <a:rPr lang="tr-TR" dirty="0" smtClean="0">
                <a:latin typeface="Comic Sans MS" pitchFamily="66" charset="0"/>
              </a:rPr>
              <a:t>    Çalışanlar, işveren tarafından kendilerine verilen eğitim ve talimatlar doğrultusunda; </a:t>
            </a:r>
          </a:p>
          <a:p>
            <a:pPr algn="just" eaLnBrk="1" hangingPunct="1">
              <a:buFont typeface="Wingdings" pitchFamily="2" charset="2"/>
              <a:buNone/>
            </a:pPr>
            <a:endParaRPr lang="tr-TR" dirty="0" smtClean="0">
              <a:latin typeface="Comic Sans MS" pitchFamily="66" charset="0"/>
            </a:endParaRPr>
          </a:p>
          <a:p>
            <a:pPr algn="just" eaLnBrk="1" hangingPunct="1">
              <a:buFont typeface="Wingdings" pitchFamily="2" charset="2"/>
              <a:buNone/>
            </a:pPr>
            <a:r>
              <a:rPr lang="tr-TR" dirty="0" smtClean="0">
                <a:solidFill>
                  <a:schemeClr val="accent1"/>
                </a:solidFill>
                <a:latin typeface="Comic Sans MS" pitchFamily="66" charset="0"/>
              </a:rPr>
              <a:t>a) </a:t>
            </a:r>
            <a:r>
              <a:rPr lang="tr-TR" dirty="0" err="1" smtClean="0">
                <a:latin typeface="Comic Sans MS" pitchFamily="66" charset="0"/>
              </a:rPr>
              <a:t>Makina</a:t>
            </a:r>
            <a:r>
              <a:rPr lang="tr-TR" dirty="0" smtClean="0">
                <a:latin typeface="Comic Sans MS" pitchFamily="66" charset="0"/>
              </a:rPr>
              <a:t>, cihaz, araç-gereç, tehlikeli madde, taşıma ekipmanı ve diğer üretim araçlarını doğru şekilde kullanmakla,</a:t>
            </a:r>
          </a:p>
          <a:p>
            <a:pPr algn="just" eaLnBrk="1" hangingPunct="1">
              <a:buFont typeface="Wingdings" pitchFamily="2" charset="2"/>
              <a:buNone/>
            </a:pPr>
            <a:r>
              <a:rPr lang="tr-TR" dirty="0" smtClean="0">
                <a:solidFill>
                  <a:schemeClr val="accent1"/>
                </a:solidFill>
                <a:latin typeface="Comic Sans MS" pitchFamily="66" charset="0"/>
              </a:rPr>
              <a:t>b) </a:t>
            </a:r>
            <a:r>
              <a:rPr lang="tr-TR" dirty="0" smtClean="0">
                <a:latin typeface="Comic Sans MS" pitchFamily="66" charset="0"/>
              </a:rPr>
              <a:t>Kendilerine sağlanan kişisel koruyucu donanımı doğru kullanmak ve kullanımdan sonra muhafaza yerine uygun şekilde geri koymakla,</a:t>
            </a:r>
          </a:p>
          <a:p>
            <a:pPr algn="just" eaLnBrk="1" hangingPunct="1">
              <a:buFont typeface="Wingdings" pitchFamily="2" charset="2"/>
              <a:buNone/>
            </a:pPr>
            <a:r>
              <a:rPr lang="tr-TR" dirty="0" smtClean="0">
                <a:solidFill>
                  <a:schemeClr val="accent1"/>
                </a:solidFill>
                <a:latin typeface="Comic Sans MS" pitchFamily="66" charset="0"/>
              </a:rPr>
              <a:t>c) </a:t>
            </a:r>
            <a:r>
              <a:rPr lang="tr-TR" dirty="0" smtClean="0">
                <a:latin typeface="Comic Sans MS" pitchFamily="66" charset="0"/>
              </a:rPr>
              <a:t>İşyerindeki </a:t>
            </a:r>
            <a:r>
              <a:rPr lang="tr-TR" dirty="0" err="1" smtClean="0">
                <a:latin typeface="Comic Sans MS" pitchFamily="66" charset="0"/>
              </a:rPr>
              <a:t>makina</a:t>
            </a:r>
            <a:r>
              <a:rPr lang="tr-TR" dirty="0" smtClean="0">
                <a:latin typeface="Comic Sans MS" pitchFamily="66" charset="0"/>
              </a:rPr>
              <a:t>, cihaz, araç, gereç, tesis ve binalardaki güvenlik donanımlarını kurallara uygun olarak kullanmak ve bunları keyfi olarak çıkarmamak ve değiştirmemekle, </a:t>
            </a:r>
          </a:p>
          <a:p>
            <a:pPr algn="just" eaLnBrk="1" hangingPunct="1">
              <a:buFont typeface="Wingdings" pitchFamily="2" charset="2"/>
              <a:buNone/>
            </a:pPr>
            <a:endParaRPr lang="tr-TR" dirty="0" smtClean="0">
              <a:latin typeface="Comic Sans MS" pitchFamily="66" charset="0"/>
            </a:endParaRPr>
          </a:p>
        </p:txBody>
      </p:sp>
      <p:sp>
        <p:nvSpPr>
          <p:cNvPr id="4" name="3 Metin kutusu"/>
          <p:cNvSpPr txBox="1"/>
          <p:nvPr/>
        </p:nvSpPr>
        <p:spPr>
          <a:xfrm>
            <a:off x="323529" y="404664"/>
            <a:ext cx="8352927" cy="954107"/>
          </a:xfrm>
          <a:prstGeom prst="rect">
            <a:avLst/>
          </a:prstGeom>
          <a:noFill/>
        </p:spPr>
        <p:txBody>
          <a:bodyPr wrap="square" rtlCol="0">
            <a:spAutoFit/>
          </a:bodyPr>
          <a:lstStyle/>
          <a:p>
            <a:r>
              <a:rPr lang="tr-TR" sz="2800" dirty="0" smtClean="0">
                <a:solidFill>
                  <a:schemeClr val="accent2"/>
                </a:solidFill>
                <a:latin typeface="Comic Sans MS" pitchFamily="66" charset="0"/>
              </a:rPr>
              <a:t>İş Kazalarını Önlemek İçin, Çalışanlar Tarafından </a:t>
            </a:r>
          </a:p>
          <a:p>
            <a:r>
              <a:rPr lang="tr-TR" sz="2800" dirty="0" smtClean="0">
                <a:solidFill>
                  <a:schemeClr val="accent2"/>
                </a:solidFill>
                <a:latin typeface="Comic Sans MS" pitchFamily="66" charset="0"/>
              </a:rPr>
              <a:t>Alınması Gereken Önlemler</a:t>
            </a:r>
            <a:endParaRPr lang="tr-TR" sz="2800" dirty="0">
              <a:solidFill>
                <a:schemeClr val="accent2"/>
              </a:solidFill>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anim calcmode="lin" valueType="num">
                                      <p:cBhvr additive="base">
                                        <p:cTn id="7" dur="500" fill="hold"/>
                                        <p:tgtEl>
                                          <p:spTgt spid="64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23">
                                            <p:txEl>
                                              <p:pRg st="2" end="2"/>
                                            </p:txEl>
                                          </p:spTgt>
                                        </p:tgtEl>
                                        <p:attrNameLst>
                                          <p:attrName>style.visibility</p:attrName>
                                        </p:attrNameLst>
                                      </p:cBhvr>
                                      <p:to>
                                        <p:strVal val="visible"/>
                                      </p:to>
                                    </p:set>
                                    <p:anim calcmode="lin" valueType="num">
                                      <p:cBhvr additive="base">
                                        <p:cTn id="13" dur="500" fill="hold"/>
                                        <p:tgtEl>
                                          <p:spTgt spid="64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23">
                                            <p:txEl>
                                              <p:pRg st="3" end="3"/>
                                            </p:txEl>
                                          </p:spTgt>
                                        </p:tgtEl>
                                        <p:attrNameLst>
                                          <p:attrName>style.visibility</p:attrName>
                                        </p:attrNameLst>
                                      </p:cBhvr>
                                      <p:to>
                                        <p:strVal val="visible"/>
                                      </p:to>
                                    </p:set>
                                    <p:anim calcmode="lin" valueType="num">
                                      <p:cBhvr additive="base">
                                        <p:cTn id="19" dur="500" fill="hold"/>
                                        <p:tgtEl>
                                          <p:spTgt spid="64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23">
                                            <p:txEl>
                                              <p:pRg st="4" end="4"/>
                                            </p:txEl>
                                          </p:spTgt>
                                        </p:tgtEl>
                                        <p:attrNameLst>
                                          <p:attrName>style.visibility</p:attrName>
                                        </p:attrNameLst>
                                      </p:cBhvr>
                                      <p:to>
                                        <p:strVal val="visible"/>
                                      </p:to>
                                    </p:set>
                                    <p:anim calcmode="lin" valueType="num">
                                      <p:cBhvr additive="base">
                                        <p:cTn id="25" dur="500" fill="hold"/>
                                        <p:tgtEl>
                                          <p:spTgt spid="64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build="p"/>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6" name="Rectangle 2"/>
          <p:cNvSpPr>
            <a:spLocks noGrp="1" noChangeArrowheads="1"/>
          </p:cNvSpPr>
          <p:nvPr>
            <p:ph type="body" idx="1"/>
          </p:nvPr>
        </p:nvSpPr>
        <p:spPr>
          <a:xfrm>
            <a:off x="0" y="548680"/>
            <a:ext cx="8748464" cy="5976069"/>
          </a:xfrm>
        </p:spPr>
        <p:txBody>
          <a:bodyPr>
            <a:noAutofit/>
          </a:bodyPr>
          <a:lstStyle/>
          <a:p>
            <a:pPr algn="just" eaLnBrk="1" hangingPunct="1">
              <a:lnSpc>
                <a:spcPct val="90000"/>
              </a:lnSpc>
              <a:buFont typeface="Wingdings" pitchFamily="2" charset="2"/>
              <a:buNone/>
            </a:pPr>
            <a:r>
              <a:rPr lang="tr-TR" dirty="0" smtClean="0">
                <a:solidFill>
                  <a:schemeClr val="accent1"/>
                </a:solidFill>
                <a:latin typeface="Comic Sans MS" pitchFamily="66" charset="0"/>
              </a:rPr>
              <a:t>d) </a:t>
            </a:r>
            <a:r>
              <a:rPr lang="tr-TR" dirty="0" smtClean="0">
                <a:latin typeface="Comic Sans MS" pitchFamily="66" charset="0"/>
              </a:rPr>
              <a:t>İşyerinde, sağlık ve güvenlik yönünden ciddi ve ani bir tehlike gördüklerinde, işverene veya iş sağlığı ve güvenliği çalışan temsilcisine derhal haber vermekle,</a:t>
            </a:r>
          </a:p>
          <a:p>
            <a:pPr algn="just" eaLnBrk="1" hangingPunct="1">
              <a:lnSpc>
                <a:spcPct val="90000"/>
              </a:lnSpc>
              <a:buFont typeface="Wingdings" pitchFamily="2" charset="2"/>
              <a:buNone/>
            </a:pPr>
            <a:endParaRPr lang="tr-TR" dirty="0" smtClean="0">
              <a:latin typeface="Comic Sans MS" pitchFamily="66" charset="0"/>
            </a:endParaRPr>
          </a:p>
          <a:p>
            <a:pPr algn="just" eaLnBrk="1" hangingPunct="1">
              <a:lnSpc>
                <a:spcPct val="90000"/>
              </a:lnSpc>
              <a:buFont typeface="Wingdings" pitchFamily="2" charset="2"/>
              <a:buNone/>
            </a:pPr>
            <a:r>
              <a:rPr lang="tr-TR" dirty="0" smtClean="0">
                <a:solidFill>
                  <a:schemeClr val="accent1"/>
                </a:solidFill>
                <a:latin typeface="Comic Sans MS" pitchFamily="66" charset="0"/>
              </a:rPr>
              <a:t>e) </a:t>
            </a:r>
            <a:r>
              <a:rPr lang="tr-TR" dirty="0" smtClean="0">
                <a:latin typeface="Comic Sans MS" pitchFamily="66" charset="0"/>
              </a:rPr>
              <a:t>İşyerinde, teftişe yetkili makam tarafından tespit edilen noksanlık ve mevzuata aykırılıkların giderilmesinde, işverenle veya iş sağlığı ve güvenliği çalışan temsilcisi ile sağlık ve güvenliğin korunması için işbirliği yapmakla, </a:t>
            </a:r>
          </a:p>
          <a:p>
            <a:pPr algn="just" eaLnBrk="1" hangingPunct="1">
              <a:lnSpc>
                <a:spcPct val="90000"/>
              </a:lnSpc>
              <a:buFont typeface="Wingdings" pitchFamily="2" charset="2"/>
              <a:buNone/>
            </a:pPr>
            <a:endParaRPr lang="tr-TR" dirty="0" smtClean="0">
              <a:latin typeface="Comic Sans MS" pitchFamily="66" charset="0"/>
            </a:endParaRPr>
          </a:p>
          <a:p>
            <a:pPr algn="just" eaLnBrk="1" hangingPunct="1">
              <a:lnSpc>
                <a:spcPct val="90000"/>
              </a:lnSpc>
              <a:buFont typeface="Wingdings" pitchFamily="2" charset="2"/>
              <a:buNone/>
            </a:pPr>
            <a:r>
              <a:rPr lang="tr-TR" dirty="0" smtClean="0">
                <a:solidFill>
                  <a:schemeClr val="accent1"/>
                </a:solidFill>
                <a:latin typeface="Comic Sans MS" pitchFamily="66" charset="0"/>
              </a:rPr>
              <a:t>f) </a:t>
            </a:r>
            <a:r>
              <a:rPr lang="tr-TR" dirty="0" smtClean="0">
                <a:latin typeface="Comic Sans MS" pitchFamily="66" charset="0"/>
              </a:rPr>
              <a:t>Kendi görev alanında, çalışma çevresi ve şartlarının güvenli ve risklerden arınmış olmasının işveren tarafından sağlamasında, işveren veya iş sağlığı ve güvenliği çalışan temsilcisi ile mevzuat uygulamaları doğrultusunda işbirliği yapmakla, yükümlüdürler.</a:t>
            </a:r>
          </a:p>
          <a:p>
            <a:pPr algn="just" eaLnBrk="1" hangingPunct="1">
              <a:lnSpc>
                <a:spcPct val="90000"/>
              </a:lnSpc>
            </a:pPr>
            <a:endParaRPr lang="tr-TR" dirty="0" smtClean="0">
              <a:latin typeface="Comic Sans MS" pitchFamily="66" charset="0"/>
            </a:endParaRPr>
          </a:p>
          <a:p>
            <a:pPr algn="just" eaLnBrk="1" hangingPunct="1">
              <a:lnSpc>
                <a:spcPct val="90000"/>
              </a:lnSpc>
            </a:pPr>
            <a:endParaRPr lang="tr-TR" dirty="0" smtClean="0">
              <a:latin typeface="Comic Sans MS" pitchFamily="66" charset="0"/>
            </a:endParaRPr>
          </a:p>
          <a:p>
            <a:pPr algn="just" eaLnBrk="1" hangingPunct="1">
              <a:lnSpc>
                <a:spcPct val="90000"/>
              </a:lnSpc>
            </a:pPr>
            <a:endParaRPr lang="tr-TR" dirty="0" smtClean="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6146">
                                            <p:txEl>
                                              <p:pRg st="0" end="0"/>
                                            </p:txEl>
                                          </p:spTgt>
                                        </p:tgtEl>
                                        <p:attrNameLst>
                                          <p:attrName>style.visibility</p:attrName>
                                        </p:attrNameLst>
                                      </p:cBhvr>
                                      <p:to>
                                        <p:strVal val="visible"/>
                                      </p:to>
                                    </p:set>
                                    <p:anim calcmode="lin" valueType="num">
                                      <p:cBhvr additive="base">
                                        <p:cTn id="7" dur="500" fill="hold"/>
                                        <p:tgtEl>
                                          <p:spTgt spid="64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6146">
                                            <p:txEl>
                                              <p:pRg st="2" end="2"/>
                                            </p:txEl>
                                          </p:spTgt>
                                        </p:tgtEl>
                                        <p:attrNameLst>
                                          <p:attrName>style.visibility</p:attrName>
                                        </p:attrNameLst>
                                      </p:cBhvr>
                                      <p:to>
                                        <p:strVal val="visible"/>
                                      </p:to>
                                    </p:set>
                                    <p:anim calcmode="lin" valueType="num">
                                      <p:cBhvr additive="base">
                                        <p:cTn id="13" dur="500" fill="hold"/>
                                        <p:tgtEl>
                                          <p:spTgt spid="64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6146">
                                            <p:txEl>
                                              <p:pRg st="4" end="4"/>
                                            </p:txEl>
                                          </p:spTgt>
                                        </p:tgtEl>
                                        <p:attrNameLst>
                                          <p:attrName>style.visibility</p:attrName>
                                        </p:attrNameLst>
                                      </p:cBhvr>
                                      <p:to>
                                        <p:strVal val="visible"/>
                                      </p:to>
                                    </p:set>
                                    <p:anim calcmode="lin" valueType="num">
                                      <p:cBhvr additive="base">
                                        <p:cTn id="19" dur="500" fill="hold"/>
                                        <p:tgtEl>
                                          <p:spTgt spid="64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6"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0" y="274638"/>
            <a:ext cx="9144000" cy="1282700"/>
          </a:xfrm>
        </p:spPr>
        <p:txBody>
          <a:bodyPr>
            <a:normAutofit/>
          </a:bodyPr>
          <a:lstStyle/>
          <a:p>
            <a:pPr algn="ctr" eaLnBrk="1" hangingPunct="1"/>
            <a:r>
              <a:rPr lang="tr-TR" sz="2800" dirty="0" smtClean="0">
                <a:solidFill>
                  <a:schemeClr val="accent2"/>
                </a:solidFill>
                <a:latin typeface="Comic Sans MS" pitchFamily="66" charset="0"/>
              </a:rPr>
              <a:t>      TÜM ÇALIŞANLAR İÇİN GENEL GÜVENLİK      KURALLARI</a:t>
            </a:r>
          </a:p>
        </p:txBody>
      </p:sp>
      <p:sp>
        <p:nvSpPr>
          <p:cNvPr id="648195" name="Rectangle 3"/>
          <p:cNvSpPr>
            <a:spLocks noGrp="1" noChangeArrowheads="1"/>
          </p:cNvSpPr>
          <p:nvPr>
            <p:ph type="body" idx="1"/>
          </p:nvPr>
        </p:nvSpPr>
        <p:spPr>
          <a:xfrm>
            <a:off x="179388" y="1628801"/>
            <a:ext cx="8497068" cy="4968850"/>
          </a:xfrm>
        </p:spPr>
        <p:txBody>
          <a:bodyPr>
            <a:noAutofit/>
          </a:bodyPr>
          <a:lstStyle/>
          <a:p>
            <a:pPr algn="just" eaLnBrk="1" hangingPunct="1">
              <a:lnSpc>
                <a:spcPct val="150000"/>
              </a:lnSpc>
              <a:buFontTx/>
              <a:buNone/>
            </a:pPr>
            <a:r>
              <a:rPr lang="tr-TR" b="1" dirty="0" smtClean="0">
                <a:solidFill>
                  <a:schemeClr val="accent1"/>
                </a:solidFill>
                <a:latin typeface="Comic Sans MS" pitchFamily="66" charset="0"/>
              </a:rPr>
              <a:t>1) </a:t>
            </a:r>
            <a:r>
              <a:rPr lang="tr-TR" dirty="0" smtClean="0">
                <a:latin typeface="Comic Sans MS" pitchFamily="66" charset="0"/>
              </a:rPr>
              <a:t>Kendi güvenliğiniz ve birlikte çalıştığınız           arkadaşlarınızın güvenliği için </a:t>
            </a:r>
            <a:r>
              <a:rPr lang="tr-TR" b="1" dirty="0" smtClean="0">
                <a:solidFill>
                  <a:srgbClr val="FF0000"/>
                </a:solidFill>
                <a:latin typeface="Comic Sans MS" pitchFamily="66" charset="0"/>
              </a:rPr>
              <a:t>DAİMA</a:t>
            </a:r>
            <a:r>
              <a:rPr lang="tr-TR" dirty="0" smtClean="0">
                <a:latin typeface="Comic Sans MS" pitchFamily="66" charset="0"/>
              </a:rPr>
              <a:t> dikkatli ve sorumlu hareket edin.</a:t>
            </a:r>
          </a:p>
          <a:p>
            <a:pPr algn="just" eaLnBrk="1" hangingPunct="1">
              <a:lnSpc>
                <a:spcPct val="150000"/>
              </a:lnSpc>
              <a:buFont typeface="Wingdings" pitchFamily="2" charset="2"/>
              <a:buNone/>
            </a:pPr>
            <a:r>
              <a:rPr lang="tr-TR" b="1" dirty="0" smtClean="0">
                <a:solidFill>
                  <a:schemeClr val="accent1"/>
                </a:solidFill>
                <a:latin typeface="Comic Sans MS" pitchFamily="66" charset="0"/>
              </a:rPr>
              <a:t>2) </a:t>
            </a:r>
            <a:r>
              <a:rPr lang="tr-TR" b="1" dirty="0" smtClean="0">
                <a:solidFill>
                  <a:srgbClr val="FF0000"/>
                </a:solidFill>
                <a:latin typeface="Comic Sans MS" pitchFamily="66" charset="0"/>
              </a:rPr>
              <a:t>DAİMA</a:t>
            </a:r>
            <a:r>
              <a:rPr lang="tr-TR" dirty="0" smtClean="0">
                <a:latin typeface="Comic Sans MS" pitchFamily="66" charset="0"/>
              </a:rPr>
              <a:t> işinize uygun ve güvenli araç-gereç      kullanın.Koruyucu ve güvenlik amacıyla yapılmış araçları </a:t>
            </a:r>
            <a:r>
              <a:rPr lang="tr-TR" b="1" dirty="0" smtClean="0">
                <a:solidFill>
                  <a:srgbClr val="FF0000"/>
                </a:solidFill>
                <a:latin typeface="Comic Sans MS" pitchFamily="66" charset="0"/>
              </a:rPr>
              <a:t>ASLA</a:t>
            </a:r>
            <a:r>
              <a:rPr lang="tr-TR" dirty="0" smtClean="0">
                <a:latin typeface="Comic Sans MS" pitchFamily="66" charset="0"/>
              </a:rPr>
              <a:t> bozmayın, zarar vermeyin. İşe başlamadan önce kullandığınız araçları </a:t>
            </a:r>
            <a:r>
              <a:rPr lang="tr-TR" b="1" dirty="0" smtClean="0">
                <a:solidFill>
                  <a:srgbClr val="FF0000"/>
                </a:solidFill>
                <a:latin typeface="Comic Sans MS" pitchFamily="66" charset="0"/>
              </a:rPr>
              <a:t>DAİMA</a:t>
            </a:r>
            <a:r>
              <a:rPr lang="tr-TR" b="1" dirty="0" smtClean="0">
                <a:latin typeface="Comic Sans MS" pitchFamily="66" charset="0"/>
              </a:rPr>
              <a:t> </a:t>
            </a:r>
            <a:r>
              <a:rPr lang="tr-TR" dirty="0" smtClean="0">
                <a:latin typeface="Comic Sans MS" pitchFamily="66" charset="0"/>
              </a:rPr>
              <a:t>kontrol edin. İşiniz bittiğinde kullandığınız araçları </a:t>
            </a:r>
            <a:r>
              <a:rPr lang="tr-TR" b="1" dirty="0" smtClean="0">
                <a:solidFill>
                  <a:srgbClr val="FF0000"/>
                </a:solidFill>
                <a:latin typeface="Comic Sans MS" pitchFamily="66" charset="0"/>
              </a:rPr>
              <a:t>DAİMA</a:t>
            </a:r>
            <a:r>
              <a:rPr lang="tr-TR" dirty="0" smtClean="0">
                <a:latin typeface="Comic Sans MS" pitchFamily="66" charset="0"/>
              </a:rPr>
              <a:t> güvenli ve düzenli olarak bırakın.</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8195">
                                            <p:txEl>
                                              <p:pRg st="0" end="0"/>
                                            </p:txEl>
                                          </p:spTgt>
                                        </p:tgtEl>
                                        <p:attrNameLst>
                                          <p:attrName>style.visibility</p:attrName>
                                        </p:attrNameLst>
                                      </p:cBhvr>
                                      <p:to>
                                        <p:strVal val="visible"/>
                                      </p:to>
                                    </p:set>
                                    <p:anim calcmode="lin" valueType="num">
                                      <p:cBhvr additive="base">
                                        <p:cTn id="7" dur="500" fill="hold"/>
                                        <p:tgtEl>
                                          <p:spTgt spid="64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8195">
                                            <p:txEl>
                                              <p:pRg st="1" end="1"/>
                                            </p:txEl>
                                          </p:spTgt>
                                        </p:tgtEl>
                                        <p:attrNameLst>
                                          <p:attrName>style.visibility</p:attrName>
                                        </p:attrNameLst>
                                      </p:cBhvr>
                                      <p:to>
                                        <p:strVal val="visible"/>
                                      </p:to>
                                    </p:set>
                                    <p:anim calcmode="lin" valueType="num">
                                      <p:cBhvr additive="base">
                                        <p:cTn id="13" dur="500" fill="hold"/>
                                        <p:tgtEl>
                                          <p:spTgt spid="64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2"/>
          <p:cNvSpPr>
            <a:spLocks noGrp="1" noChangeArrowheads="1"/>
          </p:cNvSpPr>
          <p:nvPr>
            <p:ph type="body" idx="1"/>
          </p:nvPr>
        </p:nvSpPr>
        <p:spPr>
          <a:xfrm>
            <a:off x="457200" y="549274"/>
            <a:ext cx="8229600" cy="5904061"/>
          </a:xfrm>
        </p:spPr>
        <p:txBody>
          <a:bodyPr>
            <a:normAutofit/>
          </a:bodyPr>
          <a:lstStyle/>
          <a:p>
            <a:pPr algn="just" eaLnBrk="1" hangingPunct="1">
              <a:buFont typeface="Wingdings" pitchFamily="2" charset="2"/>
              <a:buNone/>
            </a:pPr>
            <a:r>
              <a:rPr lang="tr-TR" b="1" dirty="0" smtClean="0">
                <a:solidFill>
                  <a:schemeClr val="accent1"/>
                </a:solidFill>
                <a:latin typeface="Comic Sans MS" pitchFamily="66" charset="0"/>
              </a:rPr>
              <a:t>3)</a:t>
            </a:r>
            <a:r>
              <a:rPr lang="tr-TR" dirty="0" smtClean="0">
                <a:latin typeface="Comic Sans MS" pitchFamily="66" charset="0"/>
              </a:rPr>
              <a:t>Güvenli kullanım konusunda eğitimini almadığınız araçları ve maddeleri </a:t>
            </a:r>
            <a:r>
              <a:rPr lang="tr-TR" b="1" dirty="0" smtClean="0">
                <a:solidFill>
                  <a:srgbClr val="FF0000"/>
                </a:solidFill>
                <a:latin typeface="Comic Sans MS" pitchFamily="66" charset="0"/>
              </a:rPr>
              <a:t>ASLA</a:t>
            </a:r>
            <a:r>
              <a:rPr lang="tr-TR" b="1" dirty="0" smtClean="0">
                <a:solidFill>
                  <a:schemeClr val="tx2"/>
                </a:solidFill>
                <a:latin typeface="Comic Sans MS" pitchFamily="66" charset="0"/>
              </a:rPr>
              <a:t> </a:t>
            </a:r>
            <a:r>
              <a:rPr lang="tr-TR" dirty="0" smtClean="0">
                <a:latin typeface="Comic Sans MS" pitchFamily="66" charset="0"/>
              </a:rPr>
              <a:t>kullanmayın. Araç ve maddeleri kullanmadan önce uyarılara dikkat edin. Şüphelendiğiniz durumlarda </a:t>
            </a:r>
            <a:r>
              <a:rPr lang="tr-TR" b="1" dirty="0" smtClean="0">
                <a:solidFill>
                  <a:srgbClr val="FF0000"/>
                </a:solidFill>
                <a:latin typeface="Comic Sans MS" pitchFamily="66" charset="0"/>
              </a:rPr>
              <a:t>DAİMA</a:t>
            </a:r>
            <a:r>
              <a:rPr lang="tr-TR" dirty="0" smtClean="0">
                <a:latin typeface="Comic Sans MS" pitchFamily="66" charset="0"/>
              </a:rPr>
              <a:t> yetkililere sorun.</a:t>
            </a:r>
          </a:p>
          <a:p>
            <a:pPr algn="just" eaLnBrk="1" hangingPunct="1">
              <a:buFont typeface="Wingdings" pitchFamily="2" charset="2"/>
              <a:buNone/>
            </a:pPr>
            <a:r>
              <a:rPr lang="tr-TR" b="1" dirty="0" smtClean="0">
                <a:solidFill>
                  <a:schemeClr val="accent1"/>
                </a:solidFill>
                <a:latin typeface="Comic Sans MS" pitchFamily="66" charset="0"/>
              </a:rPr>
              <a:t>4)</a:t>
            </a:r>
            <a:r>
              <a:rPr lang="tr-TR" b="1" dirty="0" smtClean="0">
                <a:solidFill>
                  <a:srgbClr val="FF0000"/>
                </a:solidFill>
                <a:latin typeface="Comic Sans MS" pitchFamily="66" charset="0"/>
              </a:rPr>
              <a:t>DAİMA</a:t>
            </a:r>
            <a:r>
              <a:rPr lang="tr-TR" dirty="0" smtClean="0">
                <a:latin typeface="Comic Sans MS" pitchFamily="66" charset="0"/>
              </a:rPr>
              <a:t> işinize uygun kişisel koruyucu malzeme kullanın</a:t>
            </a:r>
          </a:p>
          <a:p>
            <a:pPr algn="just" eaLnBrk="1" hangingPunct="1">
              <a:buFont typeface="Wingdings" pitchFamily="2" charset="2"/>
              <a:buNone/>
            </a:pPr>
            <a:r>
              <a:rPr lang="tr-TR" b="1" dirty="0" smtClean="0">
                <a:solidFill>
                  <a:schemeClr val="accent1"/>
                </a:solidFill>
                <a:latin typeface="Comic Sans MS" pitchFamily="66" charset="0"/>
              </a:rPr>
              <a:t>5)</a:t>
            </a:r>
            <a:r>
              <a:rPr lang="tr-TR" dirty="0" smtClean="0">
                <a:latin typeface="Comic Sans MS" pitchFamily="66" charset="0"/>
              </a:rPr>
              <a:t>Çalıştığınız alanı </a:t>
            </a:r>
            <a:r>
              <a:rPr lang="tr-TR" b="1" dirty="0" smtClean="0">
                <a:solidFill>
                  <a:srgbClr val="FF0000"/>
                </a:solidFill>
                <a:latin typeface="Comic Sans MS" pitchFamily="66" charset="0"/>
              </a:rPr>
              <a:t>DAİMA</a:t>
            </a:r>
            <a:r>
              <a:rPr lang="tr-TR" dirty="0" smtClean="0">
                <a:latin typeface="Comic Sans MS" pitchFamily="66" charset="0"/>
              </a:rPr>
              <a:t> temiz ve tertipli tutun.</a:t>
            </a:r>
          </a:p>
          <a:p>
            <a:pPr algn="just">
              <a:buNone/>
            </a:pPr>
            <a:r>
              <a:rPr lang="tr-TR" b="1" dirty="0" smtClean="0">
                <a:solidFill>
                  <a:schemeClr val="accent1"/>
                </a:solidFill>
                <a:latin typeface="Comic Sans MS" pitchFamily="66" charset="0"/>
              </a:rPr>
              <a:t>6)</a:t>
            </a:r>
            <a:r>
              <a:rPr lang="tr-TR" dirty="0" smtClean="0">
                <a:latin typeface="Comic Sans MS" pitchFamily="66" charset="0"/>
              </a:rPr>
              <a:t>Malzemeleri </a:t>
            </a:r>
            <a:r>
              <a:rPr lang="tr-TR" b="1" dirty="0" smtClean="0">
                <a:solidFill>
                  <a:srgbClr val="FF0000"/>
                </a:solidFill>
                <a:latin typeface="Comic Sans MS" pitchFamily="66" charset="0"/>
              </a:rPr>
              <a:t>DAİMA</a:t>
            </a:r>
            <a:r>
              <a:rPr lang="tr-TR" dirty="0" smtClean="0">
                <a:latin typeface="Comic Sans MS" pitchFamily="66" charset="0"/>
              </a:rPr>
              <a:t> güvenli bir şekilde taşıyın, kaldırın, itin veya çekin.</a:t>
            </a:r>
          </a:p>
          <a:p>
            <a:pPr algn="just">
              <a:buNone/>
            </a:pPr>
            <a:r>
              <a:rPr lang="tr-TR" b="1" dirty="0" smtClean="0">
                <a:solidFill>
                  <a:schemeClr val="accent1"/>
                </a:solidFill>
                <a:latin typeface="Comic Sans MS" pitchFamily="66" charset="0"/>
              </a:rPr>
              <a:t>7)</a:t>
            </a:r>
            <a:r>
              <a:rPr lang="tr-TR" dirty="0" smtClean="0">
                <a:latin typeface="Comic Sans MS" pitchFamily="66" charset="0"/>
              </a:rPr>
              <a:t>Elektrikli araçlara </a:t>
            </a:r>
            <a:r>
              <a:rPr lang="tr-TR" b="1" dirty="0" smtClean="0">
                <a:solidFill>
                  <a:srgbClr val="FF0000"/>
                </a:solidFill>
                <a:latin typeface="Comic Sans MS" pitchFamily="66" charset="0"/>
              </a:rPr>
              <a:t>DAİMA</a:t>
            </a:r>
            <a:r>
              <a:rPr lang="tr-TR" dirty="0" smtClean="0">
                <a:solidFill>
                  <a:schemeClr val="tx2"/>
                </a:solidFill>
                <a:latin typeface="Comic Sans MS" pitchFamily="66" charset="0"/>
              </a:rPr>
              <a:t> </a:t>
            </a:r>
            <a:r>
              <a:rPr lang="tr-TR" dirty="0" smtClean="0">
                <a:latin typeface="Comic Sans MS" pitchFamily="66" charset="0"/>
              </a:rPr>
              <a:t>bakım yapın, topraklayın.Unutmayın elektrik öldürücüdür.</a:t>
            </a:r>
          </a:p>
          <a:p>
            <a:pPr algn="just">
              <a:buNone/>
            </a:pPr>
            <a:r>
              <a:rPr lang="tr-TR" b="1" dirty="0" smtClean="0">
                <a:solidFill>
                  <a:schemeClr val="accent1"/>
                </a:solidFill>
                <a:latin typeface="Comic Sans MS" pitchFamily="66" charset="0"/>
              </a:rPr>
              <a:t>8)</a:t>
            </a:r>
            <a:r>
              <a:rPr lang="tr-TR" dirty="0" smtClean="0">
                <a:latin typeface="Comic Sans MS" pitchFamily="66" charset="0"/>
              </a:rPr>
              <a:t>Fabrika içinde ve dışında</a:t>
            </a:r>
            <a:r>
              <a:rPr lang="tr-TR" dirty="0" smtClean="0">
                <a:solidFill>
                  <a:schemeClr val="hlink"/>
                </a:solidFill>
                <a:latin typeface="Comic Sans MS" pitchFamily="66" charset="0"/>
              </a:rPr>
              <a:t> </a:t>
            </a:r>
            <a:r>
              <a:rPr lang="tr-TR" b="1" dirty="0" smtClean="0">
                <a:solidFill>
                  <a:srgbClr val="FF0000"/>
                </a:solidFill>
                <a:latin typeface="Comic Sans MS" pitchFamily="66" charset="0"/>
              </a:rPr>
              <a:t>DAİMA</a:t>
            </a:r>
            <a:r>
              <a:rPr lang="tr-TR" dirty="0" smtClean="0">
                <a:latin typeface="Comic Sans MS" pitchFamily="66" charset="0"/>
              </a:rPr>
              <a:t> yavaş araç kullanın.</a:t>
            </a:r>
            <a:r>
              <a:rPr lang="tr-TR" b="1" dirty="0" smtClean="0">
                <a:solidFill>
                  <a:srgbClr val="FF0000"/>
                </a:solidFill>
                <a:latin typeface="Comic Sans MS" pitchFamily="66" charset="0"/>
              </a:rPr>
              <a:t>ASLA</a:t>
            </a:r>
            <a:r>
              <a:rPr lang="tr-TR" dirty="0" smtClean="0">
                <a:latin typeface="Comic Sans MS" pitchFamily="66" charset="0"/>
              </a:rPr>
              <a:t> hız sınırını aşmayın. Diğer araçlara ve yayalara </a:t>
            </a:r>
            <a:r>
              <a:rPr lang="tr-TR" b="1" dirty="0" smtClean="0">
                <a:solidFill>
                  <a:srgbClr val="FF0000"/>
                </a:solidFill>
                <a:latin typeface="Comic Sans MS" pitchFamily="66" charset="0"/>
              </a:rPr>
              <a:t>DAİMA</a:t>
            </a:r>
            <a:r>
              <a:rPr lang="tr-TR" dirty="0" smtClean="0">
                <a:solidFill>
                  <a:srgbClr val="FF0000"/>
                </a:solidFill>
                <a:latin typeface="Comic Sans MS" pitchFamily="66" charset="0"/>
              </a:rPr>
              <a:t> </a:t>
            </a:r>
            <a:r>
              <a:rPr lang="tr-TR" dirty="0" smtClean="0">
                <a:latin typeface="Comic Sans MS" pitchFamily="66" charset="0"/>
              </a:rPr>
              <a:t>dikkat edin.</a:t>
            </a:r>
          </a:p>
          <a:p>
            <a:pPr algn="just">
              <a:buNone/>
            </a:pPr>
            <a:r>
              <a:rPr lang="tr-TR" dirty="0" smtClean="0">
                <a:latin typeface="Comic Sans MS" pitchFamily="66" charset="0"/>
              </a:rPr>
              <a:t> </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9218">
                                            <p:txEl>
                                              <p:pRg st="0" end="0"/>
                                            </p:txEl>
                                          </p:spTgt>
                                        </p:tgtEl>
                                        <p:attrNameLst>
                                          <p:attrName>style.visibility</p:attrName>
                                        </p:attrNameLst>
                                      </p:cBhvr>
                                      <p:to>
                                        <p:strVal val="visible"/>
                                      </p:to>
                                    </p:set>
                                    <p:anim calcmode="lin" valueType="num">
                                      <p:cBhvr additive="base">
                                        <p:cTn id="7" dur="500" fill="hold"/>
                                        <p:tgtEl>
                                          <p:spTgt spid="64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9218">
                                            <p:txEl>
                                              <p:pRg st="1" end="1"/>
                                            </p:txEl>
                                          </p:spTgt>
                                        </p:tgtEl>
                                        <p:attrNameLst>
                                          <p:attrName>style.visibility</p:attrName>
                                        </p:attrNameLst>
                                      </p:cBhvr>
                                      <p:to>
                                        <p:strVal val="visible"/>
                                      </p:to>
                                    </p:set>
                                    <p:anim calcmode="lin" valueType="num">
                                      <p:cBhvr additive="base">
                                        <p:cTn id="13" dur="500" fill="hold"/>
                                        <p:tgtEl>
                                          <p:spTgt spid="64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9218">
                                            <p:txEl>
                                              <p:pRg st="2" end="2"/>
                                            </p:txEl>
                                          </p:spTgt>
                                        </p:tgtEl>
                                        <p:attrNameLst>
                                          <p:attrName>style.visibility</p:attrName>
                                        </p:attrNameLst>
                                      </p:cBhvr>
                                      <p:to>
                                        <p:strVal val="visible"/>
                                      </p:to>
                                    </p:set>
                                    <p:anim calcmode="lin" valueType="num">
                                      <p:cBhvr additive="base">
                                        <p:cTn id="19" dur="500" fill="hold"/>
                                        <p:tgtEl>
                                          <p:spTgt spid="64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9218">
                                            <p:txEl>
                                              <p:pRg st="3" end="3"/>
                                            </p:txEl>
                                          </p:spTgt>
                                        </p:tgtEl>
                                        <p:attrNameLst>
                                          <p:attrName>style.visibility</p:attrName>
                                        </p:attrNameLst>
                                      </p:cBhvr>
                                      <p:to>
                                        <p:strVal val="visible"/>
                                      </p:to>
                                    </p:set>
                                    <p:anim calcmode="lin" valueType="num">
                                      <p:cBhvr additive="base">
                                        <p:cTn id="25" dur="500" fill="hold"/>
                                        <p:tgtEl>
                                          <p:spTgt spid="6492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9218">
                                            <p:txEl>
                                              <p:pRg st="4" end="4"/>
                                            </p:txEl>
                                          </p:spTgt>
                                        </p:tgtEl>
                                        <p:attrNameLst>
                                          <p:attrName>style.visibility</p:attrName>
                                        </p:attrNameLst>
                                      </p:cBhvr>
                                      <p:to>
                                        <p:strVal val="visible"/>
                                      </p:to>
                                    </p:set>
                                    <p:anim calcmode="lin" valueType="num">
                                      <p:cBhvr additive="base">
                                        <p:cTn id="31" dur="500" fill="hold"/>
                                        <p:tgtEl>
                                          <p:spTgt spid="6492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9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9218">
                                            <p:txEl>
                                              <p:pRg st="5" end="5"/>
                                            </p:txEl>
                                          </p:spTgt>
                                        </p:tgtEl>
                                        <p:attrNameLst>
                                          <p:attrName>style.visibility</p:attrName>
                                        </p:attrNameLst>
                                      </p:cBhvr>
                                      <p:to>
                                        <p:strVal val="visible"/>
                                      </p:to>
                                    </p:set>
                                    <p:anim calcmode="lin" valueType="num">
                                      <p:cBhvr additive="base">
                                        <p:cTn id="37" dur="500" fill="hold"/>
                                        <p:tgtEl>
                                          <p:spTgt spid="6492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9218">
                                            <p:txEl>
                                              <p:pRg st="6" end="6"/>
                                            </p:txEl>
                                          </p:spTgt>
                                        </p:tgtEl>
                                        <p:attrNameLst>
                                          <p:attrName>style.visibility</p:attrName>
                                        </p:attrNameLst>
                                      </p:cBhvr>
                                      <p:to>
                                        <p:strVal val="visible"/>
                                      </p:to>
                                    </p:set>
                                    <p:anim calcmode="lin" valueType="num">
                                      <p:cBhvr additive="base">
                                        <p:cTn id="43" dur="500" fill="hold"/>
                                        <p:tgtEl>
                                          <p:spTgt spid="6492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92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8" grpId="0" build="p"/>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1266" name="Rectangle 2"/>
          <p:cNvSpPr>
            <a:spLocks noGrp="1" noChangeArrowheads="1"/>
          </p:cNvSpPr>
          <p:nvPr>
            <p:ph type="body" idx="1"/>
          </p:nvPr>
        </p:nvSpPr>
        <p:spPr>
          <a:xfrm>
            <a:off x="457200" y="333375"/>
            <a:ext cx="8229600" cy="5792788"/>
          </a:xfrm>
        </p:spPr>
        <p:txBody>
          <a:bodyPr>
            <a:normAutofit fontScale="92500" lnSpcReduction="10000"/>
          </a:bodyPr>
          <a:lstStyle/>
          <a:p>
            <a:pPr algn="just" eaLnBrk="1" hangingPunct="1">
              <a:lnSpc>
                <a:spcPct val="150000"/>
              </a:lnSpc>
              <a:buFont typeface="Wingdings" pitchFamily="2" charset="2"/>
              <a:buNone/>
            </a:pPr>
            <a:r>
              <a:rPr lang="tr-TR" b="1" dirty="0" smtClean="0">
                <a:solidFill>
                  <a:schemeClr val="accent1"/>
                </a:solidFill>
                <a:latin typeface="Comic Sans MS" pitchFamily="66" charset="0"/>
              </a:rPr>
              <a:t>9)</a:t>
            </a:r>
            <a:r>
              <a:rPr lang="tr-TR" b="1" dirty="0" smtClean="0">
                <a:solidFill>
                  <a:srgbClr val="FF0000"/>
                </a:solidFill>
                <a:latin typeface="Comic Sans MS" pitchFamily="66" charset="0"/>
              </a:rPr>
              <a:t>DAİMA</a:t>
            </a:r>
            <a:r>
              <a:rPr lang="tr-TR" dirty="0" smtClean="0">
                <a:latin typeface="Comic Sans MS" pitchFamily="66" charset="0"/>
              </a:rPr>
              <a:t> güvenli olarak inin veya çıkın. Asla atlamayın.</a:t>
            </a:r>
          </a:p>
          <a:p>
            <a:pPr algn="just" eaLnBrk="1" hangingPunct="1">
              <a:lnSpc>
                <a:spcPct val="150000"/>
              </a:lnSpc>
              <a:buFont typeface="Wingdings" pitchFamily="2" charset="2"/>
              <a:buNone/>
            </a:pPr>
            <a:r>
              <a:rPr lang="tr-TR" b="1" dirty="0" smtClean="0">
                <a:solidFill>
                  <a:schemeClr val="accent1"/>
                </a:solidFill>
                <a:latin typeface="Comic Sans MS" pitchFamily="66" charset="0"/>
              </a:rPr>
              <a:t>10)</a:t>
            </a:r>
            <a:r>
              <a:rPr lang="tr-TR" dirty="0" smtClean="0">
                <a:latin typeface="Comic Sans MS" pitchFamily="66" charset="0"/>
              </a:rPr>
              <a:t>Dikkat ve konsantrasyon isteyen işlerde çalışanları </a:t>
            </a:r>
            <a:r>
              <a:rPr lang="tr-TR" b="1" dirty="0" smtClean="0">
                <a:solidFill>
                  <a:srgbClr val="FF0000"/>
                </a:solidFill>
                <a:latin typeface="Comic Sans MS" pitchFamily="66" charset="0"/>
              </a:rPr>
              <a:t>ASLA</a:t>
            </a:r>
            <a:r>
              <a:rPr lang="tr-TR" dirty="0" smtClean="0">
                <a:latin typeface="Comic Sans MS" pitchFamily="66" charset="0"/>
              </a:rPr>
              <a:t> rahatsız etmeyin ve dikkatlerini dağıtmayın.</a:t>
            </a:r>
          </a:p>
          <a:p>
            <a:pPr algn="just" eaLnBrk="1" hangingPunct="1">
              <a:lnSpc>
                <a:spcPct val="150000"/>
              </a:lnSpc>
              <a:buFont typeface="Wingdings" pitchFamily="2" charset="2"/>
              <a:buNone/>
            </a:pPr>
            <a:r>
              <a:rPr lang="tr-TR" b="1" dirty="0" smtClean="0">
                <a:solidFill>
                  <a:schemeClr val="accent1"/>
                </a:solidFill>
                <a:latin typeface="Comic Sans MS" pitchFamily="66" charset="0"/>
              </a:rPr>
              <a:t>11)</a:t>
            </a:r>
            <a:r>
              <a:rPr lang="tr-TR" dirty="0" smtClean="0">
                <a:latin typeface="Comic Sans MS" pitchFamily="66" charset="0"/>
              </a:rPr>
              <a:t>İşyerinde </a:t>
            </a:r>
            <a:r>
              <a:rPr lang="tr-TR" b="1" dirty="0" smtClean="0">
                <a:solidFill>
                  <a:srgbClr val="FF0000"/>
                </a:solidFill>
                <a:latin typeface="Comic Sans MS" pitchFamily="66" charset="0"/>
              </a:rPr>
              <a:t>ASLA</a:t>
            </a:r>
            <a:r>
              <a:rPr lang="tr-TR" dirty="0" smtClean="0">
                <a:latin typeface="Comic Sans MS" pitchFamily="66" charset="0"/>
              </a:rPr>
              <a:t> el şakası yapmayın.</a:t>
            </a:r>
          </a:p>
          <a:p>
            <a:pPr algn="just" eaLnBrk="1" hangingPunct="1">
              <a:lnSpc>
                <a:spcPct val="150000"/>
              </a:lnSpc>
              <a:buFont typeface="Wingdings" pitchFamily="2" charset="2"/>
              <a:buNone/>
            </a:pPr>
            <a:r>
              <a:rPr lang="tr-TR" b="1" dirty="0" smtClean="0">
                <a:solidFill>
                  <a:schemeClr val="accent1"/>
                </a:solidFill>
                <a:latin typeface="Comic Sans MS" pitchFamily="66" charset="0"/>
              </a:rPr>
              <a:t>12)</a:t>
            </a:r>
            <a:r>
              <a:rPr lang="tr-TR" dirty="0" smtClean="0">
                <a:latin typeface="Comic Sans MS" pitchFamily="66" charset="0"/>
              </a:rPr>
              <a:t>İşyerine </a:t>
            </a:r>
            <a:r>
              <a:rPr lang="tr-TR" b="1" dirty="0" smtClean="0">
                <a:solidFill>
                  <a:srgbClr val="FF0000"/>
                </a:solidFill>
                <a:latin typeface="Comic Sans MS" pitchFamily="66" charset="0"/>
              </a:rPr>
              <a:t>ASLA</a:t>
            </a:r>
            <a:r>
              <a:rPr lang="tr-TR" dirty="0" smtClean="0">
                <a:solidFill>
                  <a:schemeClr val="tx2"/>
                </a:solidFill>
                <a:latin typeface="Comic Sans MS" pitchFamily="66" charset="0"/>
              </a:rPr>
              <a:t> </a:t>
            </a:r>
            <a:r>
              <a:rPr lang="tr-TR" dirty="0" smtClean="0">
                <a:latin typeface="Comic Sans MS" pitchFamily="66" charset="0"/>
              </a:rPr>
              <a:t>uykusuz ve içkili gelmeyin</a:t>
            </a:r>
            <a:endParaRPr lang="tr-TR" b="1" dirty="0" smtClean="0">
              <a:latin typeface="Comic Sans MS" pitchFamily="66" charset="0"/>
            </a:endParaRPr>
          </a:p>
          <a:p>
            <a:pPr>
              <a:lnSpc>
                <a:spcPct val="150000"/>
              </a:lnSpc>
              <a:buNone/>
            </a:pPr>
            <a:r>
              <a:rPr lang="tr-TR" b="1" dirty="0" smtClean="0">
                <a:solidFill>
                  <a:schemeClr val="accent1"/>
                </a:solidFill>
                <a:latin typeface="Comic Sans MS" pitchFamily="66" charset="0"/>
              </a:rPr>
              <a:t>13)</a:t>
            </a:r>
            <a:r>
              <a:rPr lang="tr-TR" dirty="0" smtClean="0">
                <a:latin typeface="Comic Sans MS" pitchFamily="66" charset="0"/>
              </a:rPr>
              <a:t>Sağlığınız için aldığınız geçici ve sürekli ilaçlar hakkında yetkililere </a:t>
            </a:r>
            <a:r>
              <a:rPr lang="tr-TR" b="1" dirty="0" smtClean="0">
                <a:solidFill>
                  <a:srgbClr val="FF0000"/>
                </a:solidFill>
                <a:latin typeface="Comic Sans MS" pitchFamily="66" charset="0"/>
              </a:rPr>
              <a:t>DAİMA</a:t>
            </a:r>
            <a:r>
              <a:rPr lang="tr-TR" dirty="0" smtClean="0">
                <a:latin typeface="Comic Sans MS" pitchFamily="66" charset="0"/>
              </a:rPr>
              <a:t> bilgi verin.</a:t>
            </a:r>
          </a:p>
          <a:p>
            <a:pPr>
              <a:lnSpc>
                <a:spcPct val="150000"/>
              </a:lnSpc>
              <a:buNone/>
            </a:pPr>
            <a:r>
              <a:rPr lang="tr-TR" b="1" dirty="0" smtClean="0">
                <a:solidFill>
                  <a:schemeClr val="accent1"/>
                </a:solidFill>
                <a:latin typeface="Comic Sans MS" pitchFamily="66" charset="0"/>
              </a:rPr>
              <a:t>14)</a:t>
            </a:r>
            <a:r>
              <a:rPr lang="tr-TR" dirty="0" smtClean="0">
                <a:latin typeface="Comic Sans MS" pitchFamily="66" charset="0"/>
              </a:rPr>
              <a:t>İşyerinde </a:t>
            </a:r>
            <a:r>
              <a:rPr lang="tr-TR" b="1" dirty="0" smtClean="0">
                <a:solidFill>
                  <a:srgbClr val="FF0000"/>
                </a:solidFill>
                <a:latin typeface="Comic Sans MS" pitchFamily="66" charset="0"/>
              </a:rPr>
              <a:t>ASLA </a:t>
            </a:r>
            <a:r>
              <a:rPr lang="tr-TR" dirty="0" smtClean="0">
                <a:latin typeface="Comic Sans MS" pitchFamily="66" charset="0"/>
              </a:rPr>
              <a:t>koşmayın. Canlı yürüyün. Kaygan zeminlere dikkat edin.</a:t>
            </a:r>
          </a:p>
          <a:p>
            <a:pPr>
              <a:lnSpc>
                <a:spcPct val="150000"/>
              </a:lnSpc>
              <a:buNone/>
            </a:pPr>
            <a:r>
              <a:rPr lang="tr-TR" b="1" dirty="0" smtClean="0">
                <a:solidFill>
                  <a:schemeClr val="accent1"/>
                </a:solidFill>
                <a:latin typeface="Comic Sans MS" pitchFamily="66" charset="0"/>
              </a:rPr>
              <a:t>15)</a:t>
            </a:r>
            <a:r>
              <a:rPr lang="tr-TR" dirty="0" smtClean="0">
                <a:latin typeface="Comic Sans MS" pitchFamily="66" charset="0"/>
              </a:rPr>
              <a:t>Kaza ihtimali olan durumları, şartları yetkililere </a:t>
            </a:r>
            <a:r>
              <a:rPr lang="tr-TR" b="1" dirty="0" smtClean="0">
                <a:solidFill>
                  <a:srgbClr val="FF0000"/>
                </a:solidFill>
                <a:latin typeface="Comic Sans MS" pitchFamily="66" charset="0"/>
              </a:rPr>
              <a:t>DAİMA</a:t>
            </a:r>
            <a:r>
              <a:rPr lang="tr-TR" dirty="0" smtClean="0">
                <a:latin typeface="Comic Sans MS" pitchFamily="66" charset="0"/>
              </a:rPr>
              <a:t> rapor edin.</a:t>
            </a:r>
          </a:p>
          <a:p>
            <a:pPr>
              <a:lnSpc>
                <a:spcPct val="150000"/>
              </a:lnSpc>
              <a:buNone/>
            </a:pPr>
            <a:endParaRPr lang="tr-TR"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1266">
                                            <p:txEl>
                                              <p:pRg st="0" end="0"/>
                                            </p:txEl>
                                          </p:spTgt>
                                        </p:tgtEl>
                                        <p:attrNameLst>
                                          <p:attrName>style.visibility</p:attrName>
                                        </p:attrNameLst>
                                      </p:cBhvr>
                                      <p:to>
                                        <p:strVal val="visible"/>
                                      </p:to>
                                    </p:set>
                                    <p:anim calcmode="lin" valueType="num">
                                      <p:cBhvr additive="base">
                                        <p:cTn id="7" dur="500" fill="hold"/>
                                        <p:tgtEl>
                                          <p:spTgt spid="65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1266">
                                            <p:txEl>
                                              <p:pRg st="1" end="1"/>
                                            </p:txEl>
                                          </p:spTgt>
                                        </p:tgtEl>
                                        <p:attrNameLst>
                                          <p:attrName>style.visibility</p:attrName>
                                        </p:attrNameLst>
                                      </p:cBhvr>
                                      <p:to>
                                        <p:strVal val="visible"/>
                                      </p:to>
                                    </p:set>
                                    <p:anim calcmode="lin" valueType="num">
                                      <p:cBhvr additive="base">
                                        <p:cTn id="13" dur="500" fill="hold"/>
                                        <p:tgtEl>
                                          <p:spTgt spid="651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1266">
                                            <p:txEl>
                                              <p:pRg st="2" end="2"/>
                                            </p:txEl>
                                          </p:spTgt>
                                        </p:tgtEl>
                                        <p:attrNameLst>
                                          <p:attrName>style.visibility</p:attrName>
                                        </p:attrNameLst>
                                      </p:cBhvr>
                                      <p:to>
                                        <p:strVal val="visible"/>
                                      </p:to>
                                    </p:set>
                                    <p:anim calcmode="lin" valueType="num">
                                      <p:cBhvr additive="base">
                                        <p:cTn id="19" dur="500" fill="hold"/>
                                        <p:tgtEl>
                                          <p:spTgt spid="6512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1266">
                                            <p:txEl>
                                              <p:pRg st="3" end="3"/>
                                            </p:txEl>
                                          </p:spTgt>
                                        </p:tgtEl>
                                        <p:attrNameLst>
                                          <p:attrName>style.visibility</p:attrName>
                                        </p:attrNameLst>
                                      </p:cBhvr>
                                      <p:to>
                                        <p:strVal val="visible"/>
                                      </p:to>
                                    </p:set>
                                    <p:anim calcmode="lin" valueType="num">
                                      <p:cBhvr additive="base">
                                        <p:cTn id="25" dur="500" fill="hold"/>
                                        <p:tgtEl>
                                          <p:spTgt spid="6512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1266">
                                            <p:txEl>
                                              <p:pRg st="4" end="4"/>
                                            </p:txEl>
                                          </p:spTgt>
                                        </p:tgtEl>
                                        <p:attrNameLst>
                                          <p:attrName>style.visibility</p:attrName>
                                        </p:attrNameLst>
                                      </p:cBhvr>
                                      <p:to>
                                        <p:strVal val="visible"/>
                                      </p:to>
                                    </p:set>
                                    <p:anim calcmode="lin" valueType="num">
                                      <p:cBhvr additive="base">
                                        <p:cTn id="31" dur="500" fill="hold"/>
                                        <p:tgtEl>
                                          <p:spTgt spid="6512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1266">
                                            <p:txEl>
                                              <p:pRg st="5" end="5"/>
                                            </p:txEl>
                                          </p:spTgt>
                                        </p:tgtEl>
                                        <p:attrNameLst>
                                          <p:attrName>style.visibility</p:attrName>
                                        </p:attrNameLst>
                                      </p:cBhvr>
                                      <p:to>
                                        <p:strVal val="visible"/>
                                      </p:to>
                                    </p:set>
                                    <p:anim calcmode="lin" valueType="num">
                                      <p:cBhvr additive="base">
                                        <p:cTn id="37" dur="500" fill="hold"/>
                                        <p:tgtEl>
                                          <p:spTgt spid="6512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1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1266">
                                            <p:txEl>
                                              <p:pRg st="6" end="6"/>
                                            </p:txEl>
                                          </p:spTgt>
                                        </p:tgtEl>
                                        <p:attrNameLst>
                                          <p:attrName>style.visibility</p:attrName>
                                        </p:attrNameLst>
                                      </p:cBhvr>
                                      <p:to>
                                        <p:strVal val="visible"/>
                                      </p:to>
                                    </p:set>
                                    <p:anim calcmode="lin" valueType="num">
                                      <p:cBhvr additive="base">
                                        <p:cTn id="43" dur="500" fill="hold"/>
                                        <p:tgtEl>
                                          <p:spTgt spid="65126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82675" y="0"/>
            <a:ext cx="5400675" cy="863600"/>
          </a:xfrm>
          <a:prstGeom prst="rect">
            <a:avLst/>
          </a:prstGeom>
          <a:noFill/>
          <a:ln w="9525">
            <a:noFill/>
            <a:miter lim="800000"/>
            <a:headEnd/>
            <a:tailEnd/>
          </a:ln>
        </p:spPr>
        <p:txBody>
          <a:bodyPr anchor="ctr"/>
          <a:lstStyle/>
          <a:p>
            <a:r>
              <a:rPr lang="tr-TR" sz="3200" dirty="0">
                <a:solidFill>
                  <a:schemeClr val="accent2"/>
                </a:solidFill>
                <a:latin typeface="Comic Sans MS" pitchFamily="66" charset="0"/>
              </a:rPr>
              <a:t>D E V L E T</a:t>
            </a:r>
          </a:p>
        </p:txBody>
      </p:sp>
      <p:sp>
        <p:nvSpPr>
          <p:cNvPr id="1861635" name="Rectangle 3"/>
          <p:cNvSpPr>
            <a:spLocks noChangeArrowheads="1"/>
          </p:cNvSpPr>
          <p:nvPr/>
        </p:nvSpPr>
        <p:spPr bwMode="auto">
          <a:xfrm>
            <a:off x="582613" y="1133475"/>
            <a:ext cx="7923212" cy="4437063"/>
          </a:xfrm>
          <a:prstGeom prst="rect">
            <a:avLst/>
          </a:prstGeom>
          <a:noFill/>
          <a:ln w="9525">
            <a:noFill/>
            <a:miter lim="800000"/>
            <a:headEnd/>
            <a:tailEnd/>
          </a:ln>
        </p:spPr>
        <p:txBody>
          <a:bodyPr/>
          <a:lstStyle/>
          <a:p>
            <a:pPr marL="342900" indent="-342900">
              <a:spcBef>
                <a:spcPct val="20000"/>
              </a:spcBef>
              <a:buClr>
                <a:schemeClr val="accent1"/>
              </a:buClr>
              <a:buSzPct val="90000"/>
              <a:buFont typeface="Wingdings" pitchFamily="2" charset="2"/>
              <a:buChar char="v"/>
            </a:pPr>
            <a:r>
              <a:rPr lang="tr-TR" sz="3200" dirty="0">
                <a:latin typeface="Comic Sans MS" pitchFamily="66" charset="0"/>
              </a:rPr>
              <a:t>Kamu sağlık hizmetlerinin düzenlenmesi </a:t>
            </a:r>
          </a:p>
          <a:p>
            <a:pPr marL="342900" indent="-342900">
              <a:spcBef>
                <a:spcPct val="20000"/>
              </a:spcBef>
              <a:buClr>
                <a:schemeClr val="accent1"/>
              </a:buClr>
              <a:buSzPct val="90000"/>
              <a:buFont typeface="Wingdings" pitchFamily="2" charset="2"/>
              <a:buChar char="v"/>
            </a:pPr>
            <a:r>
              <a:rPr lang="tr-TR" sz="3200" dirty="0">
                <a:latin typeface="Comic Sans MS" pitchFamily="66" charset="0"/>
              </a:rPr>
              <a:t>Güvenilir bir kayıt sistemi kurulması</a:t>
            </a:r>
          </a:p>
          <a:p>
            <a:pPr marL="342900" indent="-342900">
              <a:spcBef>
                <a:spcPct val="20000"/>
              </a:spcBef>
              <a:buClr>
                <a:schemeClr val="accent1"/>
              </a:buClr>
              <a:buSzPct val="90000"/>
              <a:buFont typeface="Wingdings" pitchFamily="2" charset="2"/>
              <a:buChar char="v"/>
            </a:pPr>
            <a:r>
              <a:rPr lang="tr-TR" sz="3200" dirty="0">
                <a:latin typeface="Comic Sans MS" pitchFamily="66" charset="0"/>
              </a:rPr>
              <a:t>İş müfettişi istihdamı </a:t>
            </a:r>
          </a:p>
          <a:p>
            <a:pPr marL="342900" indent="-342900">
              <a:spcBef>
                <a:spcPct val="20000"/>
              </a:spcBef>
              <a:buClr>
                <a:schemeClr val="accent1"/>
              </a:buClr>
              <a:buSzPct val="90000"/>
              <a:buFont typeface="Wingdings" pitchFamily="2" charset="2"/>
              <a:buChar char="v"/>
            </a:pPr>
            <a:r>
              <a:rPr lang="tr-TR" sz="3200" dirty="0">
                <a:latin typeface="Comic Sans MS" pitchFamily="66" charset="0"/>
              </a:rPr>
              <a:t>İş kazalarının “Bilimsel” analizi</a:t>
            </a:r>
          </a:p>
          <a:p>
            <a:pPr marL="342900" indent="-342900">
              <a:spcBef>
                <a:spcPct val="20000"/>
              </a:spcBef>
              <a:buClr>
                <a:schemeClr val="accent1"/>
              </a:buClr>
              <a:buSzPct val="90000"/>
              <a:buFont typeface="Wingdings" pitchFamily="2" charset="2"/>
              <a:buChar char="v"/>
            </a:pPr>
            <a:r>
              <a:rPr lang="tr-TR" sz="3200" dirty="0">
                <a:latin typeface="Comic Sans MS" pitchFamily="66" charset="0"/>
              </a:rPr>
              <a:t>İşçi Sağlığı Enstitülerinin kurulması/yaygınlaştırılması </a:t>
            </a:r>
          </a:p>
          <a:p>
            <a:pPr marL="342900" indent="-342900">
              <a:spcBef>
                <a:spcPct val="20000"/>
              </a:spcBef>
              <a:buClr>
                <a:schemeClr val="accent1"/>
              </a:buClr>
              <a:buSzPct val="90000"/>
              <a:buFont typeface="Wingdings" pitchFamily="2" charset="2"/>
              <a:buChar char="v"/>
            </a:pPr>
            <a:r>
              <a:rPr lang="tr-TR" sz="3200" dirty="0">
                <a:latin typeface="Comic Sans MS" pitchFamily="66" charset="0"/>
              </a:rPr>
              <a:t>Yasalarda çalışanların korunması</a:t>
            </a:r>
            <a:r>
              <a:rPr lang="tr-TR" sz="3200" dirty="0">
                <a:solidFill>
                  <a:srgbClr val="FFFF00"/>
                </a:solidFill>
                <a:latin typeface="Comic Sans MS" pitchFamily="66" charset="0"/>
              </a:rPr>
              <a:t>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1635">
                                            <p:txEl>
                                              <p:pRg st="0" end="0"/>
                                            </p:txEl>
                                          </p:spTgt>
                                        </p:tgtEl>
                                        <p:attrNameLst>
                                          <p:attrName>style.visibility</p:attrName>
                                        </p:attrNameLst>
                                      </p:cBhvr>
                                      <p:to>
                                        <p:strVal val="visible"/>
                                      </p:to>
                                    </p:set>
                                    <p:anim calcmode="lin" valueType="num">
                                      <p:cBhvr additive="base">
                                        <p:cTn id="7" dur="500" fill="hold"/>
                                        <p:tgtEl>
                                          <p:spTgt spid="1861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16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1635">
                                            <p:txEl>
                                              <p:pRg st="1" end="1"/>
                                            </p:txEl>
                                          </p:spTgt>
                                        </p:tgtEl>
                                        <p:attrNameLst>
                                          <p:attrName>style.visibility</p:attrName>
                                        </p:attrNameLst>
                                      </p:cBhvr>
                                      <p:to>
                                        <p:strVal val="visible"/>
                                      </p:to>
                                    </p:set>
                                    <p:anim calcmode="lin" valueType="num">
                                      <p:cBhvr additive="base">
                                        <p:cTn id="11" dur="500" fill="hold"/>
                                        <p:tgtEl>
                                          <p:spTgt spid="18616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616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61635">
                                            <p:txEl>
                                              <p:pRg st="2" end="2"/>
                                            </p:txEl>
                                          </p:spTgt>
                                        </p:tgtEl>
                                        <p:attrNameLst>
                                          <p:attrName>style.visibility</p:attrName>
                                        </p:attrNameLst>
                                      </p:cBhvr>
                                      <p:to>
                                        <p:strVal val="visible"/>
                                      </p:to>
                                    </p:set>
                                    <p:anim calcmode="lin" valueType="num">
                                      <p:cBhvr additive="base">
                                        <p:cTn id="15" dur="500" fill="hold"/>
                                        <p:tgtEl>
                                          <p:spTgt spid="18616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616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61635">
                                            <p:txEl>
                                              <p:pRg st="3" end="3"/>
                                            </p:txEl>
                                          </p:spTgt>
                                        </p:tgtEl>
                                        <p:attrNameLst>
                                          <p:attrName>style.visibility</p:attrName>
                                        </p:attrNameLst>
                                      </p:cBhvr>
                                      <p:to>
                                        <p:strVal val="visible"/>
                                      </p:to>
                                    </p:set>
                                    <p:anim calcmode="lin" valueType="num">
                                      <p:cBhvr additive="base">
                                        <p:cTn id="19" dur="500" fill="hold"/>
                                        <p:tgtEl>
                                          <p:spTgt spid="18616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163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61635">
                                            <p:txEl>
                                              <p:pRg st="4" end="4"/>
                                            </p:txEl>
                                          </p:spTgt>
                                        </p:tgtEl>
                                        <p:attrNameLst>
                                          <p:attrName>style.visibility</p:attrName>
                                        </p:attrNameLst>
                                      </p:cBhvr>
                                      <p:to>
                                        <p:strVal val="visible"/>
                                      </p:to>
                                    </p:set>
                                    <p:anim calcmode="lin" valueType="num">
                                      <p:cBhvr additive="base">
                                        <p:cTn id="23" dur="500" fill="hold"/>
                                        <p:tgtEl>
                                          <p:spTgt spid="186163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163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61635">
                                            <p:txEl>
                                              <p:pRg st="5" end="5"/>
                                            </p:txEl>
                                          </p:spTgt>
                                        </p:tgtEl>
                                        <p:attrNameLst>
                                          <p:attrName>style.visibility</p:attrName>
                                        </p:attrNameLst>
                                      </p:cBhvr>
                                      <p:to>
                                        <p:strVal val="visible"/>
                                      </p:to>
                                    </p:set>
                                    <p:anim calcmode="lin" valueType="num">
                                      <p:cBhvr additive="base">
                                        <p:cTn id="27" dur="500" fill="hold"/>
                                        <p:tgtEl>
                                          <p:spTgt spid="186163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61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1635" grpId="0" build="allAtOnce"/>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body" idx="1"/>
          </p:nvPr>
        </p:nvSpPr>
        <p:spPr>
          <a:xfrm>
            <a:off x="0" y="0"/>
            <a:ext cx="8892480" cy="6858000"/>
          </a:xfrm>
        </p:spPr>
        <p:txBody>
          <a:bodyPr>
            <a:normAutofit/>
          </a:bodyPr>
          <a:lstStyle/>
          <a:p>
            <a:pPr eaLnBrk="1" hangingPunct="1">
              <a:buFont typeface="Wingdings" pitchFamily="2" charset="2"/>
              <a:buNone/>
            </a:pPr>
            <a:r>
              <a:rPr lang="tr-TR" b="1" dirty="0" smtClean="0">
                <a:solidFill>
                  <a:schemeClr val="accent1"/>
                </a:solidFill>
                <a:latin typeface="Comic Sans MS" pitchFamily="66" charset="0"/>
              </a:rPr>
              <a:t>16) </a:t>
            </a:r>
            <a:r>
              <a:rPr lang="tr-TR" dirty="0" smtClean="0">
                <a:latin typeface="Comic Sans MS" pitchFamily="66" charset="0"/>
              </a:rPr>
              <a:t>Her türlü arızayı ve aksamayı </a:t>
            </a:r>
            <a:r>
              <a:rPr lang="tr-TR" b="1" dirty="0" smtClean="0">
                <a:solidFill>
                  <a:srgbClr val="FF0000"/>
                </a:solidFill>
                <a:latin typeface="Comic Sans MS" pitchFamily="66" charset="0"/>
              </a:rPr>
              <a:t>DERHAL</a:t>
            </a:r>
            <a:r>
              <a:rPr lang="tr-TR" dirty="0" smtClean="0">
                <a:solidFill>
                  <a:schemeClr val="tx2"/>
                </a:solidFill>
                <a:latin typeface="Comic Sans MS" pitchFamily="66" charset="0"/>
              </a:rPr>
              <a:t>  </a:t>
            </a:r>
            <a:r>
              <a:rPr lang="tr-TR" dirty="0" smtClean="0">
                <a:latin typeface="Comic Sans MS" pitchFamily="66" charset="0"/>
              </a:rPr>
              <a:t>  yetkilisine bildirin.</a:t>
            </a:r>
          </a:p>
          <a:p>
            <a:pPr eaLnBrk="1" hangingPunct="1">
              <a:buFont typeface="Wingdings" pitchFamily="2" charset="2"/>
              <a:buNone/>
            </a:pPr>
            <a:r>
              <a:rPr lang="tr-TR" b="1" dirty="0" smtClean="0">
                <a:solidFill>
                  <a:schemeClr val="accent1"/>
                </a:solidFill>
                <a:latin typeface="Comic Sans MS" pitchFamily="66" charset="0"/>
              </a:rPr>
              <a:t>17) </a:t>
            </a:r>
            <a:r>
              <a:rPr lang="tr-TR" dirty="0" smtClean="0">
                <a:latin typeface="Comic Sans MS" pitchFamily="66" charset="0"/>
              </a:rPr>
              <a:t>İşyerinden ve çalışma sahasından </a:t>
            </a:r>
            <a:r>
              <a:rPr lang="tr-TR" b="1" dirty="0" smtClean="0">
                <a:solidFill>
                  <a:srgbClr val="FF0000"/>
                </a:solidFill>
                <a:latin typeface="Comic Sans MS" pitchFamily="66" charset="0"/>
              </a:rPr>
              <a:t>İZİNSİZ</a:t>
            </a:r>
            <a:r>
              <a:rPr lang="tr-TR" b="1" dirty="0" smtClean="0">
                <a:latin typeface="Comic Sans MS" pitchFamily="66" charset="0"/>
              </a:rPr>
              <a:t>	 </a:t>
            </a:r>
            <a:r>
              <a:rPr lang="tr-TR" dirty="0" smtClean="0">
                <a:latin typeface="Comic Sans MS" pitchFamily="66" charset="0"/>
              </a:rPr>
              <a:t>ayrılmayın.</a:t>
            </a:r>
          </a:p>
          <a:p>
            <a:pPr eaLnBrk="1" hangingPunct="1">
              <a:buFont typeface="Wingdings" pitchFamily="2" charset="2"/>
              <a:buNone/>
            </a:pPr>
            <a:r>
              <a:rPr lang="tr-TR" b="1" dirty="0" smtClean="0">
                <a:solidFill>
                  <a:schemeClr val="accent1"/>
                </a:solidFill>
                <a:latin typeface="Comic Sans MS" pitchFamily="66" charset="0"/>
              </a:rPr>
              <a:t>18) </a:t>
            </a:r>
            <a:r>
              <a:rPr lang="tr-TR" dirty="0" smtClean="0">
                <a:latin typeface="Comic Sans MS" pitchFamily="66" charset="0"/>
              </a:rPr>
              <a:t>Talimat ve uyarı levhalarının </a:t>
            </a:r>
            <a:r>
              <a:rPr lang="tr-TR" b="1" dirty="0" smtClean="0">
                <a:solidFill>
                  <a:srgbClr val="FF0000"/>
                </a:solidFill>
                <a:latin typeface="Comic Sans MS" pitchFamily="66" charset="0"/>
              </a:rPr>
              <a:t>YERLERİNİ</a:t>
            </a:r>
            <a:r>
              <a:rPr lang="tr-TR" b="1" dirty="0" smtClean="0">
                <a:solidFill>
                  <a:schemeClr val="tx2"/>
                </a:solidFill>
                <a:latin typeface="Comic Sans MS" pitchFamily="66" charset="0"/>
              </a:rPr>
              <a:t> </a:t>
            </a:r>
            <a:r>
              <a:rPr lang="tr-TR" dirty="0" smtClean="0">
                <a:latin typeface="Comic Sans MS" pitchFamily="66" charset="0"/>
              </a:rPr>
              <a:t>değiştirmeyin.</a:t>
            </a:r>
          </a:p>
          <a:p>
            <a:pPr>
              <a:lnSpc>
                <a:spcPct val="90000"/>
              </a:lnSpc>
              <a:buNone/>
            </a:pPr>
            <a:r>
              <a:rPr lang="tr-TR" b="1" dirty="0" smtClean="0">
                <a:solidFill>
                  <a:schemeClr val="accent1"/>
                </a:solidFill>
                <a:latin typeface="Comic Sans MS" pitchFamily="66" charset="0"/>
              </a:rPr>
              <a:t>19) </a:t>
            </a:r>
            <a:r>
              <a:rPr lang="tr-TR" dirty="0" smtClean="0">
                <a:latin typeface="Comic Sans MS" pitchFamily="66" charset="0"/>
              </a:rPr>
              <a:t>Makine çalışırken </a:t>
            </a:r>
            <a:r>
              <a:rPr lang="tr-TR" b="1" dirty="0" smtClean="0">
                <a:solidFill>
                  <a:srgbClr val="FF0000"/>
                </a:solidFill>
                <a:latin typeface="Comic Sans MS" pitchFamily="66" charset="0"/>
              </a:rPr>
              <a:t>ASLA</a:t>
            </a:r>
            <a:r>
              <a:rPr lang="tr-TR" b="1" dirty="0" smtClean="0">
                <a:solidFill>
                  <a:schemeClr val="tx2"/>
                </a:solidFill>
                <a:latin typeface="Comic Sans MS" pitchFamily="66" charset="0"/>
              </a:rPr>
              <a:t> </a:t>
            </a:r>
            <a:r>
              <a:rPr lang="tr-TR" dirty="0" smtClean="0">
                <a:latin typeface="Comic Sans MS" pitchFamily="66" charset="0"/>
              </a:rPr>
              <a:t>bakım ve tamirat yapmayın.</a:t>
            </a:r>
          </a:p>
          <a:p>
            <a:pPr>
              <a:lnSpc>
                <a:spcPct val="90000"/>
              </a:lnSpc>
              <a:buNone/>
            </a:pPr>
            <a:r>
              <a:rPr lang="tr-TR" b="1" dirty="0" smtClean="0">
                <a:solidFill>
                  <a:schemeClr val="accent1"/>
                </a:solidFill>
                <a:latin typeface="Comic Sans MS" pitchFamily="66" charset="0"/>
              </a:rPr>
              <a:t>20) </a:t>
            </a:r>
            <a:r>
              <a:rPr lang="tr-TR" dirty="0" smtClean="0">
                <a:latin typeface="Comic Sans MS" pitchFamily="66" charset="0"/>
              </a:rPr>
              <a:t>Çalışır durumdaki </a:t>
            </a:r>
            <a:r>
              <a:rPr lang="tr-TR" dirty="0" err="1" smtClean="0">
                <a:latin typeface="Comic Sans MS" pitchFamily="66" charset="0"/>
              </a:rPr>
              <a:t>makinayı</a:t>
            </a:r>
            <a:r>
              <a:rPr lang="tr-TR" dirty="0" smtClean="0">
                <a:latin typeface="Comic Sans MS" pitchFamily="66" charset="0"/>
              </a:rPr>
              <a:t> durdurmadan </a:t>
            </a:r>
            <a:r>
              <a:rPr lang="tr-TR" b="1" dirty="0" smtClean="0">
                <a:solidFill>
                  <a:srgbClr val="FF0000"/>
                </a:solidFill>
                <a:latin typeface="Comic Sans MS" pitchFamily="66" charset="0"/>
              </a:rPr>
              <a:t>ASLA</a:t>
            </a:r>
            <a:r>
              <a:rPr lang="tr-TR" b="1" dirty="0" smtClean="0">
                <a:latin typeface="Comic Sans MS" pitchFamily="66" charset="0"/>
              </a:rPr>
              <a:t> </a:t>
            </a:r>
            <a:r>
              <a:rPr lang="tr-TR" dirty="0" smtClean="0">
                <a:latin typeface="Comic Sans MS" pitchFamily="66" charset="0"/>
              </a:rPr>
              <a:t>yağlamayın.</a:t>
            </a:r>
          </a:p>
          <a:p>
            <a:pPr>
              <a:lnSpc>
                <a:spcPct val="90000"/>
              </a:lnSpc>
              <a:buNone/>
            </a:pPr>
            <a:r>
              <a:rPr lang="tr-TR" b="1" dirty="0" smtClean="0">
                <a:solidFill>
                  <a:schemeClr val="accent1"/>
                </a:solidFill>
                <a:latin typeface="Comic Sans MS" pitchFamily="66" charset="0"/>
              </a:rPr>
              <a:t>21) </a:t>
            </a:r>
            <a:r>
              <a:rPr lang="tr-TR" dirty="0" smtClean="0">
                <a:latin typeface="Comic Sans MS" pitchFamily="66" charset="0"/>
              </a:rPr>
              <a:t>Bakım için yerlerinden çıkarılan koruyucu parçaları yerlerine takmadan </a:t>
            </a:r>
            <a:r>
              <a:rPr lang="tr-TR" b="1" dirty="0" smtClean="0">
                <a:solidFill>
                  <a:srgbClr val="FF0000"/>
                </a:solidFill>
                <a:latin typeface="Comic Sans MS" pitchFamily="66" charset="0"/>
              </a:rPr>
              <a:t>ASLA</a:t>
            </a:r>
            <a:r>
              <a:rPr lang="tr-TR" b="1" dirty="0" smtClean="0">
                <a:latin typeface="Comic Sans MS" pitchFamily="66" charset="0"/>
              </a:rPr>
              <a:t> </a:t>
            </a:r>
            <a:r>
              <a:rPr lang="tr-TR" dirty="0" err="1" smtClean="0">
                <a:latin typeface="Comic Sans MS" pitchFamily="66" charset="0"/>
              </a:rPr>
              <a:t>makinayı</a:t>
            </a:r>
            <a:r>
              <a:rPr lang="tr-TR" dirty="0" smtClean="0">
                <a:latin typeface="Comic Sans MS" pitchFamily="66" charset="0"/>
              </a:rPr>
              <a:t> çalıştırmayın.</a:t>
            </a:r>
          </a:p>
          <a:p>
            <a:pPr>
              <a:lnSpc>
                <a:spcPct val="90000"/>
              </a:lnSpc>
              <a:buNone/>
            </a:pPr>
            <a:r>
              <a:rPr lang="tr-TR" b="1" dirty="0" smtClean="0">
                <a:solidFill>
                  <a:schemeClr val="accent1"/>
                </a:solidFill>
                <a:latin typeface="Comic Sans MS" pitchFamily="66" charset="0"/>
              </a:rPr>
              <a:t>22) </a:t>
            </a:r>
            <a:r>
              <a:rPr lang="tr-TR" dirty="0" smtClean="0">
                <a:latin typeface="Comic Sans MS" pitchFamily="66" charset="0"/>
              </a:rPr>
              <a:t>”Arızalı” ve “Tamirat Var” levhası asılı kısımlara </a:t>
            </a:r>
            <a:r>
              <a:rPr lang="tr-TR" b="1" dirty="0" smtClean="0">
                <a:solidFill>
                  <a:srgbClr val="FF0000"/>
                </a:solidFill>
                <a:latin typeface="Comic Sans MS" pitchFamily="66" charset="0"/>
              </a:rPr>
              <a:t>ASLA</a:t>
            </a:r>
            <a:r>
              <a:rPr lang="tr-TR" dirty="0" smtClean="0">
                <a:solidFill>
                  <a:srgbClr val="FF0000"/>
                </a:solidFill>
                <a:latin typeface="Comic Sans MS" pitchFamily="66" charset="0"/>
              </a:rPr>
              <a:t> </a:t>
            </a:r>
            <a:r>
              <a:rPr lang="tr-TR" dirty="0" smtClean="0">
                <a:latin typeface="Comic Sans MS" pitchFamily="66" charset="0"/>
              </a:rPr>
              <a:t>dokunmayın.</a:t>
            </a:r>
          </a:p>
          <a:p>
            <a:pPr>
              <a:lnSpc>
                <a:spcPct val="90000"/>
              </a:lnSpc>
              <a:buNone/>
            </a:pPr>
            <a:r>
              <a:rPr lang="tr-TR" b="1" dirty="0" smtClean="0">
                <a:solidFill>
                  <a:schemeClr val="accent1"/>
                </a:solidFill>
                <a:latin typeface="Comic Sans MS" pitchFamily="66" charset="0"/>
              </a:rPr>
              <a:t>23) </a:t>
            </a:r>
            <a:r>
              <a:rPr lang="tr-TR" dirty="0" smtClean="0">
                <a:latin typeface="Comic Sans MS" pitchFamily="66" charset="0"/>
              </a:rPr>
              <a:t>Arızalı takım ve malzemeyi </a:t>
            </a:r>
            <a:r>
              <a:rPr lang="tr-TR" b="1" dirty="0" smtClean="0">
                <a:solidFill>
                  <a:srgbClr val="FF0000"/>
                </a:solidFill>
                <a:latin typeface="Comic Sans MS" pitchFamily="66" charset="0"/>
              </a:rPr>
              <a:t>ASLA</a:t>
            </a:r>
            <a:r>
              <a:rPr lang="tr-TR" b="1" dirty="0" smtClean="0">
                <a:solidFill>
                  <a:schemeClr val="tx2"/>
                </a:solidFill>
                <a:latin typeface="Comic Sans MS" pitchFamily="66" charset="0"/>
              </a:rPr>
              <a:t> </a:t>
            </a:r>
            <a:r>
              <a:rPr lang="tr-TR" dirty="0" smtClean="0">
                <a:latin typeface="Comic Sans MS" pitchFamily="66" charset="0"/>
              </a:rPr>
              <a:t>kullanmayın.</a:t>
            </a:r>
          </a:p>
          <a:p>
            <a:pPr>
              <a:lnSpc>
                <a:spcPct val="90000"/>
              </a:lnSpc>
              <a:buNone/>
            </a:pPr>
            <a:r>
              <a:rPr lang="tr-TR" b="1" dirty="0" smtClean="0">
                <a:solidFill>
                  <a:schemeClr val="accent1"/>
                </a:solidFill>
                <a:latin typeface="Comic Sans MS" pitchFamily="66" charset="0"/>
              </a:rPr>
              <a:t>24) </a:t>
            </a:r>
            <a:r>
              <a:rPr lang="tr-TR" dirty="0" smtClean="0">
                <a:latin typeface="Comic Sans MS" pitchFamily="66" charset="0"/>
              </a:rPr>
              <a:t>İşyerine çalışmayanların girmesi yasak</a:t>
            </a:r>
            <a:r>
              <a:rPr lang="tr-TR" b="1" dirty="0" smtClean="0">
                <a:latin typeface="Comic Sans MS" pitchFamily="66" charset="0"/>
              </a:rPr>
              <a:t> </a:t>
            </a:r>
            <a:r>
              <a:rPr lang="tr-TR" dirty="0" smtClean="0">
                <a:latin typeface="Comic Sans MS" pitchFamily="66" charset="0"/>
              </a:rPr>
              <a:t>olduğundan,işyerine misafir ve diğer şahısları </a:t>
            </a:r>
            <a:r>
              <a:rPr lang="tr-TR" b="1" dirty="0" smtClean="0">
                <a:solidFill>
                  <a:srgbClr val="FF0000"/>
                </a:solidFill>
                <a:latin typeface="Comic Sans MS" pitchFamily="66" charset="0"/>
              </a:rPr>
              <a:t>ASLA</a:t>
            </a:r>
            <a:r>
              <a:rPr lang="tr-TR" dirty="0" smtClean="0">
                <a:latin typeface="Comic Sans MS" pitchFamily="66" charset="0"/>
              </a:rPr>
              <a:t> kabul etmeyin.</a:t>
            </a:r>
          </a:p>
          <a:p>
            <a:pPr>
              <a:lnSpc>
                <a:spcPct val="90000"/>
              </a:lnSpc>
              <a:buNone/>
            </a:pPr>
            <a:endParaRPr lang="tr-TR" dirty="0" smtClean="0">
              <a:latin typeface="Comic Sans MS" pitchFamily="66" charset="0"/>
            </a:endParaRPr>
          </a:p>
          <a:p>
            <a:pPr eaLnBrk="1" hangingPunct="1">
              <a:buFont typeface="Wingdings" pitchFamily="2" charset="2"/>
              <a:buNone/>
            </a:pPr>
            <a:endParaRPr lang="tr-TR" dirty="0" smtClean="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3314">
                                            <p:txEl>
                                              <p:pRg st="0" end="0"/>
                                            </p:txEl>
                                          </p:spTgt>
                                        </p:tgtEl>
                                        <p:attrNameLst>
                                          <p:attrName>style.visibility</p:attrName>
                                        </p:attrNameLst>
                                      </p:cBhvr>
                                      <p:to>
                                        <p:strVal val="visible"/>
                                      </p:to>
                                    </p:set>
                                    <p:anim calcmode="lin" valueType="num">
                                      <p:cBhvr additive="base">
                                        <p:cTn id="7" dur="500" fill="hold"/>
                                        <p:tgtEl>
                                          <p:spTgt spid="65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3314">
                                            <p:txEl>
                                              <p:pRg st="1" end="1"/>
                                            </p:txEl>
                                          </p:spTgt>
                                        </p:tgtEl>
                                        <p:attrNameLst>
                                          <p:attrName>style.visibility</p:attrName>
                                        </p:attrNameLst>
                                      </p:cBhvr>
                                      <p:to>
                                        <p:strVal val="visible"/>
                                      </p:to>
                                    </p:set>
                                    <p:anim calcmode="lin" valueType="num">
                                      <p:cBhvr additive="base">
                                        <p:cTn id="13" dur="500" fill="hold"/>
                                        <p:tgtEl>
                                          <p:spTgt spid="65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3314">
                                            <p:txEl>
                                              <p:pRg st="2" end="2"/>
                                            </p:txEl>
                                          </p:spTgt>
                                        </p:tgtEl>
                                        <p:attrNameLst>
                                          <p:attrName>style.visibility</p:attrName>
                                        </p:attrNameLst>
                                      </p:cBhvr>
                                      <p:to>
                                        <p:strVal val="visible"/>
                                      </p:to>
                                    </p:set>
                                    <p:anim calcmode="lin" valueType="num">
                                      <p:cBhvr additive="base">
                                        <p:cTn id="19" dur="500" fill="hold"/>
                                        <p:tgtEl>
                                          <p:spTgt spid="65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3314">
                                            <p:txEl>
                                              <p:pRg st="3" end="3"/>
                                            </p:txEl>
                                          </p:spTgt>
                                        </p:tgtEl>
                                        <p:attrNameLst>
                                          <p:attrName>style.visibility</p:attrName>
                                        </p:attrNameLst>
                                      </p:cBhvr>
                                      <p:to>
                                        <p:strVal val="visible"/>
                                      </p:to>
                                    </p:set>
                                    <p:anim calcmode="lin" valueType="num">
                                      <p:cBhvr additive="base">
                                        <p:cTn id="25" dur="500" fill="hold"/>
                                        <p:tgtEl>
                                          <p:spTgt spid="65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3314">
                                            <p:txEl>
                                              <p:pRg st="4" end="4"/>
                                            </p:txEl>
                                          </p:spTgt>
                                        </p:tgtEl>
                                        <p:attrNameLst>
                                          <p:attrName>style.visibility</p:attrName>
                                        </p:attrNameLst>
                                      </p:cBhvr>
                                      <p:to>
                                        <p:strVal val="visible"/>
                                      </p:to>
                                    </p:set>
                                    <p:anim calcmode="lin" valueType="num">
                                      <p:cBhvr additive="base">
                                        <p:cTn id="31" dur="500" fill="hold"/>
                                        <p:tgtEl>
                                          <p:spTgt spid="65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3314">
                                            <p:txEl>
                                              <p:pRg st="5" end="5"/>
                                            </p:txEl>
                                          </p:spTgt>
                                        </p:tgtEl>
                                        <p:attrNameLst>
                                          <p:attrName>style.visibility</p:attrName>
                                        </p:attrNameLst>
                                      </p:cBhvr>
                                      <p:to>
                                        <p:strVal val="visible"/>
                                      </p:to>
                                    </p:set>
                                    <p:anim calcmode="lin" valueType="num">
                                      <p:cBhvr additive="base">
                                        <p:cTn id="37" dur="500" fill="hold"/>
                                        <p:tgtEl>
                                          <p:spTgt spid="65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3314">
                                            <p:txEl>
                                              <p:pRg st="6" end="6"/>
                                            </p:txEl>
                                          </p:spTgt>
                                        </p:tgtEl>
                                        <p:attrNameLst>
                                          <p:attrName>style.visibility</p:attrName>
                                        </p:attrNameLst>
                                      </p:cBhvr>
                                      <p:to>
                                        <p:strVal val="visible"/>
                                      </p:to>
                                    </p:set>
                                    <p:anim calcmode="lin" valueType="num">
                                      <p:cBhvr additive="base">
                                        <p:cTn id="43" dur="500" fill="hold"/>
                                        <p:tgtEl>
                                          <p:spTgt spid="6533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33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53314">
                                            <p:txEl>
                                              <p:pRg st="7" end="7"/>
                                            </p:txEl>
                                          </p:spTgt>
                                        </p:tgtEl>
                                        <p:attrNameLst>
                                          <p:attrName>style.visibility</p:attrName>
                                        </p:attrNameLst>
                                      </p:cBhvr>
                                      <p:to>
                                        <p:strVal val="visible"/>
                                      </p:to>
                                    </p:set>
                                    <p:anim calcmode="lin" valueType="num">
                                      <p:cBhvr additive="base">
                                        <p:cTn id="49" dur="500" fill="hold"/>
                                        <p:tgtEl>
                                          <p:spTgt spid="6533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533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3314">
                                            <p:txEl>
                                              <p:pRg st="8" end="8"/>
                                            </p:txEl>
                                          </p:spTgt>
                                        </p:tgtEl>
                                        <p:attrNameLst>
                                          <p:attrName>style.visibility</p:attrName>
                                        </p:attrNameLst>
                                      </p:cBhvr>
                                      <p:to>
                                        <p:strVal val="visible"/>
                                      </p:to>
                                    </p:set>
                                    <p:anim calcmode="lin" valueType="num">
                                      <p:cBhvr additive="base">
                                        <p:cTn id="55" dur="500" fill="hold"/>
                                        <p:tgtEl>
                                          <p:spTgt spid="65331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533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4" grpId="0" build="p"/>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4594" name="Picture 2"/>
          <p:cNvPicPr>
            <a:picLocks noGrp="1" noChangeAspect="1" noChangeArrowheads="1"/>
          </p:cNvPicPr>
          <p:nvPr>
            <p:ph sz="half" idx="1"/>
          </p:nvPr>
        </p:nvPicPr>
        <p:blipFill>
          <a:blip r:embed="rId3" cstate="print"/>
          <a:srcRect/>
          <a:stretch>
            <a:fillRect/>
          </a:stretch>
        </p:blipFill>
        <p:spPr>
          <a:xfrm>
            <a:off x="0" y="0"/>
            <a:ext cx="4572000" cy="6858000"/>
          </a:xfrm>
          <a:noFill/>
        </p:spPr>
      </p:pic>
      <p:pic>
        <p:nvPicPr>
          <p:cNvPr id="1134595" name="Picture 3"/>
          <p:cNvPicPr>
            <a:picLocks noGrp="1" noChangeAspect="1" noChangeArrowheads="1"/>
          </p:cNvPicPr>
          <p:nvPr>
            <p:ph sz="half" idx="2"/>
          </p:nvPr>
        </p:nvPicPr>
        <p:blipFill>
          <a:blip r:embed="rId4" cstate="print"/>
          <a:srcRect/>
          <a:stretch>
            <a:fillRect/>
          </a:stretch>
        </p:blipFill>
        <p:spPr>
          <a:xfrm>
            <a:off x="4572000" y="0"/>
            <a:ext cx="4572000" cy="6858000"/>
          </a:xfrm>
          <a:noFill/>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34594"/>
                                        </p:tgtEl>
                                        <p:attrNameLst>
                                          <p:attrName>style.visibility</p:attrName>
                                        </p:attrNameLst>
                                      </p:cBhvr>
                                      <p:to>
                                        <p:strVal val="visible"/>
                                      </p:to>
                                    </p:set>
                                    <p:animEffect transition="in" filter="wipe(up)">
                                      <p:cBhvr>
                                        <p:cTn id="7" dur="500"/>
                                        <p:tgtEl>
                                          <p:spTgt spid="1134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34595"/>
                                        </p:tgtEl>
                                        <p:attrNameLst>
                                          <p:attrName>style.visibility</p:attrName>
                                        </p:attrNameLst>
                                      </p:cBhvr>
                                      <p:to>
                                        <p:strVal val="visible"/>
                                      </p:to>
                                    </p:set>
                                    <p:animEffect transition="in" filter="wipe(up)">
                                      <p:cBhvr>
                                        <p:cTn id="12" dur="500"/>
                                        <p:tgtEl>
                                          <p:spTgt spid="113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0" name="Picture 2" descr="Resim2-1"/>
          <p:cNvPicPr>
            <a:picLocks noChangeAspect="1" noChangeArrowheads="1"/>
          </p:cNvPicPr>
          <p:nvPr/>
        </p:nvPicPr>
        <p:blipFill>
          <a:blip r:embed="rId3" cstate="print"/>
          <a:srcRect/>
          <a:stretch>
            <a:fillRect/>
          </a:stretch>
        </p:blipFill>
        <p:spPr bwMode="auto">
          <a:xfrm>
            <a:off x="0" y="0"/>
            <a:ext cx="9323388" cy="6858000"/>
          </a:xfrm>
          <a:prstGeom prst="rect">
            <a:avLst/>
          </a:prstGeom>
          <a:noFill/>
          <a:ln w="9525">
            <a:noFill/>
            <a:miter lim="800000"/>
            <a:headEnd/>
            <a:tailEnd/>
          </a:ln>
        </p:spPr>
      </p:pic>
      <p:sp>
        <p:nvSpPr>
          <p:cNvPr id="657411" name="Text Box 3"/>
          <p:cNvSpPr txBox="1">
            <a:spLocks noChangeArrowheads="1"/>
          </p:cNvSpPr>
          <p:nvPr/>
        </p:nvSpPr>
        <p:spPr bwMode="auto">
          <a:xfrm>
            <a:off x="827584" y="548680"/>
            <a:ext cx="7272808" cy="646331"/>
          </a:xfrm>
          <a:prstGeom prst="rect">
            <a:avLst/>
          </a:prstGeom>
          <a:noFill/>
          <a:ln w="9525">
            <a:noFill/>
            <a:miter lim="800000"/>
            <a:headEnd/>
            <a:tailEnd/>
          </a:ln>
        </p:spPr>
        <p:txBody>
          <a:bodyPr wrap="square">
            <a:spAutoFit/>
          </a:bodyPr>
          <a:lstStyle/>
          <a:p>
            <a:pPr>
              <a:spcBef>
                <a:spcPct val="50000"/>
              </a:spcBef>
            </a:pPr>
            <a:r>
              <a:rPr lang="tr-TR" sz="3600" dirty="0" smtClean="0">
                <a:solidFill>
                  <a:schemeClr val="accent2"/>
                </a:solidFill>
                <a:latin typeface="Comic Sans MS" pitchFamily="66" charset="0"/>
              </a:rPr>
              <a:t>İlkyardım </a:t>
            </a:r>
            <a:r>
              <a:rPr lang="tr-TR" sz="3600" dirty="0">
                <a:solidFill>
                  <a:schemeClr val="accent2"/>
                </a:solidFill>
                <a:latin typeface="Comic Sans MS" pitchFamily="66" charset="0"/>
              </a:rPr>
              <a:t>ve </a:t>
            </a:r>
            <a:r>
              <a:rPr lang="tr-TR" sz="3600" dirty="0" smtClean="0">
                <a:solidFill>
                  <a:schemeClr val="accent2"/>
                </a:solidFill>
                <a:latin typeface="Comic Sans MS" pitchFamily="66" charset="0"/>
              </a:rPr>
              <a:t>Kurtarma</a:t>
            </a:r>
            <a:endParaRPr lang="tr-TR" sz="3600"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anim calcmode="lin" valueType="num">
                                      <p:cBhvr additive="base">
                                        <p:cTn id="7" dur="500" fill="hold"/>
                                        <p:tgtEl>
                                          <p:spTgt spid="65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0" name="Rectangle 2"/>
          <p:cNvSpPr>
            <a:spLocks noGrp="1" noChangeArrowheads="1"/>
          </p:cNvSpPr>
          <p:nvPr>
            <p:ph type="title" idx="4294967295"/>
          </p:nvPr>
        </p:nvSpPr>
        <p:spPr>
          <a:xfrm>
            <a:off x="2352675" y="622300"/>
            <a:ext cx="5072063" cy="677863"/>
          </a:xfrm>
        </p:spPr>
        <p:txBody>
          <a:bodyPr anchor="b"/>
          <a:lstStyle/>
          <a:p>
            <a:pPr eaLnBrk="1" hangingPunct="1"/>
            <a:r>
              <a:rPr lang="tr-TR" sz="2800" b="1" dirty="0" smtClean="0">
                <a:solidFill>
                  <a:schemeClr val="accent2"/>
                </a:solidFill>
                <a:latin typeface="Comic Sans MS" pitchFamily="66" charset="0"/>
              </a:rPr>
              <a:t>İLK YARDIMIN TANIMI</a:t>
            </a:r>
          </a:p>
        </p:txBody>
      </p:sp>
      <p:sp>
        <p:nvSpPr>
          <p:cNvPr id="659461" name="Rectangle 3"/>
          <p:cNvSpPr>
            <a:spLocks noGrp="1" noChangeArrowheads="1"/>
          </p:cNvSpPr>
          <p:nvPr>
            <p:ph type="body" sz="half" idx="4294967295"/>
          </p:nvPr>
        </p:nvSpPr>
        <p:spPr>
          <a:xfrm>
            <a:off x="323850" y="1484784"/>
            <a:ext cx="8208590" cy="4608041"/>
          </a:xfrm>
        </p:spPr>
        <p:txBody>
          <a:bodyPr>
            <a:noAutofit/>
          </a:bodyPr>
          <a:lstStyle/>
          <a:p>
            <a:pPr marL="88900" indent="0">
              <a:lnSpc>
                <a:spcPct val="150000"/>
              </a:lnSpc>
              <a:buFont typeface="Wingdings" pitchFamily="2" charset="2"/>
              <a:buChar char="v"/>
            </a:pPr>
            <a:endParaRPr lang="tr-TR" dirty="0" smtClean="0">
              <a:latin typeface="Comic Sans MS" pitchFamily="66" charset="0"/>
            </a:endParaRPr>
          </a:p>
          <a:p>
            <a:pPr marL="88900" indent="0" algn="just" eaLnBrk="1" hangingPunct="1">
              <a:lnSpc>
                <a:spcPct val="150000"/>
              </a:lnSpc>
              <a:buFont typeface="Wingdings" pitchFamily="2" charset="2"/>
              <a:buChar char="v"/>
            </a:pPr>
            <a:r>
              <a:rPr lang="tr-TR" dirty="0" smtClean="0">
                <a:latin typeface="Comic Sans MS" pitchFamily="66" charset="0"/>
              </a:rPr>
              <a:t>Herhangi bir kaza ya da yaşamı tehlikeye düşüren bir durumda, sağlık görevlilerinin tıbbi yardımı sağlanıncaya kadar, hayatın kurtarılması yada </a:t>
            </a:r>
            <a:r>
              <a:rPr lang="tr-TR" dirty="0" smtClean="0">
                <a:solidFill>
                  <a:srgbClr val="FF0000"/>
                </a:solidFill>
                <a:latin typeface="Comic Sans MS" pitchFamily="66" charset="0"/>
              </a:rPr>
              <a:t>DURUMUN DAHA KÖTÜYE GİTMESİNİ</a:t>
            </a:r>
            <a:r>
              <a:rPr lang="tr-TR" dirty="0" smtClean="0">
                <a:latin typeface="Comic Sans MS" pitchFamily="66" charset="0"/>
              </a:rPr>
              <a:t> önleyebilmek amacıyla, </a:t>
            </a:r>
            <a:r>
              <a:rPr lang="tr-TR" dirty="0" smtClean="0">
                <a:solidFill>
                  <a:srgbClr val="FF0000"/>
                </a:solidFill>
                <a:latin typeface="Comic Sans MS" pitchFamily="66" charset="0"/>
              </a:rPr>
              <a:t>OLAY YERİNDE</a:t>
            </a:r>
            <a:r>
              <a:rPr lang="tr-TR" dirty="0" smtClean="0">
                <a:latin typeface="Comic Sans MS" pitchFamily="66" charset="0"/>
              </a:rPr>
              <a:t>, tıbbi araç gereç aranmaksızın, </a:t>
            </a:r>
            <a:r>
              <a:rPr lang="tr-TR" dirty="0" smtClean="0">
                <a:solidFill>
                  <a:srgbClr val="FF0000"/>
                </a:solidFill>
                <a:latin typeface="Comic Sans MS" pitchFamily="66" charset="0"/>
              </a:rPr>
              <a:t>MEVCUT ARAÇ VE GEREKÇELERLE </a:t>
            </a:r>
            <a:r>
              <a:rPr lang="tr-TR" dirty="0" smtClean="0">
                <a:latin typeface="Comic Sans MS" pitchFamily="66" charset="0"/>
              </a:rPr>
              <a:t>yapılan </a:t>
            </a:r>
            <a:r>
              <a:rPr lang="tr-TR" dirty="0" smtClean="0">
                <a:solidFill>
                  <a:srgbClr val="FF0000"/>
                </a:solidFill>
                <a:latin typeface="Comic Sans MS" pitchFamily="66" charset="0"/>
              </a:rPr>
              <a:t>İLAÇSIZ</a:t>
            </a:r>
            <a:r>
              <a:rPr lang="tr-TR" dirty="0" smtClean="0">
                <a:latin typeface="Comic Sans MS" pitchFamily="66" charset="0"/>
              </a:rPr>
              <a:t> uygulamalardır. </a:t>
            </a:r>
            <a:endParaRPr lang="tr-TR" i="1" dirty="0" smtClean="0">
              <a:latin typeface="Comic Sans MS" pitchFamily="66" charset="0"/>
            </a:endParaRPr>
          </a:p>
          <a:p>
            <a:pPr marL="88900" indent="0" algn="ctr">
              <a:lnSpc>
                <a:spcPct val="150000"/>
              </a:lnSpc>
              <a:buFont typeface="Wingdings" pitchFamily="2" charset="2"/>
              <a:buChar char="v"/>
            </a:pPr>
            <a:endParaRPr lang="tr-TR" dirty="0" smtClean="0">
              <a:solidFill>
                <a:srgbClr val="FF1F1F"/>
              </a:solidFill>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9461">
                                            <p:txEl>
                                              <p:pRg st="1" end="1"/>
                                            </p:txEl>
                                          </p:spTgt>
                                        </p:tgtEl>
                                        <p:attrNameLst>
                                          <p:attrName>style.visibility</p:attrName>
                                        </p:attrNameLst>
                                      </p:cBhvr>
                                      <p:to>
                                        <p:strVal val="visible"/>
                                      </p:to>
                                    </p:set>
                                    <p:anim calcmode="lin" valueType="num">
                                      <p:cBhvr additive="base">
                                        <p:cTn id="7" dur="500" fill="hold"/>
                                        <p:tgtEl>
                                          <p:spTgt spid="6594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946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1"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6" name="Rectangle 3"/>
          <p:cNvSpPr>
            <a:spLocks noGrp="1" noChangeArrowheads="1"/>
          </p:cNvSpPr>
          <p:nvPr>
            <p:ph type="body" sz="half" idx="4294967295"/>
          </p:nvPr>
        </p:nvSpPr>
        <p:spPr>
          <a:xfrm>
            <a:off x="179513" y="1772816"/>
            <a:ext cx="8678738" cy="4752528"/>
          </a:xfrm>
        </p:spPr>
        <p:txBody>
          <a:bodyPr/>
          <a:lstStyle/>
          <a:p>
            <a:pPr marL="88900" indent="0" eaLnBrk="1" hangingPunct="1">
              <a:lnSpc>
                <a:spcPct val="150000"/>
              </a:lnSpc>
              <a:buFont typeface="Wingdings" pitchFamily="2" charset="2"/>
              <a:buChar char="v"/>
            </a:pPr>
            <a:r>
              <a:rPr lang="tr-TR" dirty="0" smtClean="0">
                <a:latin typeface="Comic Sans MS" pitchFamily="66" charset="0"/>
              </a:rPr>
              <a:t> Yaşam fonksiyonlarının sürdürülmesini  sağlamak,</a:t>
            </a:r>
          </a:p>
          <a:p>
            <a:pPr marL="88900" indent="0" eaLnBrk="1" hangingPunct="1">
              <a:lnSpc>
                <a:spcPct val="150000"/>
              </a:lnSpc>
              <a:buFont typeface="Wingdings" pitchFamily="2" charset="2"/>
              <a:buChar char="v"/>
            </a:pPr>
            <a:r>
              <a:rPr lang="tr-TR" dirty="0" smtClean="0">
                <a:latin typeface="Comic Sans MS" pitchFamily="66" charset="0"/>
              </a:rPr>
              <a:t> Hasta/yaralının durumunun kötüleşmesini engellemek,</a:t>
            </a:r>
          </a:p>
          <a:p>
            <a:pPr marL="88900" indent="0" eaLnBrk="1" hangingPunct="1">
              <a:lnSpc>
                <a:spcPct val="150000"/>
              </a:lnSpc>
              <a:buFont typeface="Wingdings" pitchFamily="2" charset="2"/>
              <a:buChar char="v"/>
            </a:pPr>
            <a:r>
              <a:rPr lang="tr-TR" dirty="0" smtClean="0">
                <a:latin typeface="Comic Sans MS" pitchFamily="66" charset="0"/>
              </a:rPr>
              <a:t> İyileşmeyi kolaylaştırmak. </a:t>
            </a:r>
          </a:p>
        </p:txBody>
      </p:sp>
      <p:sp>
        <p:nvSpPr>
          <p:cNvPr id="663557" name="Rectangle 2"/>
          <p:cNvSpPr>
            <a:spLocks noGrp="1" noChangeArrowheads="1"/>
          </p:cNvSpPr>
          <p:nvPr>
            <p:ph type="title" idx="4294967295"/>
          </p:nvPr>
        </p:nvSpPr>
        <p:spPr/>
        <p:txBody>
          <a:bodyPr anchor="b">
            <a:normAutofit/>
          </a:bodyPr>
          <a:lstStyle/>
          <a:p>
            <a:pPr algn="ctr" eaLnBrk="1" hangingPunct="1"/>
            <a:r>
              <a:rPr lang="tr-TR" sz="2800" b="1" dirty="0" smtClean="0">
                <a:solidFill>
                  <a:schemeClr val="accent2"/>
                </a:solidFill>
                <a:latin typeface="Comic Sans MS" pitchFamily="66" charset="0"/>
              </a:rPr>
              <a:t>İLKYARDIMIN ÖNCELİKLİ</a:t>
            </a:r>
            <a:br>
              <a:rPr lang="tr-TR" sz="2800" b="1" dirty="0" smtClean="0">
                <a:solidFill>
                  <a:schemeClr val="accent2"/>
                </a:solidFill>
                <a:latin typeface="Comic Sans MS" pitchFamily="66" charset="0"/>
              </a:rPr>
            </a:br>
            <a:r>
              <a:rPr lang="tr-TR" sz="2800" b="1" dirty="0" smtClean="0">
                <a:solidFill>
                  <a:schemeClr val="accent2"/>
                </a:solidFill>
                <a:latin typeface="Comic Sans MS" pitchFamily="66" charset="0"/>
              </a:rPr>
              <a:t> AMAÇLARI</a:t>
            </a:r>
            <a:r>
              <a:rPr lang="tr-TR" sz="2800" dirty="0" smtClean="0">
                <a:solidFill>
                  <a:schemeClr val="accent2"/>
                </a:solidFill>
                <a:latin typeface="Comic Sans MS" pitchFamily="66" charset="0"/>
              </a:rPr>
              <a:t> </a:t>
            </a:r>
          </a:p>
        </p:txBody>
      </p:sp>
      <p:pic>
        <p:nvPicPr>
          <p:cNvPr id="6" name="Picture 3" descr="1-2-R-A"/>
          <p:cNvPicPr>
            <a:picLocks noChangeAspect="1" noChangeArrowheads="1"/>
          </p:cNvPicPr>
          <p:nvPr/>
        </p:nvPicPr>
        <p:blipFill>
          <a:blip r:embed="rId2" cstate="print"/>
          <a:srcRect/>
          <a:stretch>
            <a:fillRect/>
          </a:stretch>
        </p:blipFill>
        <p:spPr bwMode="auto">
          <a:xfrm>
            <a:off x="4211960" y="3645024"/>
            <a:ext cx="3816424" cy="2852936"/>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4578" name="Rectangle 2"/>
          <p:cNvSpPr>
            <a:spLocks noGrp="1" noChangeArrowheads="1"/>
          </p:cNvSpPr>
          <p:nvPr>
            <p:ph type="title" idx="4294967295"/>
          </p:nvPr>
        </p:nvSpPr>
        <p:spPr>
          <a:xfrm>
            <a:off x="1157288" y="357188"/>
            <a:ext cx="7080250" cy="1003300"/>
          </a:xfrm>
        </p:spPr>
        <p:txBody>
          <a:bodyPr anchor="b">
            <a:normAutofit/>
          </a:bodyPr>
          <a:lstStyle/>
          <a:p>
            <a:pPr algn="ctr" eaLnBrk="1" hangingPunct="1"/>
            <a:r>
              <a:rPr lang="tr-TR" sz="2800" b="1" dirty="0" smtClean="0">
                <a:solidFill>
                  <a:schemeClr val="accent2"/>
                </a:solidFill>
                <a:latin typeface="Comic Sans MS" pitchFamily="66" charset="0"/>
              </a:rPr>
              <a:t>İLKYARDIMIN TEMEL</a:t>
            </a:r>
            <a:br>
              <a:rPr lang="tr-TR" sz="2800" b="1" dirty="0" smtClean="0">
                <a:solidFill>
                  <a:schemeClr val="accent2"/>
                </a:solidFill>
                <a:latin typeface="Comic Sans MS" pitchFamily="66" charset="0"/>
              </a:rPr>
            </a:br>
            <a:r>
              <a:rPr lang="tr-TR" sz="2800" b="1" dirty="0" smtClean="0">
                <a:solidFill>
                  <a:schemeClr val="accent2"/>
                </a:solidFill>
                <a:latin typeface="Comic Sans MS" pitchFamily="66" charset="0"/>
              </a:rPr>
              <a:t> UYGULAMALARI</a:t>
            </a:r>
            <a:r>
              <a:rPr lang="tr-TR" sz="2800" dirty="0" smtClean="0">
                <a:solidFill>
                  <a:schemeClr val="accent2"/>
                </a:solidFill>
                <a:latin typeface="Comic Sans MS" pitchFamily="66" charset="0"/>
              </a:rPr>
              <a:t> </a:t>
            </a:r>
          </a:p>
        </p:txBody>
      </p:sp>
      <p:sp>
        <p:nvSpPr>
          <p:cNvPr id="664579" name="Rectangle 3"/>
          <p:cNvSpPr>
            <a:spLocks noGrp="1" noChangeArrowheads="1"/>
          </p:cNvSpPr>
          <p:nvPr>
            <p:ph type="body" idx="4294967295"/>
          </p:nvPr>
        </p:nvSpPr>
        <p:spPr>
          <a:xfrm>
            <a:off x="925513" y="1773238"/>
            <a:ext cx="7483475" cy="3197225"/>
          </a:xfrm>
          <a:noFill/>
        </p:spPr>
        <p:txBody>
          <a:bodyPr/>
          <a:lstStyle/>
          <a:p>
            <a:pPr eaLnBrk="1" hangingPunct="1">
              <a:buFont typeface="Wingdings" pitchFamily="2" charset="2"/>
              <a:buChar char="v"/>
            </a:pPr>
            <a:r>
              <a:rPr lang="tr-TR" dirty="0" smtClean="0">
                <a:latin typeface="Comic Sans MS" pitchFamily="66" charset="0"/>
              </a:rPr>
              <a:t>  İlkyardım temel uygulamaları; </a:t>
            </a:r>
          </a:p>
          <a:p>
            <a:pPr eaLnBrk="1" hangingPunct="1">
              <a:buFont typeface="Wingdings" pitchFamily="2" charset="2"/>
              <a:buChar char="v"/>
            </a:pPr>
            <a:r>
              <a:rPr lang="tr-TR" b="1" dirty="0" smtClean="0">
                <a:solidFill>
                  <a:srgbClr val="FC0404"/>
                </a:solidFill>
                <a:latin typeface="Comic Sans MS" pitchFamily="66" charset="0"/>
              </a:rPr>
              <a:t>K</a:t>
            </a:r>
            <a:r>
              <a:rPr lang="tr-TR" b="1" dirty="0" smtClean="0">
                <a:latin typeface="Comic Sans MS" pitchFamily="66" charset="0"/>
              </a:rPr>
              <a:t>oruma, </a:t>
            </a:r>
          </a:p>
          <a:p>
            <a:pPr eaLnBrk="1" hangingPunct="1">
              <a:buFont typeface="Wingdings" pitchFamily="2" charset="2"/>
              <a:buChar char="v"/>
            </a:pPr>
            <a:r>
              <a:rPr lang="tr-TR" b="1" dirty="0" smtClean="0">
                <a:solidFill>
                  <a:srgbClr val="FC0404"/>
                </a:solidFill>
                <a:latin typeface="Comic Sans MS" pitchFamily="66" charset="0"/>
              </a:rPr>
              <a:t>B</a:t>
            </a:r>
            <a:r>
              <a:rPr lang="tr-TR" b="1" dirty="0" smtClean="0">
                <a:latin typeface="Comic Sans MS" pitchFamily="66" charset="0"/>
              </a:rPr>
              <a:t>ildirme, </a:t>
            </a:r>
          </a:p>
          <a:p>
            <a:pPr eaLnBrk="1" hangingPunct="1">
              <a:buFont typeface="Wingdings" pitchFamily="2" charset="2"/>
              <a:buChar char="v"/>
            </a:pPr>
            <a:r>
              <a:rPr lang="tr-TR" b="1" dirty="0" smtClean="0">
                <a:solidFill>
                  <a:srgbClr val="FC0404"/>
                </a:solidFill>
                <a:latin typeface="Comic Sans MS" pitchFamily="66" charset="0"/>
              </a:rPr>
              <a:t>K</a:t>
            </a:r>
            <a:r>
              <a:rPr lang="tr-TR" b="1" dirty="0" smtClean="0">
                <a:latin typeface="Comic Sans MS" pitchFamily="66" charset="0"/>
              </a:rPr>
              <a:t>urtarma</a:t>
            </a:r>
            <a:r>
              <a:rPr lang="tr-TR" dirty="0" smtClean="0">
                <a:latin typeface="Comic Sans MS" pitchFamily="66" charset="0"/>
              </a:rPr>
              <a:t> </a:t>
            </a:r>
          </a:p>
          <a:p>
            <a:pPr eaLnBrk="1" hangingPunct="1">
              <a:buNone/>
            </a:pPr>
            <a:r>
              <a:rPr lang="tr-TR" dirty="0" smtClean="0">
                <a:latin typeface="Comic Sans MS" pitchFamily="66" charset="0"/>
              </a:rPr>
              <a:t>   </a:t>
            </a:r>
          </a:p>
          <a:p>
            <a:pPr eaLnBrk="1" hangingPunct="1">
              <a:buNone/>
            </a:pPr>
            <a:r>
              <a:rPr lang="tr-TR" dirty="0" smtClean="0">
                <a:latin typeface="Comic Sans MS" pitchFamily="66" charset="0"/>
              </a:rPr>
              <a:t>      (KBK) olarak ifade edilir.</a:t>
            </a:r>
            <a:endParaRPr lang="tr-TR" b="1" dirty="0" smtClean="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anim calcmode="lin" valueType="num">
                                      <p:cBhvr additive="base">
                                        <p:cTn id="7" dur="500" fill="hold"/>
                                        <p:tgtEl>
                                          <p:spTgt spid="66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4579">
                                            <p:txEl>
                                              <p:pRg st="1" end="1"/>
                                            </p:txEl>
                                          </p:spTgt>
                                        </p:tgtEl>
                                        <p:attrNameLst>
                                          <p:attrName>style.visibility</p:attrName>
                                        </p:attrNameLst>
                                      </p:cBhvr>
                                      <p:to>
                                        <p:strVal val="visible"/>
                                      </p:to>
                                    </p:set>
                                    <p:anim calcmode="lin" valueType="num">
                                      <p:cBhvr additive="base">
                                        <p:cTn id="11" dur="500" fill="hold"/>
                                        <p:tgtEl>
                                          <p:spTgt spid="66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64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64579">
                                            <p:txEl>
                                              <p:pRg st="2" end="2"/>
                                            </p:txEl>
                                          </p:spTgt>
                                        </p:tgtEl>
                                        <p:attrNameLst>
                                          <p:attrName>style.visibility</p:attrName>
                                        </p:attrNameLst>
                                      </p:cBhvr>
                                      <p:to>
                                        <p:strVal val="visible"/>
                                      </p:to>
                                    </p:set>
                                    <p:anim calcmode="lin" valueType="num">
                                      <p:cBhvr additive="base">
                                        <p:cTn id="15" dur="500" fill="hold"/>
                                        <p:tgtEl>
                                          <p:spTgt spid="66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645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64579">
                                            <p:txEl>
                                              <p:pRg st="3" end="3"/>
                                            </p:txEl>
                                          </p:spTgt>
                                        </p:tgtEl>
                                        <p:attrNameLst>
                                          <p:attrName>style.visibility</p:attrName>
                                        </p:attrNameLst>
                                      </p:cBhvr>
                                      <p:to>
                                        <p:strVal val="visible"/>
                                      </p:to>
                                    </p:set>
                                    <p:anim calcmode="lin" valueType="num">
                                      <p:cBhvr additive="base">
                                        <p:cTn id="19" dur="500" fill="hold"/>
                                        <p:tgtEl>
                                          <p:spTgt spid="66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45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4579">
                                            <p:txEl>
                                              <p:pRg st="4" end="4"/>
                                            </p:txEl>
                                          </p:spTgt>
                                        </p:tgtEl>
                                        <p:attrNameLst>
                                          <p:attrName>style.visibility</p:attrName>
                                        </p:attrNameLst>
                                      </p:cBhvr>
                                      <p:to>
                                        <p:strVal val="visible"/>
                                      </p:to>
                                    </p:set>
                                    <p:anim calcmode="lin" valueType="num">
                                      <p:cBhvr additive="base">
                                        <p:cTn id="23" dur="500" fill="hold"/>
                                        <p:tgtEl>
                                          <p:spTgt spid="6645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45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4579">
                                            <p:txEl>
                                              <p:pRg st="5" end="5"/>
                                            </p:txEl>
                                          </p:spTgt>
                                        </p:tgtEl>
                                        <p:attrNameLst>
                                          <p:attrName>style.visibility</p:attrName>
                                        </p:attrNameLst>
                                      </p:cBhvr>
                                      <p:to>
                                        <p:strVal val="visible"/>
                                      </p:to>
                                    </p:set>
                                    <p:anim calcmode="lin" valueType="num">
                                      <p:cBhvr additive="base">
                                        <p:cTn id="27" dur="500" fill="hold"/>
                                        <p:tgtEl>
                                          <p:spTgt spid="6645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6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allAtOnce"/>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3" name="Rectangle 3"/>
          <p:cNvSpPr>
            <a:spLocks noGrp="1" noChangeArrowheads="1"/>
          </p:cNvSpPr>
          <p:nvPr>
            <p:ph type="body" idx="4294967295"/>
          </p:nvPr>
        </p:nvSpPr>
        <p:spPr>
          <a:xfrm>
            <a:off x="0" y="0"/>
            <a:ext cx="8801100" cy="6669360"/>
          </a:xfrm>
          <a:noFill/>
        </p:spPr>
        <p:txBody>
          <a:bodyPr>
            <a:normAutofit lnSpcReduction="10000"/>
          </a:bodyPr>
          <a:lstStyle/>
          <a:p>
            <a:pPr eaLnBrk="1" hangingPunct="1">
              <a:buFont typeface="Wingdings" pitchFamily="2" charset="2"/>
              <a:buNone/>
            </a:pPr>
            <a:r>
              <a:rPr lang="tr-TR" b="1" u="sng" dirty="0" smtClean="0">
                <a:solidFill>
                  <a:srgbClr val="FC0404"/>
                </a:solidFill>
                <a:latin typeface="Comic Sans MS" pitchFamily="66" charset="0"/>
              </a:rPr>
              <a:t>Koruma:</a:t>
            </a:r>
            <a:endParaRPr lang="tr-TR" u="sng" dirty="0" smtClean="0">
              <a:solidFill>
                <a:srgbClr val="FC0404"/>
              </a:solidFill>
              <a:latin typeface="Comic Sans MS" pitchFamily="66" charset="0"/>
            </a:endParaRPr>
          </a:p>
          <a:p>
            <a:pPr eaLnBrk="1" hangingPunct="1">
              <a:buClr>
                <a:srgbClr val="FC0404"/>
              </a:buClr>
              <a:buFont typeface="Wingdings" pitchFamily="2" charset="2"/>
              <a:buChar char="v"/>
            </a:pPr>
            <a:r>
              <a:rPr lang="tr-TR" dirty="0" smtClean="0">
                <a:latin typeface="Comic Sans MS" pitchFamily="66" charset="0"/>
              </a:rPr>
              <a:t>Kaza sonuçlarının ağırlaşmasını önlemek için olay yerinin değerlendirilmesini kapsar. </a:t>
            </a:r>
          </a:p>
          <a:p>
            <a:pPr eaLnBrk="1" hangingPunct="1">
              <a:buClr>
                <a:srgbClr val="FC0404"/>
              </a:buClr>
              <a:buFont typeface="Wingdings" pitchFamily="2" charset="2"/>
              <a:buChar char="v"/>
            </a:pPr>
            <a:r>
              <a:rPr lang="tr-TR" dirty="0" smtClean="0">
                <a:latin typeface="Comic Sans MS" pitchFamily="66" charset="0"/>
              </a:rPr>
              <a:t>En önemli işlem olay yerinde oluşabilecek tehlikeleri belirleyerek güvenli bir çevre oluşturmaktır.</a:t>
            </a:r>
          </a:p>
          <a:p>
            <a:pPr eaLnBrk="1" hangingPunct="1">
              <a:buClr>
                <a:srgbClr val="FC0404"/>
              </a:buClr>
              <a:buNone/>
            </a:pPr>
            <a:endParaRPr lang="tr-TR" dirty="0" smtClean="0">
              <a:latin typeface="Comic Sans MS" pitchFamily="66" charset="0"/>
            </a:endParaRPr>
          </a:p>
          <a:p>
            <a:pPr>
              <a:lnSpc>
                <a:spcPct val="90000"/>
              </a:lnSpc>
              <a:buNone/>
            </a:pPr>
            <a:r>
              <a:rPr lang="tr-TR" b="1" u="sng" dirty="0" smtClean="0">
                <a:solidFill>
                  <a:srgbClr val="FC0404"/>
                </a:solidFill>
                <a:latin typeface="Comic Sans MS" pitchFamily="66" charset="0"/>
              </a:rPr>
              <a:t>Bildirme:</a:t>
            </a:r>
            <a:endParaRPr lang="tr-TR" u="sng" dirty="0" smtClean="0">
              <a:solidFill>
                <a:srgbClr val="FC0404"/>
              </a:solidFill>
              <a:latin typeface="Comic Sans MS" pitchFamily="66" charset="0"/>
            </a:endParaRPr>
          </a:p>
          <a:p>
            <a:pPr>
              <a:lnSpc>
                <a:spcPct val="90000"/>
              </a:lnSpc>
              <a:buClr>
                <a:srgbClr val="FC0404"/>
              </a:buClr>
              <a:buFont typeface="Wingdings" pitchFamily="2" charset="2"/>
              <a:buChar char="v"/>
            </a:pPr>
            <a:r>
              <a:rPr lang="tr-TR" dirty="0" smtClean="0">
                <a:latin typeface="Comic Sans MS" pitchFamily="66" charset="0"/>
              </a:rPr>
              <a:t>Olay / kaza mümkün olduğu kadar hızlı bir şekilde telefon veya diğer kişiler aracılığı ile gerekli yardım kuruluşlarına bildirilmelidir. </a:t>
            </a:r>
          </a:p>
          <a:p>
            <a:pPr>
              <a:lnSpc>
                <a:spcPct val="90000"/>
              </a:lnSpc>
              <a:buClr>
                <a:srgbClr val="FC0404"/>
              </a:buClr>
              <a:buFont typeface="Wingdings" pitchFamily="2" charset="2"/>
              <a:buChar char="v"/>
            </a:pPr>
            <a:r>
              <a:rPr lang="tr-TR" dirty="0" smtClean="0">
                <a:latin typeface="Comic Sans MS" pitchFamily="66" charset="0"/>
              </a:rPr>
              <a:t>Türkiye'de ilkyardım gerektiren her durumda telefon iletişimleri, </a:t>
            </a:r>
            <a:r>
              <a:rPr lang="tr-TR" b="1" dirty="0" smtClean="0">
                <a:latin typeface="Comic Sans MS" pitchFamily="66" charset="0"/>
              </a:rPr>
              <a:t>1-1-2</a:t>
            </a:r>
            <a:r>
              <a:rPr lang="tr-TR" dirty="0" smtClean="0">
                <a:latin typeface="Comic Sans MS" pitchFamily="66" charset="0"/>
              </a:rPr>
              <a:t> acil telefon numarası üzerinden gerçekleştirilir.</a:t>
            </a:r>
          </a:p>
          <a:p>
            <a:pPr>
              <a:lnSpc>
                <a:spcPct val="90000"/>
              </a:lnSpc>
              <a:buClr>
                <a:srgbClr val="FC0404"/>
              </a:buClr>
              <a:buNone/>
            </a:pPr>
            <a:endParaRPr lang="tr-TR" b="1" dirty="0" smtClean="0">
              <a:latin typeface="Comic Sans MS" pitchFamily="66" charset="0"/>
            </a:endParaRPr>
          </a:p>
          <a:p>
            <a:pPr>
              <a:buNone/>
            </a:pPr>
            <a:r>
              <a:rPr lang="tr-TR" b="1" u="sng" dirty="0" smtClean="0">
                <a:solidFill>
                  <a:srgbClr val="FC0404"/>
                </a:solidFill>
                <a:latin typeface="Comic Sans MS" pitchFamily="66" charset="0"/>
              </a:rPr>
              <a:t>Kurtarma (Müdahale):</a:t>
            </a:r>
            <a:endParaRPr lang="tr-TR" u="sng" dirty="0" smtClean="0">
              <a:solidFill>
                <a:srgbClr val="FC0404"/>
              </a:solidFill>
              <a:latin typeface="Comic Sans MS" pitchFamily="66" charset="0"/>
            </a:endParaRPr>
          </a:p>
          <a:p>
            <a:pPr>
              <a:buFont typeface="Wingdings" pitchFamily="2" charset="2"/>
              <a:buChar char="v"/>
            </a:pPr>
            <a:r>
              <a:rPr lang="tr-TR" dirty="0" smtClean="0">
                <a:latin typeface="Comic Sans MS" pitchFamily="66" charset="0"/>
              </a:rPr>
              <a:t>Olay yerinde hasta / yaralılara müdahale hızlı ancak sakin bir şekilde yapılmalıdır.</a:t>
            </a:r>
          </a:p>
          <a:p>
            <a:pPr eaLnBrk="1" hangingPunct="1">
              <a:buClr>
                <a:srgbClr val="FC0404"/>
              </a:buClr>
              <a:buNone/>
            </a:pPr>
            <a:endParaRPr lang="tr-TR" b="1" dirty="0" smtClean="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2" name="Rectangle 1"/>
          <p:cNvSpPr>
            <a:spLocks noChangeArrowheads="1"/>
          </p:cNvSpPr>
          <p:nvPr/>
        </p:nvSpPr>
        <p:spPr bwMode="auto">
          <a:xfrm>
            <a:off x="571500" y="1426287"/>
            <a:ext cx="7600900" cy="4524315"/>
          </a:xfrm>
          <a:prstGeom prst="rect">
            <a:avLst/>
          </a:prstGeom>
          <a:noFill/>
          <a:ln w="9525">
            <a:noFill/>
            <a:miter lim="800000"/>
            <a:headEnd/>
            <a:tailEnd/>
          </a:ln>
        </p:spPr>
        <p:txBody>
          <a:bodyPr wrap="square" anchor="ctr">
            <a:spAutoFit/>
          </a:bodyPr>
          <a:lstStyle/>
          <a:p>
            <a:pPr eaLnBrk="0" hangingPunct="0">
              <a:lnSpc>
                <a:spcPct val="150000"/>
              </a:lnSpc>
              <a:buFont typeface="Wingdings" pitchFamily="2" charset="2"/>
              <a:buChar char="v"/>
            </a:pPr>
            <a:r>
              <a:rPr lang="tr-TR" sz="2400" dirty="0" smtClean="0">
                <a:latin typeface="Comic Sans MS" pitchFamily="66" charset="0"/>
                <a:cs typeface="Times New Roman" pitchFamily="18" charset="0"/>
              </a:rPr>
              <a:t>Kesin </a:t>
            </a:r>
            <a:r>
              <a:rPr lang="tr-TR" sz="2400" dirty="0">
                <a:latin typeface="Comic Sans MS" pitchFamily="66" charset="0"/>
                <a:cs typeface="Times New Roman" pitchFamily="18" charset="0"/>
              </a:rPr>
              <a:t>yer ve adres, </a:t>
            </a:r>
            <a:endParaRPr lang="tr-TR" sz="2400" dirty="0">
              <a:latin typeface="Comic Sans MS" pitchFamily="66" charset="0"/>
              <a:cs typeface="Arial" pitchFamily="34" charset="0"/>
            </a:endParaRPr>
          </a:p>
          <a:p>
            <a:pPr eaLnBrk="0" hangingPunct="0">
              <a:lnSpc>
                <a:spcPct val="150000"/>
              </a:lnSpc>
              <a:buFont typeface="Wingdings" pitchFamily="2" charset="2"/>
              <a:buChar char="v"/>
            </a:pPr>
            <a:r>
              <a:rPr lang="tr-TR" sz="2400" dirty="0" smtClean="0">
                <a:latin typeface="Comic Sans MS" pitchFamily="66" charset="0"/>
                <a:cs typeface="Times New Roman" pitchFamily="18" charset="0"/>
              </a:rPr>
              <a:t>Kim</a:t>
            </a:r>
            <a:r>
              <a:rPr lang="tr-TR" sz="2400" dirty="0">
                <a:latin typeface="Comic Sans MS" pitchFamily="66" charset="0"/>
                <a:cs typeface="Times New Roman" pitchFamily="18" charset="0"/>
              </a:rPr>
              <a:t>, hangi numaradan arıyor?</a:t>
            </a:r>
            <a:endParaRPr lang="tr-TR" sz="2400" dirty="0">
              <a:latin typeface="Comic Sans MS" pitchFamily="66" charset="0"/>
              <a:cs typeface="Arial" pitchFamily="34" charset="0"/>
            </a:endParaRPr>
          </a:p>
          <a:p>
            <a:pPr eaLnBrk="0" hangingPunct="0">
              <a:lnSpc>
                <a:spcPct val="150000"/>
              </a:lnSpc>
              <a:buFont typeface="Wingdings" pitchFamily="2" charset="2"/>
              <a:buChar char="v"/>
            </a:pPr>
            <a:r>
              <a:rPr lang="tr-TR" sz="2400" dirty="0" smtClean="0">
                <a:latin typeface="Comic Sans MS" pitchFamily="66" charset="0"/>
                <a:cs typeface="Times New Roman" pitchFamily="18" charset="0"/>
              </a:rPr>
              <a:t>Olayın </a:t>
            </a:r>
            <a:r>
              <a:rPr lang="tr-TR" sz="2400" dirty="0">
                <a:latin typeface="Comic Sans MS" pitchFamily="66" charset="0"/>
                <a:cs typeface="Times New Roman" pitchFamily="18" charset="0"/>
              </a:rPr>
              <a:t>tanımı,</a:t>
            </a:r>
            <a:endParaRPr lang="tr-TR" sz="2400" dirty="0">
              <a:latin typeface="Comic Sans MS" pitchFamily="66" charset="0"/>
              <a:cs typeface="Arial" pitchFamily="34" charset="0"/>
            </a:endParaRPr>
          </a:p>
          <a:p>
            <a:pPr eaLnBrk="0" hangingPunct="0">
              <a:lnSpc>
                <a:spcPct val="150000"/>
              </a:lnSpc>
              <a:buFont typeface="Wingdings" pitchFamily="2" charset="2"/>
              <a:buChar char="v"/>
            </a:pPr>
            <a:r>
              <a:rPr lang="tr-TR" sz="2400" dirty="0" smtClean="0">
                <a:latin typeface="Comic Sans MS" pitchFamily="66" charset="0"/>
                <a:cs typeface="Times New Roman" pitchFamily="18" charset="0"/>
              </a:rPr>
              <a:t>Hasta </a:t>
            </a:r>
            <a:r>
              <a:rPr lang="tr-TR" sz="2400" dirty="0">
                <a:latin typeface="Comic Sans MS" pitchFamily="66" charset="0"/>
                <a:cs typeface="Times New Roman" pitchFamily="18" charset="0"/>
              </a:rPr>
              <a:t>/ yaralı sayısı,</a:t>
            </a:r>
            <a:endParaRPr lang="tr-TR" sz="2400" dirty="0">
              <a:latin typeface="Comic Sans MS" pitchFamily="66" charset="0"/>
              <a:cs typeface="Arial" pitchFamily="34" charset="0"/>
            </a:endParaRPr>
          </a:p>
          <a:p>
            <a:pPr eaLnBrk="0" hangingPunct="0">
              <a:lnSpc>
                <a:spcPct val="150000"/>
              </a:lnSpc>
              <a:buFont typeface="Wingdings" pitchFamily="2" charset="2"/>
              <a:buChar char="v"/>
            </a:pPr>
            <a:r>
              <a:rPr lang="tr-TR" sz="2400" dirty="0" smtClean="0">
                <a:latin typeface="Comic Sans MS" pitchFamily="66" charset="0"/>
                <a:cs typeface="Times New Roman" pitchFamily="18" charset="0"/>
              </a:rPr>
              <a:t>Hasta </a:t>
            </a:r>
            <a:r>
              <a:rPr lang="tr-TR" sz="2400" dirty="0">
                <a:latin typeface="Comic Sans MS" pitchFamily="66" charset="0"/>
                <a:cs typeface="Times New Roman" pitchFamily="18" charset="0"/>
              </a:rPr>
              <a:t>/ yaralıların durumu,</a:t>
            </a:r>
            <a:endParaRPr lang="tr-TR" sz="2400" dirty="0">
              <a:latin typeface="Comic Sans MS" pitchFamily="66" charset="0"/>
              <a:cs typeface="Arial" pitchFamily="34" charset="0"/>
            </a:endParaRPr>
          </a:p>
          <a:p>
            <a:pPr eaLnBrk="0" hangingPunct="0">
              <a:lnSpc>
                <a:spcPct val="150000"/>
              </a:lnSpc>
              <a:buFont typeface="Wingdings" pitchFamily="2" charset="2"/>
              <a:buChar char="v"/>
            </a:pPr>
            <a:r>
              <a:rPr lang="tr-TR" sz="2400" dirty="0" smtClean="0">
                <a:latin typeface="Comic Sans MS" pitchFamily="66" charset="0"/>
                <a:cs typeface="Times New Roman" pitchFamily="18" charset="0"/>
              </a:rPr>
              <a:t>Nasıl bir yardım aldıkları?</a:t>
            </a:r>
          </a:p>
          <a:p>
            <a:pPr eaLnBrk="0" hangingPunct="0">
              <a:lnSpc>
                <a:spcPct val="150000"/>
              </a:lnSpc>
            </a:pPr>
            <a:r>
              <a:rPr lang="tr-TR" sz="2400" dirty="0" smtClean="0">
                <a:latin typeface="Comic Sans MS" pitchFamily="66" charset="0"/>
                <a:cs typeface="Times New Roman" pitchFamily="18" charset="0"/>
              </a:rPr>
              <a:t> </a:t>
            </a:r>
          </a:p>
          <a:p>
            <a:pPr eaLnBrk="0" hangingPunct="0">
              <a:lnSpc>
                <a:spcPct val="150000"/>
              </a:lnSpc>
            </a:pPr>
            <a:r>
              <a:rPr lang="tr-TR" sz="2400" dirty="0" smtClean="0">
                <a:latin typeface="Comic Sans MS" pitchFamily="66" charset="0"/>
                <a:cs typeface="Times New Roman" pitchFamily="18" charset="0"/>
              </a:rPr>
              <a:t>      </a:t>
            </a:r>
            <a:r>
              <a:rPr lang="tr-TR" sz="2400" u="sng" dirty="0" smtClean="0">
                <a:solidFill>
                  <a:srgbClr val="FF0000"/>
                </a:solidFill>
                <a:latin typeface="Comic Sans MS" pitchFamily="66" charset="0"/>
                <a:cs typeface="Times New Roman" pitchFamily="18" charset="0"/>
              </a:rPr>
              <a:t>Açıklanmalıdır.</a:t>
            </a:r>
            <a:endParaRPr lang="tr-TR" sz="2400" u="sng" dirty="0">
              <a:solidFill>
                <a:srgbClr val="FF0000"/>
              </a:solidFill>
              <a:latin typeface="Comic Sans MS" pitchFamily="66" charset="0"/>
              <a:cs typeface="Arial" pitchFamily="34" charset="0"/>
            </a:endParaRPr>
          </a:p>
        </p:txBody>
      </p:sp>
      <p:sp>
        <p:nvSpPr>
          <p:cNvPr id="667653" name="4 Dikdörtgen"/>
          <p:cNvSpPr>
            <a:spLocks noChangeArrowheads="1"/>
          </p:cNvSpPr>
          <p:nvPr/>
        </p:nvSpPr>
        <p:spPr bwMode="auto">
          <a:xfrm>
            <a:off x="2214563" y="500063"/>
            <a:ext cx="5056192" cy="523220"/>
          </a:xfrm>
          <a:prstGeom prst="rect">
            <a:avLst/>
          </a:prstGeom>
          <a:noFill/>
          <a:ln w="9525">
            <a:noFill/>
            <a:miter lim="800000"/>
            <a:headEnd/>
            <a:tailEnd/>
          </a:ln>
        </p:spPr>
        <p:txBody>
          <a:bodyPr wrap="none">
            <a:spAutoFit/>
          </a:bodyPr>
          <a:lstStyle/>
          <a:p>
            <a:pPr eaLnBrk="0" hangingPunct="0"/>
            <a:r>
              <a:rPr lang="tr-TR" sz="2800" i="1" dirty="0">
                <a:solidFill>
                  <a:schemeClr val="accent2"/>
                </a:solidFill>
                <a:latin typeface="Comic Sans MS" pitchFamily="66" charset="0"/>
                <a:cs typeface="Times New Roman" pitchFamily="18" charset="0"/>
              </a:rPr>
              <a:t>112’YE NE SÖYLEMELİYİZ </a:t>
            </a:r>
            <a:r>
              <a:rPr lang="tr-TR" sz="2800" dirty="0">
                <a:solidFill>
                  <a:schemeClr val="accent2"/>
                </a:solidFill>
                <a:latin typeface="Comic Sans MS" pitchFamily="66" charset="0"/>
                <a:cs typeface="Times New Roman" pitchFamily="18" charset="0"/>
              </a:rPr>
              <a:t>?</a:t>
            </a:r>
            <a:endParaRPr lang="tr-TR" sz="2800" dirty="0">
              <a:solidFill>
                <a:schemeClr val="accent2"/>
              </a:solidFill>
              <a:latin typeface="Comic Sans MS" pitchFamily="66" charset="0"/>
              <a:cs typeface="Arial" pitchFamily="34"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79512" y="692696"/>
            <a:ext cx="8712968" cy="5616624"/>
          </a:xfrm>
          <a:prstGeom prst="rect">
            <a:avLst/>
          </a:prstGeom>
          <a:noFill/>
        </p:spPr>
        <p:txBody>
          <a:bodyPr wrap="square" rtlCol="0">
            <a:prstTxWarp prst="textButtonPour">
              <a:avLst/>
            </a:prstTxWarp>
            <a:spAutoFit/>
          </a:bodyPr>
          <a:lstStyle/>
          <a:p>
            <a:pPr algn="ctr"/>
            <a:r>
              <a:rPr lang="tr-TR" sz="4800" dirty="0" smtClean="0">
                <a:solidFill>
                  <a:schemeClr val="accent2"/>
                </a:solidFill>
                <a:latin typeface="Comic Sans MS" pitchFamily="66" charset="0"/>
              </a:rPr>
              <a:t>KATILIMINIZDAN DOLAYI TEŞEKKÜR EDER,       </a:t>
            </a:r>
            <a:r>
              <a:rPr lang="tr-TR" sz="4800" u="sng" dirty="0" smtClean="0">
                <a:solidFill>
                  <a:srgbClr val="FF0000"/>
                </a:solidFill>
                <a:latin typeface="Comic Sans MS" pitchFamily="66" charset="0"/>
              </a:rPr>
              <a:t>SAĞLIKLI VE KAZASIZ      </a:t>
            </a:r>
            <a:r>
              <a:rPr lang="tr-TR" sz="4800" dirty="0" smtClean="0">
                <a:solidFill>
                  <a:schemeClr val="accent2"/>
                </a:solidFill>
                <a:latin typeface="Comic Sans MS" pitchFamily="66" charset="0"/>
              </a:rPr>
              <a:t>BİR İŞ HAYATI GEÇİRMENİZİ DİLERİM.</a:t>
            </a:r>
          </a:p>
          <a:p>
            <a:pPr algn="ctr"/>
            <a:endParaRPr lang="tr-TR" sz="4800" dirty="0" smtClean="0">
              <a:solidFill>
                <a:schemeClr val="accent2"/>
              </a:solidFill>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188640"/>
            <a:ext cx="7467600" cy="868958"/>
          </a:xfrm>
        </p:spPr>
        <p:txBody>
          <a:bodyPr>
            <a:normAutofit/>
          </a:bodyPr>
          <a:lstStyle/>
          <a:p>
            <a:pPr eaLnBrk="1" hangingPunct="1"/>
            <a:r>
              <a:rPr lang="tr-TR" sz="2400" dirty="0" smtClean="0">
                <a:solidFill>
                  <a:schemeClr val="accent2"/>
                </a:solidFill>
                <a:latin typeface="Comic Sans MS" pitchFamily="66" charset="0"/>
              </a:rPr>
              <a:t>İŞ SAĞLIĞI VE GÜVENLİĞİ’NE İLİŞKİN HÜKÜMLER İÇEREN BAZI YASALAR</a:t>
            </a:r>
          </a:p>
        </p:txBody>
      </p:sp>
      <p:sp>
        <p:nvSpPr>
          <p:cNvPr id="25603" name="Rectangle 3"/>
          <p:cNvSpPr>
            <a:spLocks noGrp="1" noChangeArrowheads="1"/>
          </p:cNvSpPr>
          <p:nvPr>
            <p:ph type="body" idx="1"/>
          </p:nvPr>
        </p:nvSpPr>
        <p:spPr>
          <a:xfrm>
            <a:off x="395536" y="1412776"/>
            <a:ext cx="7500938" cy="4530725"/>
          </a:xfrm>
          <a:noFill/>
        </p:spPr>
        <p:txBody>
          <a:bodyPr/>
          <a:lstStyle/>
          <a:p>
            <a:pPr eaLnBrk="1" hangingPunct="1">
              <a:buFont typeface="Wingdings" pitchFamily="2" charset="2"/>
              <a:buChar char="v"/>
            </a:pPr>
            <a:r>
              <a:rPr lang="tr-TR" sz="2000" dirty="0" smtClean="0">
                <a:latin typeface="Comic Sans MS" pitchFamily="66" charset="0"/>
              </a:rPr>
              <a:t>4857 SAYILI İŞ KANUNU</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6331 SAYILI İŞ KANUNU(yeni)</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818 SAYILI BORÇLAR KANUNU</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1593 SAYILI UMUMİ HIFZISSIHHA KANUNU</a:t>
            </a:r>
          </a:p>
          <a:p>
            <a:pPr eaLnBrk="1" hangingPunct="1">
              <a:buNone/>
            </a:pPr>
            <a:endParaRPr lang="tr-TR" sz="2000" dirty="0" smtClean="0">
              <a:latin typeface="Comic Sans MS" pitchFamily="66" charset="0"/>
            </a:endParaRPr>
          </a:p>
          <a:p>
            <a:pPr eaLnBrk="1" hangingPunct="1">
              <a:buFont typeface="Wingdings" pitchFamily="2" charset="2"/>
              <a:buChar char="v"/>
            </a:pPr>
            <a:r>
              <a:rPr lang="tr-TR" sz="2000" dirty="0" smtClean="0">
                <a:latin typeface="Comic Sans MS" pitchFamily="66" charset="0"/>
              </a:rPr>
              <a:t>5510 SAYILI SOSYAL SİGORTALAR VE GENEL SAĞLIK SİGORTASI KANUNU</a:t>
            </a:r>
          </a:p>
          <a:p>
            <a:pPr eaLnBrk="1" hangingPunct="1"/>
            <a:endParaRPr lang="tr-TR" dirty="0" smtClean="0">
              <a:latin typeface="Comic Sans MS" pitchFamily="66" charset="0"/>
            </a:endParaRPr>
          </a:p>
          <a:p>
            <a:pPr eaLnBrk="1" hangingPunct="1"/>
            <a:endParaRPr lang="tr-TR" dirty="0" smtClean="0"/>
          </a:p>
        </p:txBody>
      </p:sp>
      <p:pic>
        <p:nvPicPr>
          <p:cNvPr id="25604" name="Picture 2" descr="C:\Users\hp\Documents\Data1\OO_Resimler\00Sunum\Microsoft Clip Organizer\AG00227_.gif"/>
          <p:cNvPicPr>
            <a:picLocks noChangeAspect="1" noChangeArrowheads="1" noCrop="1"/>
          </p:cNvPicPr>
          <p:nvPr/>
        </p:nvPicPr>
        <p:blipFill>
          <a:blip r:embed="rId3" cstate="print"/>
          <a:srcRect/>
          <a:stretch>
            <a:fillRect/>
          </a:stretch>
        </p:blipFill>
        <p:spPr bwMode="auto">
          <a:xfrm>
            <a:off x="6084168" y="1340768"/>
            <a:ext cx="2170113" cy="2052638"/>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68760"/>
            <a:ext cx="7859216" cy="3384376"/>
          </a:xfrm>
        </p:spPr>
        <p:txBody>
          <a:bodyPr>
            <a:normAutofit/>
          </a:bodyPr>
          <a:lstStyle/>
          <a:p>
            <a:pPr algn="ctr"/>
            <a:r>
              <a:rPr lang="tr-TR" b="1" i="1" dirty="0" smtClean="0">
                <a:solidFill>
                  <a:schemeClr val="accent2"/>
                </a:solidFill>
                <a:latin typeface="Comic Sans MS" pitchFamily="66" charset="0"/>
              </a:rPr>
              <a:t>Ardahan </a:t>
            </a:r>
            <a:r>
              <a:rPr lang="tr-TR" b="1" i="1" dirty="0" smtClean="0">
                <a:solidFill>
                  <a:schemeClr val="accent2"/>
                </a:solidFill>
                <a:latin typeface="Comic Sans MS" pitchFamily="66" charset="0"/>
              </a:rPr>
              <a:t>İL MİLLİ EĞİTİM MÜDÜRLÜĞÜ</a:t>
            </a:r>
            <a:br>
              <a:rPr lang="tr-TR" b="1" i="1" dirty="0" smtClean="0">
                <a:solidFill>
                  <a:schemeClr val="accent2"/>
                </a:solidFill>
                <a:latin typeface="Comic Sans MS" pitchFamily="66" charset="0"/>
              </a:rPr>
            </a:br>
            <a:r>
              <a:rPr lang="tr-TR" b="1" i="1" dirty="0" smtClean="0">
                <a:solidFill>
                  <a:schemeClr val="accent2"/>
                </a:solidFill>
                <a:latin typeface="Comic Sans MS" pitchFamily="66" charset="0"/>
              </a:rPr>
              <a:t/>
            </a:r>
            <a:br>
              <a:rPr lang="tr-TR" b="1" i="1" dirty="0" smtClean="0">
                <a:solidFill>
                  <a:schemeClr val="accent2"/>
                </a:solidFill>
                <a:latin typeface="Comic Sans MS" pitchFamily="66" charset="0"/>
              </a:rPr>
            </a:br>
            <a:r>
              <a:rPr lang="tr-TR" b="1" i="1" dirty="0" smtClean="0">
                <a:solidFill>
                  <a:schemeClr val="accent2"/>
                </a:solidFill>
                <a:latin typeface="Comic Sans MS" pitchFamily="66" charset="0"/>
              </a:rPr>
              <a:t>İŞ SAĞLIĞI VE GÜVENLİĞİ KURULU</a:t>
            </a:r>
            <a:r>
              <a:rPr lang="tr-TR" b="1" i="1" dirty="0" smtClean="0">
                <a:solidFill>
                  <a:schemeClr val="accent2"/>
                </a:solidFill>
              </a:rPr>
              <a:t/>
            </a:r>
            <a:br>
              <a:rPr lang="tr-TR" b="1" i="1" dirty="0" smtClean="0">
                <a:solidFill>
                  <a:schemeClr val="accent2"/>
                </a:solidFill>
              </a:rPr>
            </a:br>
            <a:r>
              <a:rPr lang="tr-TR" i="1" dirty="0" smtClean="0">
                <a:solidFill>
                  <a:schemeClr val="accent2"/>
                </a:solidFill>
              </a:rPr>
              <a:t/>
            </a:r>
            <a:br>
              <a:rPr lang="tr-TR" i="1" dirty="0" smtClean="0">
                <a:solidFill>
                  <a:schemeClr val="accent2"/>
                </a:solidFill>
              </a:rPr>
            </a:br>
            <a:endParaRPr lang="tr-TR" i="1" dirty="0">
              <a:solidFill>
                <a:schemeClr val="accent2"/>
              </a:solidFill>
            </a:endParaRPr>
          </a:p>
        </p:txBody>
      </p:sp>
      <p:pic>
        <p:nvPicPr>
          <p:cNvPr id="43009" name="Picture 1" descr="C:\Users\süleyman\Desktop\LOGOLAR\imagesCAROMRQ7.jpg"/>
          <p:cNvPicPr>
            <a:picLocks noChangeAspect="1" noChangeArrowheads="1"/>
          </p:cNvPicPr>
          <p:nvPr/>
        </p:nvPicPr>
        <p:blipFill>
          <a:blip r:embed="rId2" cstate="print"/>
          <a:srcRect/>
          <a:stretch>
            <a:fillRect/>
          </a:stretch>
        </p:blipFill>
        <p:spPr bwMode="auto">
          <a:xfrm>
            <a:off x="3275856" y="476672"/>
            <a:ext cx="2057400" cy="1790700"/>
          </a:xfrm>
          <a:prstGeom prst="rect">
            <a:avLst/>
          </a:prstGeom>
          <a:noFill/>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39552" y="260648"/>
            <a:ext cx="7467600" cy="580926"/>
          </a:xfrm>
        </p:spPr>
        <p:txBody>
          <a:bodyPr>
            <a:normAutofit/>
          </a:bodyPr>
          <a:lstStyle/>
          <a:p>
            <a:pPr eaLnBrk="1" hangingPunct="1"/>
            <a:r>
              <a:rPr lang="tr-TR" sz="3200" dirty="0" smtClean="0">
                <a:solidFill>
                  <a:schemeClr val="accent2"/>
                </a:solidFill>
                <a:latin typeface="Comic Sans MS" pitchFamily="66" charset="0"/>
              </a:rPr>
              <a:t>YASAL DÜZENLEMELER</a:t>
            </a:r>
          </a:p>
        </p:txBody>
      </p:sp>
      <p:sp>
        <p:nvSpPr>
          <p:cNvPr id="26627" name="Rectangle 3"/>
          <p:cNvSpPr>
            <a:spLocks noGrp="1" noChangeArrowheads="1"/>
          </p:cNvSpPr>
          <p:nvPr>
            <p:ph type="body" idx="4294967295"/>
          </p:nvPr>
        </p:nvSpPr>
        <p:spPr>
          <a:xfrm>
            <a:off x="228600" y="908720"/>
            <a:ext cx="8686800" cy="5674643"/>
          </a:xfrm>
        </p:spPr>
        <p:txBody>
          <a:bodyPr/>
          <a:lstStyle/>
          <a:p>
            <a:pPr algn="just" eaLnBrk="1" hangingPunct="1">
              <a:buNone/>
            </a:pPr>
            <a:r>
              <a:rPr lang="tr-TR" sz="1800" b="1" dirty="0" smtClean="0"/>
              <a:t>     </a:t>
            </a:r>
            <a:r>
              <a:rPr lang="tr-TR" b="1" dirty="0" smtClean="0">
                <a:latin typeface="Comic Sans MS" pitchFamily="66" charset="0"/>
              </a:rPr>
              <a:t>Anayasamızın;</a:t>
            </a:r>
          </a:p>
          <a:p>
            <a:pPr algn="just" eaLnBrk="1" hangingPunct="1">
              <a:buFont typeface="Wingdings" pitchFamily="2" charset="2"/>
              <a:buChar char="v"/>
            </a:pPr>
            <a:r>
              <a:rPr lang="tr-TR" sz="1800" u="sng" dirty="0" smtClean="0">
                <a:latin typeface="Comic Sans MS" pitchFamily="66" charset="0"/>
              </a:rPr>
              <a:t>2. Maddesinde</a:t>
            </a:r>
            <a:r>
              <a:rPr lang="tr-TR" sz="1800" dirty="0" smtClean="0">
                <a:latin typeface="Comic Sans MS" pitchFamily="66" charset="0"/>
              </a:rPr>
              <a:t>; Cumhuriyetimizin nitelikleri sıralanırken  </a:t>
            </a:r>
          </a:p>
          <a:p>
            <a:pPr algn="just" eaLnBrk="1" hangingPunct="1">
              <a:buNone/>
            </a:pPr>
            <a:r>
              <a:rPr lang="tr-TR" sz="1800" dirty="0" smtClean="0">
                <a:latin typeface="Comic Sans MS" pitchFamily="66" charset="0"/>
              </a:rPr>
              <a:t>     diğer nitelikleri yanında Türkiye Cumhuriyetinin</a:t>
            </a:r>
            <a:r>
              <a:rPr lang="tr-TR" sz="1800" i="1" dirty="0" smtClean="0">
                <a:solidFill>
                  <a:srgbClr val="FF0000"/>
                </a:solidFill>
                <a:latin typeface="Times New Roman" pitchFamily="18" charset="0"/>
                <a:cs typeface="Times New Roman" pitchFamily="18" charset="0"/>
              </a:rPr>
              <a:t>“… </a:t>
            </a:r>
            <a:r>
              <a:rPr lang="tr-TR" sz="1800" b="1" i="1" dirty="0" smtClean="0">
                <a:solidFill>
                  <a:srgbClr val="FF0000"/>
                </a:solidFill>
                <a:latin typeface="Times New Roman" pitchFamily="18" charset="0"/>
                <a:cs typeface="Times New Roman" pitchFamily="18" charset="0"/>
              </a:rPr>
              <a:t>Sosyal bir hukuk devleti</a:t>
            </a:r>
            <a:r>
              <a:rPr lang="tr-TR" sz="1800" i="1" dirty="0" smtClean="0">
                <a:solidFill>
                  <a:srgbClr val="FF0000"/>
                </a:solidFill>
                <a:latin typeface="Times New Roman" pitchFamily="18" charset="0"/>
                <a:cs typeface="Times New Roman" pitchFamily="18" charset="0"/>
              </a:rPr>
              <a:t>…”</a:t>
            </a:r>
            <a:r>
              <a:rPr lang="tr-TR" sz="1800" dirty="0" smtClean="0">
                <a:latin typeface="Arial Narrow" pitchFamily="34" charset="0"/>
              </a:rPr>
              <a:t> </a:t>
            </a:r>
            <a:r>
              <a:rPr lang="tr-TR" sz="1800" dirty="0" smtClean="0">
                <a:latin typeface="Comic Sans MS" pitchFamily="66" charset="0"/>
              </a:rPr>
              <a:t>olduğu;</a:t>
            </a:r>
          </a:p>
          <a:p>
            <a:pPr algn="just" eaLnBrk="1" hangingPunct="1">
              <a:buNone/>
            </a:pPr>
            <a:endParaRPr lang="tr-TR" sz="1800" dirty="0" smtClean="0">
              <a:latin typeface="Arial Narrow" pitchFamily="34" charset="0"/>
            </a:endParaRPr>
          </a:p>
          <a:p>
            <a:pPr algn="just" eaLnBrk="1" hangingPunct="1">
              <a:buFont typeface="Wingdings" pitchFamily="2" charset="2"/>
              <a:buChar char="v"/>
            </a:pPr>
            <a:r>
              <a:rPr lang="tr-TR" sz="1800" u="sng" dirty="0" smtClean="0">
                <a:latin typeface="Comic Sans MS" pitchFamily="66" charset="0"/>
              </a:rPr>
              <a:t>5. maddesinde</a:t>
            </a:r>
            <a:r>
              <a:rPr lang="tr-TR" sz="1800" dirty="0" smtClean="0">
                <a:latin typeface="Comic Sans MS" pitchFamily="66" charset="0"/>
              </a:rPr>
              <a:t>;</a:t>
            </a:r>
            <a:r>
              <a:rPr lang="tr-TR" sz="1800" dirty="0" smtClean="0">
                <a:solidFill>
                  <a:srgbClr val="FF0000"/>
                </a:solidFill>
                <a:latin typeface="Comic Sans MS" pitchFamily="66" charset="0"/>
              </a:rPr>
              <a:t> </a:t>
            </a:r>
            <a:r>
              <a:rPr lang="tr-TR" sz="1800" b="1" dirty="0" smtClean="0">
                <a:solidFill>
                  <a:srgbClr val="FF0000"/>
                </a:solidFill>
              </a:rPr>
              <a:t>“</a:t>
            </a:r>
            <a:r>
              <a:rPr lang="tr-TR" sz="1800" b="1" i="1" dirty="0" smtClean="0">
                <a:solidFill>
                  <a:srgbClr val="FF0000"/>
                </a:solidFill>
                <a:latin typeface="Times New Roman" pitchFamily="18" charset="0"/>
                <a:cs typeface="Times New Roman" pitchFamily="18" charset="0"/>
              </a:rPr>
              <a:t>Devletin temel amaç ve görevleri, kişinin temel hak ve hürriyetlerini, sosyal hukuk devleti ve adalet ilkeleriyle bağdaşmayacak surette sınırlayan siyasal,  …. engelleri kaldırmaya, insanın maddî ve manevî varlığının gelişmesi için gerekli şartları hazırlamaya çalışmak..</a:t>
            </a:r>
            <a:r>
              <a:rPr lang="tr-TR" sz="1800" i="1" dirty="0" smtClean="0">
                <a:solidFill>
                  <a:srgbClr val="FF0000"/>
                </a:solidFill>
                <a:latin typeface="Times New Roman" pitchFamily="18" charset="0"/>
                <a:cs typeface="Times New Roman" pitchFamily="18" charset="0"/>
              </a:rPr>
              <a:t>.”</a:t>
            </a:r>
            <a:r>
              <a:rPr lang="tr-TR" sz="1800" i="1" dirty="0" smtClean="0">
                <a:latin typeface="Times New Roman" pitchFamily="18" charset="0"/>
                <a:cs typeface="Times New Roman" pitchFamily="18" charset="0"/>
              </a:rPr>
              <a:t> </a:t>
            </a:r>
            <a:r>
              <a:rPr lang="tr-TR" sz="1800" i="1" dirty="0" smtClean="0">
                <a:latin typeface="Comic Sans MS" pitchFamily="66" charset="0"/>
                <a:cs typeface="Times New Roman" pitchFamily="18" charset="0"/>
              </a:rPr>
              <a:t> </a:t>
            </a:r>
            <a:r>
              <a:rPr lang="tr-TR" sz="1800" dirty="0" smtClean="0">
                <a:latin typeface="Comic Sans MS" pitchFamily="66" charset="0"/>
                <a:cs typeface="Times New Roman" pitchFamily="18" charset="0"/>
              </a:rPr>
              <a:t>olduğu</a:t>
            </a:r>
            <a:endParaRPr lang="tr-TR" sz="1800" dirty="0" smtClean="0">
              <a:latin typeface="Comic Sans MS" pitchFamily="66" charset="0"/>
            </a:endParaRPr>
          </a:p>
          <a:p>
            <a:pPr eaLnBrk="1" hangingPunct="1"/>
            <a:endParaRPr lang="tr-TR" sz="1800" dirty="0" smtClean="0"/>
          </a:p>
        </p:txBody>
      </p:sp>
      <p:pic>
        <p:nvPicPr>
          <p:cNvPr id="26628" name="Picture 11" descr="MCj04156700000[1]"/>
          <p:cNvPicPr>
            <a:picLocks noChangeAspect="1" noChangeArrowheads="1"/>
          </p:cNvPicPr>
          <p:nvPr/>
        </p:nvPicPr>
        <p:blipFill>
          <a:blip r:embed="rId3" cstate="print"/>
          <a:srcRect/>
          <a:stretch>
            <a:fillRect/>
          </a:stretch>
        </p:blipFill>
        <p:spPr bwMode="auto">
          <a:xfrm>
            <a:off x="3347864" y="3933056"/>
            <a:ext cx="4557713" cy="2227263"/>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46038"/>
            <a:ext cx="8229600" cy="46038"/>
          </a:xfrm>
        </p:spPr>
        <p:txBody>
          <a:bodyPr>
            <a:normAutofit fontScale="90000"/>
          </a:bodyPr>
          <a:lstStyle/>
          <a:p>
            <a:pPr eaLnBrk="1" hangingPunct="1"/>
            <a:endParaRPr lang="tr-TR" sz="3800" smtClean="0"/>
          </a:p>
        </p:txBody>
      </p:sp>
      <p:sp>
        <p:nvSpPr>
          <p:cNvPr id="27651" name="Rectangle 3"/>
          <p:cNvSpPr>
            <a:spLocks noGrp="1" noChangeArrowheads="1"/>
          </p:cNvSpPr>
          <p:nvPr>
            <p:ph type="body" idx="4294967295"/>
          </p:nvPr>
        </p:nvSpPr>
        <p:spPr>
          <a:xfrm>
            <a:off x="323528" y="304800"/>
            <a:ext cx="7992888" cy="6553200"/>
          </a:xfrm>
        </p:spPr>
        <p:txBody>
          <a:bodyPr/>
          <a:lstStyle/>
          <a:p>
            <a:pPr eaLnBrk="1" hangingPunct="1">
              <a:lnSpc>
                <a:spcPct val="90000"/>
              </a:lnSpc>
              <a:buFont typeface="Wingdings" pitchFamily="2" charset="2"/>
              <a:buNone/>
            </a:pPr>
            <a:r>
              <a:rPr lang="tr-TR" dirty="0" smtClean="0">
                <a:solidFill>
                  <a:schemeClr val="accent2"/>
                </a:solidFill>
                <a:latin typeface="Comic Sans MS" pitchFamily="66" charset="0"/>
              </a:rPr>
              <a:t>Yine Anayasamızın;</a:t>
            </a:r>
          </a:p>
          <a:p>
            <a:pPr algn="just" eaLnBrk="1" hangingPunct="1">
              <a:lnSpc>
                <a:spcPct val="90000"/>
              </a:lnSpc>
              <a:buFont typeface="Wingdings" pitchFamily="2" charset="2"/>
              <a:buChar char="v"/>
            </a:pPr>
            <a:r>
              <a:rPr lang="tr-TR" sz="1800" u="sng" dirty="0" smtClean="0">
                <a:latin typeface="Comic Sans MS" pitchFamily="66" charset="0"/>
              </a:rPr>
              <a:t>48.Maddesinde</a:t>
            </a:r>
            <a:r>
              <a:rPr lang="tr-TR" sz="1800" dirty="0" smtClean="0">
                <a:latin typeface="Comic Sans MS" pitchFamily="66" charset="0"/>
              </a:rPr>
              <a:t>;</a:t>
            </a:r>
            <a:r>
              <a:rPr lang="tr-TR" sz="2000" dirty="0" smtClean="0">
                <a:latin typeface="Arial Narrow" pitchFamily="34" charset="0"/>
              </a:rPr>
              <a:t> </a:t>
            </a:r>
            <a:r>
              <a:rPr lang="tr-TR" dirty="0" smtClean="0">
                <a:solidFill>
                  <a:srgbClr val="FF0000"/>
                </a:solidFill>
                <a:latin typeface="+mj-lt"/>
                <a:cs typeface="Times New Roman" pitchFamily="18" charset="0"/>
              </a:rPr>
              <a:t>“Herkes, dilediği alanda çalışma ve sözleşme hürriyetlerine sahiptir ….”</a:t>
            </a:r>
          </a:p>
          <a:p>
            <a:pPr algn="just" eaLnBrk="1" hangingPunct="1">
              <a:lnSpc>
                <a:spcPct val="90000"/>
              </a:lnSpc>
              <a:buFont typeface="Wingdings" pitchFamily="2" charset="2"/>
              <a:buChar char="v"/>
            </a:pPr>
            <a:r>
              <a:rPr lang="tr-TR" sz="1800" u="sng" dirty="0" smtClean="0">
                <a:latin typeface="Comic Sans MS" pitchFamily="66" charset="0"/>
              </a:rPr>
              <a:t>49.Maddesinde</a:t>
            </a:r>
            <a:r>
              <a:rPr lang="tr-TR" sz="1800" dirty="0" smtClean="0">
                <a:latin typeface="Comic Sans MS" pitchFamily="66" charset="0"/>
              </a:rPr>
              <a:t>; </a:t>
            </a:r>
            <a:r>
              <a:rPr lang="tr-TR" dirty="0" smtClean="0">
                <a:solidFill>
                  <a:srgbClr val="FF0000"/>
                </a:solidFill>
              </a:rPr>
              <a:t>“Çalışma, herkesin hakkı ve ödevidir. Devlet, </a:t>
            </a:r>
            <a:r>
              <a:rPr lang="tr-TR" u="sng" dirty="0" smtClean="0">
                <a:solidFill>
                  <a:srgbClr val="FF0000"/>
                </a:solidFill>
              </a:rPr>
              <a:t>çalışanların hayat seviyesini yükseltmek, çalışma hayatını geliştirmek için</a:t>
            </a:r>
            <a:r>
              <a:rPr lang="tr-TR" dirty="0" smtClean="0">
                <a:solidFill>
                  <a:srgbClr val="FF0000"/>
                </a:solidFill>
              </a:rPr>
              <a:t> çalışanları ve işsizleri korumak, çalışmayı desteklemek, işsizliği önlemeye elverişli ekonomik bir ortam yaratmak ve çalışma barışını sağlamak için gerekli tedbirleri alır”</a:t>
            </a:r>
          </a:p>
        </p:txBody>
      </p:sp>
      <p:pic>
        <p:nvPicPr>
          <p:cNvPr id="27652" name="Picture 16" descr="MCj04348100000[1]"/>
          <p:cNvPicPr>
            <a:picLocks noChangeAspect="1" noChangeArrowheads="1"/>
          </p:cNvPicPr>
          <p:nvPr/>
        </p:nvPicPr>
        <p:blipFill>
          <a:blip r:embed="rId3" cstate="print"/>
          <a:srcRect/>
          <a:stretch>
            <a:fillRect/>
          </a:stretch>
        </p:blipFill>
        <p:spPr bwMode="auto">
          <a:xfrm>
            <a:off x="5940152" y="4077072"/>
            <a:ext cx="2362200" cy="1828800"/>
          </a:xfrm>
          <a:prstGeom prst="rect">
            <a:avLst/>
          </a:prstGeom>
          <a:noFill/>
          <a:ln w="9525">
            <a:noFill/>
            <a:miter lim="800000"/>
            <a:headEnd/>
            <a:tailEnd/>
          </a:ln>
        </p:spPr>
      </p:pic>
      <p:pic>
        <p:nvPicPr>
          <p:cNvPr id="27653" name="Picture 5" descr="güvenlik kültürü-işbirliği"/>
          <p:cNvPicPr>
            <a:picLocks noChangeAspect="1" noChangeArrowheads="1"/>
          </p:cNvPicPr>
          <p:nvPr/>
        </p:nvPicPr>
        <p:blipFill>
          <a:blip r:embed="rId4" cstate="print"/>
          <a:srcRect/>
          <a:stretch>
            <a:fillRect/>
          </a:stretch>
        </p:blipFill>
        <p:spPr bwMode="auto">
          <a:xfrm>
            <a:off x="381000" y="3886200"/>
            <a:ext cx="4075113" cy="2495128"/>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228600" y="533400"/>
            <a:ext cx="8159824" cy="6172200"/>
          </a:xfrm>
        </p:spPr>
        <p:txBody>
          <a:bodyPr>
            <a:noAutofit/>
          </a:bodyPr>
          <a:lstStyle/>
          <a:p>
            <a:pPr algn="just">
              <a:buFont typeface="Wingdings" pitchFamily="2" charset="2"/>
              <a:buChar char="v"/>
            </a:pPr>
            <a:endParaRPr lang="tr-TR" dirty="0" smtClean="0"/>
          </a:p>
          <a:p>
            <a:pPr algn="just">
              <a:buFont typeface="Wingdings" pitchFamily="2" charset="2"/>
              <a:buChar char="v"/>
            </a:pPr>
            <a:r>
              <a:rPr lang="tr-TR" u="sng" dirty="0" smtClean="0">
                <a:solidFill>
                  <a:srgbClr val="FF0000"/>
                </a:solidFill>
                <a:latin typeface="Comic Sans MS" pitchFamily="66" charset="0"/>
              </a:rPr>
              <a:t>50. Maddesinde</a:t>
            </a:r>
            <a:r>
              <a:rPr lang="tr-TR" dirty="0" smtClean="0">
                <a:solidFill>
                  <a:srgbClr val="FF0000"/>
                </a:solidFill>
                <a:latin typeface="Comic Sans MS" pitchFamily="66" charset="0"/>
              </a:rPr>
              <a:t>;</a:t>
            </a:r>
            <a:r>
              <a:rPr lang="tr-TR" dirty="0" smtClean="0">
                <a:latin typeface="Comic Sans MS" pitchFamily="66" charset="0"/>
              </a:rPr>
              <a:t> Kimse, yaşına, cinsiyetine ve gücüne uymayan işlerde çalıştırılamaz.    Küçükler ve kadınlar ile </a:t>
            </a:r>
            <a:r>
              <a:rPr lang="tr-TR" u="sng" dirty="0" smtClean="0">
                <a:latin typeface="Comic Sans MS" pitchFamily="66" charset="0"/>
              </a:rPr>
              <a:t>bedenî ve ruhî yetersizliği olanlar</a:t>
            </a:r>
            <a:r>
              <a:rPr lang="tr-TR" dirty="0" smtClean="0">
                <a:latin typeface="Comic Sans MS" pitchFamily="66" charset="0"/>
              </a:rPr>
              <a:t> çalışma şartları bakımından özel olarak korunurlar.”</a:t>
            </a:r>
          </a:p>
          <a:p>
            <a:pPr algn="just">
              <a:buNone/>
            </a:pPr>
            <a:endParaRPr lang="tr-TR" dirty="0" smtClean="0">
              <a:latin typeface="Comic Sans MS" pitchFamily="66" charset="0"/>
            </a:endParaRPr>
          </a:p>
          <a:p>
            <a:pPr algn="just" eaLnBrk="1" hangingPunct="1">
              <a:buFont typeface="Wingdings" pitchFamily="2" charset="2"/>
              <a:buChar char="v"/>
            </a:pPr>
            <a:r>
              <a:rPr lang="tr-TR" u="sng" dirty="0" smtClean="0">
                <a:solidFill>
                  <a:srgbClr val="FF0000"/>
                </a:solidFill>
                <a:latin typeface="Comic Sans MS" pitchFamily="66" charset="0"/>
              </a:rPr>
              <a:t>56. maddesinde;</a:t>
            </a:r>
            <a:r>
              <a:rPr lang="tr-TR" dirty="0" smtClean="0">
                <a:latin typeface="Comic Sans MS" pitchFamily="66" charset="0"/>
              </a:rPr>
              <a:t> “Herkes, sağlıklı ve dengeli bir çevrede yaşama hakkına sahiptir.  Çevreyi geliştirmek, çevre sağlığını korumak ve çevre kirlenmesini önlemek Devletin ve vatandaşların ödevidir. … Devlet, bu görevini kamu ve özel kesimlerdeki sağlık ve sosyal kurumlarından yararlanarak, onları </a:t>
            </a:r>
            <a:r>
              <a:rPr lang="tr-TR" u="sng" dirty="0" smtClean="0">
                <a:latin typeface="Comic Sans MS" pitchFamily="66" charset="0"/>
              </a:rPr>
              <a:t>denetleyerek</a:t>
            </a:r>
            <a:r>
              <a:rPr lang="tr-TR" dirty="0" smtClean="0">
                <a:latin typeface="Comic Sans MS" pitchFamily="66" charset="0"/>
              </a:rPr>
              <a:t> yerine getirir.”  </a:t>
            </a:r>
            <a:r>
              <a:rPr lang="tr-TR" dirty="0" smtClean="0"/>
              <a:t>       </a:t>
            </a:r>
          </a:p>
          <a:p>
            <a:pPr algn="just" eaLnBrk="1" hangingPunct="1">
              <a:buFont typeface="Wingdings" pitchFamily="2" charset="2"/>
              <a:buNone/>
            </a:pPr>
            <a:r>
              <a:rPr lang="tr-TR" dirty="0" smtClean="0">
                <a:solidFill>
                  <a:srgbClr val="FF0000"/>
                </a:solidFill>
              </a:rPr>
              <a:t>        </a:t>
            </a:r>
          </a:p>
          <a:p>
            <a:pPr algn="just" eaLnBrk="1" hangingPunct="1">
              <a:buFont typeface="Wingdings" pitchFamily="2" charset="2"/>
              <a:buNone/>
            </a:pPr>
            <a:r>
              <a:rPr lang="tr-TR" dirty="0" smtClean="0">
                <a:solidFill>
                  <a:srgbClr val="FF0000"/>
                </a:solidFill>
                <a:latin typeface="Comic Sans MS" pitchFamily="66" charset="0"/>
              </a:rPr>
              <a:t>      Şeklinde düzenlemeler mevcuttur.</a:t>
            </a:r>
          </a:p>
        </p:txBody>
      </p:sp>
      <p:pic>
        <p:nvPicPr>
          <p:cNvPr id="28676" name="Picture 4" descr="BS00975_"/>
          <p:cNvPicPr>
            <a:picLocks noChangeAspect="1" noChangeArrowheads="1"/>
          </p:cNvPicPr>
          <p:nvPr/>
        </p:nvPicPr>
        <p:blipFill>
          <a:blip r:embed="rId3" cstate="print"/>
          <a:srcRect/>
          <a:stretch>
            <a:fillRect/>
          </a:stretch>
        </p:blipFill>
        <p:spPr bwMode="auto">
          <a:xfrm>
            <a:off x="5940152" y="5289848"/>
            <a:ext cx="2176628" cy="1568152"/>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152400" y="5638800"/>
            <a:ext cx="914400" cy="914400"/>
          </a:xfrm>
          <a:prstGeom prst="rect">
            <a:avLst/>
          </a:prstGeom>
          <a:noFill/>
          <a:ln w="9525" algn="ctr">
            <a:noFill/>
            <a:miter lim="800000"/>
            <a:headEnd/>
            <a:tailEnd/>
          </a:ln>
        </p:spPr>
        <p:txBody>
          <a:bodyPr wrap="none" anchor="ctr"/>
          <a:lstStyle/>
          <a:p>
            <a:pPr algn="ctr"/>
            <a:endParaRPr lang="tr-TR" sz="3200" b="1">
              <a:solidFill>
                <a:schemeClr val="tx2"/>
              </a:solidFill>
              <a:latin typeface="Arial" pitchFamily="34" charset="0"/>
            </a:endParaRPr>
          </a:p>
        </p:txBody>
      </p:sp>
      <p:sp>
        <p:nvSpPr>
          <p:cNvPr id="29699" name="Rectangle 3"/>
          <p:cNvSpPr>
            <a:spLocks noChangeArrowheads="1"/>
          </p:cNvSpPr>
          <p:nvPr/>
        </p:nvSpPr>
        <p:spPr bwMode="auto">
          <a:xfrm>
            <a:off x="457200" y="3944938"/>
            <a:ext cx="8686800" cy="579437"/>
          </a:xfrm>
          <a:prstGeom prst="rect">
            <a:avLst/>
          </a:prstGeom>
          <a:noFill/>
          <a:ln w="9525">
            <a:noFill/>
            <a:miter lim="800000"/>
            <a:headEnd/>
            <a:tailEnd/>
          </a:ln>
        </p:spPr>
        <p:txBody>
          <a:bodyPr anchor="ctr">
            <a:spAutoFit/>
          </a:bodyPr>
          <a:lstStyle/>
          <a:p>
            <a:pPr>
              <a:buClr>
                <a:srgbClr val="FF0000"/>
              </a:buClr>
              <a:buFont typeface="Wingdings" pitchFamily="2" charset="2"/>
              <a:buChar char="v"/>
            </a:pPr>
            <a:endParaRPr lang="tr-TR" sz="3200">
              <a:solidFill>
                <a:srgbClr val="FF0000"/>
              </a:solidFill>
              <a:latin typeface="Arial" pitchFamily="34" charset="0"/>
            </a:endParaRPr>
          </a:p>
        </p:txBody>
      </p:sp>
      <p:sp>
        <p:nvSpPr>
          <p:cNvPr id="1786884" name="Rectangle 4"/>
          <p:cNvSpPr>
            <a:spLocks noChangeArrowheads="1"/>
          </p:cNvSpPr>
          <p:nvPr/>
        </p:nvSpPr>
        <p:spPr bwMode="auto">
          <a:xfrm>
            <a:off x="323528" y="548681"/>
            <a:ext cx="7086600" cy="1618905"/>
          </a:xfrm>
          <a:prstGeom prst="rect">
            <a:avLst/>
          </a:prstGeom>
          <a:solidFill>
            <a:schemeClr val="bg1"/>
          </a:solidFill>
          <a:ln w="9525">
            <a:solidFill>
              <a:schemeClr val="bg1"/>
            </a:solidFill>
            <a:miter lim="800000"/>
            <a:headEnd/>
            <a:tailEnd/>
          </a:ln>
          <a:effectLst/>
        </p:spPr>
        <p:txBody>
          <a:bodyPr wrap="square">
            <a:spAutoFit/>
          </a:bodyPr>
          <a:lstStyle/>
          <a:p>
            <a:pPr>
              <a:lnSpc>
                <a:spcPct val="90000"/>
              </a:lnSpc>
              <a:spcBef>
                <a:spcPct val="20000"/>
              </a:spcBef>
              <a:buClr>
                <a:schemeClr val="hlink"/>
              </a:buClr>
              <a:buSzPct val="70000"/>
              <a:buFont typeface="Wingdings" pitchFamily="2" charset="2"/>
              <a:buNone/>
              <a:defRPr/>
            </a:pPr>
            <a:r>
              <a:rPr lang="tr-TR" sz="3200" b="1" dirty="0" smtClean="0">
                <a:solidFill>
                  <a:schemeClr val="accent2"/>
                </a:solidFill>
                <a:latin typeface="Comic Sans MS" pitchFamily="66" charset="0"/>
              </a:rPr>
              <a:t>4857 Sayılı İş Kanunu</a:t>
            </a:r>
          </a:p>
          <a:p>
            <a:pPr>
              <a:lnSpc>
                <a:spcPct val="90000"/>
              </a:lnSpc>
              <a:spcBef>
                <a:spcPct val="20000"/>
              </a:spcBef>
              <a:buClr>
                <a:schemeClr val="hlink"/>
              </a:buClr>
              <a:buSzPct val="70000"/>
              <a:defRPr/>
            </a:pPr>
            <a:r>
              <a:rPr lang="tr-TR" sz="3200" b="1" dirty="0" smtClean="0">
                <a:solidFill>
                  <a:schemeClr val="accent2"/>
                </a:solidFill>
                <a:latin typeface="Comic Sans MS" pitchFamily="66" charset="0"/>
              </a:rPr>
              <a:t>6331 Sayılı İSG Kanunu</a:t>
            </a:r>
          </a:p>
          <a:p>
            <a:pPr>
              <a:lnSpc>
                <a:spcPct val="90000"/>
              </a:lnSpc>
              <a:spcBef>
                <a:spcPct val="20000"/>
              </a:spcBef>
              <a:buClr>
                <a:schemeClr val="hlink"/>
              </a:buClr>
              <a:buSzPct val="70000"/>
              <a:buFont typeface="Wingdings" pitchFamily="2" charset="2"/>
              <a:buNone/>
              <a:defRPr/>
            </a:pPr>
            <a:endParaRPr lang="tr-TR" sz="3200" b="1" dirty="0">
              <a:solidFill>
                <a:srgbClr val="070D0D"/>
              </a:solidFill>
              <a:latin typeface="Arial" pitchFamily="34" charset="0"/>
            </a:endParaRPr>
          </a:p>
        </p:txBody>
      </p:sp>
      <p:sp>
        <p:nvSpPr>
          <p:cNvPr id="1786885" name="Rectangle 5"/>
          <p:cNvSpPr>
            <a:spLocks noChangeArrowheads="1"/>
          </p:cNvSpPr>
          <p:nvPr/>
        </p:nvSpPr>
        <p:spPr bwMode="auto">
          <a:xfrm>
            <a:off x="304800" y="2420888"/>
            <a:ext cx="8227640" cy="3170099"/>
          </a:xfrm>
          <a:prstGeom prst="rect">
            <a:avLst/>
          </a:prstGeom>
          <a:noFill/>
          <a:ln w="9525">
            <a:noFill/>
            <a:miter lim="800000"/>
            <a:headEnd/>
            <a:tailEnd/>
          </a:ln>
          <a:effectLst/>
        </p:spPr>
        <p:txBody>
          <a:bodyPr wrap="square">
            <a:spAutoFit/>
          </a:bodyPr>
          <a:lstStyle/>
          <a:p>
            <a:pPr>
              <a:buClr>
                <a:schemeClr val="accent1"/>
              </a:buClr>
              <a:buFont typeface="Wingdings" pitchFamily="2" charset="2"/>
              <a:buChar char="v"/>
              <a:defRPr/>
            </a:pPr>
            <a:r>
              <a:rPr lang="tr-TR" sz="2400" dirty="0" smtClean="0">
                <a:solidFill>
                  <a:srgbClr val="FF0000"/>
                </a:solidFill>
                <a:latin typeface="Comic Sans MS" pitchFamily="66" charset="0"/>
              </a:rPr>
              <a:t> </a:t>
            </a:r>
            <a:r>
              <a:rPr lang="tr-TR" sz="2400" dirty="0" smtClean="0">
                <a:latin typeface="Comic Sans MS" pitchFamily="66" charset="0"/>
              </a:rPr>
              <a:t>İŞVEREN </a:t>
            </a:r>
            <a:r>
              <a:rPr lang="tr-TR" sz="2400" dirty="0">
                <a:latin typeface="Comic Sans MS" pitchFamily="66" charset="0"/>
              </a:rPr>
              <a:t>HER TÜRLÜ ÖNLEMİ ALMAKLA, İŞÇİLERDE BU ÖNLEMLERE  UYMAKLA  YÜKÜMLÜDÜR.</a:t>
            </a:r>
          </a:p>
          <a:p>
            <a:pPr>
              <a:buClr>
                <a:schemeClr val="accent1"/>
              </a:buClr>
              <a:defRPr/>
            </a:pPr>
            <a:endParaRPr lang="tr-TR" sz="2400" dirty="0">
              <a:latin typeface="Comic Sans MS" pitchFamily="66" charset="0"/>
            </a:endParaRPr>
          </a:p>
          <a:p>
            <a:pPr>
              <a:buClr>
                <a:schemeClr val="accent1"/>
              </a:buClr>
              <a:buFont typeface="Wingdings" pitchFamily="2" charset="2"/>
              <a:buChar char="v"/>
              <a:defRPr/>
            </a:pPr>
            <a:r>
              <a:rPr lang="tr-TR" sz="2400" dirty="0" smtClean="0">
                <a:latin typeface="Comic Sans MS" pitchFamily="66" charset="0"/>
              </a:rPr>
              <a:t> BİR </a:t>
            </a:r>
            <a:r>
              <a:rPr lang="tr-TR" sz="2400" dirty="0">
                <a:latin typeface="Comic Sans MS" pitchFamily="66" charset="0"/>
              </a:rPr>
              <a:t>İŞİN DOĞRU YAPILMASI, </a:t>
            </a:r>
            <a:r>
              <a:rPr lang="tr-TR" sz="2400" dirty="0" smtClean="0">
                <a:latin typeface="Comic Sans MS" pitchFamily="66" charset="0"/>
              </a:rPr>
              <a:t>ONUN AYNI </a:t>
            </a:r>
            <a:r>
              <a:rPr lang="tr-TR" sz="2400" dirty="0">
                <a:latin typeface="Comic Sans MS" pitchFamily="66" charset="0"/>
              </a:rPr>
              <a:t>ZAMANDA GÜVENLİ BİR ŞEKİLDE YAPILMASINI DA İÇERMEKTEDİR...</a:t>
            </a:r>
          </a:p>
          <a:p>
            <a:pPr>
              <a:defRPr/>
            </a:pPr>
            <a:endParaRPr lang="tr-TR" sz="3200" dirty="0">
              <a:solidFill>
                <a:schemeClr val="tx2"/>
              </a:solidFill>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2286000" y="2143125"/>
            <a:ext cx="6390456" cy="3397250"/>
          </a:xfrm>
        </p:spPr>
        <p:txBody>
          <a:bodyPr>
            <a:normAutofit/>
          </a:bodyPr>
          <a:lstStyle/>
          <a:p>
            <a:pPr algn="just" eaLnBrk="1" hangingPunct="1">
              <a:lnSpc>
                <a:spcPct val="90000"/>
              </a:lnSpc>
              <a:buFont typeface="Wingdings" pitchFamily="2" charset="2"/>
              <a:buNone/>
            </a:pPr>
            <a:r>
              <a:rPr lang="tr-TR" dirty="0" smtClean="0">
                <a:solidFill>
                  <a:srgbClr val="99FF33"/>
                </a:solidFill>
              </a:rPr>
              <a:t>	</a:t>
            </a:r>
            <a:r>
              <a:rPr lang="tr-TR" dirty="0" smtClean="0">
                <a:solidFill>
                  <a:srgbClr val="FF0066"/>
                </a:solidFill>
                <a:latin typeface="Comic Sans MS" pitchFamily="66" charset="0"/>
              </a:rPr>
              <a:t>İŞÇİ TANIMI </a:t>
            </a:r>
          </a:p>
          <a:p>
            <a:pPr algn="just" eaLnBrk="1" hangingPunct="1">
              <a:lnSpc>
                <a:spcPct val="90000"/>
              </a:lnSpc>
              <a:buFont typeface="Wingdings" pitchFamily="2" charset="2"/>
              <a:buNone/>
            </a:pPr>
            <a:r>
              <a:rPr lang="tr-TR" dirty="0" smtClean="0">
                <a:latin typeface="Comic Sans MS" pitchFamily="66" charset="0"/>
              </a:rPr>
              <a:t>	</a:t>
            </a:r>
            <a:r>
              <a:rPr lang="tr-TR" dirty="0" smtClean="0">
                <a:solidFill>
                  <a:srgbClr val="002060"/>
                </a:solidFill>
                <a:latin typeface="Comic Sans MS" pitchFamily="66" charset="0"/>
              </a:rPr>
              <a:t>“Bir iş sözleşmesine dayanarak çalışan gerçek kişiye işçi denir.”</a:t>
            </a:r>
          </a:p>
          <a:p>
            <a:pPr algn="just" eaLnBrk="1" hangingPunct="1">
              <a:lnSpc>
                <a:spcPct val="90000"/>
              </a:lnSpc>
              <a:buFont typeface="Wingdings" pitchFamily="2" charset="2"/>
              <a:buNone/>
            </a:pPr>
            <a:r>
              <a:rPr lang="tr-TR" dirty="0" smtClean="0">
                <a:solidFill>
                  <a:srgbClr val="FFFF99"/>
                </a:solidFill>
                <a:latin typeface="Comic Sans MS" pitchFamily="66" charset="0"/>
              </a:rPr>
              <a:t>	</a:t>
            </a:r>
          </a:p>
          <a:p>
            <a:pPr algn="just" eaLnBrk="1" hangingPunct="1">
              <a:lnSpc>
                <a:spcPct val="90000"/>
              </a:lnSpc>
              <a:buFont typeface="Wingdings" pitchFamily="2" charset="2"/>
              <a:buNone/>
            </a:pPr>
            <a:r>
              <a:rPr lang="tr-TR" dirty="0" smtClean="0"/>
              <a:t>	</a:t>
            </a:r>
            <a:endParaRPr lang="tr-TR" dirty="0" smtClean="0">
              <a:solidFill>
                <a:srgbClr val="002060"/>
              </a:solidFill>
            </a:endParaRPr>
          </a:p>
        </p:txBody>
      </p:sp>
      <p:sp>
        <p:nvSpPr>
          <p:cNvPr id="1788931" name="Rectangle 3"/>
          <p:cNvSpPr>
            <a:spLocks noChangeArrowheads="1"/>
          </p:cNvSpPr>
          <p:nvPr/>
        </p:nvSpPr>
        <p:spPr bwMode="auto">
          <a:xfrm>
            <a:off x="152400" y="152400"/>
            <a:ext cx="5029200" cy="1219200"/>
          </a:xfrm>
          <a:prstGeom prst="rect">
            <a:avLst/>
          </a:prstGeom>
          <a:solidFill>
            <a:schemeClr val="bg1"/>
          </a:solidFill>
          <a:ln w="9525">
            <a:solidFill>
              <a:schemeClr val="bg1"/>
            </a:solidFill>
            <a:miter lim="800000"/>
            <a:headEnd/>
            <a:tailEnd/>
          </a:ln>
          <a:effectLst/>
        </p:spPr>
        <p:txBody>
          <a:bodyPr anchor="ctr"/>
          <a:lstStyle/>
          <a:p>
            <a:pPr>
              <a:lnSpc>
                <a:spcPct val="90000"/>
              </a:lnSpc>
              <a:spcBef>
                <a:spcPct val="20000"/>
              </a:spcBef>
              <a:buClr>
                <a:schemeClr val="hlink"/>
              </a:buClr>
              <a:buSzPct val="70000"/>
              <a:buFont typeface="Wingdings" pitchFamily="2" charset="2"/>
              <a:buNone/>
              <a:defRPr/>
            </a:pPr>
            <a:r>
              <a:rPr lang="tr-TR" sz="1900" b="1" dirty="0">
                <a:solidFill>
                  <a:schemeClr val="tx2"/>
                </a:solidFill>
                <a:latin typeface="Times New Roman" pitchFamily="18" charset="0"/>
              </a:rPr>
              <a:t/>
            </a:r>
            <a:br>
              <a:rPr lang="tr-TR" sz="1900" b="1" dirty="0">
                <a:solidFill>
                  <a:schemeClr val="tx2"/>
                </a:solidFill>
                <a:latin typeface="Times New Roman" pitchFamily="18" charset="0"/>
              </a:rPr>
            </a:br>
            <a:r>
              <a:rPr lang="tr-TR" sz="3200" dirty="0">
                <a:solidFill>
                  <a:srgbClr val="00B0F0"/>
                </a:solidFill>
                <a:latin typeface="Comic Sans MS" pitchFamily="66" charset="0"/>
              </a:rPr>
              <a:t>TANIMLAR</a:t>
            </a:r>
          </a:p>
        </p:txBody>
      </p:sp>
      <p:graphicFrame>
        <p:nvGraphicFramePr>
          <p:cNvPr id="31748" name="Object 4"/>
          <p:cNvGraphicFramePr>
            <a:graphicFrameLocks noChangeAspect="1"/>
          </p:cNvGraphicFramePr>
          <p:nvPr/>
        </p:nvGraphicFramePr>
        <p:xfrm>
          <a:off x="6012160" y="3284984"/>
          <a:ext cx="2438400" cy="2185988"/>
        </p:xfrm>
        <a:graphic>
          <a:graphicData uri="http://schemas.openxmlformats.org/presentationml/2006/ole">
            <mc:AlternateContent xmlns:mc="http://schemas.openxmlformats.org/markup-compatibility/2006">
              <mc:Choice xmlns:v="urn:schemas-microsoft-com:vml" Requires="v">
                <p:oleObj spid="_x0000_s1029" name="Klip" r:id="rId4" imgW="1910281" imgH="3468986" progId="">
                  <p:embed/>
                </p:oleObj>
              </mc:Choice>
              <mc:Fallback>
                <p:oleObj name="Klip" r:id="rId4" imgW="1910281" imgH="346898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284984"/>
                        <a:ext cx="24384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49" name="Picture 2" descr="C:\Users\hp\Documents\Data1\OO_Resimler\00Sunum\Microsoft Clip Organizer\bd09242_.wmf"/>
          <p:cNvPicPr>
            <a:picLocks noChangeAspect="1" noChangeArrowheads="1"/>
          </p:cNvPicPr>
          <p:nvPr/>
        </p:nvPicPr>
        <p:blipFill>
          <a:blip r:embed="rId6" cstate="print"/>
          <a:srcRect/>
          <a:stretch>
            <a:fillRect/>
          </a:stretch>
        </p:blipFill>
        <p:spPr bwMode="auto">
          <a:xfrm>
            <a:off x="2915816" y="4437112"/>
            <a:ext cx="2895600" cy="1817688"/>
          </a:xfrm>
          <a:prstGeom prst="rect">
            <a:avLst/>
          </a:prstGeom>
          <a:noFill/>
          <a:ln w="9525">
            <a:noFill/>
            <a:miter lim="800000"/>
            <a:headEnd/>
            <a:tailEnd/>
          </a:ln>
        </p:spPr>
      </p:pic>
      <p:pic>
        <p:nvPicPr>
          <p:cNvPr id="31750" name="Picture 2" descr="C:\Users\hp\Documents\Data1\OO_Resimler\00Sunum\Microsoft Clip Organizer\bd05182_.wmf"/>
          <p:cNvPicPr>
            <a:picLocks noChangeAspect="1" noChangeArrowheads="1"/>
          </p:cNvPicPr>
          <p:nvPr/>
        </p:nvPicPr>
        <p:blipFill>
          <a:blip r:embed="rId7" cstate="print"/>
          <a:srcRect/>
          <a:stretch>
            <a:fillRect/>
          </a:stretch>
        </p:blipFill>
        <p:spPr bwMode="auto">
          <a:xfrm>
            <a:off x="304800" y="2514600"/>
            <a:ext cx="2487613" cy="3328988"/>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additive="base">
                                        <p:cTn id="13" dur="500" fill="hold"/>
                                        <p:tgtEl>
                                          <p:spTgt spid="665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additive="base">
                                        <p:cTn id="19" dur="500" fill="hold"/>
                                        <p:tgtEl>
                                          <p:spTgt spid="665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66562">
                                            <p:txEl>
                                              <p:pRg st="3" end="3"/>
                                            </p:txEl>
                                          </p:spTgt>
                                        </p:tgtEl>
                                        <p:attrNameLst>
                                          <p:attrName>style.visibility</p:attrName>
                                        </p:attrNameLst>
                                      </p:cBhvr>
                                      <p:to>
                                        <p:strVal val="visible"/>
                                      </p:to>
                                    </p:set>
                                    <p:anim calcmode="lin" valueType="num">
                                      <p:cBhvr additive="base">
                                        <p:cTn id="25" dur="500" fill="hold"/>
                                        <p:tgtEl>
                                          <p:spTgt spid="6656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395536" y="332656"/>
            <a:ext cx="8165852" cy="4680520"/>
          </a:xfrm>
        </p:spPr>
        <p:txBody>
          <a:bodyPr>
            <a:noAutofit/>
          </a:bodyPr>
          <a:lstStyle/>
          <a:p>
            <a:pPr algn="just" eaLnBrk="1" hangingPunct="1">
              <a:lnSpc>
                <a:spcPct val="90000"/>
              </a:lnSpc>
              <a:buFont typeface="Wingdings" pitchFamily="2" charset="2"/>
              <a:buNone/>
            </a:pPr>
            <a:r>
              <a:rPr lang="tr-TR" dirty="0" smtClean="0">
                <a:solidFill>
                  <a:srgbClr val="99FF33"/>
                </a:solidFill>
              </a:rPr>
              <a:t>	</a:t>
            </a:r>
            <a:r>
              <a:rPr lang="tr-TR" dirty="0" smtClean="0">
                <a:solidFill>
                  <a:srgbClr val="FFFF99"/>
                </a:solidFill>
              </a:rPr>
              <a:t>	</a:t>
            </a:r>
          </a:p>
          <a:p>
            <a:pPr algn="just" eaLnBrk="1" hangingPunct="1">
              <a:lnSpc>
                <a:spcPct val="90000"/>
              </a:lnSpc>
              <a:buFont typeface="Wingdings" pitchFamily="2" charset="2"/>
              <a:buNone/>
            </a:pPr>
            <a:r>
              <a:rPr lang="tr-TR" dirty="0" smtClean="0">
                <a:solidFill>
                  <a:schemeClr val="accent2"/>
                </a:solidFill>
                <a:latin typeface="Comic Sans MS" pitchFamily="66" charset="0"/>
              </a:rPr>
              <a:t>İŞVEREN TANIMI  </a:t>
            </a:r>
          </a:p>
          <a:p>
            <a:pPr algn="just" eaLnBrk="1" hangingPunct="1">
              <a:lnSpc>
                <a:spcPct val="90000"/>
              </a:lnSpc>
              <a:buFont typeface="Wingdings" pitchFamily="2" charset="2"/>
              <a:buNone/>
            </a:pPr>
            <a:r>
              <a:rPr lang="tr-TR" dirty="0" smtClean="0">
                <a:solidFill>
                  <a:srgbClr val="002060"/>
                </a:solidFill>
                <a:latin typeface="Comic Sans MS" pitchFamily="66" charset="0"/>
              </a:rPr>
              <a:t>        İşçi çalıştıran gerçek veya tüzel kişiye yahut tüzel kişiliği olmayan kurum ve kuruluşlara işveren denir.</a:t>
            </a:r>
          </a:p>
          <a:p>
            <a:pPr algn="just" eaLnBrk="1" hangingPunct="1">
              <a:lnSpc>
                <a:spcPct val="90000"/>
              </a:lnSpc>
              <a:buFont typeface="Wingdings" pitchFamily="2" charset="2"/>
              <a:buNone/>
            </a:pPr>
            <a:endParaRPr lang="tr-TR" dirty="0" smtClean="0">
              <a:solidFill>
                <a:srgbClr val="FF0066"/>
              </a:solidFill>
              <a:latin typeface="Comic Sans MS" pitchFamily="66" charset="0"/>
            </a:endParaRPr>
          </a:p>
          <a:p>
            <a:pPr algn="just">
              <a:buNone/>
            </a:pPr>
            <a:r>
              <a:rPr lang="tr-TR" dirty="0" smtClean="0">
                <a:solidFill>
                  <a:schemeClr val="accent2"/>
                </a:solidFill>
                <a:latin typeface="Comic Sans MS" pitchFamily="66" charset="0"/>
              </a:rPr>
              <a:t>İŞVEREN VEKİLİ</a:t>
            </a:r>
          </a:p>
          <a:p>
            <a:pPr algn="just">
              <a:buNone/>
            </a:pPr>
            <a:r>
              <a:rPr lang="tr-TR" dirty="0" smtClean="0">
                <a:solidFill>
                  <a:srgbClr val="FF0066"/>
                </a:solidFill>
                <a:latin typeface="Comic Sans MS" pitchFamily="66" charset="0"/>
              </a:rPr>
              <a:t>       </a:t>
            </a:r>
            <a:r>
              <a:rPr lang="tr-TR" dirty="0" smtClean="0">
                <a:latin typeface="Comic Sans MS" pitchFamily="66" charset="0"/>
              </a:rPr>
              <a:t> </a:t>
            </a:r>
            <a:r>
              <a:rPr lang="tr-TR" dirty="0" smtClean="0">
                <a:solidFill>
                  <a:srgbClr val="002060"/>
                </a:solidFill>
                <a:latin typeface="Comic Sans MS" pitchFamily="66" charset="0"/>
              </a:rPr>
              <a:t>İşveren adına hareket eden ve işin, işyerinin ve </a:t>
            </a:r>
            <a:r>
              <a:rPr lang="tr-TR" dirty="0" smtClean="0">
                <a:solidFill>
                  <a:srgbClr val="FF0066"/>
                </a:solidFill>
                <a:latin typeface="Comic Sans MS" pitchFamily="66" charset="0"/>
              </a:rPr>
              <a:t>işletmenin </a:t>
            </a:r>
            <a:r>
              <a:rPr lang="tr-TR" dirty="0" smtClean="0">
                <a:solidFill>
                  <a:srgbClr val="002060"/>
                </a:solidFill>
                <a:latin typeface="Comic Sans MS" pitchFamily="66" charset="0"/>
              </a:rPr>
              <a:t>yönetiminde görev alan kimselere işveren vekili denir. </a:t>
            </a:r>
          </a:p>
          <a:p>
            <a:pPr algn="just">
              <a:lnSpc>
                <a:spcPct val="170000"/>
              </a:lnSpc>
              <a:buNone/>
            </a:pPr>
            <a:r>
              <a:rPr lang="tr-TR" dirty="0" smtClean="0">
                <a:solidFill>
                  <a:srgbClr val="003300"/>
                </a:solidFill>
                <a:latin typeface="Comic Sans MS" pitchFamily="66" charset="0"/>
              </a:rPr>
              <a:t>       </a:t>
            </a:r>
            <a:r>
              <a:rPr lang="tr-TR" dirty="0" smtClean="0">
                <a:solidFill>
                  <a:srgbClr val="002060"/>
                </a:solidFill>
                <a:latin typeface="Comic Sans MS" pitchFamily="66" charset="0"/>
              </a:rPr>
              <a:t>İşveren vekilinin bu sıfatla işçilere karşı </a:t>
            </a:r>
            <a:r>
              <a:rPr lang="tr-TR" dirty="0" smtClean="0">
                <a:solidFill>
                  <a:srgbClr val="FF0066"/>
                </a:solidFill>
                <a:latin typeface="Comic Sans MS" pitchFamily="66" charset="0"/>
              </a:rPr>
              <a:t>işlem ve yükümlülüklerinden</a:t>
            </a:r>
            <a:r>
              <a:rPr lang="tr-TR" dirty="0" smtClean="0">
                <a:solidFill>
                  <a:srgbClr val="003300"/>
                </a:solidFill>
                <a:latin typeface="Comic Sans MS" pitchFamily="66" charset="0"/>
              </a:rPr>
              <a:t> </a:t>
            </a:r>
            <a:r>
              <a:rPr lang="tr-TR" dirty="0" smtClean="0">
                <a:solidFill>
                  <a:srgbClr val="002060"/>
                </a:solidFill>
                <a:latin typeface="Comic Sans MS" pitchFamily="66" charset="0"/>
              </a:rPr>
              <a:t>doğrudan işveren sorumludur. </a:t>
            </a:r>
          </a:p>
          <a:p>
            <a:pPr algn="just" eaLnBrk="1" hangingPunct="1">
              <a:lnSpc>
                <a:spcPct val="90000"/>
              </a:lnSpc>
              <a:buFont typeface="Wingdings" pitchFamily="2" charset="2"/>
              <a:buNone/>
            </a:pPr>
            <a:endParaRPr lang="tr-TR" dirty="0" smtClean="0">
              <a:solidFill>
                <a:srgbClr val="002060"/>
              </a:solidFill>
              <a:latin typeface="Comic Sans MS" pitchFamily="66" charset="0"/>
            </a:endParaRPr>
          </a:p>
          <a:p>
            <a:pPr algn="just" eaLnBrk="1" hangingPunct="1">
              <a:lnSpc>
                <a:spcPct val="90000"/>
              </a:lnSpc>
              <a:buFont typeface="Wingdings" pitchFamily="2" charset="2"/>
              <a:buNone/>
            </a:pPr>
            <a:endParaRPr lang="tr-TR" dirty="0" smtClean="0">
              <a:solidFill>
                <a:srgbClr val="003300"/>
              </a:solidFill>
            </a:endParaRPr>
          </a:p>
          <a:p>
            <a:pPr algn="just" eaLnBrk="1" hangingPunct="1">
              <a:lnSpc>
                <a:spcPct val="90000"/>
              </a:lnSpc>
              <a:buFont typeface="Wingdings" pitchFamily="2" charset="2"/>
              <a:buNone/>
            </a:pPr>
            <a:r>
              <a:rPr lang="tr-TR" dirty="0" smtClean="0">
                <a:solidFill>
                  <a:srgbClr val="A50021"/>
                </a:solidFill>
              </a:rPr>
              <a:t>	</a:t>
            </a:r>
            <a:endParaRPr lang="tr-TR" dirty="0" smtClean="0">
              <a:solidFill>
                <a:srgbClr val="002060"/>
              </a:solidFill>
            </a:endParaRPr>
          </a:p>
        </p:txBody>
      </p:sp>
      <p:pic>
        <p:nvPicPr>
          <p:cNvPr id="32772" name="Picture 7" descr="Picture149"/>
          <p:cNvPicPr>
            <a:picLocks noChangeAspect="1" noChangeArrowheads="1"/>
          </p:cNvPicPr>
          <p:nvPr/>
        </p:nvPicPr>
        <p:blipFill>
          <a:blip r:embed="rId3" cstate="print"/>
          <a:srcRect/>
          <a:stretch>
            <a:fillRect/>
          </a:stretch>
        </p:blipFill>
        <p:spPr bwMode="auto">
          <a:xfrm>
            <a:off x="5580112" y="5201468"/>
            <a:ext cx="1656184" cy="1656532"/>
          </a:xfrm>
          <a:prstGeom prst="rect">
            <a:avLst/>
          </a:prstGeom>
          <a:noFill/>
          <a:ln w="9525">
            <a:noFill/>
            <a:miter lim="800000"/>
            <a:headEnd/>
            <a:tailEnd/>
          </a:ln>
        </p:spPr>
      </p:pic>
      <p:pic>
        <p:nvPicPr>
          <p:cNvPr id="5" name="Picture 13" descr="patron-koltu%C4%9Fu"/>
          <p:cNvPicPr>
            <a:picLocks noChangeAspect="1" noChangeArrowheads="1"/>
          </p:cNvPicPr>
          <p:nvPr/>
        </p:nvPicPr>
        <p:blipFill>
          <a:blip r:embed="rId4" cstate="print"/>
          <a:srcRect/>
          <a:stretch>
            <a:fillRect/>
          </a:stretch>
        </p:blipFill>
        <p:spPr bwMode="auto">
          <a:xfrm>
            <a:off x="971600" y="5596136"/>
            <a:ext cx="1008112" cy="1261864"/>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additive="base">
                                        <p:cTn id="13" dur="500" fill="hold"/>
                                        <p:tgtEl>
                                          <p:spTgt spid="665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additive="base">
                                        <p:cTn id="19" dur="500" fill="hold"/>
                                        <p:tgtEl>
                                          <p:spTgt spid="665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66562">
                                            <p:txEl>
                                              <p:pRg st="4" end="4"/>
                                            </p:txEl>
                                          </p:spTgt>
                                        </p:tgtEl>
                                        <p:attrNameLst>
                                          <p:attrName>style.visibility</p:attrName>
                                        </p:attrNameLst>
                                      </p:cBhvr>
                                      <p:to>
                                        <p:strVal val="visible"/>
                                      </p:to>
                                    </p:set>
                                    <p:anim calcmode="lin" valueType="num">
                                      <p:cBhvr additive="base">
                                        <p:cTn id="25" dur="500" fill="hold"/>
                                        <p:tgtEl>
                                          <p:spTgt spid="6656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66562">
                                            <p:txEl>
                                              <p:pRg st="5" end="5"/>
                                            </p:txEl>
                                          </p:spTgt>
                                        </p:tgtEl>
                                        <p:attrNameLst>
                                          <p:attrName>style.visibility</p:attrName>
                                        </p:attrNameLst>
                                      </p:cBhvr>
                                      <p:to>
                                        <p:strVal val="visible"/>
                                      </p:to>
                                    </p:set>
                                    <p:anim calcmode="lin" valueType="num">
                                      <p:cBhvr additive="base">
                                        <p:cTn id="31" dur="500" fill="hold"/>
                                        <p:tgtEl>
                                          <p:spTgt spid="6656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66562">
                                            <p:txEl>
                                              <p:pRg st="6" end="6"/>
                                            </p:txEl>
                                          </p:spTgt>
                                        </p:tgtEl>
                                        <p:attrNameLst>
                                          <p:attrName>style.visibility</p:attrName>
                                        </p:attrNameLst>
                                      </p:cBhvr>
                                      <p:to>
                                        <p:strVal val="visible"/>
                                      </p:to>
                                    </p:set>
                                    <p:anim calcmode="lin" valueType="num">
                                      <p:cBhvr additive="base">
                                        <p:cTn id="37" dur="500" fill="hold"/>
                                        <p:tgtEl>
                                          <p:spTgt spid="6656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nodeType="clickEffect">
                                  <p:stCondLst>
                                    <p:cond delay="0"/>
                                  </p:stCondLst>
                                  <p:childTnLst>
                                    <p:set>
                                      <p:cBhvr>
                                        <p:cTn id="42" dur="1" fill="hold">
                                          <p:stCondLst>
                                            <p:cond delay="0"/>
                                          </p:stCondLst>
                                        </p:cTn>
                                        <p:tgtEl>
                                          <p:spTgt spid="66562">
                                            <p:txEl>
                                              <p:pRg st="9" end="9"/>
                                            </p:txEl>
                                          </p:spTgt>
                                        </p:tgtEl>
                                        <p:attrNameLst>
                                          <p:attrName>style.visibility</p:attrName>
                                        </p:attrNameLst>
                                      </p:cBhvr>
                                      <p:to>
                                        <p:strVal val="visible"/>
                                      </p:to>
                                    </p:set>
                                    <p:anim calcmode="lin" valueType="num">
                                      <p:cBhvr additive="base">
                                        <p:cTn id="43" dur="500" fill="hold"/>
                                        <p:tgtEl>
                                          <p:spTgt spid="66562">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56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323528" y="332656"/>
            <a:ext cx="8352928" cy="3744416"/>
          </a:xfrm>
        </p:spPr>
        <p:txBody>
          <a:bodyPr>
            <a:normAutofit/>
          </a:bodyPr>
          <a:lstStyle/>
          <a:p>
            <a:pPr marL="0" indent="0" algn="just" eaLnBrk="1" hangingPunct="1">
              <a:lnSpc>
                <a:spcPct val="80000"/>
              </a:lnSpc>
              <a:buFont typeface="Wingdings" pitchFamily="2" charset="2"/>
              <a:buNone/>
            </a:pPr>
            <a:endParaRPr lang="tr-TR" dirty="0" smtClean="0">
              <a:solidFill>
                <a:srgbClr val="FF0066"/>
              </a:solidFill>
              <a:latin typeface="Comic Sans MS" pitchFamily="66" charset="0"/>
            </a:endParaRPr>
          </a:p>
          <a:p>
            <a:pPr marL="0" indent="0" algn="just" eaLnBrk="1" hangingPunct="1">
              <a:lnSpc>
                <a:spcPct val="80000"/>
              </a:lnSpc>
              <a:buFont typeface="Wingdings" pitchFamily="2" charset="2"/>
              <a:buNone/>
            </a:pPr>
            <a:r>
              <a:rPr lang="tr-TR" dirty="0" smtClean="0">
                <a:solidFill>
                  <a:schemeClr val="accent2"/>
                </a:solidFill>
                <a:latin typeface="Comic Sans MS" pitchFamily="66" charset="0"/>
              </a:rPr>
              <a:t>İŞYERİ TANIMI </a:t>
            </a:r>
          </a:p>
          <a:p>
            <a:pPr marL="0" indent="0" algn="just" eaLnBrk="1" hangingPunct="1">
              <a:lnSpc>
                <a:spcPct val="80000"/>
              </a:lnSpc>
              <a:buFont typeface="Wingdings" pitchFamily="2" charset="2"/>
              <a:buNone/>
            </a:pPr>
            <a:endParaRPr lang="tr-TR" dirty="0" smtClean="0">
              <a:solidFill>
                <a:srgbClr val="002060"/>
              </a:solidFill>
              <a:latin typeface="Comic Sans MS" pitchFamily="66" charset="0"/>
            </a:endParaRPr>
          </a:p>
          <a:p>
            <a:pPr marL="0" indent="0" algn="just" eaLnBrk="1" hangingPunct="1">
              <a:lnSpc>
                <a:spcPct val="160000"/>
              </a:lnSpc>
              <a:buFont typeface="Wingdings" pitchFamily="2" charset="2"/>
              <a:buNone/>
            </a:pPr>
            <a:r>
              <a:rPr lang="tr-TR" dirty="0" smtClean="0">
                <a:solidFill>
                  <a:srgbClr val="002060"/>
                </a:solidFill>
                <a:latin typeface="Comic Sans MS" pitchFamily="66" charset="0"/>
              </a:rPr>
              <a:t>     İşveren tarafından mal veya hizmet üretmek amacıyla maddî olan ve olmayan unsurlar ile işçinin birlikte örgütlendiği birime </a:t>
            </a:r>
            <a:r>
              <a:rPr lang="tr-TR" u="sng" dirty="0" smtClean="0">
                <a:solidFill>
                  <a:srgbClr val="FF0000"/>
                </a:solidFill>
                <a:latin typeface="Comic Sans MS" pitchFamily="66" charset="0"/>
              </a:rPr>
              <a:t>işyeri</a:t>
            </a:r>
            <a:r>
              <a:rPr lang="tr-TR" dirty="0" smtClean="0">
                <a:solidFill>
                  <a:srgbClr val="002060"/>
                </a:solidFill>
                <a:latin typeface="Comic Sans MS" pitchFamily="66" charset="0"/>
              </a:rPr>
              <a:t> denir. </a:t>
            </a:r>
          </a:p>
          <a:p>
            <a:pPr marL="0" indent="0" algn="just" eaLnBrk="1" hangingPunct="1">
              <a:lnSpc>
                <a:spcPct val="80000"/>
              </a:lnSpc>
              <a:buFont typeface="Wingdings" pitchFamily="2" charset="2"/>
              <a:buNone/>
            </a:pPr>
            <a:r>
              <a:rPr lang="tr-TR" dirty="0" smtClean="0">
                <a:solidFill>
                  <a:srgbClr val="003300"/>
                </a:solidFill>
                <a:latin typeface="Comic Sans MS" pitchFamily="66" charset="0"/>
              </a:rPr>
              <a:t>	</a:t>
            </a:r>
          </a:p>
          <a:p>
            <a:pPr marL="0" indent="0" algn="just" eaLnBrk="1" hangingPunct="1">
              <a:lnSpc>
                <a:spcPct val="80000"/>
              </a:lnSpc>
              <a:buFont typeface="Wingdings" pitchFamily="2" charset="2"/>
              <a:buNone/>
            </a:pPr>
            <a:r>
              <a:rPr lang="tr-TR" dirty="0" smtClean="0">
                <a:solidFill>
                  <a:schemeClr val="bg2"/>
                </a:solidFill>
              </a:rPr>
              <a:t>	</a:t>
            </a:r>
            <a:endParaRPr lang="tr-TR" dirty="0" smtClean="0">
              <a:solidFill>
                <a:srgbClr val="FFFF99"/>
              </a:solidFill>
            </a:endParaRPr>
          </a:p>
        </p:txBody>
      </p:sp>
      <p:graphicFrame>
        <p:nvGraphicFramePr>
          <p:cNvPr id="35845" name="Object 5"/>
          <p:cNvGraphicFramePr>
            <a:graphicFrameLocks noChangeAspect="1"/>
          </p:cNvGraphicFramePr>
          <p:nvPr/>
        </p:nvGraphicFramePr>
        <p:xfrm>
          <a:off x="4499992" y="4797152"/>
          <a:ext cx="3505200" cy="1639416"/>
        </p:xfrm>
        <a:graphic>
          <a:graphicData uri="http://schemas.openxmlformats.org/presentationml/2006/ole">
            <mc:AlternateContent xmlns:mc="http://schemas.openxmlformats.org/markup-compatibility/2006">
              <mc:Choice xmlns:v="urn:schemas-microsoft-com:vml" Requires="v">
                <p:oleObj spid="_x0000_s2053" name="Klip" r:id="rId4" imgW="1718158" imgH="1035101" progId="">
                  <p:embed/>
                </p:oleObj>
              </mc:Choice>
              <mc:Fallback>
                <p:oleObj name="Klip" r:id="rId4" imgW="1718158" imgH="1035101"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797152"/>
                        <a:ext cx="3505200" cy="163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1" descr="MCj04156700000[1]"/>
          <p:cNvPicPr>
            <a:picLocks noChangeAspect="1" noChangeArrowheads="1"/>
          </p:cNvPicPr>
          <p:nvPr/>
        </p:nvPicPr>
        <p:blipFill>
          <a:blip r:embed="rId6" cstate="print"/>
          <a:srcRect/>
          <a:stretch>
            <a:fillRect/>
          </a:stretch>
        </p:blipFill>
        <p:spPr bwMode="auto">
          <a:xfrm>
            <a:off x="395536" y="4725144"/>
            <a:ext cx="3456384" cy="1728192"/>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anim calcmode="lin" valueType="num">
                                      <p:cBhvr additive="base">
                                        <p:cTn id="7" dur="500" fill="hold"/>
                                        <p:tgtEl>
                                          <p:spTgt spid="67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6">
                                            <p:txEl>
                                              <p:pRg st="3" end="3"/>
                                            </p:txEl>
                                          </p:spTgt>
                                        </p:tgtEl>
                                        <p:attrNameLst>
                                          <p:attrName>style.visibility</p:attrName>
                                        </p:attrNameLst>
                                      </p:cBhvr>
                                      <p:to>
                                        <p:strVal val="visible"/>
                                      </p:to>
                                    </p:set>
                                    <p:anim calcmode="lin" valueType="num">
                                      <p:cBhvr additive="base">
                                        <p:cTn id="13" dur="500" fill="hold"/>
                                        <p:tgtEl>
                                          <p:spTgt spid="6758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anim calcmode="lin" valueType="num">
                                      <p:cBhvr additive="base">
                                        <p:cTn id="19" dur="500" fill="hold"/>
                                        <p:tgtEl>
                                          <p:spTgt spid="675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6">
                                            <p:txEl>
                                              <p:pRg st="5" end="5"/>
                                            </p:txEl>
                                          </p:spTgt>
                                        </p:tgtEl>
                                        <p:attrNameLst>
                                          <p:attrName>style.visibility</p:attrName>
                                        </p:attrNameLst>
                                      </p:cBhvr>
                                      <p:to>
                                        <p:strVal val="visible"/>
                                      </p:to>
                                    </p:set>
                                    <p:anim calcmode="lin" valueType="num">
                                      <p:cBhvr additive="base">
                                        <p:cTn id="25" dur="500" fill="hold"/>
                                        <p:tgtEl>
                                          <p:spTgt spid="6758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im2-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Text Box 3"/>
          <p:cNvSpPr txBox="1">
            <a:spLocks noChangeArrowheads="1"/>
          </p:cNvSpPr>
          <p:nvPr/>
        </p:nvSpPr>
        <p:spPr bwMode="auto">
          <a:xfrm>
            <a:off x="827088" y="836613"/>
            <a:ext cx="7993384" cy="584775"/>
          </a:xfrm>
          <a:prstGeom prst="rect">
            <a:avLst/>
          </a:prstGeom>
          <a:noFill/>
          <a:ln w="9525">
            <a:noFill/>
            <a:miter lim="800000"/>
            <a:headEnd/>
            <a:tailEnd/>
          </a:ln>
        </p:spPr>
        <p:txBody>
          <a:bodyPr wrap="square">
            <a:spAutoFit/>
          </a:bodyPr>
          <a:lstStyle/>
          <a:p>
            <a:pPr>
              <a:spcBef>
                <a:spcPct val="50000"/>
              </a:spcBef>
            </a:pPr>
            <a:r>
              <a:rPr lang="tr-TR" sz="3200" dirty="0" smtClean="0">
                <a:solidFill>
                  <a:schemeClr val="accent2"/>
                </a:solidFill>
                <a:latin typeface="Comic Sans MS" pitchFamily="66" charset="0"/>
              </a:rPr>
              <a:t>İşçilerin Kurallara Uyma Sorumluluğu</a:t>
            </a:r>
            <a:endParaRPr lang="tr-TR" sz="3200" dirty="0">
              <a:solidFill>
                <a:schemeClr val="accent2"/>
              </a:solidFill>
              <a:latin typeface="Comic Sans MS" pitchFamily="66" charset="0"/>
            </a:endParaRPr>
          </a:p>
        </p:txBody>
      </p:sp>
      <p:pic>
        <p:nvPicPr>
          <p:cNvPr id="4" name="Picture 2" descr="C:\Users\hp\Documents\Data1\OO_Resimler\00Sunum\Microsoft Clip Organizer\AG00462_.gif"/>
          <p:cNvPicPr>
            <a:picLocks noChangeAspect="1" noChangeArrowheads="1" noCrop="1"/>
          </p:cNvPicPr>
          <p:nvPr/>
        </p:nvPicPr>
        <p:blipFill>
          <a:blip r:embed="rId4" cstate="print"/>
          <a:srcRect/>
          <a:stretch>
            <a:fillRect/>
          </a:stretch>
        </p:blipFill>
        <p:spPr bwMode="auto">
          <a:xfrm>
            <a:off x="611560" y="5013176"/>
            <a:ext cx="1800200" cy="1368151"/>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4294967295"/>
          </p:nvPr>
        </p:nvSpPr>
        <p:spPr>
          <a:xfrm>
            <a:off x="179512" y="476673"/>
            <a:ext cx="7128792" cy="3096343"/>
          </a:xfrm>
        </p:spPr>
        <p:txBody>
          <a:bodyPr>
            <a:normAutofit/>
          </a:bodyPr>
          <a:lstStyle/>
          <a:p>
            <a:pPr marL="0" indent="0" algn="just" eaLnBrk="1" hangingPunct="1">
              <a:lnSpc>
                <a:spcPct val="150000"/>
              </a:lnSpc>
              <a:buFont typeface="Wingdings" pitchFamily="2" charset="2"/>
              <a:buNone/>
            </a:pPr>
            <a:endParaRPr lang="tr-TR" dirty="0" smtClean="0">
              <a:solidFill>
                <a:srgbClr val="FF0000"/>
              </a:solidFill>
            </a:endParaRPr>
          </a:p>
          <a:p>
            <a:pPr marL="0" indent="0" algn="just" eaLnBrk="1" hangingPunct="1">
              <a:lnSpc>
                <a:spcPct val="150000"/>
              </a:lnSpc>
              <a:buFont typeface="Wingdings" pitchFamily="2" charset="2"/>
              <a:buNone/>
            </a:pPr>
            <a:r>
              <a:rPr lang="tr-TR" dirty="0" smtClean="0">
                <a:latin typeface="Comic Sans MS" pitchFamily="66" charset="0"/>
              </a:rPr>
              <a:t>İşçiler iş sağlığı ve güvenliği konusunda alınan her türlü önleme uymakla yükümlüdürler</a:t>
            </a:r>
            <a:r>
              <a:rPr lang="tr-TR" dirty="0" smtClean="0">
                <a:solidFill>
                  <a:srgbClr val="0E2A7C"/>
                </a:solidFill>
                <a:latin typeface="Comic Sans MS" pitchFamily="66" charset="0"/>
              </a:rPr>
              <a:t>.</a:t>
            </a:r>
          </a:p>
        </p:txBody>
      </p:sp>
      <p:pic>
        <p:nvPicPr>
          <p:cNvPr id="51203" name="Picture 2" descr="C:\Users\hp\Documents\Data1\OO_Resimler\00Sunum\Microsoft Clip Organizer\bd05182_.wmf"/>
          <p:cNvPicPr>
            <a:picLocks noChangeAspect="1" noChangeArrowheads="1"/>
          </p:cNvPicPr>
          <p:nvPr/>
        </p:nvPicPr>
        <p:blipFill>
          <a:blip r:embed="rId3" cstate="print"/>
          <a:srcRect/>
          <a:stretch>
            <a:fillRect/>
          </a:stretch>
        </p:blipFill>
        <p:spPr bwMode="auto">
          <a:xfrm>
            <a:off x="4644008" y="2780928"/>
            <a:ext cx="3325812" cy="3328987"/>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 calcmode="lin" valueType="num">
                                      <p:cBhvr additive="base">
                                        <p:cTn id="7"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4294967295"/>
          </p:nvPr>
        </p:nvSpPr>
        <p:spPr>
          <a:xfrm>
            <a:off x="1475656" y="260648"/>
            <a:ext cx="6984776" cy="6192688"/>
          </a:xfrm>
        </p:spPr>
        <p:txBody>
          <a:bodyPr>
            <a:noAutofit/>
          </a:bodyPr>
          <a:lstStyle/>
          <a:p>
            <a:pPr algn="just" eaLnBrk="1" hangingPunct="1">
              <a:lnSpc>
                <a:spcPct val="150000"/>
              </a:lnSpc>
              <a:buFont typeface="Wingdings" pitchFamily="2" charset="2"/>
              <a:buChar char="v"/>
            </a:pPr>
            <a:r>
              <a:rPr lang="tr-TR" dirty="0" smtClean="0">
                <a:solidFill>
                  <a:srgbClr val="0E2A7C"/>
                </a:solidFill>
                <a:latin typeface="Comic Sans MS" pitchFamily="66" charset="0"/>
              </a:rPr>
              <a:t>İşyerinde iş sağlığı ve güvenliği açısından işçinin sağlığını bozacak veya vücut bütünlüğünü tehlikeye sokacak  yakın, acil ve hayati bir tehlike ile karşı karşıya kalan işçi, işverene başvurarak durumun tespit edilmesini ve  gerekli tedbirlerin alınmasına  talep edebilir.</a:t>
            </a:r>
          </a:p>
          <a:p>
            <a:pPr algn="just">
              <a:lnSpc>
                <a:spcPct val="150000"/>
              </a:lnSpc>
              <a:buClr>
                <a:srgbClr val="CC3300"/>
              </a:buClr>
              <a:buFont typeface="Wingdings" pitchFamily="2" charset="2"/>
              <a:buChar char="v"/>
            </a:pPr>
            <a:r>
              <a:rPr lang="tr-TR" dirty="0" smtClean="0">
                <a:solidFill>
                  <a:srgbClr val="0E2A7C"/>
                </a:solidFill>
                <a:latin typeface="Comic Sans MS" pitchFamily="66" charset="0"/>
              </a:rPr>
              <a:t>İşverenin işçinin talebi yönünde karar vermesi halinde işçi, gerekli iş sağlığı ve güvenliği tedbiri alınıncaya kadar çalışmaktan kaçınabilir. </a:t>
            </a:r>
          </a:p>
          <a:p>
            <a:pPr algn="just" eaLnBrk="1" hangingPunct="1">
              <a:lnSpc>
                <a:spcPct val="150000"/>
              </a:lnSpc>
              <a:buClr>
                <a:srgbClr val="CC3300"/>
              </a:buClr>
              <a:buFont typeface="Wingdings" pitchFamily="2" charset="2"/>
              <a:buChar char="v"/>
            </a:pPr>
            <a:endParaRPr lang="tr-TR" dirty="0" smtClean="0">
              <a:solidFill>
                <a:srgbClr val="0E2A7C"/>
              </a:solidFill>
              <a:latin typeface="Comic Sans MS" pitchFamily="66" charset="0"/>
            </a:endParaRPr>
          </a:p>
          <a:p>
            <a:pPr algn="just" eaLnBrk="1" hangingPunct="1">
              <a:lnSpc>
                <a:spcPct val="150000"/>
              </a:lnSpc>
              <a:buClr>
                <a:srgbClr val="CC3300"/>
              </a:buClr>
              <a:buNone/>
            </a:pPr>
            <a:endParaRPr lang="tr-TR" dirty="0" smtClean="0">
              <a:solidFill>
                <a:srgbClr val="0E2A7C"/>
              </a:solidFill>
              <a:latin typeface="Comic Sans MS" pitchFamily="66" charset="0"/>
            </a:endParaRPr>
          </a:p>
        </p:txBody>
      </p:sp>
      <p:pic>
        <p:nvPicPr>
          <p:cNvPr id="52227" name="Picture 2" descr="C:\Users\hp\Documents\Data1\OO_Resimler\00Sunum\Microsoft Clip Organizer\bd07168_.wmf"/>
          <p:cNvPicPr>
            <a:picLocks noChangeAspect="1" noChangeArrowheads="1"/>
          </p:cNvPicPr>
          <p:nvPr/>
        </p:nvPicPr>
        <p:blipFill>
          <a:blip r:embed="rId3" cstate="print"/>
          <a:srcRect/>
          <a:stretch>
            <a:fillRect/>
          </a:stretch>
        </p:blipFill>
        <p:spPr bwMode="auto">
          <a:xfrm>
            <a:off x="0" y="4876844"/>
            <a:ext cx="1619672" cy="1792516"/>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34">
                                            <p:txEl>
                                              <p:pRg st="0" end="0"/>
                                            </p:txEl>
                                          </p:spTgt>
                                        </p:tgtEl>
                                        <p:attrNameLst>
                                          <p:attrName>style.visibility</p:attrName>
                                        </p:attrNameLst>
                                      </p:cBhvr>
                                      <p:to>
                                        <p:strVal val="visible"/>
                                      </p:to>
                                    </p:set>
                                    <p:anim calcmode="lin" valueType="num">
                                      <p:cBhvr additive="base">
                                        <p:cTn id="7" dur="500" fill="hold"/>
                                        <p:tgtEl>
                                          <p:spTgt spid="197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7634">
                                            <p:txEl>
                                              <p:pRg st="1" end="1"/>
                                            </p:txEl>
                                          </p:spTgt>
                                        </p:tgtEl>
                                        <p:attrNameLst>
                                          <p:attrName>style.visibility</p:attrName>
                                        </p:attrNameLst>
                                      </p:cBhvr>
                                      <p:to>
                                        <p:strVal val="visible"/>
                                      </p:to>
                                    </p:set>
                                    <p:anim calcmode="lin" valueType="num">
                                      <p:cBhvr additive="base">
                                        <p:cTn id="13" dur="500" fill="hold"/>
                                        <p:tgtEl>
                                          <p:spTgt spid="197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850106"/>
          </a:xfrm>
        </p:spPr>
        <p:txBody>
          <a:bodyPr>
            <a:normAutofit/>
          </a:bodyPr>
          <a:lstStyle/>
          <a:p>
            <a:r>
              <a:rPr lang="tr-TR" sz="3200" dirty="0" smtClean="0">
                <a:solidFill>
                  <a:schemeClr val="accent2"/>
                </a:solidFill>
                <a:latin typeface="Comic Sans MS" pitchFamily="66" charset="0"/>
              </a:rPr>
              <a:t>BAŞLIKLAR</a:t>
            </a:r>
            <a:endParaRPr lang="tr-TR" sz="3200" dirty="0">
              <a:solidFill>
                <a:schemeClr val="accent2"/>
              </a:solidFill>
              <a:latin typeface="Comic Sans MS" pitchFamily="66" charset="0"/>
            </a:endParaRPr>
          </a:p>
        </p:txBody>
      </p:sp>
      <p:sp>
        <p:nvSpPr>
          <p:cNvPr id="3" name="2 İçerik Yer Tutucusu"/>
          <p:cNvSpPr>
            <a:spLocks noGrp="1"/>
          </p:cNvSpPr>
          <p:nvPr>
            <p:ph sz="quarter" idx="1"/>
          </p:nvPr>
        </p:nvSpPr>
        <p:spPr/>
        <p:txBody>
          <a:bodyPr>
            <a:normAutofit fontScale="92500" lnSpcReduction="10000"/>
          </a:bodyPr>
          <a:lstStyle/>
          <a:p>
            <a:pPr marL="457200" indent="-457200" algn="just">
              <a:lnSpc>
                <a:spcPct val="80000"/>
              </a:lnSpc>
              <a:buNone/>
              <a:defRPr/>
            </a:pPr>
            <a:endParaRPr lang="tr-TR" dirty="0" smtClean="0">
              <a:latin typeface="Arial Narrow" pitchFamily="34" charset="0"/>
            </a:endParaRPr>
          </a:p>
          <a:p>
            <a:pPr marL="457200" indent="-457200" algn="just">
              <a:lnSpc>
                <a:spcPct val="80000"/>
              </a:lnSpc>
              <a:buFont typeface="Wingdings" pitchFamily="2" charset="2"/>
              <a:buChar char="v"/>
              <a:defRPr/>
            </a:pPr>
            <a:r>
              <a:rPr lang="tr-TR" dirty="0" smtClean="0">
                <a:latin typeface="Comic Sans MS" pitchFamily="66" charset="0"/>
              </a:rPr>
              <a:t>Genel iş sağlığı ve güvenliği kuralları</a:t>
            </a:r>
          </a:p>
          <a:p>
            <a:pPr marL="457200" indent="-457200" algn="just">
              <a:lnSpc>
                <a:spcPct val="80000"/>
              </a:lnSpc>
              <a:buNone/>
              <a:defRPr/>
            </a:pPr>
            <a:endParaRPr lang="tr-TR" dirty="0" smtClean="0">
              <a:latin typeface="Comic Sans MS" pitchFamily="66" charset="0"/>
            </a:endParaRPr>
          </a:p>
          <a:p>
            <a:pPr marL="457200" indent="-457200" algn="just">
              <a:lnSpc>
                <a:spcPct val="160000"/>
              </a:lnSpc>
              <a:buFont typeface="Wingdings" pitchFamily="2" charset="2"/>
              <a:buChar char="v"/>
              <a:defRPr/>
            </a:pPr>
            <a:r>
              <a:rPr lang="tr-TR" dirty="0" smtClean="0">
                <a:latin typeface="Comic Sans MS" pitchFamily="66" charset="0"/>
              </a:rPr>
              <a:t>Çalışanların hak ve sorumlulukları,yasal mevzuatlar</a:t>
            </a:r>
          </a:p>
          <a:p>
            <a:pPr marL="457200" indent="-457200" algn="just">
              <a:lnSpc>
                <a:spcPct val="80000"/>
              </a:lnSpc>
              <a:buNone/>
              <a:defRPr/>
            </a:pPr>
            <a:endParaRPr lang="tr-TR" dirty="0" smtClean="0">
              <a:latin typeface="Comic Sans MS" pitchFamily="66" charset="0"/>
            </a:endParaRPr>
          </a:p>
          <a:p>
            <a:pPr marL="457200" indent="-457200" algn="just">
              <a:lnSpc>
                <a:spcPct val="80000"/>
              </a:lnSpc>
              <a:buFont typeface="Wingdings" pitchFamily="2" charset="2"/>
              <a:buChar char="v"/>
              <a:defRPr/>
            </a:pPr>
            <a:r>
              <a:rPr lang="tr-TR" dirty="0" smtClean="0">
                <a:latin typeface="Comic Sans MS" pitchFamily="66" charset="0"/>
              </a:rPr>
              <a:t>İş kazası,meslek hastalıkları ve sebepleri</a:t>
            </a:r>
          </a:p>
          <a:p>
            <a:pPr marL="457200" indent="-457200" algn="just">
              <a:lnSpc>
                <a:spcPct val="80000"/>
              </a:lnSpc>
              <a:buNone/>
              <a:defRPr/>
            </a:pPr>
            <a:endParaRPr lang="tr-TR" dirty="0" smtClean="0">
              <a:latin typeface="Comic Sans MS" pitchFamily="66" charset="0"/>
            </a:endParaRPr>
          </a:p>
          <a:p>
            <a:pPr marL="457200" indent="-457200" algn="just">
              <a:lnSpc>
                <a:spcPct val="80000"/>
              </a:lnSpc>
              <a:buFont typeface="Wingdings" pitchFamily="2" charset="2"/>
              <a:buChar char="v"/>
              <a:defRPr/>
            </a:pPr>
            <a:r>
              <a:rPr lang="tr-TR" dirty="0" smtClean="0">
                <a:latin typeface="Comic Sans MS" pitchFamily="66" charset="0"/>
              </a:rPr>
              <a:t>İşyerindeki riskler</a:t>
            </a:r>
          </a:p>
          <a:p>
            <a:pPr marL="457200" indent="-457200" algn="just">
              <a:lnSpc>
                <a:spcPct val="80000"/>
              </a:lnSpc>
              <a:buNone/>
              <a:defRPr/>
            </a:pPr>
            <a:endParaRPr lang="tr-TR" dirty="0" smtClean="0">
              <a:latin typeface="Comic Sans MS" pitchFamily="66" charset="0"/>
            </a:endParaRPr>
          </a:p>
          <a:p>
            <a:pPr marL="457200" indent="-457200" algn="just">
              <a:lnSpc>
                <a:spcPct val="150000"/>
              </a:lnSpc>
              <a:buFont typeface="Wingdings" pitchFamily="2" charset="2"/>
              <a:buChar char="v"/>
              <a:defRPr/>
            </a:pPr>
            <a:r>
              <a:rPr lang="tr-TR" dirty="0" smtClean="0">
                <a:latin typeface="Comic Sans MS" pitchFamily="66" charset="0"/>
              </a:rPr>
              <a:t>Kimyasal,fiziksel ve biyolojik riskler,termal konfor şartları</a:t>
            </a:r>
          </a:p>
          <a:p>
            <a:pPr marL="457200" indent="-457200" algn="just">
              <a:lnSpc>
                <a:spcPct val="80000"/>
              </a:lnSpc>
              <a:buNone/>
              <a:defRPr/>
            </a:pPr>
            <a:endParaRPr lang="tr-TR" dirty="0" smtClean="0">
              <a:latin typeface="Comic Sans MS" pitchFamily="66" charset="0"/>
            </a:endParaRPr>
          </a:p>
          <a:p>
            <a:pPr marL="457200" indent="-457200" algn="just">
              <a:lnSpc>
                <a:spcPct val="80000"/>
              </a:lnSpc>
              <a:buFont typeface="Wingdings" pitchFamily="2" charset="2"/>
              <a:buChar char="v"/>
              <a:defRPr/>
            </a:pPr>
            <a:r>
              <a:rPr lang="tr-TR" dirty="0" smtClean="0">
                <a:latin typeface="Comic Sans MS" pitchFamily="66" charset="0"/>
              </a:rPr>
              <a:t>Elektrik,tehlikeleri,riskleri ve önlemleri</a:t>
            </a:r>
          </a:p>
          <a:p>
            <a:pPr algn="just">
              <a:buFont typeface="Wingdings" pitchFamily="2" charset="2"/>
              <a:buChar char="v"/>
            </a:pPr>
            <a:endParaRPr lang="tr-TR" dirty="0"/>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20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2000"/>
                                        <p:tgtEl>
                                          <p:spTgt spid="3">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2 İçerik Yer Tutucusu"/>
          <p:cNvSpPr>
            <a:spLocks noGrp="1"/>
          </p:cNvSpPr>
          <p:nvPr>
            <p:ph idx="4294967295"/>
          </p:nvPr>
        </p:nvSpPr>
        <p:spPr>
          <a:xfrm>
            <a:off x="2843808" y="260648"/>
            <a:ext cx="4968552" cy="6264695"/>
          </a:xfrm>
        </p:spPr>
        <p:txBody>
          <a:bodyPr>
            <a:normAutofit lnSpcReduction="10000"/>
          </a:bodyPr>
          <a:lstStyle/>
          <a:p>
            <a:pPr algn="just" eaLnBrk="1" hangingPunct="1">
              <a:buFont typeface="Wingdings" pitchFamily="2" charset="2"/>
              <a:buChar char="v"/>
            </a:pPr>
            <a:endParaRPr lang="tr-TR" sz="2000" b="1" u="sng" dirty="0" smtClean="0">
              <a:solidFill>
                <a:srgbClr val="FF0000"/>
              </a:solidFill>
              <a:latin typeface="Comic Sans MS" pitchFamily="66" charset="0"/>
            </a:endParaRPr>
          </a:p>
          <a:p>
            <a:pPr algn="just" eaLnBrk="1" hangingPunct="1">
              <a:buFont typeface="Wingdings" pitchFamily="2" charset="2"/>
              <a:buChar char="v"/>
            </a:pPr>
            <a:r>
              <a:rPr lang="tr-TR" sz="3200" dirty="0" smtClean="0">
                <a:solidFill>
                  <a:schemeClr val="accent2"/>
                </a:solidFill>
                <a:latin typeface="Comic Sans MS" pitchFamily="66" charset="0"/>
              </a:rPr>
              <a:t>Kurallara Uygun Çalışma Sorumluluğu:</a:t>
            </a:r>
          </a:p>
          <a:p>
            <a:pPr algn="just" eaLnBrk="1" hangingPunct="1">
              <a:buNone/>
            </a:pPr>
            <a:endParaRPr lang="tr-TR" sz="1800" dirty="0" smtClean="0">
              <a:solidFill>
                <a:srgbClr val="0E2A7C"/>
              </a:solidFill>
              <a:latin typeface="Comic Sans MS" pitchFamily="66" charset="0"/>
            </a:endParaRPr>
          </a:p>
          <a:p>
            <a:pPr algn="just" eaLnBrk="1" hangingPunct="1">
              <a:lnSpc>
                <a:spcPct val="110000"/>
              </a:lnSpc>
              <a:buNone/>
            </a:pPr>
            <a:r>
              <a:rPr lang="tr-TR" sz="2000" dirty="0" smtClean="0">
                <a:solidFill>
                  <a:srgbClr val="0E2A7C"/>
                </a:solidFill>
                <a:latin typeface="Comic Sans MS" pitchFamily="66" charset="0"/>
              </a:rPr>
              <a:t>      </a:t>
            </a:r>
            <a:r>
              <a:rPr lang="tr-TR" dirty="0" smtClean="0">
                <a:solidFill>
                  <a:srgbClr val="0E2A7C"/>
                </a:solidFill>
                <a:latin typeface="Comic Sans MS" pitchFamily="66" charset="0"/>
              </a:rPr>
              <a:t>Çalışanlar, iş sözleşmesi, işyeri yönetmelik ve talimatlarında belirtilen İSG kurallarına uygun çalışmalı, kendilerine verilen Kişisel Koruma Malzemeleri/Donanımları mutlaka kullanmalı, eskimiş,  bozulmuş veya hasara uğramış </a:t>
            </a:r>
            <a:r>
              <a:rPr lang="tr-TR" dirty="0" err="1" smtClean="0">
                <a:solidFill>
                  <a:srgbClr val="0E2A7C"/>
                </a:solidFill>
                <a:latin typeface="Comic Sans MS" pitchFamily="66" charset="0"/>
              </a:rPr>
              <a:t>KKD’yi</a:t>
            </a:r>
            <a:r>
              <a:rPr lang="tr-TR" dirty="0" smtClean="0">
                <a:solidFill>
                  <a:srgbClr val="0E2A7C"/>
                </a:solidFill>
                <a:latin typeface="Comic Sans MS" pitchFamily="66" charset="0"/>
              </a:rPr>
              <a:t>  değiştirilmesi için ilgililere bildirmelidir</a:t>
            </a:r>
            <a:r>
              <a:rPr lang="tr-TR" sz="2000" dirty="0" smtClean="0">
                <a:solidFill>
                  <a:srgbClr val="0E2A7C"/>
                </a:solidFill>
              </a:rPr>
              <a:t>.</a:t>
            </a:r>
          </a:p>
        </p:txBody>
      </p:sp>
      <p:pic>
        <p:nvPicPr>
          <p:cNvPr id="66564" name="Picture 4" descr="J0078816"/>
          <p:cNvPicPr>
            <a:picLocks noChangeAspect="1" noChangeArrowheads="1"/>
          </p:cNvPicPr>
          <p:nvPr/>
        </p:nvPicPr>
        <p:blipFill>
          <a:blip r:embed="rId3" cstate="print"/>
          <a:srcRect/>
          <a:stretch>
            <a:fillRect/>
          </a:stretch>
        </p:blipFill>
        <p:spPr bwMode="auto">
          <a:xfrm>
            <a:off x="323528" y="1556792"/>
            <a:ext cx="2448273" cy="2942456"/>
          </a:xfrm>
          <a:prstGeom prst="rect">
            <a:avLst/>
          </a:prstGeom>
          <a:solidFill>
            <a:schemeClr val="accent1"/>
          </a:solid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sz="half" idx="1"/>
          </p:nvPr>
        </p:nvSpPr>
        <p:spPr>
          <a:xfrm>
            <a:off x="395536" y="188640"/>
            <a:ext cx="4333627" cy="6120680"/>
          </a:xfrm>
        </p:spPr>
        <p:txBody>
          <a:bodyPr>
            <a:normAutofit/>
          </a:bodyPr>
          <a:lstStyle/>
          <a:p>
            <a:pPr eaLnBrk="1" hangingPunct="1">
              <a:buNone/>
            </a:pPr>
            <a:r>
              <a:rPr lang="tr-TR" sz="2400" dirty="0" smtClean="0">
                <a:solidFill>
                  <a:schemeClr val="accent2"/>
                </a:solidFill>
                <a:latin typeface="Comic Sans MS" pitchFamily="66" charset="0"/>
              </a:rPr>
              <a:t>   KURALLARA UYMAYAN İŞÇİYE YAPTIRIM</a:t>
            </a:r>
          </a:p>
          <a:p>
            <a:pPr eaLnBrk="1" hangingPunct="1">
              <a:buNone/>
            </a:pPr>
            <a:endParaRPr lang="tr-TR" dirty="0" smtClean="0"/>
          </a:p>
          <a:p>
            <a:pPr eaLnBrk="1" hangingPunct="1">
              <a:buFont typeface="Wingdings" pitchFamily="2" charset="2"/>
              <a:buChar char="v"/>
            </a:pPr>
            <a:r>
              <a:rPr lang="tr-TR" sz="2400" dirty="0" smtClean="0"/>
              <a:t> </a:t>
            </a:r>
            <a:r>
              <a:rPr lang="tr-TR" dirty="0" smtClean="0">
                <a:solidFill>
                  <a:srgbClr val="0E2A7C"/>
                </a:solidFill>
                <a:latin typeface="Comic Sans MS" pitchFamily="66" charset="0"/>
              </a:rPr>
              <a:t>İşyerinde çalışanlar, belirlenmiş iş sağlığı ve  güvenliği kurallarına ısrarla uymaz ise,  kendi isteği ile veya savsaması yüzünden işin güvenliğini,  kendi can güvenliğini ve diğer çalışanların güvenliğini tehlikeye düşürürse,  işveren bildirim süresini beklemeksizin iş akdini tazminatsız olarak </a:t>
            </a:r>
            <a:r>
              <a:rPr lang="tr-TR" dirty="0" err="1" smtClean="0">
                <a:solidFill>
                  <a:srgbClr val="0E2A7C"/>
                </a:solidFill>
                <a:latin typeface="Comic Sans MS" pitchFamily="66" charset="0"/>
              </a:rPr>
              <a:t>fesh</a:t>
            </a:r>
            <a:r>
              <a:rPr lang="tr-TR" dirty="0" smtClean="0">
                <a:solidFill>
                  <a:srgbClr val="0E2A7C"/>
                </a:solidFill>
                <a:latin typeface="Comic Sans MS" pitchFamily="66" charset="0"/>
              </a:rPr>
              <a:t> edebilir. </a:t>
            </a:r>
          </a:p>
        </p:txBody>
      </p:sp>
      <p:graphicFrame>
        <p:nvGraphicFramePr>
          <p:cNvPr id="67588" name="Object 4"/>
          <p:cNvGraphicFramePr>
            <a:graphicFrameLocks noGrp="1" noChangeAspect="1"/>
          </p:cNvGraphicFramePr>
          <p:nvPr>
            <p:ph sz="half" idx="2"/>
          </p:nvPr>
        </p:nvGraphicFramePr>
        <p:xfrm>
          <a:off x="4788024" y="692696"/>
          <a:ext cx="3744416" cy="4896544"/>
        </p:xfrm>
        <a:graphic>
          <a:graphicData uri="http://schemas.openxmlformats.org/presentationml/2006/ole">
            <mc:AlternateContent xmlns:mc="http://schemas.openxmlformats.org/markup-compatibility/2006">
              <mc:Choice xmlns:v="urn:schemas-microsoft-com:vml" Requires="v">
                <p:oleObj spid="_x0000_s3077" r:id="rId4" imgW="5191850" imgH="4105848" progId="">
                  <p:embed/>
                </p:oleObj>
              </mc:Choice>
              <mc:Fallback>
                <p:oleObj r:id="rId4" imgW="5191850" imgH="410584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692696"/>
                        <a:ext cx="374441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4" descr="koruyucu00"/>
          <p:cNvPicPr>
            <a:picLocks noGrp="1" noChangeAspect="1" noChangeArrowheads="1"/>
          </p:cNvPicPr>
          <p:nvPr>
            <p:ph idx="4294967295"/>
          </p:nvPr>
        </p:nvPicPr>
        <p:blipFill>
          <a:blip r:embed="rId3" cstate="print"/>
          <a:srcRect/>
          <a:stretch>
            <a:fillRect/>
          </a:stretch>
        </p:blipFill>
        <p:spPr>
          <a:xfrm>
            <a:off x="755576" y="476250"/>
            <a:ext cx="7200974" cy="6048375"/>
          </a:xfrm>
          <a:noFill/>
        </p:spPr>
      </p:pic>
      <p:sp>
        <p:nvSpPr>
          <p:cNvPr id="68612" name="Rectangle 7"/>
          <p:cNvSpPr>
            <a:spLocks noChangeArrowheads="1"/>
          </p:cNvSpPr>
          <p:nvPr/>
        </p:nvSpPr>
        <p:spPr bwMode="auto">
          <a:xfrm>
            <a:off x="5436097" y="5589588"/>
            <a:ext cx="2088654" cy="719137"/>
          </a:xfrm>
          <a:prstGeom prst="rect">
            <a:avLst/>
          </a:prstGeom>
          <a:solidFill>
            <a:schemeClr val="accent5">
              <a:lumMod val="40000"/>
              <a:lumOff val="60000"/>
            </a:schemeClr>
          </a:solidFill>
          <a:ln w="9525">
            <a:solidFill>
              <a:schemeClr val="tx1"/>
            </a:solidFill>
            <a:miter lim="800000"/>
            <a:headEnd/>
            <a:tailEnd/>
          </a:ln>
        </p:spPr>
        <p:txBody>
          <a:bodyPr wrap="none" anchor="ctr"/>
          <a:lstStyle/>
          <a:p>
            <a:endParaRPr lang="tr-TR">
              <a:latin typeface="Tahoma" pitchFamily="34"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9" name="Text Box 3"/>
          <p:cNvSpPr txBox="1">
            <a:spLocks noChangeArrowheads="1"/>
          </p:cNvSpPr>
          <p:nvPr/>
        </p:nvSpPr>
        <p:spPr bwMode="auto">
          <a:xfrm>
            <a:off x="251520" y="1268760"/>
            <a:ext cx="8568952" cy="4062651"/>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tr-TR" sz="2400" b="1" dirty="0">
                <a:solidFill>
                  <a:schemeClr val="accent2"/>
                </a:solidFill>
                <a:latin typeface="Comic Sans MS" pitchFamily="66" charset="0"/>
              </a:rPr>
              <a:t>SİGORTALININ KASDİ VE SUÇ SAYILIR</a:t>
            </a:r>
            <a:r>
              <a:rPr lang="tr-TR" sz="2400" dirty="0">
                <a:solidFill>
                  <a:schemeClr val="accent2"/>
                </a:solidFill>
                <a:latin typeface="Comic Sans MS" pitchFamily="66" charset="0"/>
              </a:rPr>
              <a:t>  </a:t>
            </a:r>
            <a:r>
              <a:rPr lang="tr-TR" sz="2400" b="1" dirty="0">
                <a:solidFill>
                  <a:schemeClr val="accent2"/>
                </a:solidFill>
                <a:latin typeface="Comic Sans MS" pitchFamily="66" charset="0"/>
              </a:rPr>
              <a:t>HAREKETİ</a:t>
            </a:r>
            <a:r>
              <a:rPr lang="tr-TR" sz="2400" dirty="0" smtClean="0">
                <a:solidFill>
                  <a:schemeClr val="accent2"/>
                </a:solidFill>
                <a:latin typeface="Comic Sans MS" pitchFamily="66" charset="0"/>
              </a:rPr>
              <a:t>;</a:t>
            </a:r>
          </a:p>
          <a:p>
            <a:pPr>
              <a:spcBef>
                <a:spcPct val="50000"/>
              </a:spcBef>
            </a:pPr>
            <a:endParaRPr lang="tr-TR" sz="2000" dirty="0">
              <a:solidFill>
                <a:schemeClr val="accent2"/>
              </a:solidFill>
              <a:latin typeface="Comic Sans MS" pitchFamily="66" charset="0"/>
            </a:endParaRPr>
          </a:p>
          <a:p>
            <a:pPr>
              <a:spcBef>
                <a:spcPct val="50000"/>
              </a:spcBef>
            </a:pPr>
            <a:r>
              <a:rPr lang="tr-TR" sz="2400" dirty="0" smtClean="0">
                <a:latin typeface="Comic Sans MS" pitchFamily="66" charset="0"/>
              </a:rPr>
              <a:t>   KASDİ </a:t>
            </a:r>
            <a:r>
              <a:rPr lang="tr-TR" sz="2400" dirty="0">
                <a:latin typeface="Comic Sans MS" pitchFamily="66" charset="0"/>
              </a:rPr>
              <a:t>VE ŞUÇ SAYILIR BİR HAREKETİ YÜZÜNDEN İŞ KAZASINA UĞRAYAN , MESLEK HASTALIĞINA TUTULAN VEYA HASTALANAN SİGORTALIYA GEÇİCİ </a:t>
            </a:r>
            <a:r>
              <a:rPr lang="tr-TR" sz="2400" dirty="0">
                <a:solidFill>
                  <a:srgbClr val="FF0000"/>
                </a:solidFill>
                <a:latin typeface="Comic Sans MS" pitchFamily="66" charset="0"/>
              </a:rPr>
              <a:t>İŞ GÖREMEMEZLİK  GELİRİ</a:t>
            </a:r>
            <a:r>
              <a:rPr lang="tr-TR" sz="2400" dirty="0">
                <a:latin typeface="Comic Sans MS" pitchFamily="66" charset="0"/>
              </a:rPr>
              <a:t> </a:t>
            </a:r>
            <a:r>
              <a:rPr lang="tr-TR" sz="2400" u="sng" dirty="0">
                <a:latin typeface="Comic Sans MS" pitchFamily="66" charset="0"/>
              </a:rPr>
              <a:t>VERİLMEZ</a:t>
            </a:r>
            <a:r>
              <a:rPr lang="tr-TR" sz="2400" u="sng" dirty="0" smtClean="0">
                <a:latin typeface="Comic Sans MS" pitchFamily="66" charset="0"/>
              </a:rPr>
              <a:t>.</a:t>
            </a:r>
          </a:p>
          <a:p>
            <a:pPr>
              <a:spcBef>
                <a:spcPct val="50000"/>
              </a:spcBef>
            </a:pPr>
            <a:endParaRPr lang="tr-TR" sz="2400" u="sng" dirty="0" smtClean="0">
              <a:latin typeface="Comic Sans MS" pitchFamily="66" charset="0"/>
            </a:endParaRPr>
          </a:p>
          <a:p>
            <a:pPr>
              <a:spcBef>
                <a:spcPct val="50000"/>
              </a:spcBef>
            </a:pPr>
            <a:r>
              <a:rPr lang="tr-TR" sz="2400" dirty="0" smtClean="0">
                <a:latin typeface="Comic Sans MS" pitchFamily="66" charset="0"/>
              </a:rPr>
              <a:t>   SİGORTALIYA </a:t>
            </a:r>
            <a:r>
              <a:rPr lang="tr-TR" sz="2400" dirty="0">
                <a:latin typeface="Comic Sans MS" pitchFamily="66" charset="0"/>
              </a:rPr>
              <a:t>YALNIZ GEREKLİ SAĞLIK YARDIMLARI YAPILIR.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2659"/>
                                        </p:tgtEl>
                                        <p:attrNameLst>
                                          <p:attrName>style.visibility</p:attrName>
                                        </p:attrNameLst>
                                      </p:cBhvr>
                                      <p:to>
                                        <p:strVal val="visible"/>
                                      </p:to>
                                    </p:set>
                                    <p:animEffect transition="in" filter="blinds(horizontal)">
                                      <p:cBhvr>
                                        <p:cTn id="7" dur="500"/>
                                        <p:tgtEl>
                                          <p:spTgt spid="1862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Resim2-1"/>
          <p:cNvPicPr>
            <a:picLocks noChangeAspect="1" noChangeArrowheads="1"/>
          </p:cNvPicPr>
          <p:nvPr/>
        </p:nvPicPr>
        <p:blipFill>
          <a:blip r:embed="rId3" cstate="print"/>
          <a:srcRect/>
          <a:stretch>
            <a:fillRect/>
          </a:stretch>
        </p:blipFill>
        <p:spPr bwMode="auto">
          <a:xfrm>
            <a:off x="0" y="0"/>
            <a:ext cx="9323388" cy="6858000"/>
          </a:xfrm>
          <a:prstGeom prst="rect">
            <a:avLst/>
          </a:prstGeom>
          <a:noFill/>
          <a:ln w="9525">
            <a:noFill/>
            <a:miter lim="800000"/>
            <a:headEnd/>
            <a:tailEnd/>
          </a:ln>
        </p:spPr>
      </p:pic>
      <p:sp>
        <p:nvSpPr>
          <p:cNvPr id="70659" name="Text Box 3"/>
          <p:cNvSpPr txBox="1">
            <a:spLocks noChangeArrowheads="1"/>
          </p:cNvSpPr>
          <p:nvPr/>
        </p:nvSpPr>
        <p:spPr bwMode="auto">
          <a:xfrm>
            <a:off x="1043608" y="692696"/>
            <a:ext cx="7632848" cy="1077218"/>
          </a:xfrm>
          <a:prstGeom prst="rect">
            <a:avLst/>
          </a:prstGeom>
          <a:noFill/>
          <a:ln w="9525">
            <a:noFill/>
            <a:miter lim="800000"/>
            <a:headEnd/>
            <a:tailEnd/>
          </a:ln>
        </p:spPr>
        <p:txBody>
          <a:bodyPr wrap="square">
            <a:spAutoFit/>
          </a:bodyPr>
          <a:lstStyle/>
          <a:p>
            <a:pPr>
              <a:spcBef>
                <a:spcPct val="50000"/>
              </a:spcBef>
            </a:pPr>
            <a:r>
              <a:rPr lang="tr-TR" sz="3200" dirty="0">
                <a:solidFill>
                  <a:schemeClr val="accent2"/>
                </a:solidFill>
                <a:latin typeface="Comic Sans MS" pitchFamily="66" charset="0"/>
              </a:rPr>
              <a:t>İş </a:t>
            </a:r>
            <a:r>
              <a:rPr lang="tr-TR" sz="3200" dirty="0" smtClean="0">
                <a:solidFill>
                  <a:schemeClr val="accent2"/>
                </a:solidFill>
                <a:latin typeface="Comic Sans MS" pitchFamily="66" charset="0"/>
              </a:rPr>
              <a:t>Kazaları , Meslek Hastalıkları </a:t>
            </a:r>
            <a:r>
              <a:rPr lang="tr-TR" sz="3200" dirty="0">
                <a:solidFill>
                  <a:schemeClr val="accent2"/>
                </a:solidFill>
                <a:latin typeface="Comic Sans MS" pitchFamily="66" charset="0"/>
              </a:rPr>
              <a:t>ve </a:t>
            </a:r>
            <a:r>
              <a:rPr lang="tr-TR" sz="3200" dirty="0" smtClean="0">
                <a:solidFill>
                  <a:schemeClr val="accent2"/>
                </a:solidFill>
                <a:latin typeface="Comic Sans MS" pitchFamily="66" charset="0"/>
              </a:rPr>
              <a:t>Sebepleri, İşyerindeki Riskler</a:t>
            </a:r>
            <a:endParaRPr lang="tr-TR" sz="3200" dirty="0">
              <a:solidFill>
                <a:schemeClr val="accent2"/>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87450" y="333375"/>
            <a:ext cx="4608513" cy="646331"/>
          </a:xfrm>
          <a:prstGeom prst="rect">
            <a:avLst/>
          </a:prstGeom>
          <a:noFill/>
          <a:ln w="9525">
            <a:noFill/>
            <a:miter lim="800000"/>
            <a:headEnd/>
            <a:tailEnd/>
          </a:ln>
        </p:spPr>
        <p:txBody>
          <a:bodyPr>
            <a:spAutoFit/>
          </a:bodyPr>
          <a:lstStyle/>
          <a:p>
            <a:pPr eaLnBrk="0" hangingPunct="0"/>
            <a:r>
              <a:rPr lang="tr-TR" sz="3600" b="1" dirty="0">
                <a:solidFill>
                  <a:schemeClr val="accent2"/>
                </a:solidFill>
                <a:latin typeface="Comic Sans MS" pitchFamily="66" charset="0"/>
              </a:rPr>
              <a:t>T</a:t>
            </a:r>
            <a:r>
              <a:rPr lang="en-US" sz="3600" b="1" dirty="0" err="1">
                <a:solidFill>
                  <a:schemeClr val="accent2"/>
                </a:solidFill>
                <a:latin typeface="Comic Sans MS" pitchFamily="66" charset="0"/>
              </a:rPr>
              <a:t>ehlike</a:t>
            </a:r>
            <a:r>
              <a:rPr lang="tr-TR" sz="3600" b="1" dirty="0">
                <a:solidFill>
                  <a:schemeClr val="accent2"/>
                </a:solidFill>
                <a:latin typeface="Comic Sans MS" pitchFamily="66" charset="0"/>
              </a:rPr>
              <a:t> Nedir?</a:t>
            </a:r>
            <a:endParaRPr lang="en-US" sz="3600" b="1" dirty="0">
              <a:solidFill>
                <a:schemeClr val="accent2"/>
              </a:solidFill>
              <a:latin typeface="Comic Sans MS" pitchFamily="66" charset="0"/>
            </a:endParaRPr>
          </a:p>
        </p:txBody>
      </p:sp>
      <p:sp>
        <p:nvSpPr>
          <p:cNvPr id="40963" name="Text Box 3"/>
          <p:cNvSpPr txBox="1">
            <a:spLocks noChangeArrowheads="1"/>
          </p:cNvSpPr>
          <p:nvPr/>
        </p:nvSpPr>
        <p:spPr bwMode="auto">
          <a:xfrm>
            <a:off x="611560" y="1772816"/>
            <a:ext cx="7162800" cy="3416320"/>
          </a:xfrm>
          <a:prstGeom prst="rect">
            <a:avLst/>
          </a:prstGeom>
          <a:noFill/>
          <a:ln w="9525">
            <a:noFill/>
            <a:miter lim="800000"/>
            <a:headEnd/>
            <a:tailEnd/>
          </a:ln>
        </p:spPr>
        <p:txBody>
          <a:bodyPr>
            <a:spAutoFit/>
          </a:bodyPr>
          <a:lstStyle/>
          <a:p>
            <a:pPr eaLnBrk="0" hangingPunct="0"/>
            <a:r>
              <a:rPr lang="tr-TR" sz="2400" dirty="0">
                <a:latin typeface="Comic Sans MS" pitchFamily="66" charset="0"/>
              </a:rPr>
              <a:t>B</a:t>
            </a:r>
            <a:r>
              <a:rPr lang="en-US" sz="2400" dirty="0" err="1">
                <a:latin typeface="Comic Sans MS" pitchFamily="66" charset="0"/>
              </a:rPr>
              <a:t>ir</a:t>
            </a:r>
            <a:r>
              <a:rPr lang="en-US" sz="2400" dirty="0">
                <a:latin typeface="Comic Sans MS" pitchFamily="66" charset="0"/>
              </a:rPr>
              <a:t> </a:t>
            </a:r>
            <a:r>
              <a:rPr lang="en-US" sz="2400" dirty="0" err="1">
                <a:latin typeface="Comic Sans MS" pitchFamily="66" charset="0"/>
              </a:rPr>
              <a:t>kişiye</a:t>
            </a:r>
            <a:r>
              <a:rPr lang="en-US" sz="2400" dirty="0">
                <a:latin typeface="Comic Sans MS" pitchFamily="66" charset="0"/>
              </a:rPr>
              <a:t>, </a:t>
            </a:r>
            <a:r>
              <a:rPr lang="en-US" sz="2400" dirty="0" err="1">
                <a:latin typeface="Comic Sans MS" pitchFamily="66" charset="0"/>
              </a:rPr>
              <a:t>maddeye</a:t>
            </a:r>
            <a:r>
              <a:rPr lang="en-US" sz="2400" dirty="0">
                <a:latin typeface="Comic Sans MS" pitchFamily="66" charset="0"/>
              </a:rPr>
              <a:t>,  </a:t>
            </a:r>
            <a:r>
              <a:rPr lang="en-US" sz="2400" dirty="0" err="1">
                <a:latin typeface="Comic Sans MS" pitchFamily="66" charset="0"/>
              </a:rPr>
              <a:t>cihaza</a:t>
            </a:r>
            <a:r>
              <a:rPr lang="en-US" sz="2400" dirty="0">
                <a:latin typeface="Comic Sans MS" pitchFamily="66" charset="0"/>
              </a:rPr>
              <a:t>,  </a:t>
            </a:r>
            <a:r>
              <a:rPr lang="en-US" sz="2400" dirty="0" err="1">
                <a:latin typeface="Comic Sans MS" pitchFamily="66" charset="0"/>
              </a:rPr>
              <a:t>işe</a:t>
            </a:r>
            <a:r>
              <a:rPr lang="en-US" sz="2400" dirty="0">
                <a:latin typeface="Comic Sans MS" pitchFamily="66" charset="0"/>
              </a:rPr>
              <a:t> </a:t>
            </a:r>
            <a:r>
              <a:rPr lang="en-US" sz="2400" dirty="0" err="1">
                <a:latin typeface="Comic Sans MS" pitchFamily="66" charset="0"/>
              </a:rPr>
              <a:t>veya</a:t>
            </a:r>
            <a:r>
              <a:rPr lang="en-US" sz="2400" dirty="0">
                <a:latin typeface="Comic Sans MS" pitchFamily="66" charset="0"/>
              </a:rPr>
              <a:t> </a:t>
            </a:r>
            <a:r>
              <a:rPr lang="en-US" sz="2400" dirty="0" err="1">
                <a:latin typeface="Comic Sans MS" pitchFamily="66" charset="0"/>
              </a:rPr>
              <a:t>iş</a:t>
            </a:r>
            <a:r>
              <a:rPr lang="en-US" sz="2400" dirty="0">
                <a:latin typeface="Comic Sans MS" pitchFamily="66" charset="0"/>
              </a:rPr>
              <a:t>      </a:t>
            </a:r>
            <a:r>
              <a:rPr lang="en-US" sz="2400" dirty="0" err="1">
                <a:latin typeface="Comic Sans MS" pitchFamily="66" charset="0"/>
              </a:rPr>
              <a:t>yürütümüne</a:t>
            </a:r>
            <a:r>
              <a:rPr lang="en-US" sz="2400" dirty="0">
                <a:solidFill>
                  <a:srgbClr val="000000"/>
                </a:solidFill>
                <a:latin typeface="Comic Sans MS" pitchFamily="66" charset="0"/>
              </a:rPr>
              <a:t> </a:t>
            </a:r>
            <a:r>
              <a:rPr lang="en-US" sz="2400" dirty="0" smtClean="0">
                <a:latin typeface="Comic Sans MS" pitchFamily="66" charset="0"/>
              </a:rPr>
              <a:t>;</a:t>
            </a:r>
            <a:endParaRPr lang="tr-TR" sz="2400" dirty="0" smtClean="0">
              <a:latin typeface="Comic Sans MS" pitchFamily="66" charset="0"/>
            </a:endParaRPr>
          </a:p>
          <a:p>
            <a:pPr eaLnBrk="0" hangingPunct="0"/>
            <a:endParaRPr lang="en-US" sz="2400" dirty="0">
              <a:solidFill>
                <a:srgbClr val="000000"/>
              </a:solidFill>
              <a:latin typeface="Comic Sans MS" pitchFamily="66" charset="0"/>
            </a:endParaRPr>
          </a:p>
          <a:p>
            <a:pPr eaLnBrk="0" hangingPunct="0">
              <a:lnSpc>
                <a:spcPct val="150000"/>
              </a:lnSpc>
            </a:pPr>
            <a:r>
              <a:rPr lang="en-US" sz="2400" dirty="0">
                <a:solidFill>
                  <a:srgbClr val="FF33CC"/>
                </a:solidFill>
                <a:latin typeface="Comic Sans MS" pitchFamily="66" charset="0"/>
              </a:rPr>
              <a:t>	</a:t>
            </a:r>
            <a:r>
              <a:rPr lang="en-US" sz="2400" u="sng" dirty="0" err="1">
                <a:solidFill>
                  <a:srgbClr val="FF33CC"/>
                </a:solidFill>
                <a:latin typeface="Comic Sans MS" pitchFamily="66" charset="0"/>
              </a:rPr>
              <a:t>sakatlık</a:t>
            </a:r>
            <a:r>
              <a:rPr lang="en-US" sz="2400" dirty="0">
                <a:solidFill>
                  <a:srgbClr val="FF66CC"/>
                </a:solidFill>
                <a:latin typeface="Comic Sans MS" pitchFamily="66" charset="0"/>
              </a:rPr>
              <a:t>, </a:t>
            </a:r>
            <a:endParaRPr lang="en-US" sz="2400" dirty="0">
              <a:latin typeface="Comic Sans MS" pitchFamily="66" charset="0"/>
            </a:endParaRPr>
          </a:p>
          <a:p>
            <a:pPr eaLnBrk="0" hangingPunct="0">
              <a:lnSpc>
                <a:spcPct val="150000"/>
              </a:lnSpc>
            </a:pPr>
            <a:r>
              <a:rPr lang="en-US" sz="2400" dirty="0">
                <a:solidFill>
                  <a:srgbClr val="FFFF00"/>
                </a:solidFill>
                <a:latin typeface="Comic Sans MS" pitchFamily="66" charset="0"/>
              </a:rPr>
              <a:t>	</a:t>
            </a:r>
            <a:r>
              <a:rPr lang="en-US" sz="2400" u="sng" dirty="0" err="1">
                <a:solidFill>
                  <a:schemeClr val="accent2"/>
                </a:solidFill>
                <a:latin typeface="Comic Sans MS" pitchFamily="66" charset="0"/>
              </a:rPr>
              <a:t>hasar</a:t>
            </a:r>
            <a:r>
              <a:rPr lang="en-US" sz="2400" dirty="0">
                <a:solidFill>
                  <a:schemeClr val="accent2"/>
                </a:solidFill>
                <a:latin typeface="Comic Sans MS" pitchFamily="66" charset="0"/>
              </a:rPr>
              <a:t>,</a:t>
            </a:r>
            <a:r>
              <a:rPr lang="en-US" sz="2400" dirty="0">
                <a:latin typeface="Comic Sans MS" pitchFamily="66" charset="0"/>
              </a:rPr>
              <a:t> </a:t>
            </a:r>
          </a:p>
          <a:p>
            <a:pPr eaLnBrk="0" hangingPunct="0">
              <a:lnSpc>
                <a:spcPct val="150000"/>
              </a:lnSpc>
            </a:pPr>
            <a:r>
              <a:rPr lang="en-US" sz="2400" dirty="0">
                <a:solidFill>
                  <a:srgbClr val="FF6600"/>
                </a:solidFill>
                <a:latin typeface="Comic Sans MS" pitchFamily="66" charset="0"/>
              </a:rPr>
              <a:t>	</a:t>
            </a:r>
            <a:r>
              <a:rPr lang="en-US" sz="2400" u="sng" dirty="0" err="1">
                <a:solidFill>
                  <a:srgbClr val="FF6600"/>
                </a:solidFill>
                <a:latin typeface="Comic Sans MS" pitchFamily="66" charset="0"/>
              </a:rPr>
              <a:t>kayıp</a:t>
            </a:r>
            <a:r>
              <a:rPr lang="en-US" sz="2400" dirty="0">
                <a:solidFill>
                  <a:srgbClr val="000000"/>
                </a:solidFill>
                <a:latin typeface="Comic Sans MS" pitchFamily="66" charset="0"/>
              </a:rPr>
              <a:t> </a:t>
            </a:r>
            <a:r>
              <a:rPr lang="en-US" sz="2400" dirty="0" err="1">
                <a:latin typeface="Comic Sans MS" pitchFamily="66" charset="0"/>
              </a:rPr>
              <a:t>veya</a:t>
            </a:r>
            <a:r>
              <a:rPr lang="en-US" sz="2400" dirty="0">
                <a:latin typeface="Comic Sans MS" pitchFamily="66" charset="0"/>
              </a:rPr>
              <a:t> </a:t>
            </a:r>
          </a:p>
          <a:p>
            <a:pPr eaLnBrk="0" hangingPunct="0">
              <a:lnSpc>
                <a:spcPct val="150000"/>
              </a:lnSpc>
            </a:pPr>
            <a:r>
              <a:rPr lang="en-US" sz="2400" dirty="0">
                <a:latin typeface="Comic Sans MS" pitchFamily="66" charset="0"/>
              </a:rPr>
              <a:t>	</a:t>
            </a:r>
            <a:r>
              <a:rPr lang="en-US" sz="2400" u="sng" dirty="0" err="1">
                <a:solidFill>
                  <a:srgbClr val="009900"/>
                </a:solidFill>
                <a:latin typeface="Comic Sans MS" pitchFamily="66" charset="0"/>
              </a:rPr>
              <a:t>zarar</a:t>
            </a:r>
            <a:r>
              <a:rPr lang="en-US" sz="2400" dirty="0">
                <a:solidFill>
                  <a:srgbClr val="000000"/>
                </a:solidFill>
                <a:latin typeface="Comic Sans MS" pitchFamily="66" charset="0"/>
              </a:rPr>
              <a:t> </a:t>
            </a:r>
            <a:r>
              <a:rPr lang="en-US" sz="2400" dirty="0" err="1" smtClean="0">
                <a:latin typeface="Comic Sans MS" pitchFamily="66" charset="0"/>
              </a:rPr>
              <a:t>verme</a:t>
            </a:r>
            <a:r>
              <a:rPr lang="en-US" sz="2400" dirty="0" smtClean="0">
                <a:latin typeface="Comic Sans MS" pitchFamily="66" charset="0"/>
              </a:rPr>
              <a:t> </a:t>
            </a:r>
            <a:r>
              <a:rPr lang="tr-TR" sz="2400" dirty="0">
                <a:latin typeface="Comic Sans MS" pitchFamily="66" charset="0"/>
              </a:rPr>
              <a:t>potansiyeli</a:t>
            </a:r>
            <a:r>
              <a:rPr lang="en-US" sz="2400" dirty="0">
                <a:latin typeface="Comic Sans MS" pitchFamily="66" charset="0"/>
              </a:rPr>
              <a:t> </a:t>
            </a:r>
            <a:r>
              <a:rPr lang="en-US" sz="2400" dirty="0" err="1">
                <a:latin typeface="Comic Sans MS" pitchFamily="66" charset="0"/>
              </a:rPr>
              <a:t>olan</a:t>
            </a:r>
            <a:r>
              <a:rPr lang="en-US" sz="2400" dirty="0">
                <a:latin typeface="Comic Sans MS" pitchFamily="66" charset="0"/>
              </a:rPr>
              <a:t> her </a:t>
            </a:r>
            <a:r>
              <a:rPr lang="en-US" sz="2400" dirty="0" err="1">
                <a:latin typeface="Comic Sans MS" pitchFamily="66" charset="0"/>
              </a:rPr>
              <a:t>şey</a:t>
            </a:r>
            <a:r>
              <a:rPr lang="en-US" sz="2400" dirty="0">
                <a:latin typeface="Comic Sans MS" pitchFamily="66" charset="0"/>
              </a:rPr>
              <a:t>.....</a:t>
            </a:r>
            <a:endParaRPr lang="en-US" sz="2400" dirty="0">
              <a:solidFill>
                <a:srgbClr val="000000"/>
              </a:solidFill>
              <a:latin typeface="Comic Sans MS" pitchFamily="66" charset="0"/>
            </a:endParaRPr>
          </a:p>
        </p:txBody>
      </p:sp>
      <p:graphicFrame>
        <p:nvGraphicFramePr>
          <p:cNvPr id="40964" name="Object 4"/>
          <p:cNvGraphicFramePr>
            <a:graphicFrameLocks noChangeAspect="1"/>
          </p:cNvGraphicFramePr>
          <p:nvPr/>
        </p:nvGraphicFramePr>
        <p:xfrm>
          <a:off x="6084888" y="1412875"/>
          <a:ext cx="2743200" cy="3455988"/>
        </p:xfrm>
        <a:graphic>
          <a:graphicData uri="http://schemas.openxmlformats.org/presentationml/2006/ole">
            <mc:AlternateContent xmlns:mc="http://schemas.openxmlformats.org/markup-compatibility/2006">
              <mc:Choice xmlns:v="urn:schemas-microsoft-com:vml" Requires="v">
                <p:oleObj spid="_x0000_s423941" name="Küçük Resim Galerisi" r:id="rId4" imgW="4010053" imgH="3933742" progId="MS_ClipArt_Gallery.5">
                  <p:embed/>
                </p:oleObj>
              </mc:Choice>
              <mc:Fallback>
                <p:oleObj name="Küçük Resim Galerisi" r:id="rId4" imgW="4010053" imgH="3933742"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1412875"/>
                        <a:ext cx="2743200" cy="345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 calcmode="lin" valueType="num">
                                      <p:cBhvr additive="base">
                                        <p:cTn id="25"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5" end="5"/>
                                            </p:txEl>
                                          </p:spTgt>
                                        </p:tgtEl>
                                        <p:attrNameLst>
                                          <p:attrName>style.visibility</p:attrName>
                                        </p:attrNameLst>
                                      </p:cBhvr>
                                      <p:to>
                                        <p:strVal val="visible"/>
                                      </p:to>
                                    </p:set>
                                    <p:anim calcmode="lin" valueType="num">
                                      <p:cBhvr additive="base">
                                        <p:cTn id="31"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79613" y="533400"/>
            <a:ext cx="3582987" cy="701675"/>
          </a:xfrm>
          <a:prstGeom prst="rect">
            <a:avLst/>
          </a:prstGeom>
          <a:noFill/>
          <a:ln w="9525">
            <a:noFill/>
            <a:miter lim="800000"/>
            <a:headEnd/>
            <a:tailEnd/>
          </a:ln>
        </p:spPr>
        <p:txBody>
          <a:bodyPr>
            <a:spAutoFit/>
          </a:bodyPr>
          <a:lstStyle/>
          <a:p>
            <a:pPr eaLnBrk="0" hangingPunct="0"/>
            <a:r>
              <a:rPr lang="tr-TR" sz="4000" b="1" dirty="0">
                <a:solidFill>
                  <a:schemeClr val="accent2"/>
                </a:solidFill>
                <a:latin typeface="Comic Sans MS" pitchFamily="66" charset="0"/>
              </a:rPr>
              <a:t>R</a:t>
            </a:r>
            <a:r>
              <a:rPr lang="en-US" sz="4000" b="1" dirty="0" err="1">
                <a:solidFill>
                  <a:schemeClr val="accent2"/>
                </a:solidFill>
                <a:latin typeface="Comic Sans MS" pitchFamily="66" charset="0"/>
              </a:rPr>
              <a:t>isk</a:t>
            </a:r>
            <a:r>
              <a:rPr lang="tr-TR" sz="4000" b="1" dirty="0">
                <a:solidFill>
                  <a:schemeClr val="accent2"/>
                </a:solidFill>
                <a:latin typeface="Comic Sans MS" pitchFamily="66" charset="0"/>
              </a:rPr>
              <a:t> Nedir?</a:t>
            </a:r>
            <a:endParaRPr lang="en-US" sz="4000" b="1" dirty="0">
              <a:solidFill>
                <a:schemeClr val="accent2"/>
              </a:solidFill>
              <a:latin typeface="Comic Sans MS" pitchFamily="66" charset="0"/>
            </a:endParaRPr>
          </a:p>
        </p:txBody>
      </p:sp>
      <p:sp>
        <p:nvSpPr>
          <p:cNvPr id="41987" name="Text Box 3"/>
          <p:cNvSpPr txBox="1">
            <a:spLocks noChangeArrowheads="1"/>
          </p:cNvSpPr>
          <p:nvPr/>
        </p:nvSpPr>
        <p:spPr bwMode="auto">
          <a:xfrm>
            <a:off x="381000" y="1752600"/>
            <a:ext cx="8458200" cy="1066800"/>
          </a:xfrm>
          <a:prstGeom prst="rect">
            <a:avLst/>
          </a:prstGeom>
          <a:noFill/>
          <a:ln w="9525">
            <a:noFill/>
            <a:miter lim="800000"/>
            <a:headEnd/>
            <a:tailEnd/>
          </a:ln>
        </p:spPr>
        <p:txBody>
          <a:bodyPr>
            <a:spAutoFit/>
          </a:bodyPr>
          <a:lstStyle/>
          <a:p>
            <a:pPr eaLnBrk="0" hangingPunct="0"/>
            <a:r>
              <a:rPr lang="tr-TR" sz="3200" dirty="0">
                <a:latin typeface="Comic Sans MS" pitchFamily="66" charset="0"/>
              </a:rPr>
              <a:t>T</a:t>
            </a:r>
            <a:r>
              <a:rPr lang="en-US" sz="3200" dirty="0" err="1">
                <a:latin typeface="Comic Sans MS" pitchFamily="66" charset="0"/>
              </a:rPr>
              <a:t>ehlike</a:t>
            </a:r>
            <a:r>
              <a:rPr lang="en-US" sz="3200" dirty="0">
                <a:latin typeface="Comic Sans MS" pitchFamily="66" charset="0"/>
              </a:rPr>
              <a:t> </a:t>
            </a:r>
            <a:r>
              <a:rPr lang="en-US" sz="3200" dirty="0" err="1">
                <a:latin typeface="Comic Sans MS" pitchFamily="66" charset="0"/>
              </a:rPr>
              <a:t>durumundaki</a:t>
            </a:r>
            <a:r>
              <a:rPr lang="en-US" sz="3200" dirty="0">
                <a:latin typeface="Comic Sans MS" pitchFamily="66" charset="0"/>
              </a:rPr>
              <a:t> </a:t>
            </a:r>
            <a:r>
              <a:rPr lang="en-US" sz="3200" dirty="0" err="1">
                <a:solidFill>
                  <a:srgbClr val="0000FF"/>
                </a:solidFill>
                <a:latin typeface="Comic Sans MS" pitchFamily="66" charset="0"/>
              </a:rPr>
              <a:t>zararın</a:t>
            </a:r>
            <a:r>
              <a:rPr lang="en-US" sz="3200" dirty="0">
                <a:solidFill>
                  <a:srgbClr val="0000FF"/>
                </a:solidFill>
                <a:latin typeface="Comic Sans MS" pitchFamily="66" charset="0"/>
              </a:rPr>
              <a:t> </a:t>
            </a:r>
            <a:r>
              <a:rPr lang="en-US" sz="3200" dirty="0" err="1">
                <a:solidFill>
                  <a:srgbClr val="0000FF"/>
                </a:solidFill>
                <a:latin typeface="Comic Sans MS" pitchFamily="66" charset="0"/>
              </a:rPr>
              <a:t>gerçekleşmesi</a:t>
            </a:r>
            <a:r>
              <a:rPr lang="en-US" sz="3200" dirty="0">
                <a:solidFill>
                  <a:srgbClr val="0000FF"/>
                </a:solidFill>
                <a:latin typeface="Comic Sans MS" pitchFamily="66" charset="0"/>
              </a:rPr>
              <a:t>, </a:t>
            </a:r>
            <a:r>
              <a:rPr lang="tr-TR" sz="3200" dirty="0">
                <a:solidFill>
                  <a:srgbClr val="0000FF"/>
                </a:solidFill>
                <a:latin typeface="Comic Sans MS" pitchFamily="66" charset="0"/>
              </a:rPr>
              <a:t>ihtimalidir.</a:t>
            </a:r>
            <a:r>
              <a:rPr lang="en-US" sz="3200" dirty="0">
                <a:solidFill>
                  <a:srgbClr val="0000FF"/>
                </a:solidFill>
                <a:latin typeface="Comic Sans MS" pitchFamily="66" charset="0"/>
              </a:rPr>
              <a:t>.</a:t>
            </a:r>
          </a:p>
        </p:txBody>
      </p:sp>
      <p:graphicFrame>
        <p:nvGraphicFramePr>
          <p:cNvPr id="41988" name="Object 4"/>
          <p:cNvGraphicFramePr>
            <a:graphicFrameLocks noChangeAspect="1"/>
          </p:cNvGraphicFramePr>
          <p:nvPr/>
        </p:nvGraphicFramePr>
        <p:xfrm>
          <a:off x="4356100" y="2492375"/>
          <a:ext cx="3733800" cy="3733800"/>
        </p:xfrm>
        <a:graphic>
          <a:graphicData uri="http://schemas.openxmlformats.org/presentationml/2006/ole">
            <mc:AlternateContent xmlns:mc="http://schemas.openxmlformats.org/markup-compatibility/2006">
              <mc:Choice xmlns:v="urn:schemas-microsoft-com:vml" Requires="v">
                <p:oleObj spid="_x0000_s424965" name="Küçük Resim Galerisi" r:id="rId4" imgW="5143470" imgH="3914847" progId="MS_ClipArt_Gallery.5">
                  <p:embed/>
                </p:oleObj>
              </mc:Choice>
              <mc:Fallback>
                <p:oleObj name="Küçük Resim Galerisi" r:id="rId4" imgW="5143470" imgH="3914847"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492375"/>
                        <a:ext cx="3733800" cy="3733800"/>
                      </a:xfrm>
                      <a:prstGeom prst="rect">
                        <a:avLst/>
                      </a:prstGeom>
                      <a:noFill/>
                      <a:extLst>
                        <a:ext uri="{909E8E84-426E-40DD-AFC4-6F175D3DCCD1}">
                          <a14:hiddenFill xmlns:a14="http://schemas.microsoft.com/office/drawing/2010/main">
                            <a:gradFill rotWithShape="0">
                              <a:gsLst>
                                <a:gs pos="0">
                                  <a:srgbClr val="9CA5E8"/>
                                </a:gs>
                                <a:gs pos="100000">
                                  <a:srgbClr val="484C6B"/>
                                </a:gs>
                              </a:gsLst>
                              <a:lin ang="5400000" scaled="1"/>
                            </a:gradFill>
                          </a14:hiddenFill>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899592" y="0"/>
            <a:ext cx="2590304" cy="666328"/>
          </a:xfrm>
        </p:spPr>
        <p:txBody>
          <a:bodyPr lIns="92075" tIns="46037" rIns="92075" bIns="46037">
            <a:normAutofit/>
          </a:bodyPr>
          <a:lstStyle/>
          <a:p>
            <a:pPr eaLnBrk="1" hangingPunct="1">
              <a:defRPr/>
            </a:pPr>
            <a:r>
              <a:rPr lang="tr-TR" sz="3200" b="1" dirty="0" smtClean="0">
                <a:solidFill>
                  <a:schemeClr val="accent2"/>
                </a:solidFill>
                <a:latin typeface="Comic Sans MS" pitchFamily="66" charset="0"/>
              </a:rPr>
              <a:t>İŞ KAZASI</a:t>
            </a:r>
          </a:p>
        </p:txBody>
      </p:sp>
      <p:sp>
        <p:nvSpPr>
          <p:cNvPr id="28675" name="Rectangle 3"/>
          <p:cNvSpPr>
            <a:spLocks noGrp="1" noChangeArrowheads="1"/>
          </p:cNvSpPr>
          <p:nvPr>
            <p:ph idx="4294967295"/>
          </p:nvPr>
        </p:nvSpPr>
        <p:spPr>
          <a:xfrm>
            <a:off x="179512" y="692696"/>
            <a:ext cx="5040114" cy="5040560"/>
          </a:xfrm>
        </p:spPr>
        <p:txBody>
          <a:bodyPr lIns="92075" tIns="46037" rIns="92075" bIns="46037">
            <a:noAutofit/>
          </a:bodyPr>
          <a:lstStyle/>
          <a:p>
            <a:pPr eaLnBrk="1" hangingPunct="1">
              <a:lnSpc>
                <a:spcPct val="90000"/>
              </a:lnSpc>
              <a:buFont typeface="Wingdings" pitchFamily="2" charset="2"/>
              <a:buChar char="v"/>
            </a:pPr>
            <a:r>
              <a:rPr lang="tr-TR" dirty="0" smtClean="0">
                <a:latin typeface="Comic Sans MS" pitchFamily="66" charset="0"/>
                <a:cs typeface="Arial" pitchFamily="34" charset="0"/>
              </a:rPr>
              <a:t>Önceden planlanmamış</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Bilinmeyen ve kontrol altına alınmamış</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Etrafa zarar verecek nitelikte olan</a:t>
            </a:r>
          </a:p>
          <a:p>
            <a:pPr eaLnBrk="1" hangingPunct="1">
              <a:lnSpc>
                <a:spcPct val="90000"/>
              </a:lnSpc>
              <a:buFont typeface="Wingdings" pitchFamily="2" charset="2"/>
              <a:buChar char="v"/>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Ölüm ve yaralanmalara</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Makinelerin ve araç gerecin arızalanmasına</a:t>
            </a:r>
          </a:p>
          <a:p>
            <a:pPr eaLnBrk="1" hangingPunct="1">
              <a:lnSpc>
                <a:spcPct val="90000"/>
              </a:lnSpc>
              <a:buNone/>
            </a:pPr>
            <a:endParaRPr lang="tr-TR" dirty="0" smtClean="0">
              <a:latin typeface="Comic Sans MS" pitchFamily="66" charset="0"/>
              <a:cs typeface="Arial" pitchFamily="34" charset="0"/>
            </a:endParaRPr>
          </a:p>
          <a:p>
            <a:pPr eaLnBrk="1" hangingPunct="1">
              <a:lnSpc>
                <a:spcPct val="90000"/>
              </a:lnSpc>
              <a:buFont typeface="Wingdings" pitchFamily="2" charset="2"/>
              <a:buChar char="v"/>
            </a:pPr>
            <a:r>
              <a:rPr lang="tr-TR" dirty="0" smtClean="0">
                <a:latin typeface="Comic Sans MS" pitchFamily="66" charset="0"/>
                <a:cs typeface="Arial" pitchFamily="34" charset="0"/>
              </a:rPr>
              <a:t>Üretimin veya hizmetin aksamasına sebep olan</a:t>
            </a:r>
          </a:p>
        </p:txBody>
      </p:sp>
      <p:pic>
        <p:nvPicPr>
          <p:cNvPr id="71684" name="Picture 6" descr="boxes1"/>
          <p:cNvPicPr>
            <a:picLocks noChangeAspect="1" noChangeArrowheads="1"/>
          </p:cNvPicPr>
          <p:nvPr/>
        </p:nvPicPr>
        <p:blipFill>
          <a:blip r:embed="rId3" cstate="print"/>
          <a:srcRect t="11327"/>
          <a:stretch>
            <a:fillRect/>
          </a:stretch>
        </p:blipFill>
        <p:spPr bwMode="auto">
          <a:xfrm>
            <a:off x="4572000" y="548680"/>
            <a:ext cx="1800969" cy="1656184"/>
          </a:xfrm>
          <a:prstGeom prst="rect">
            <a:avLst/>
          </a:prstGeom>
          <a:noFill/>
          <a:ln w="9525">
            <a:noFill/>
            <a:miter lim="800000"/>
            <a:headEnd/>
            <a:tailEnd/>
          </a:ln>
        </p:spPr>
      </p:pic>
      <p:pic>
        <p:nvPicPr>
          <p:cNvPr id="71685" name="Picture 7" descr="Almost_20Work_20Accident_20Bijna_20Werkongeval"/>
          <p:cNvPicPr>
            <a:picLocks noChangeAspect="1" noChangeArrowheads="1"/>
          </p:cNvPicPr>
          <p:nvPr/>
        </p:nvPicPr>
        <p:blipFill>
          <a:blip r:embed="rId4" cstate="print"/>
          <a:srcRect l="19099" t="2753" r="2838" b="4427"/>
          <a:stretch>
            <a:fillRect/>
          </a:stretch>
        </p:blipFill>
        <p:spPr bwMode="auto">
          <a:xfrm>
            <a:off x="6516216" y="548680"/>
            <a:ext cx="2267744" cy="3366988"/>
          </a:xfrm>
          <a:prstGeom prst="rect">
            <a:avLst/>
          </a:prstGeom>
          <a:noFill/>
          <a:ln w="9525">
            <a:noFill/>
            <a:miter lim="800000"/>
            <a:headEnd/>
            <a:tailEnd/>
          </a:ln>
        </p:spPr>
      </p:pic>
      <p:pic>
        <p:nvPicPr>
          <p:cNvPr id="71686" name="Picture 4" descr="accident-work"/>
          <p:cNvPicPr>
            <a:picLocks noChangeAspect="1" noChangeArrowheads="1"/>
          </p:cNvPicPr>
          <p:nvPr/>
        </p:nvPicPr>
        <p:blipFill>
          <a:blip r:embed="rId5" cstate="print"/>
          <a:srcRect/>
          <a:stretch>
            <a:fillRect/>
          </a:stretch>
        </p:blipFill>
        <p:spPr bwMode="auto">
          <a:xfrm>
            <a:off x="6660232" y="4293096"/>
            <a:ext cx="1944216" cy="1368400"/>
          </a:xfrm>
          <a:prstGeom prst="rect">
            <a:avLst/>
          </a:prstGeom>
          <a:noFill/>
          <a:ln w="9525">
            <a:noFill/>
            <a:miter lim="800000"/>
            <a:headEnd/>
            <a:tailEnd/>
          </a:ln>
        </p:spPr>
      </p:pic>
      <p:pic>
        <p:nvPicPr>
          <p:cNvPr id="71687" name="Picture 5" descr="pic-4187763-accident-work"/>
          <p:cNvPicPr>
            <a:picLocks noChangeAspect="1" noChangeArrowheads="1"/>
          </p:cNvPicPr>
          <p:nvPr/>
        </p:nvPicPr>
        <p:blipFill>
          <a:blip r:embed="rId6" cstate="print"/>
          <a:srcRect/>
          <a:stretch>
            <a:fillRect/>
          </a:stretch>
        </p:blipFill>
        <p:spPr bwMode="auto">
          <a:xfrm>
            <a:off x="4572000" y="3933056"/>
            <a:ext cx="1800175" cy="1823293"/>
          </a:xfrm>
          <a:prstGeom prst="rect">
            <a:avLst/>
          </a:prstGeom>
          <a:noFill/>
          <a:ln w="9525">
            <a:noFill/>
            <a:miter lim="800000"/>
            <a:headEnd/>
            <a:tailEnd/>
          </a:ln>
        </p:spPr>
      </p:pic>
      <p:sp>
        <p:nvSpPr>
          <p:cNvPr id="12" name="11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2" dur="5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17" dur="500"/>
                                        <p:tgtEl>
                                          <p:spTgt spid="2867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75">
                                            <p:txEl>
                                              <p:pRg st="6" end="6"/>
                                            </p:txEl>
                                          </p:spTgt>
                                        </p:tgtEl>
                                        <p:attrNameLst>
                                          <p:attrName>style.visibility</p:attrName>
                                        </p:attrNameLst>
                                      </p:cBhvr>
                                      <p:to>
                                        <p:strVal val="visible"/>
                                      </p:to>
                                    </p:set>
                                    <p:animEffect transition="in" filter="checkerboard(across)">
                                      <p:cBhvr>
                                        <p:cTn id="22" dur="500"/>
                                        <p:tgtEl>
                                          <p:spTgt spid="2867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animEffect transition="in" filter="checkerboard(across)">
                                      <p:cBhvr>
                                        <p:cTn id="27" dur="500"/>
                                        <p:tgtEl>
                                          <p:spTgt spid="28675">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675">
                                            <p:txEl>
                                              <p:pRg st="10" end="10"/>
                                            </p:txEl>
                                          </p:spTgt>
                                        </p:tgtEl>
                                        <p:attrNameLst>
                                          <p:attrName>style.visibility</p:attrName>
                                        </p:attrNameLst>
                                      </p:cBhvr>
                                      <p:to>
                                        <p:strVal val="visible"/>
                                      </p:to>
                                    </p:set>
                                    <p:animEffect transition="in" filter="checkerboard(across)">
                                      <p:cBhvr>
                                        <p:cTn id="32"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0" y="260350"/>
            <a:ext cx="8820472" cy="6841058"/>
          </a:xfrm>
        </p:spPr>
        <p:txBody>
          <a:bodyPr/>
          <a:lstStyle/>
          <a:p>
            <a:pPr eaLnBrk="1" hangingPunct="1">
              <a:lnSpc>
                <a:spcPct val="80000"/>
              </a:lnSpc>
              <a:buFont typeface="Wingdings" pitchFamily="2" charset="2"/>
              <a:buNone/>
            </a:pPr>
            <a:r>
              <a:rPr lang="tr-TR" b="1" dirty="0" smtClean="0"/>
              <a:t>  </a:t>
            </a:r>
          </a:p>
          <a:p>
            <a:pPr eaLnBrk="1" hangingPunct="1">
              <a:lnSpc>
                <a:spcPct val="80000"/>
              </a:lnSpc>
              <a:buFont typeface="Wingdings" pitchFamily="2" charset="2"/>
              <a:buNone/>
            </a:pPr>
            <a:r>
              <a:rPr lang="tr-TR" b="1" dirty="0" smtClean="0"/>
              <a:t> </a:t>
            </a:r>
            <a:r>
              <a:rPr lang="tr-TR" b="1" dirty="0" smtClean="0">
                <a:solidFill>
                  <a:schemeClr val="accent2"/>
                </a:solidFill>
                <a:latin typeface="Comic Sans MS" pitchFamily="66" charset="0"/>
              </a:rPr>
              <a:t>İş Kazasının Yasal Tanımı:</a:t>
            </a:r>
            <a:r>
              <a:rPr lang="tr-TR" dirty="0" smtClean="0">
                <a:solidFill>
                  <a:schemeClr val="accent2"/>
                </a:solidFill>
                <a:latin typeface="Comic Sans MS" pitchFamily="66" charset="0"/>
              </a:rPr>
              <a:t> </a:t>
            </a:r>
          </a:p>
          <a:p>
            <a:pPr eaLnBrk="1" hangingPunct="1">
              <a:lnSpc>
                <a:spcPct val="80000"/>
              </a:lnSpc>
              <a:buFont typeface="Wingdings" pitchFamily="2" charset="2"/>
              <a:buNone/>
            </a:pPr>
            <a:r>
              <a:rPr lang="tr-TR" dirty="0" smtClean="0">
                <a:solidFill>
                  <a:schemeClr val="accent2"/>
                </a:solidFill>
                <a:latin typeface="Comic Sans MS" pitchFamily="66" charset="0"/>
              </a:rPr>
              <a:t>    </a:t>
            </a:r>
            <a:r>
              <a:rPr lang="tr-TR" b="1" dirty="0" smtClean="0">
                <a:solidFill>
                  <a:schemeClr val="accent2"/>
                </a:solidFill>
                <a:latin typeface="Comic Sans MS" pitchFamily="66" charset="0"/>
              </a:rPr>
              <a:t>5510 sayılı Sosyal Sigortalar ve Genel Sağlık Sigortası Kanunu’nun 13.maddesine göre;</a:t>
            </a:r>
          </a:p>
          <a:p>
            <a:pPr eaLnBrk="1" hangingPunct="1">
              <a:lnSpc>
                <a:spcPct val="80000"/>
              </a:lnSpc>
              <a:buFont typeface="Wingdings" pitchFamily="2" charset="2"/>
              <a:buNone/>
            </a:pPr>
            <a:endParaRPr lang="tr-TR" b="1" dirty="0" smtClean="0">
              <a:solidFill>
                <a:schemeClr val="accent2"/>
              </a:solidFill>
              <a:latin typeface="Comic Sans MS" pitchFamily="66" charset="0"/>
            </a:endParaRPr>
          </a:p>
          <a:p>
            <a:pPr marL="342900" indent="-342900" algn="just" eaLnBrk="1" hangingPunct="1">
              <a:lnSpc>
                <a:spcPct val="80000"/>
              </a:lnSpc>
              <a:buNone/>
            </a:pPr>
            <a:r>
              <a:rPr lang="tr-TR" sz="1800" dirty="0" smtClean="0">
                <a:solidFill>
                  <a:schemeClr val="accent2"/>
                </a:solidFill>
                <a:latin typeface="Comic Sans MS" pitchFamily="66" charset="0"/>
              </a:rPr>
              <a:t>a) </a:t>
            </a:r>
            <a:r>
              <a:rPr lang="tr-TR" dirty="0" smtClean="0">
                <a:latin typeface="Comic Sans MS" pitchFamily="66" charset="0"/>
              </a:rPr>
              <a:t>Sigortalının iş yerinde bulunduğu sırada,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b)</a:t>
            </a:r>
            <a:r>
              <a:rPr lang="tr-TR" dirty="0" smtClean="0">
                <a:latin typeface="Comic Sans MS" pitchFamily="66" charset="0"/>
              </a:rPr>
              <a:t> İşveren tarafından yürütülmekte olan iş nedeniyle veya görevi     nedeniyle, sigortalı kendi adına ve hesabına bağımsız çalışıyorsa yürütmekte olduğu iş veya çalışma konusu nedeniyle işyeri dışında,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c)</a:t>
            </a:r>
            <a:r>
              <a:rPr lang="tr-TR" dirty="0" smtClean="0">
                <a:latin typeface="Comic Sans MS" pitchFamily="66" charset="0"/>
              </a:rPr>
              <a:t> Bir işverene bağlı olarak çalışan sigortalının, görevli olarak iş yeri dışında başka bir yere gönderilmesi nedeniyle asıl işini yapmaksızın geçen zamanlarda,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d)</a:t>
            </a:r>
            <a:r>
              <a:rPr lang="tr-TR" dirty="0" smtClean="0">
                <a:latin typeface="Comic Sans MS" pitchFamily="66" charset="0"/>
              </a:rPr>
              <a:t> Emziren kadın sigortalının, çocuğuna süt vermek için ayrılan zamanlarda,</a:t>
            </a:r>
          </a:p>
          <a:p>
            <a:pPr algn="just" eaLnBrk="1" hangingPunct="1">
              <a:lnSpc>
                <a:spcPct val="80000"/>
              </a:lnSpc>
              <a:buFont typeface="Wingdings" pitchFamily="2" charset="2"/>
              <a:buNone/>
            </a:pPr>
            <a:r>
              <a:rPr lang="tr-TR" dirty="0" smtClean="0">
                <a:solidFill>
                  <a:schemeClr val="accent2"/>
                </a:solidFill>
                <a:latin typeface="Comic Sans MS" pitchFamily="66" charset="0"/>
              </a:rPr>
              <a:t>e)</a:t>
            </a:r>
            <a:r>
              <a:rPr lang="tr-TR" dirty="0" smtClean="0">
                <a:latin typeface="Comic Sans MS" pitchFamily="66" charset="0"/>
              </a:rPr>
              <a:t> Sigortalıların, işverence sağlanan bir taşıtla işin yapıldığı yere gidiş gelişi sırasında, meydana gelen ve sigortalıyı hemen veya sonradan bedenen ya da ruhen </a:t>
            </a:r>
            <a:r>
              <a:rPr lang="tr-TR" dirty="0" err="1" smtClean="0">
                <a:latin typeface="Comic Sans MS" pitchFamily="66" charset="0"/>
              </a:rPr>
              <a:t>özüre</a:t>
            </a:r>
            <a:r>
              <a:rPr lang="tr-TR" dirty="0" smtClean="0">
                <a:latin typeface="Comic Sans MS" pitchFamily="66" charset="0"/>
              </a:rPr>
              <a:t> uğratan olaydır.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548680"/>
            <a:ext cx="4762872" cy="5925272"/>
          </a:xfrm>
        </p:spPr>
        <p:txBody>
          <a:bodyPr>
            <a:normAutofit/>
          </a:bodyPr>
          <a:lstStyle/>
          <a:p>
            <a:pPr eaLnBrk="1" hangingPunct="1">
              <a:lnSpc>
                <a:spcPct val="90000"/>
              </a:lnSpc>
              <a:buFont typeface="Wingdings" pitchFamily="2" charset="2"/>
              <a:buNone/>
            </a:pPr>
            <a:r>
              <a:rPr lang="tr-TR" sz="3200" dirty="0" smtClean="0">
                <a:solidFill>
                  <a:schemeClr val="accent2"/>
                </a:solidFill>
                <a:latin typeface="Comic Sans MS" pitchFamily="66" charset="0"/>
              </a:rPr>
              <a:t>   İş Kazalarının Meydana Gelmesi İçin;</a:t>
            </a:r>
          </a:p>
          <a:p>
            <a:pPr eaLnBrk="1" hangingPunct="1">
              <a:lnSpc>
                <a:spcPct val="90000"/>
              </a:lnSpc>
              <a:buFont typeface="Wingdings" pitchFamily="2" charset="2"/>
              <a:buNone/>
            </a:pPr>
            <a:endParaRPr lang="tr-TR" sz="3600"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Tehlikeli Durum (Kaza Oluşturma Potansiyeli) ve</a:t>
            </a:r>
          </a:p>
          <a:p>
            <a:pPr eaLnBrk="1" hangingPunct="1">
              <a:lnSpc>
                <a:spcPct val="90000"/>
              </a:lnSpc>
              <a:buNone/>
            </a:pPr>
            <a:endParaRPr lang="tr-TR"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Tehlikeli Davranış</a:t>
            </a:r>
          </a:p>
          <a:p>
            <a:pPr eaLnBrk="1" hangingPunct="1">
              <a:lnSpc>
                <a:spcPct val="90000"/>
              </a:lnSpc>
              <a:buFont typeface="Wingdings" pitchFamily="2" charset="2"/>
              <a:buNone/>
            </a:pPr>
            <a:r>
              <a:rPr lang="tr-TR" dirty="0" smtClean="0">
                <a:latin typeface="Comic Sans MS" pitchFamily="66" charset="0"/>
              </a:rPr>
              <a:t>  faktörlerinin bir arada olması şarttır.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None/>
            </a:pPr>
            <a:r>
              <a:rPr lang="tr-TR" dirty="0" smtClean="0">
                <a:latin typeface="Comic Sans MS" pitchFamily="66" charset="0"/>
              </a:rPr>
              <a:t> </a:t>
            </a:r>
            <a:r>
              <a:rPr lang="tr-TR" b="1" dirty="0" smtClean="0">
                <a:latin typeface="Comic Sans MS" pitchFamily="66" charset="0"/>
              </a:rPr>
              <a:t>İş kazaları</a:t>
            </a:r>
            <a:r>
              <a:rPr lang="tr-TR" dirty="0" smtClean="0">
                <a:latin typeface="Comic Sans MS" pitchFamily="66" charset="0"/>
              </a:rPr>
              <a:t>; yukarıda belirtilen iki faktörden birinin ortadan kaldırılmasıyla </a:t>
            </a:r>
            <a:r>
              <a:rPr lang="tr-TR" u="sng" dirty="0" smtClean="0">
                <a:solidFill>
                  <a:srgbClr val="FF0000"/>
                </a:solidFill>
                <a:latin typeface="Comic Sans MS" pitchFamily="66" charset="0"/>
              </a:rPr>
              <a:t>önlenebilir</a:t>
            </a:r>
            <a:r>
              <a:rPr lang="tr-TR" dirty="0" smtClean="0">
                <a:latin typeface="Comic Sans MS" pitchFamily="66" charset="0"/>
              </a:rPr>
              <a:t>.</a:t>
            </a:r>
          </a:p>
        </p:txBody>
      </p:sp>
      <p:pic>
        <p:nvPicPr>
          <p:cNvPr id="4" name="Picture 7" descr="Almost_20Work_20Accident_20Bijna_20Werkongeval"/>
          <p:cNvPicPr>
            <a:picLocks noChangeAspect="1" noChangeArrowheads="1"/>
          </p:cNvPicPr>
          <p:nvPr/>
        </p:nvPicPr>
        <p:blipFill>
          <a:blip r:embed="rId3" cstate="print"/>
          <a:srcRect l="19099" t="2753" r="2838" b="4427"/>
          <a:stretch>
            <a:fillRect/>
          </a:stretch>
        </p:blipFill>
        <p:spPr bwMode="auto">
          <a:xfrm>
            <a:off x="5220072" y="548680"/>
            <a:ext cx="3491880" cy="5040560"/>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additive="base">
                                        <p:cTn id="13"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anim calcmode="lin" valueType="num">
                                      <p:cBhvr additive="base">
                                        <p:cTn id="19"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 calcmode="lin" valueType="num">
                                      <p:cBhvr additive="base">
                                        <p:cTn id="25"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1">
                                            <p:txEl>
                                              <p:pRg st="7" end="7"/>
                                            </p:txEl>
                                          </p:spTgt>
                                        </p:tgtEl>
                                        <p:attrNameLst>
                                          <p:attrName>style.visibility</p:attrName>
                                        </p:attrNameLst>
                                      </p:cBhvr>
                                      <p:to>
                                        <p:strVal val="visible"/>
                                      </p:to>
                                    </p:set>
                                    <p:anim calcmode="lin" valueType="num">
                                      <p:cBhvr additive="base">
                                        <p:cTn id="31"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04664"/>
            <a:ext cx="7467600" cy="6069288"/>
          </a:xfrm>
        </p:spPr>
        <p:txBody>
          <a:bodyPr>
            <a:normAutofit lnSpcReduction="10000"/>
          </a:bodyPr>
          <a:lstStyle/>
          <a:p>
            <a:pPr marL="457200" indent="-457200">
              <a:lnSpc>
                <a:spcPct val="80000"/>
              </a:lnSpc>
              <a:buFont typeface="Wingdings" pitchFamily="2" charset="2"/>
              <a:buChar char="v"/>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Yangın</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İşyerinde güvenli ortam</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İş ekipmanlarının güvenli kullanımı</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Ergonomi</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Ekranlı ekipmanlarla çalışma</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Kişisel koruyucular</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Uyarı işaretleri</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Temizlik ve düzen</a:t>
            </a:r>
          </a:p>
          <a:p>
            <a:pPr marL="457200" indent="-457200">
              <a:lnSpc>
                <a:spcPct val="80000"/>
              </a:lnSpc>
              <a:buNone/>
              <a:defRPr/>
            </a:pPr>
            <a:endParaRPr lang="tr-TR" dirty="0" smtClean="0">
              <a:latin typeface="Comic Sans MS" pitchFamily="66" charset="0"/>
            </a:endParaRPr>
          </a:p>
          <a:p>
            <a:pPr marL="457200" indent="-457200">
              <a:lnSpc>
                <a:spcPct val="80000"/>
              </a:lnSpc>
              <a:buFont typeface="Wingdings" pitchFamily="2" charset="2"/>
              <a:buChar char="v"/>
              <a:defRPr/>
            </a:pPr>
            <a:r>
              <a:rPr lang="tr-TR" dirty="0" smtClean="0">
                <a:latin typeface="Comic Sans MS" pitchFamily="66" charset="0"/>
              </a:rPr>
              <a:t>İlk yardım ve kurtarma</a:t>
            </a:r>
          </a:p>
          <a:p>
            <a:pPr marL="457200" indent="-457200">
              <a:lnSpc>
                <a:spcPct val="80000"/>
              </a:lnSpc>
              <a:buNone/>
              <a:defRPr/>
            </a:pPr>
            <a:endParaRPr lang="tr-TR" dirty="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611188" y="332657"/>
            <a:ext cx="8229600" cy="4320480"/>
          </a:xfrm>
        </p:spPr>
        <p:txBody>
          <a:bodyPr/>
          <a:lstStyle/>
          <a:p>
            <a:pPr eaLnBrk="1" hangingPunct="1">
              <a:buFont typeface="Wingdings" pitchFamily="2" charset="2"/>
              <a:buNone/>
            </a:pPr>
            <a:r>
              <a:rPr lang="tr-TR" b="1" u="sng" dirty="0" smtClean="0">
                <a:solidFill>
                  <a:srgbClr val="FF0000"/>
                </a:solidFill>
                <a:latin typeface="Comic Sans MS" pitchFamily="66" charset="0"/>
              </a:rPr>
              <a:t>Kazaların ; </a:t>
            </a:r>
          </a:p>
          <a:p>
            <a:pPr eaLnBrk="1" hangingPunct="1">
              <a:buFont typeface="Wingdings" pitchFamily="2" charset="2"/>
              <a:buNone/>
            </a:pPr>
            <a:r>
              <a:rPr lang="tr-TR" b="1" dirty="0" smtClean="0">
                <a:solidFill>
                  <a:schemeClr val="accent1"/>
                </a:solidFill>
                <a:latin typeface="Comic Sans MS" pitchFamily="66" charset="0"/>
              </a:rPr>
              <a:t>            </a:t>
            </a:r>
            <a:r>
              <a:rPr lang="tr-TR" dirty="0" smtClean="0">
                <a:solidFill>
                  <a:schemeClr val="accent1"/>
                </a:solidFill>
                <a:latin typeface="Comic Sans MS" pitchFamily="66" charset="0"/>
              </a:rPr>
              <a:t>%78</a:t>
            </a:r>
            <a:r>
              <a:rPr lang="tr-TR" dirty="0" smtClean="0">
                <a:latin typeface="Comic Sans MS" pitchFamily="66" charset="0"/>
              </a:rPr>
              <a:t>’i Emniyetsiz Çalışmalardan,</a:t>
            </a:r>
          </a:p>
          <a:p>
            <a:pPr eaLnBrk="1" hangingPunct="1">
              <a:buFont typeface="Wingdings" pitchFamily="2" charset="2"/>
              <a:buNone/>
            </a:pPr>
            <a:r>
              <a:rPr lang="tr-TR" dirty="0" smtClean="0">
                <a:latin typeface="Comic Sans MS" pitchFamily="66" charset="0"/>
              </a:rPr>
              <a:t>                  </a:t>
            </a:r>
            <a:r>
              <a:rPr lang="tr-TR" dirty="0" smtClean="0">
                <a:solidFill>
                  <a:schemeClr val="accent2"/>
                </a:solidFill>
                <a:latin typeface="Comic Sans MS" pitchFamily="66" charset="0"/>
              </a:rPr>
              <a:t>%20</a:t>
            </a:r>
            <a:r>
              <a:rPr lang="tr-TR" dirty="0" smtClean="0">
                <a:latin typeface="Comic Sans MS" pitchFamily="66" charset="0"/>
              </a:rPr>
              <a:t>’si Emniyetsiz Durumlardan,</a:t>
            </a:r>
          </a:p>
          <a:p>
            <a:pPr eaLnBrk="1" hangingPunct="1">
              <a:buFont typeface="Wingdings" pitchFamily="2" charset="2"/>
              <a:buNone/>
            </a:pPr>
            <a:r>
              <a:rPr lang="tr-TR" dirty="0" smtClean="0">
                <a:latin typeface="Comic Sans MS" pitchFamily="66" charset="0"/>
              </a:rPr>
              <a:t>                  </a:t>
            </a:r>
            <a:r>
              <a:rPr lang="tr-TR" dirty="0" smtClean="0">
                <a:solidFill>
                  <a:srgbClr val="C00000"/>
                </a:solidFill>
                <a:latin typeface="Comic Sans MS" pitchFamily="66" charset="0"/>
              </a:rPr>
              <a:t>%2</a:t>
            </a:r>
            <a:r>
              <a:rPr lang="tr-TR" dirty="0" smtClean="0">
                <a:latin typeface="Comic Sans MS" pitchFamily="66" charset="0"/>
              </a:rPr>
              <a:t>’si Doğal Olaylardan kaynaklanmaktadır.</a:t>
            </a:r>
          </a:p>
          <a:p>
            <a:pPr eaLnBrk="1" hangingPunct="1">
              <a:buFont typeface="Wingdings" pitchFamily="2" charset="2"/>
              <a:buNone/>
            </a:pPr>
            <a:endParaRPr lang="tr-TR" dirty="0" smtClean="0">
              <a:latin typeface="Comic Sans MS" pitchFamily="66" charset="0"/>
            </a:endParaRPr>
          </a:p>
          <a:p>
            <a:pPr eaLnBrk="1" hangingPunct="1">
              <a:buFont typeface="Wingdings" pitchFamily="2" charset="2"/>
              <a:buNone/>
            </a:pPr>
            <a:r>
              <a:rPr lang="tr-TR" dirty="0" smtClean="0">
                <a:latin typeface="Comic Sans MS" pitchFamily="66" charset="0"/>
              </a:rPr>
              <a:t>   Bu oranlardan da görülüyor ki, iş kazalarının </a:t>
            </a:r>
            <a:r>
              <a:rPr lang="tr-TR" u="sng" dirty="0" smtClean="0">
                <a:solidFill>
                  <a:srgbClr val="C00000"/>
                </a:solidFill>
                <a:latin typeface="Comic Sans MS" pitchFamily="66" charset="0"/>
              </a:rPr>
              <a:t>%98’inin nedeni </a:t>
            </a:r>
            <a:r>
              <a:rPr lang="tr-TR" b="1" u="sng" dirty="0" smtClean="0">
                <a:solidFill>
                  <a:srgbClr val="C00000"/>
                </a:solidFill>
                <a:latin typeface="Comic Sans MS" pitchFamily="66" charset="0"/>
              </a:rPr>
              <a:t>insanlar</a:t>
            </a:r>
            <a:r>
              <a:rPr lang="tr-TR" u="sng" dirty="0" smtClean="0">
                <a:solidFill>
                  <a:srgbClr val="C00000"/>
                </a:solidFill>
                <a:latin typeface="Comic Sans MS" pitchFamily="66" charset="0"/>
              </a:rPr>
              <a:t>dır.</a:t>
            </a:r>
          </a:p>
        </p:txBody>
      </p:sp>
      <p:graphicFrame>
        <p:nvGraphicFramePr>
          <p:cNvPr id="3" name="2 Grafik"/>
          <p:cNvGraphicFramePr/>
          <p:nvPr/>
        </p:nvGraphicFramePr>
        <p:xfrm>
          <a:off x="1403648" y="3284984"/>
          <a:ext cx="6120680"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body" sz="half" idx="4294967295"/>
          </p:nvPr>
        </p:nvSpPr>
        <p:spPr>
          <a:xfrm>
            <a:off x="899592" y="476672"/>
            <a:ext cx="3277121" cy="5256584"/>
          </a:xfrm>
          <a:solidFill>
            <a:schemeClr val="tx1"/>
          </a:solidFill>
        </p:spPr>
        <p:txBody>
          <a:bodyPr>
            <a:normAutofit fontScale="92500" lnSpcReduction="20000"/>
          </a:bodyPr>
          <a:lstStyle/>
          <a:p>
            <a:pPr algn="ctr" eaLnBrk="1" hangingPunct="1">
              <a:buFont typeface="Wingdings" pitchFamily="2" charset="2"/>
              <a:buNone/>
            </a:pPr>
            <a:r>
              <a:rPr lang="tr-TR" sz="2400" dirty="0" smtClean="0"/>
              <a:t>     </a:t>
            </a:r>
          </a:p>
          <a:p>
            <a:pPr algn="ctr" eaLnBrk="1" hangingPunct="1">
              <a:buFont typeface="Wingdings" pitchFamily="2" charset="2"/>
              <a:buNone/>
            </a:pPr>
            <a:endParaRPr lang="tr-TR" sz="2400" dirty="0" smtClean="0"/>
          </a:p>
          <a:p>
            <a:pPr algn="ctr" eaLnBrk="1" hangingPunct="1">
              <a:buFont typeface="Wingdings" pitchFamily="2" charset="2"/>
              <a:buNone/>
            </a:pPr>
            <a:r>
              <a:rPr lang="tr-TR" sz="1800" b="1" dirty="0" smtClean="0">
                <a:solidFill>
                  <a:srgbClr val="FFFF00"/>
                </a:solidFill>
              </a:rPr>
              <a:t>     </a:t>
            </a:r>
            <a:r>
              <a:rPr lang="tr-TR" sz="1900" b="1" dirty="0" smtClean="0">
                <a:solidFill>
                  <a:schemeClr val="accent2"/>
                </a:solidFill>
                <a:latin typeface="Comic Sans MS" pitchFamily="66" charset="0"/>
              </a:rPr>
              <a:t>TEHLİKELİ</a:t>
            </a:r>
          </a:p>
          <a:p>
            <a:pPr algn="ctr" eaLnBrk="1" hangingPunct="1">
              <a:buFont typeface="Wingdings" pitchFamily="2" charset="2"/>
              <a:buNone/>
            </a:pPr>
            <a:r>
              <a:rPr lang="tr-TR" sz="1900" b="1" dirty="0" smtClean="0">
                <a:solidFill>
                  <a:schemeClr val="accent2"/>
                </a:solidFill>
                <a:latin typeface="Comic Sans MS" pitchFamily="66" charset="0"/>
              </a:rPr>
              <a:t>     DEĞİLDİ</a:t>
            </a:r>
          </a:p>
          <a:p>
            <a:pPr algn="ctr" eaLnBrk="1" hangingPunct="1">
              <a:buFont typeface="Wingdings" pitchFamily="2" charset="2"/>
              <a:buNone/>
            </a:pPr>
            <a:r>
              <a:rPr lang="tr-TR" sz="1900" dirty="0" smtClean="0">
                <a:solidFill>
                  <a:schemeClr val="accent2"/>
                </a:solidFill>
                <a:latin typeface="Comic Sans MS" pitchFamily="66" charset="0"/>
              </a:rPr>
              <a:t>     ▲</a:t>
            </a:r>
          </a:p>
          <a:p>
            <a:pPr algn="ctr" eaLnBrk="1" hangingPunct="1">
              <a:buFont typeface="Wingdings" pitchFamily="2" charset="2"/>
              <a:buNone/>
            </a:pPr>
            <a:r>
              <a:rPr lang="tr-TR" sz="1900" dirty="0" smtClean="0">
                <a:solidFill>
                  <a:schemeClr val="accent2"/>
                </a:solidFill>
                <a:latin typeface="Comic Sans MS" pitchFamily="66" charset="0"/>
              </a:rPr>
              <a:t>      </a:t>
            </a:r>
            <a:r>
              <a:rPr lang="tr-TR" sz="1900" b="1" dirty="0" smtClean="0">
                <a:solidFill>
                  <a:schemeClr val="accent2"/>
                </a:solidFill>
                <a:latin typeface="Comic Sans MS" pitchFamily="66" charset="0"/>
              </a:rPr>
              <a:t>KOLAYIMA GELDİ</a:t>
            </a:r>
          </a:p>
          <a:p>
            <a:pPr algn="ctr" eaLnBrk="1" hangingPunct="1">
              <a:buFont typeface="Wingdings" pitchFamily="2" charset="2"/>
              <a:buNone/>
            </a:pPr>
            <a:r>
              <a:rPr lang="tr-TR" sz="1900" b="1" dirty="0" smtClean="0">
                <a:solidFill>
                  <a:schemeClr val="accent2"/>
                </a:solidFill>
                <a:latin typeface="Comic Sans MS" pitchFamily="66" charset="0"/>
              </a:rPr>
              <a:t>     ▲</a:t>
            </a:r>
          </a:p>
          <a:p>
            <a:pPr algn="ctr" eaLnBrk="1" hangingPunct="1">
              <a:buFont typeface="Wingdings" pitchFamily="2" charset="2"/>
              <a:buNone/>
            </a:pPr>
            <a:r>
              <a:rPr lang="tr-TR" sz="1900" b="1" dirty="0" smtClean="0">
                <a:solidFill>
                  <a:schemeClr val="accent2"/>
                </a:solidFill>
                <a:latin typeface="Comic Sans MS" pitchFamily="66" charset="0"/>
              </a:rPr>
              <a:t>     KİMSE DİKKATLİ</a:t>
            </a:r>
          </a:p>
          <a:p>
            <a:pPr algn="ctr" eaLnBrk="1" hangingPunct="1">
              <a:buFont typeface="Wingdings" pitchFamily="2" charset="2"/>
              <a:buNone/>
            </a:pPr>
            <a:r>
              <a:rPr lang="tr-TR" sz="1900" b="1" dirty="0" smtClean="0">
                <a:solidFill>
                  <a:schemeClr val="accent2"/>
                </a:solidFill>
                <a:latin typeface="Comic Sans MS" pitchFamily="66" charset="0"/>
              </a:rPr>
              <a:t>    OL DEMEDİ</a:t>
            </a:r>
          </a:p>
          <a:p>
            <a:pPr algn="ctr" eaLnBrk="1" hangingPunct="1">
              <a:buFont typeface="Wingdings" pitchFamily="2" charset="2"/>
              <a:buNone/>
            </a:pPr>
            <a:r>
              <a:rPr lang="tr-TR" sz="1900" b="1" dirty="0" smtClean="0">
                <a:solidFill>
                  <a:schemeClr val="accent2"/>
                </a:solidFill>
                <a:latin typeface="Comic Sans MS" pitchFamily="66" charset="0"/>
              </a:rPr>
              <a:t>     ▲</a:t>
            </a:r>
          </a:p>
          <a:p>
            <a:pPr algn="ctr" eaLnBrk="1" hangingPunct="1">
              <a:buFont typeface="Wingdings" pitchFamily="2" charset="2"/>
              <a:buNone/>
            </a:pPr>
            <a:r>
              <a:rPr lang="tr-TR" sz="1900" b="1" dirty="0" smtClean="0">
                <a:solidFill>
                  <a:schemeClr val="accent2"/>
                </a:solidFill>
                <a:latin typeface="Comic Sans MS" pitchFamily="66" charset="0"/>
              </a:rPr>
              <a:t>     GÖRMEDİM</a:t>
            </a:r>
          </a:p>
          <a:p>
            <a:pPr algn="ctr" eaLnBrk="1" hangingPunct="1">
              <a:buFont typeface="Wingdings" pitchFamily="2" charset="2"/>
              <a:buNone/>
            </a:pPr>
            <a:r>
              <a:rPr lang="tr-TR" sz="1900" b="1" dirty="0" smtClean="0">
                <a:solidFill>
                  <a:schemeClr val="accent2"/>
                </a:solidFill>
                <a:latin typeface="Comic Sans MS" pitchFamily="66" charset="0"/>
              </a:rPr>
              <a:t>     ▲</a:t>
            </a:r>
          </a:p>
          <a:p>
            <a:pPr algn="ctr" eaLnBrk="1" hangingPunct="1">
              <a:buFont typeface="Wingdings" pitchFamily="2" charset="2"/>
              <a:buNone/>
            </a:pPr>
            <a:r>
              <a:rPr lang="tr-TR" sz="1900" b="1" dirty="0" smtClean="0">
                <a:solidFill>
                  <a:schemeClr val="accent2"/>
                </a:solidFill>
                <a:latin typeface="Comic Sans MS" pitchFamily="66" charset="0"/>
              </a:rPr>
              <a:t>      ACELEM VARDI</a:t>
            </a:r>
          </a:p>
          <a:p>
            <a:pPr algn="ctr" eaLnBrk="1" hangingPunct="1">
              <a:buFont typeface="Wingdings" pitchFamily="2" charset="2"/>
              <a:buNone/>
            </a:pPr>
            <a:r>
              <a:rPr lang="tr-TR" sz="1900" b="1" dirty="0" smtClean="0">
                <a:solidFill>
                  <a:schemeClr val="accent2"/>
                </a:solidFill>
                <a:latin typeface="Comic Sans MS" pitchFamily="66" charset="0"/>
              </a:rPr>
              <a:t>     ▲</a:t>
            </a:r>
          </a:p>
          <a:p>
            <a:pPr algn="ctr" eaLnBrk="1" hangingPunct="1">
              <a:buFont typeface="Wingdings" pitchFamily="2" charset="2"/>
              <a:buNone/>
            </a:pPr>
            <a:r>
              <a:rPr lang="tr-TR" sz="1900" b="1" dirty="0" smtClean="0">
                <a:solidFill>
                  <a:schemeClr val="accent2"/>
                </a:solidFill>
                <a:latin typeface="Comic Sans MS" pitchFamily="66" charset="0"/>
              </a:rPr>
              <a:t>      BANA BİR ŞEY</a:t>
            </a:r>
          </a:p>
          <a:p>
            <a:pPr algn="ctr" eaLnBrk="1" hangingPunct="1">
              <a:buFont typeface="Wingdings" pitchFamily="2" charset="2"/>
              <a:buNone/>
            </a:pPr>
            <a:r>
              <a:rPr lang="tr-TR" sz="1900" b="1" dirty="0" smtClean="0">
                <a:solidFill>
                  <a:schemeClr val="accent2"/>
                </a:solidFill>
                <a:latin typeface="Comic Sans MS" pitchFamily="66" charset="0"/>
              </a:rPr>
              <a:t>      OLMAZ </a:t>
            </a:r>
          </a:p>
          <a:p>
            <a:pPr algn="ctr" eaLnBrk="1" hangingPunct="1">
              <a:buFont typeface="Wingdings" pitchFamily="2" charset="2"/>
              <a:buNone/>
            </a:pPr>
            <a:endParaRPr lang="tr-TR" sz="1800" b="1" dirty="0" smtClean="0">
              <a:solidFill>
                <a:schemeClr val="accent2"/>
              </a:solidFill>
            </a:endParaRPr>
          </a:p>
        </p:txBody>
      </p:sp>
      <p:sp>
        <p:nvSpPr>
          <p:cNvPr id="75779" name="Rectangle 3"/>
          <p:cNvSpPr>
            <a:spLocks noGrp="1" noChangeArrowheads="1"/>
          </p:cNvSpPr>
          <p:nvPr>
            <p:ph type="body" sz="half" idx="4294967295"/>
          </p:nvPr>
        </p:nvSpPr>
        <p:spPr>
          <a:xfrm>
            <a:off x="4860032" y="548680"/>
            <a:ext cx="3240360" cy="5256584"/>
          </a:xfrm>
          <a:solidFill>
            <a:schemeClr val="tx1"/>
          </a:solidFill>
        </p:spPr>
        <p:txBody>
          <a:bodyPr>
            <a:normAutofit/>
          </a:bodyPr>
          <a:lstStyle/>
          <a:p>
            <a:pPr algn="ctr" eaLnBrk="1" hangingPunct="1">
              <a:lnSpc>
                <a:spcPct val="80000"/>
              </a:lnSpc>
              <a:buFont typeface="Wingdings" pitchFamily="2" charset="2"/>
              <a:buNone/>
            </a:pPr>
            <a:endParaRPr lang="tr-TR" b="1" dirty="0" smtClean="0"/>
          </a:p>
          <a:p>
            <a:pPr algn="ctr" eaLnBrk="1" hangingPunct="1">
              <a:lnSpc>
                <a:spcPct val="80000"/>
              </a:lnSpc>
              <a:buFont typeface="Wingdings" pitchFamily="2" charset="2"/>
              <a:buNone/>
            </a:pPr>
            <a:r>
              <a:rPr lang="tr-TR" sz="2800" b="1" dirty="0" smtClean="0">
                <a:solidFill>
                  <a:schemeClr val="accent2"/>
                </a:solidFill>
                <a:latin typeface="Comic Sans MS" pitchFamily="66" charset="0"/>
              </a:rPr>
              <a:t>İŞ </a:t>
            </a:r>
          </a:p>
          <a:p>
            <a:pPr algn="ctr" eaLnBrk="1" hangingPunct="1">
              <a:lnSpc>
                <a:spcPct val="80000"/>
              </a:lnSpc>
              <a:buFont typeface="Wingdings" pitchFamily="2" charset="2"/>
              <a:buNone/>
            </a:pPr>
            <a:r>
              <a:rPr lang="tr-TR" sz="2800" b="1" dirty="0" smtClean="0">
                <a:solidFill>
                  <a:schemeClr val="accent2"/>
                </a:solidFill>
                <a:latin typeface="Comic Sans MS" pitchFamily="66" charset="0"/>
              </a:rPr>
              <a:t>KAZASININ</a:t>
            </a:r>
          </a:p>
          <a:p>
            <a:pPr algn="ctr" eaLnBrk="1" hangingPunct="1">
              <a:lnSpc>
                <a:spcPct val="80000"/>
              </a:lnSpc>
              <a:buFont typeface="Wingdings" pitchFamily="2" charset="2"/>
              <a:buNone/>
            </a:pPr>
            <a:endParaRPr lang="tr-TR" sz="2800" b="1" dirty="0" smtClean="0">
              <a:solidFill>
                <a:schemeClr val="accent2"/>
              </a:solidFill>
              <a:latin typeface="Comic Sans MS" pitchFamily="66" charset="0"/>
            </a:endParaRPr>
          </a:p>
          <a:p>
            <a:pPr algn="ctr" eaLnBrk="1" hangingPunct="1">
              <a:lnSpc>
                <a:spcPct val="80000"/>
              </a:lnSpc>
              <a:buFont typeface="Wingdings" pitchFamily="2" charset="2"/>
              <a:buNone/>
            </a:pPr>
            <a:endParaRPr lang="tr-TR" sz="2800" b="1" dirty="0" smtClean="0">
              <a:solidFill>
                <a:schemeClr val="accent2"/>
              </a:solidFill>
              <a:latin typeface="Comic Sans MS" pitchFamily="66" charset="0"/>
            </a:endParaRPr>
          </a:p>
          <a:p>
            <a:pPr algn="ctr" eaLnBrk="1" hangingPunct="1">
              <a:lnSpc>
                <a:spcPct val="80000"/>
              </a:lnSpc>
              <a:buFont typeface="Wingdings" pitchFamily="2" charset="2"/>
              <a:buNone/>
            </a:pPr>
            <a:r>
              <a:rPr lang="tr-TR" sz="2800" b="1" dirty="0" smtClean="0">
                <a:solidFill>
                  <a:schemeClr val="accent2"/>
                </a:solidFill>
                <a:latin typeface="Comic Sans MS" pitchFamily="66" charset="0"/>
              </a:rPr>
              <a:t>MAZERETİ</a:t>
            </a:r>
          </a:p>
          <a:p>
            <a:pPr algn="ctr" eaLnBrk="1" hangingPunct="1">
              <a:lnSpc>
                <a:spcPct val="80000"/>
              </a:lnSpc>
              <a:buFont typeface="Wingdings" pitchFamily="2" charset="2"/>
              <a:buNone/>
            </a:pPr>
            <a:endParaRPr lang="tr-TR" sz="2800" b="1" dirty="0" smtClean="0">
              <a:solidFill>
                <a:schemeClr val="accent2"/>
              </a:solidFill>
              <a:latin typeface="Comic Sans MS" pitchFamily="66" charset="0"/>
            </a:endParaRPr>
          </a:p>
          <a:p>
            <a:pPr algn="ctr" eaLnBrk="1" hangingPunct="1">
              <a:lnSpc>
                <a:spcPct val="80000"/>
              </a:lnSpc>
              <a:buFont typeface="Wingdings" pitchFamily="2" charset="2"/>
              <a:buNone/>
            </a:pPr>
            <a:endParaRPr lang="tr-TR" sz="2800" b="1" dirty="0" smtClean="0">
              <a:solidFill>
                <a:schemeClr val="accent2"/>
              </a:solidFill>
              <a:latin typeface="Comic Sans MS" pitchFamily="66" charset="0"/>
            </a:endParaRPr>
          </a:p>
          <a:p>
            <a:pPr algn="ctr" eaLnBrk="1" hangingPunct="1">
              <a:lnSpc>
                <a:spcPct val="80000"/>
              </a:lnSpc>
              <a:buFont typeface="Wingdings" pitchFamily="2" charset="2"/>
              <a:buNone/>
            </a:pPr>
            <a:r>
              <a:rPr lang="tr-TR" sz="2800" b="1" dirty="0" smtClean="0">
                <a:solidFill>
                  <a:schemeClr val="accent2"/>
                </a:solidFill>
                <a:latin typeface="Comic Sans MS" pitchFamily="66" charset="0"/>
              </a:rPr>
              <a:t>OLMAZ</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99592" y="0"/>
            <a:ext cx="7772400" cy="922337"/>
          </a:xfrm>
        </p:spPr>
        <p:txBody>
          <a:bodyPr>
            <a:normAutofit/>
          </a:bodyPr>
          <a:lstStyle/>
          <a:p>
            <a:pPr eaLnBrk="1" hangingPunct="1"/>
            <a:r>
              <a:rPr lang="tr-TR" sz="3200" b="1" dirty="0" smtClean="0">
                <a:solidFill>
                  <a:schemeClr val="accent2"/>
                </a:solidFill>
                <a:latin typeface="Comic Sans MS" pitchFamily="66" charset="0"/>
              </a:rPr>
              <a:t>PERSONEL KAYNAKLI KAZALAR</a:t>
            </a:r>
          </a:p>
        </p:txBody>
      </p:sp>
      <p:sp>
        <p:nvSpPr>
          <p:cNvPr id="76803" name="Rectangle 3"/>
          <p:cNvSpPr>
            <a:spLocks noGrp="1" noChangeArrowheads="1"/>
          </p:cNvSpPr>
          <p:nvPr>
            <p:ph type="body" sz="half" idx="1"/>
          </p:nvPr>
        </p:nvSpPr>
        <p:spPr>
          <a:xfrm>
            <a:off x="395288" y="981075"/>
            <a:ext cx="4038600" cy="5876925"/>
          </a:xfrm>
        </p:spPr>
        <p:txBody>
          <a:bodyPr>
            <a:normAutofit/>
          </a:bodyPr>
          <a:lstStyle/>
          <a:p>
            <a:pPr eaLnBrk="1" hangingPunct="1">
              <a:lnSpc>
                <a:spcPct val="90000"/>
              </a:lnSpc>
              <a:buFont typeface="Wingdings" pitchFamily="2" charset="2"/>
              <a:buChar char="v"/>
            </a:pPr>
            <a:r>
              <a:rPr lang="tr-TR" dirty="0" smtClean="0">
                <a:latin typeface="Comic Sans MS" pitchFamily="66" charset="0"/>
              </a:rPr>
              <a:t>İşi basite indirgeme</a:t>
            </a:r>
          </a:p>
          <a:p>
            <a:pPr eaLnBrk="1" hangingPunct="1">
              <a:lnSpc>
                <a:spcPct val="90000"/>
              </a:lnSpc>
              <a:buFont typeface="Wingdings" pitchFamily="2" charset="2"/>
              <a:buChar char="v"/>
            </a:pPr>
            <a:r>
              <a:rPr lang="tr-TR" dirty="0" smtClean="0">
                <a:latin typeface="Comic Sans MS" pitchFamily="66" charset="0"/>
              </a:rPr>
              <a:t>Emeği eksiltme çabası</a:t>
            </a:r>
          </a:p>
          <a:p>
            <a:pPr eaLnBrk="1" hangingPunct="1">
              <a:lnSpc>
                <a:spcPct val="90000"/>
              </a:lnSpc>
              <a:buFont typeface="Wingdings" pitchFamily="2" charset="2"/>
              <a:buChar char="v"/>
            </a:pPr>
            <a:r>
              <a:rPr lang="tr-TR" dirty="0" smtClean="0">
                <a:latin typeface="Comic Sans MS" pitchFamily="66" charset="0"/>
              </a:rPr>
              <a:t>Riski göze alma isteği</a:t>
            </a:r>
          </a:p>
          <a:p>
            <a:pPr eaLnBrk="1" hangingPunct="1">
              <a:lnSpc>
                <a:spcPct val="90000"/>
              </a:lnSpc>
              <a:buFont typeface="Wingdings" pitchFamily="2" charset="2"/>
              <a:buChar char="v"/>
            </a:pPr>
            <a:r>
              <a:rPr lang="tr-TR" dirty="0" smtClean="0">
                <a:latin typeface="Comic Sans MS" pitchFamily="66" charset="0"/>
              </a:rPr>
              <a:t>Çalışma ortamı atmosferi</a:t>
            </a:r>
          </a:p>
          <a:p>
            <a:pPr eaLnBrk="1" hangingPunct="1">
              <a:lnSpc>
                <a:spcPct val="90000"/>
              </a:lnSpc>
              <a:buFont typeface="Wingdings" pitchFamily="2" charset="2"/>
              <a:buChar char="v"/>
            </a:pPr>
            <a:r>
              <a:rPr lang="tr-TR" dirty="0" smtClean="0">
                <a:latin typeface="Comic Sans MS" pitchFamily="66" charset="0"/>
              </a:rPr>
              <a:t>Kişisel sorunlar</a:t>
            </a:r>
          </a:p>
          <a:p>
            <a:pPr eaLnBrk="1" hangingPunct="1">
              <a:lnSpc>
                <a:spcPct val="90000"/>
              </a:lnSpc>
              <a:buFont typeface="Wingdings" pitchFamily="2" charset="2"/>
              <a:buChar char="v"/>
            </a:pPr>
            <a:r>
              <a:rPr lang="tr-TR" dirty="0" smtClean="0">
                <a:latin typeface="Comic Sans MS" pitchFamily="66" charset="0"/>
              </a:rPr>
              <a:t>İçki sigara alışkanlığı</a:t>
            </a:r>
          </a:p>
          <a:p>
            <a:pPr eaLnBrk="1" hangingPunct="1">
              <a:lnSpc>
                <a:spcPct val="90000"/>
              </a:lnSpc>
              <a:buFont typeface="Wingdings" pitchFamily="2" charset="2"/>
              <a:buChar char="v"/>
            </a:pPr>
            <a:r>
              <a:rPr lang="tr-TR" dirty="0" smtClean="0">
                <a:latin typeface="Comic Sans MS" pitchFamily="66" charset="0"/>
              </a:rPr>
              <a:t>Personel- amir ilişkisi</a:t>
            </a:r>
          </a:p>
          <a:p>
            <a:pPr eaLnBrk="1" hangingPunct="1">
              <a:lnSpc>
                <a:spcPct val="90000"/>
              </a:lnSpc>
              <a:buFont typeface="Wingdings" pitchFamily="2" charset="2"/>
              <a:buChar char="v"/>
            </a:pPr>
            <a:r>
              <a:rPr lang="tr-TR" dirty="0" smtClean="0">
                <a:latin typeface="Comic Sans MS" pitchFamily="66" charset="0"/>
              </a:rPr>
              <a:t>Kabiliyet meselesi</a:t>
            </a:r>
          </a:p>
          <a:p>
            <a:pPr eaLnBrk="1" hangingPunct="1">
              <a:lnSpc>
                <a:spcPct val="90000"/>
              </a:lnSpc>
              <a:buFont typeface="Wingdings" pitchFamily="2" charset="2"/>
              <a:buChar char="v"/>
            </a:pPr>
            <a:r>
              <a:rPr lang="tr-TR" dirty="0" smtClean="0">
                <a:latin typeface="Comic Sans MS" pitchFamily="66" charset="0"/>
              </a:rPr>
              <a:t>Tecrübe eksikliği</a:t>
            </a:r>
          </a:p>
          <a:p>
            <a:pPr eaLnBrk="1" hangingPunct="1">
              <a:lnSpc>
                <a:spcPct val="90000"/>
              </a:lnSpc>
              <a:buFont typeface="Wingdings" pitchFamily="2" charset="2"/>
              <a:buChar char="v"/>
            </a:pPr>
            <a:r>
              <a:rPr lang="tr-TR" dirty="0" smtClean="0">
                <a:latin typeface="Comic Sans MS" pitchFamily="66" charset="0"/>
              </a:rPr>
              <a:t>İş güvenliği prensiplerine uymama</a:t>
            </a:r>
          </a:p>
          <a:p>
            <a:pPr eaLnBrk="1" hangingPunct="1">
              <a:lnSpc>
                <a:spcPct val="90000"/>
              </a:lnSpc>
              <a:buFont typeface="Wingdings" pitchFamily="2" charset="2"/>
              <a:buChar char="v"/>
            </a:pPr>
            <a:r>
              <a:rPr lang="tr-TR" dirty="0" smtClean="0">
                <a:latin typeface="Comic Sans MS" pitchFamily="66" charset="0"/>
              </a:rPr>
              <a:t>Uygun olmayan giyim veya koruyucu malzeme kullanma</a:t>
            </a:r>
          </a:p>
          <a:p>
            <a:pPr eaLnBrk="1" hangingPunct="1">
              <a:lnSpc>
                <a:spcPct val="90000"/>
              </a:lnSpc>
            </a:pPr>
            <a:endParaRPr lang="tr-TR" sz="1800" dirty="0" smtClean="0"/>
          </a:p>
        </p:txBody>
      </p:sp>
      <p:pic>
        <p:nvPicPr>
          <p:cNvPr id="76804" name="Picture 4" descr="Resim2"/>
          <p:cNvPicPr>
            <a:picLocks noGrp="1" noChangeAspect="1" noChangeArrowheads="1"/>
          </p:cNvPicPr>
          <p:nvPr>
            <p:ph type="body" sz="half" idx="2"/>
          </p:nvPr>
        </p:nvPicPr>
        <p:blipFill>
          <a:blip r:embed="rId3" cstate="print"/>
          <a:srcRect/>
          <a:stretch>
            <a:fillRect/>
          </a:stretch>
        </p:blipFill>
        <p:spPr>
          <a:xfrm>
            <a:off x="4648200" y="1196975"/>
            <a:ext cx="4171950" cy="5040313"/>
          </a:xfrm>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 calcmode="lin" valueType="num">
                                      <p:cBhvr additive="base">
                                        <p:cTn id="11"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68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 calcmode="lin" valueType="num">
                                      <p:cBhvr additive="base">
                                        <p:cTn id="15"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68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anim calcmode="lin" valueType="num">
                                      <p:cBhvr additive="base">
                                        <p:cTn id="23"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680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anim calcmode="lin" valueType="num">
                                      <p:cBhvr additive="base">
                                        <p:cTn id="27"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680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anim calcmode="lin" valueType="num">
                                      <p:cBhvr additive="base">
                                        <p:cTn id="31"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6803">
                                            <p:txEl>
                                              <p:pRg st="7" end="7"/>
                                            </p:txEl>
                                          </p:spTgt>
                                        </p:tgtEl>
                                        <p:attrNameLst>
                                          <p:attrName>style.visibility</p:attrName>
                                        </p:attrNameLst>
                                      </p:cBhvr>
                                      <p:to>
                                        <p:strVal val="visible"/>
                                      </p:to>
                                    </p:set>
                                    <p:anim calcmode="lin" valueType="num">
                                      <p:cBhvr additive="base">
                                        <p:cTn id="35" dur="5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680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6803">
                                            <p:txEl>
                                              <p:pRg st="8" end="8"/>
                                            </p:txEl>
                                          </p:spTgt>
                                        </p:tgtEl>
                                        <p:attrNameLst>
                                          <p:attrName>style.visibility</p:attrName>
                                        </p:attrNameLst>
                                      </p:cBhvr>
                                      <p:to>
                                        <p:strVal val="visible"/>
                                      </p:to>
                                    </p:set>
                                    <p:anim calcmode="lin" valueType="num">
                                      <p:cBhvr additive="base">
                                        <p:cTn id="39" dur="5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680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6803">
                                            <p:txEl>
                                              <p:pRg st="9" end="9"/>
                                            </p:txEl>
                                          </p:spTgt>
                                        </p:tgtEl>
                                        <p:attrNameLst>
                                          <p:attrName>style.visibility</p:attrName>
                                        </p:attrNameLst>
                                      </p:cBhvr>
                                      <p:to>
                                        <p:strVal val="visible"/>
                                      </p:to>
                                    </p:set>
                                    <p:anim calcmode="lin" valueType="num">
                                      <p:cBhvr additive="base">
                                        <p:cTn id="43" dur="5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80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6803">
                                            <p:txEl>
                                              <p:pRg st="10" end="10"/>
                                            </p:txEl>
                                          </p:spTgt>
                                        </p:tgtEl>
                                        <p:attrNameLst>
                                          <p:attrName>style.visibility</p:attrName>
                                        </p:attrNameLst>
                                      </p:cBhvr>
                                      <p:to>
                                        <p:strVal val="visible"/>
                                      </p:to>
                                    </p:set>
                                    <p:anim calcmode="lin" valueType="num">
                                      <p:cBhvr additive="base">
                                        <p:cTn id="47" dur="500" fill="hold"/>
                                        <p:tgtEl>
                                          <p:spTgt spid="7680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68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3528" y="1556792"/>
            <a:ext cx="7772400" cy="1143000"/>
          </a:xfrm>
        </p:spPr>
        <p:txBody>
          <a:bodyPr>
            <a:normAutofit fontScale="90000"/>
          </a:bodyPr>
          <a:lstStyle/>
          <a:p>
            <a:pPr eaLnBrk="1" hangingPunct="1"/>
            <a:r>
              <a:rPr lang="tr-TR" dirty="0" smtClean="0">
                <a:solidFill>
                  <a:srgbClr val="FF0000"/>
                </a:solidFill>
              </a:rPr>
              <a:t/>
            </a:r>
            <a:br>
              <a:rPr lang="tr-TR" dirty="0" smtClean="0">
                <a:solidFill>
                  <a:srgbClr val="FF0000"/>
                </a:solidFill>
              </a:rPr>
            </a:br>
            <a:r>
              <a:rPr lang="tr-TR" sz="4900" u="sng" dirty="0" err="1" smtClean="0">
                <a:solidFill>
                  <a:srgbClr val="FF0000"/>
                </a:solidFill>
                <a:latin typeface="Comic Sans MS" pitchFamily="66" charset="0"/>
              </a:rPr>
              <a:t>DİK</a:t>
            </a:r>
            <a:r>
              <a:rPr lang="tr-TR" sz="6000" u="sng" dirty="0" err="1" smtClean="0">
                <a:solidFill>
                  <a:srgbClr val="FF0000"/>
                </a:solidFill>
                <a:latin typeface="Comic Sans MS" pitchFamily="66" charset="0"/>
              </a:rPr>
              <a:t>k</a:t>
            </a:r>
            <a:r>
              <a:rPr lang="tr-TR" sz="4900" u="sng" dirty="0" err="1" smtClean="0">
                <a:solidFill>
                  <a:srgbClr val="FF0000"/>
                </a:solidFill>
                <a:latin typeface="Comic Sans MS" pitchFamily="66" charset="0"/>
              </a:rPr>
              <a:t>ATLİ</a:t>
            </a:r>
            <a:r>
              <a:rPr lang="tr-TR" sz="4400" u="sng" dirty="0" smtClean="0">
                <a:solidFill>
                  <a:srgbClr val="FF0000"/>
                </a:solidFill>
                <a:latin typeface="Comic Sans MS" pitchFamily="66" charset="0"/>
              </a:rPr>
              <a:t> ÇALIŞ!</a:t>
            </a:r>
            <a:r>
              <a:rPr lang="tr-TR" dirty="0" smtClean="0"/>
              <a:t/>
            </a:r>
            <a:br>
              <a:rPr lang="tr-TR" dirty="0" smtClean="0"/>
            </a:br>
            <a:r>
              <a:rPr lang="tr-TR" dirty="0" smtClean="0"/>
              <a:t/>
            </a:r>
            <a:br>
              <a:rPr lang="tr-TR" dirty="0" smtClean="0"/>
            </a:br>
            <a:r>
              <a:rPr lang="tr-TR" sz="2700" dirty="0" smtClean="0">
                <a:solidFill>
                  <a:schemeClr val="accent2"/>
                </a:solidFill>
                <a:latin typeface="Comic Sans MS" pitchFamily="66" charset="0"/>
              </a:rPr>
              <a:t>GÖRÜNMEZ KAZA DEDİĞİN SENİN GÖRMEDİĞİNDİR!!!</a:t>
            </a:r>
            <a:r>
              <a:rPr lang="tr-TR" b="1" dirty="0" smtClean="0"/>
              <a:t/>
            </a:r>
            <a:br>
              <a:rPr lang="tr-TR" b="1" dirty="0" smtClean="0"/>
            </a:br>
            <a:endParaRPr lang="tr-TR" b="1" dirty="0" smtClean="0"/>
          </a:p>
        </p:txBody>
      </p:sp>
      <p:pic>
        <p:nvPicPr>
          <p:cNvPr id="77827" name="Picture 3" descr="Bd13684_"/>
          <p:cNvPicPr>
            <a:picLocks noChangeAspect="1" noChangeArrowheads="1" noCrop="1"/>
          </p:cNvPicPr>
          <p:nvPr/>
        </p:nvPicPr>
        <p:blipFill>
          <a:blip r:embed="rId4" cstate="print"/>
          <a:srcRect/>
          <a:stretch>
            <a:fillRect/>
          </a:stretch>
        </p:blipFill>
        <p:spPr bwMode="auto">
          <a:xfrm>
            <a:off x="4572000" y="1700808"/>
            <a:ext cx="4267200" cy="4471392"/>
          </a:xfrm>
          <a:prstGeom prst="rect">
            <a:avLst/>
          </a:prstGeom>
          <a:noFill/>
          <a:ln w="9525">
            <a:noFill/>
            <a:miter lim="800000"/>
            <a:headEnd/>
            <a:tailEnd/>
          </a:ln>
        </p:spPr>
      </p:pic>
      <p:graphicFrame>
        <p:nvGraphicFramePr>
          <p:cNvPr id="77828" name="Object 4"/>
          <p:cNvGraphicFramePr>
            <a:graphicFrameLocks noChangeAspect="1"/>
          </p:cNvGraphicFramePr>
          <p:nvPr/>
        </p:nvGraphicFramePr>
        <p:xfrm>
          <a:off x="3124200" y="3352800"/>
          <a:ext cx="1360488" cy="2928938"/>
        </p:xfrm>
        <a:graphic>
          <a:graphicData uri="http://schemas.openxmlformats.org/presentationml/2006/ole">
            <mc:AlternateContent xmlns:mc="http://schemas.openxmlformats.org/markup-compatibility/2006">
              <mc:Choice xmlns:v="urn:schemas-microsoft-com:vml" Requires="v">
                <p:oleObj spid="_x0000_s4101" name="Klip" r:id="rId5" imgW="1857375" imgH="3995738" progId="">
                  <p:embed/>
                </p:oleObj>
              </mc:Choice>
              <mc:Fallback>
                <p:oleObj name="Klip" r:id="rId5" imgW="1857375" imgH="3995738"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352800"/>
                        <a:ext cx="1360488" cy="292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68A0803"/>
          <p:cNvPicPr>
            <a:picLocks noGrp="1" noChangeAspect="1" noChangeArrowheads="1"/>
          </p:cNvPicPr>
          <p:nvPr>
            <p:ph type="body" idx="1"/>
          </p:nvPr>
        </p:nvPicPr>
        <p:blipFill>
          <a:blip r:embed="rId3" cstate="print"/>
          <a:srcRect/>
          <a:stretch>
            <a:fillRect/>
          </a:stretch>
        </p:blipFill>
        <p:spPr>
          <a:xfrm>
            <a:off x="250825" y="3644900"/>
            <a:ext cx="2324100" cy="2781300"/>
          </a:xfrm>
          <a:noFill/>
        </p:spPr>
      </p:pic>
      <p:sp>
        <p:nvSpPr>
          <p:cNvPr id="608259" name="AutoShape 3"/>
          <p:cNvSpPr>
            <a:spLocks noChangeArrowheads="1"/>
          </p:cNvSpPr>
          <p:nvPr/>
        </p:nvSpPr>
        <p:spPr bwMode="auto">
          <a:xfrm>
            <a:off x="1692275" y="333375"/>
            <a:ext cx="6983413" cy="3240088"/>
          </a:xfrm>
          <a:prstGeom prst="wedgeRectCallout">
            <a:avLst>
              <a:gd name="adj1" fmla="val -45088"/>
              <a:gd name="adj2" fmla="val 61319"/>
            </a:avLst>
          </a:prstGeom>
          <a:solidFill>
            <a:schemeClr val="bg1"/>
          </a:solidFill>
          <a:ln w="9525">
            <a:solidFill>
              <a:schemeClr val="accent1"/>
            </a:solidFill>
            <a:miter lim="800000"/>
            <a:headEnd/>
            <a:tailEnd/>
          </a:ln>
          <a:effectLst/>
        </p:spPr>
        <p:txBody>
          <a:bodyPr/>
          <a:lstStyle/>
          <a:p>
            <a:pPr marL="342900" indent="-342900" algn="just">
              <a:lnSpc>
                <a:spcPct val="90000"/>
              </a:lnSpc>
              <a:spcBef>
                <a:spcPct val="20000"/>
              </a:spcBef>
              <a:buClr>
                <a:schemeClr val="folHlink"/>
              </a:buClr>
              <a:buSzPct val="90000"/>
              <a:buFont typeface="Wingdings" pitchFamily="2" charset="2"/>
              <a:buNone/>
              <a:defRPr/>
            </a:pPr>
            <a:r>
              <a:rPr lang="en-US" sz="3200" dirty="0">
                <a:solidFill>
                  <a:schemeClr val="accent2"/>
                </a:solidFill>
                <a:effectLst>
                  <a:outerShdw blurRad="38100" dist="38100" dir="2700000" algn="tl">
                    <a:srgbClr val="000000"/>
                  </a:outerShdw>
                </a:effectLst>
                <a:latin typeface="Comic Sans MS" pitchFamily="66" charset="0"/>
              </a:rPr>
              <a:t>"S</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Z</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 YERE YIKAN YUMRUK, </a:t>
            </a:r>
            <a:endParaRPr lang="tr-TR" sz="3200" dirty="0">
              <a:solidFill>
                <a:schemeClr val="accent2"/>
              </a:solidFill>
              <a:effectLst>
                <a:outerShdw blurRad="38100" dist="38100" dir="2700000" algn="tl">
                  <a:srgbClr val="000000"/>
                </a:outerShdw>
              </a:effectLst>
              <a:latin typeface="Comic Sans MS" pitchFamily="66" charset="0"/>
            </a:endParaRPr>
          </a:p>
          <a:p>
            <a:pPr marL="342900" indent="-342900" algn="just">
              <a:lnSpc>
                <a:spcPct val="90000"/>
              </a:lnSpc>
              <a:spcBef>
                <a:spcPct val="20000"/>
              </a:spcBef>
              <a:buClr>
                <a:schemeClr val="folHlink"/>
              </a:buClr>
              <a:buSzPct val="90000"/>
              <a:buFont typeface="Wingdings" pitchFamily="2" charset="2"/>
              <a:buNone/>
              <a:defRPr/>
            </a:pPr>
            <a:r>
              <a:rPr lang="en-US" sz="3200" dirty="0" smtClean="0">
                <a:solidFill>
                  <a:schemeClr val="accent2"/>
                </a:solidFill>
                <a:effectLst>
                  <a:outerShdw blurRad="38100" dist="38100" dir="2700000" algn="tl">
                    <a:srgbClr val="000000"/>
                  </a:outerShdw>
                </a:effectLst>
                <a:latin typeface="Comic Sans MS" pitchFamily="66" charset="0"/>
              </a:rPr>
              <a:t>SERT </a:t>
            </a:r>
            <a:r>
              <a:rPr lang="en-US" sz="3200" dirty="0">
                <a:solidFill>
                  <a:schemeClr val="accent2"/>
                </a:solidFill>
                <a:effectLst>
                  <a:outerShdw blurRad="38100" dist="38100" dir="2700000" algn="tl">
                    <a:srgbClr val="000000"/>
                  </a:outerShdw>
                </a:effectLst>
                <a:latin typeface="Comic Sans MS" pitchFamily="66" charset="0"/>
              </a:rPr>
              <a:t>OLANDAN Z</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YADE, </a:t>
            </a:r>
            <a:endParaRPr lang="tr-TR" sz="3200" dirty="0">
              <a:solidFill>
                <a:schemeClr val="accent2"/>
              </a:solidFill>
              <a:effectLst>
                <a:outerShdw blurRad="38100" dist="38100" dir="2700000" algn="tl">
                  <a:srgbClr val="000000"/>
                </a:outerShdw>
              </a:effectLst>
              <a:latin typeface="Comic Sans MS" pitchFamily="66" charset="0"/>
            </a:endParaRPr>
          </a:p>
          <a:p>
            <a:pPr marL="342900" indent="-342900" algn="just">
              <a:lnSpc>
                <a:spcPct val="90000"/>
              </a:lnSpc>
              <a:spcBef>
                <a:spcPct val="20000"/>
              </a:spcBef>
              <a:buClr>
                <a:schemeClr val="folHlink"/>
              </a:buClr>
              <a:buSzPct val="90000"/>
              <a:buFont typeface="Wingdings" pitchFamily="2" charset="2"/>
              <a:buNone/>
              <a:defRPr/>
            </a:pPr>
            <a:r>
              <a:rPr lang="en-US" sz="3200" dirty="0">
                <a:solidFill>
                  <a:schemeClr val="accent2"/>
                </a:solidFill>
                <a:effectLst>
                  <a:outerShdw blurRad="38100" dist="38100" dir="2700000" algn="tl">
                    <a:srgbClr val="000000"/>
                  </a:outerShdw>
                </a:effectLst>
                <a:latin typeface="Comic Sans MS" pitchFamily="66" charset="0"/>
              </a:rPr>
              <a:t>GELD</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Ğ</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N</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 GÖRMED</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Ğ</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N</a:t>
            </a:r>
            <a:r>
              <a:rPr lang="tr-TR" sz="3200" dirty="0">
                <a:solidFill>
                  <a:schemeClr val="accent2"/>
                </a:solidFill>
                <a:effectLst>
                  <a:outerShdw blurRad="38100" dist="38100" dir="2700000" algn="tl">
                    <a:srgbClr val="000000"/>
                  </a:outerShdw>
                </a:effectLst>
                <a:latin typeface="Comic Sans MS" pitchFamily="66" charset="0"/>
              </a:rPr>
              <a:t>İ</a:t>
            </a:r>
            <a:r>
              <a:rPr lang="en-US" sz="3200" dirty="0">
                <a:solidFill>
                  <a:schemeClr val="accent2"/>
                </a:solidFill>
                <a:effectLst>
                  <a:outerShdw blurRad="38100" dist="38100" dir="2700000" algn="tl">
                    <a:srgbClr val="000000"/>
                  </a:outerShdw>
                </a:effectLst>
                <a:latin typeface="Comic Sans MS" pitchFamily="66" charset="0"/>
              </a:rPr>
              <a:t>Z </a:t>
            </a:r>
            <a:endParaRPr lang="tr-TR" sz="3200" dirty="0">
              <a:solidFill>
                <a:schemeClr val="accent2"/>
              </a:solidFill>
              <a:effectLst>
                <a:outerShdw blurRad="38100" dist="38100" dir="2700000" algn="tl">
                  <a:srgbClr val="000000"/>
                </a:outerShdw>
              </a:effectLst>
              <a:latin typeface="Comic Sans MS" pitchFamily="66" charset="0"/>
            </a:endParaRPr>
          </a:p>
          <a:p>
            <a:pPr marL="342900" indent="-342900" algn="just">
              <a:lnSpc>
                <a:spcPct val="90000"/>
              </a:lnSpc>
              <a:spcBef>
                <a:spcPct val="20000"/>
              </a:spcBef>
              <a:buClr>
                <a:schemeClr val="folHlink"/>
              </a:buClr>
              <a:buSzPct val="90000"/>
              <a:buFont typeface="Wingdings" pitchFamily="2" charset="2"/>
              <a:buNone/>
              <a:defRPr/>
            </a:pPr>
            <a:r>
              <a:rPr lang="en-US" sz="3200" dirty="0">
                <a:solidFill>
                  <a:schemeClr val="accent2"/>
                </a:solidFill>
                <a:effectLst>
                  <a:outerShdw blurRad="38100" dist="38100" dir="2700000" algn="tl">
                    <a:srgbClr val="000000"/>
                  </a:outerShdw>
                </a:effectLst>
                <a:latin typeface="Comic Sans MS" pitchFamily="66" charset="0"/>
              </a:rPr>
              <a:t>YUMRUKTUR“</a:t>
            </a:r>
            <a:endParaRPr lang="tr-TR" sz="3200" dirty="0">
              <a:solidFill>
                <a:schemeClr val="accent2"/>
              </a:solidFill>
              <a:effectLst>
                <a:outerShdw blurRad="38100" dist="38100" dir="2700000" algn="tl">
                  <a:srgbClr val="000000"/>
                </a:outerShdw>
              </a:effectLst>
              <a:latin typeface="Comic Sans MS" pitchFamily="66" charset="0"/>
            </a:endParaRPr>
          </a:p>
          <a:p>
            <a:pPr marL="342900" indent="-342900" algn="just">
              <a:lnSpc>
                <a:spcPct val="90000"/>
              </a:lnSpc>
              <a:spcBef>
                <a:spcPct val="20000"/>
              </a:spcBef>
              <a:buClr>
                <a:schemeClr val="folHlink"/>
              </a:buClr>
              <a:buSzPct val="90000"/>
              <a:buFont typeface="Wingdings" pitchFamily="2" charset="2"/>
              <a:buNone/>
              <a:defRPr/>
            </a:pPr>
            <a:r>
              <a:rPr lang="tr-TR" sz="3200" dirty="0">
                <a:solidFill>
                  <a:schemeClr val="accent2"/>
                </a:solidFill>
                <a:effectLst>
                  <a:outerShdw blurRad="38100" dist="38100" dir="2700000" algn="tl">
                    <a:srgbClr val="000000"/>
                  </a:outerShdw>
                </a:effectLst>
                <a:latin typeface="Comic Sans MS" pitchFamily="66" charset="0"/>
              </a:rPr>
              <a:t>                           </a:t>
            </a:r>
            <a:r>
              <a:rPr lang="en-US" sz="3200" dirty="0" err="1">
                <a:solidFill>
                  <a:schemeClr val="accent2"/>
                </a:solidFill>
                <a:effectLst>
                  <a:outerShdw blurRad="38100" dist="38100" dir="2700000" algn="tl">
                    <a:srgbClr val="000000"/>
                  </a:outerShdw>
                </a:effectLst>
                <a:latin typeface="Comic Sans MS" pitchFamily="66" charset="0"/>
              </a:rPr>
              <a:t>Jeo</a:t>
            </a:r>
            <a:r>
              <a:rPr lang="en-US" sz="3200" dirty="0">
                <a:solidFill>
                  <a:schemeClr val="accent2"/>
                </a:solidFill>
                <a:effectLst>
                  <a:outerShdw blurRad="38100" dist="38100" dir="2700000" algn="tl">
                    <a:srgbClr val="000000"/>
                  </a:outerShdw>
                </a:effectLst>
                <a:latin typeface="Comic Sans MS" pitchFamily="66" charset="0"/>
              </a:rPr>
              <a:t> Torres</a:t>
            </a:r>
            <a:endParaRPr lang="tr-TR" sz="3200" dirty="0">
              <a:solidFill>
                <a:schemeClr val="accent2"/>
              </a:solidFill>
              <a:effectLst>
                <a:outerShdw blurRad="38100" dist="38100" dir="2700000" algn="tl">
                  <a:srgbClr val="000000"/>
                </a:outerShdw>
              </a:effectLst>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68313" y="476672"/>
            <a:ext cx="8229600" cy="5400253"/>
          </a:xfrm>
        </p:spPr>
        <p:txBody>
          <a:bodyPr>
            <a:normAutofit/>
          </a:bodyPr>
          <a:lstStyle/>
          <a:p>
            <a:pPr eaLnBrk="1" hangingPunct="1"/>
            <a:endParaRPr lang="tr-TR" dirty="0" smtClean="0"/>
          </a:p>
          <a:p>
            <a:pPr eaLnBrk="1" hangingPunct="1">
              <a:buNone/>
            </a:pPr>
            <a:endParaRPr lang="tr-TR" dirty="0" smtClean="0"/>
          </a:p>
          <a:p>
            <a:pPr algn="just" eaLnBrk="1" hangingPunct="1">
              <a:buFont typeface="Wingdings" pitchFamily="2" charset="2"/>
              <a:buChar char="v"/>
            </a:pPr>
            <a:r>
              <a:rPr lang="tr-TR" dirty="0" smtClean="0">
                <a:latin typeface="Comic Sans MS" pitchFamily="66" charset="0"/>
              </a:rPr>
              <a:t>Kazaların %50 ye yakını sabah vardiya değişimine yakın saatlerde oluyor. </a:t>
            </a:r>
          </a:p>
          <a:p>
            <a:pPr algn="just" eaLnBrk="1" hangingPunct="1">
              <a:buNone/>
            </a:pPr>
            <a:endParaRPr lang="tr-TR" dirty="0" smtClean="0">
              <a:latin typeface="Comic Sans MS" pitchFamily="66" charset="0"/>
            </a:endParaRPr>
          </a:p>
          <a:p>
            <a:pPr algn="just" eaLnBrk="1" hangingPunct="1">
              <a:buNone/>
            </a:pPr>
            <a:r>
              <a:rPr lang="tr-TR" dirty="0" smtClean="0">
                <a:latin typeface="Comic Sans MS" pitchFamily="66" charset="0"/>
              </a:rPr>
              <a:t>       Sebebi; uykusuzluk, tedbirsizlik işte ivedilik, işi zamanında yetiştirememe endişesi</a:t>
            </a:r>
          </a:p>
          <a:p>
            <a:pPr algn="just" eaLnBrk="1" hangingPunct="1">
              <a:buNone/>
            </a:pPr>
            <a:endParaRPr lang="tr-TR" dirty="0" smtClean="0">
              <a:latin typeface="Comic Sans MS" pitchFamily="66" charset="0"/>
            </a:endParaRPr>
          </a:p>
          <a:p>
            <a:pPr algn="just" eaLnBrk="1" hangingPunct="1">
              <a:buFont typeface="Wingdings" pitchFamily="2" charset="2"/>
              <a:buChar char="v"/>
            </a:pPr>
            <a:r>
              <a:rPr lang="tr-TR" dirty="0" smtClean="0">
                <a:latin typeface="Comic Sans MS" pitchFamily="66" charset="0"/>
              </a:rPr>
              <a:t>Yapılan araştırmalar sonucu İş Kazaları kıştan yaza doğru artış göstermektedir, sonbaharda ise azalma saptanmaktadır.</a:t>
            </a:r>
          </a:p>
          <a:p>
            <a:pPr eaLnBrk="1" hangingPunct="1"/>
            <a:endParaRPr lang="tr-TR" dirty="0" smtClean="0"/>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Resim2-1"/>
          <p:cNvPicPr>
            <a:picLocks noChangeAspect="1" noChangeArrowheads="1"/>
          </p:cNvPicPr>
          <p:nvPr/>
        </p:nvPicPr>
        <p:blipFill>
          <a:blip r:embed="rId3" cstate="print"/>
          <a:srcRect/>
          <a:stretch>
            <a:fillRect/>
          </a:stretch>
        </p:blipFill>
        <p:spPr bwMode="auto">
          <a:xfrm>
            <a:off x="179388" y="0"/>
            <a:ext cx="9144000" cy="6858000"/>
          </a:xfrm>
          <a:prstGeom prst="rect">
            <a:avLst/>
          </a:prstGeom>
          <a:noFill/>
          <a:ln w="9525">
            <a:noFill/>
            <a:miter lim="800000"/>
            <a:headEnd/>
            <a:tailEnd/>
          </a:ln>
        </p:spPr>
      </p:pic>
      <p:sp>
        <p:nvSpPr>
          <p:cNvPr id="4" name="Text Box 3"/>
          <p:cNvSpPr txBox="1">
            <a:spLocks noChangeArrowheads="1"/>
          </p:cNvSpPr>
          <p:nvPr/>
        </p:nvSpPr>
        <p:spPr bwMode="auto">
          <a:xfrm>
            <a:off x="755576" y="620688"/>
            <a:ext cx="8064500" cy="1077218"/>
          </a:xfrm>
          <a:prstGeom prst="rect">
            <a:avLst/>
          </a:prstGeom>
          <a:noFill/>
          <a:ln w="9525">
            <a:noFill/>
            <a:miter lim="800000"/>
            <a:headEnd/>
            <a:tailEnd/>
          </a:ln>
        </p:spPr>
        <p:txBody>
          <a:bodyPr>
            <a:spAutoFit/>
          </a:bodyPr>
          <a:lstStyle/>
          <a:p>
            <a:pPr algn="ctr">
              <a:spcBef>
                <a:spcPct val="50000"/>
              </a:spcBef>
            </a:pPr>
            <a:r>
              <a:rPr lang="tr-TR" sz="3200" b="1" dirty="0" smtClean="0">
                <a:solidFill>
                  <a:schemeClr val="accent2"/>
                </a:solidFill>
                <a:latin typeface="Comic Sans MS" pitchFamily="66" charset="0"/>
              </a:rPr>
              <a:t>Kimyasal,Fiziksel </a:t>
            </a:r>
            <a:r>
              <a:rPr lang="tr-TR" sz="3200" b="1" dirty="0">
                <a:solidFill>
                  <a:schemeClr val="accent2"/>
                </a:solidFill>
                <a:latin typeface="Comic Sans MS" pitchFamily="66" charset="0"/>
              </a:rPr>
              <a:t>ve </a:t>
            </a:r>
            <a:r>
              <a:rPr lang="tr-TR" sz="3200" b="1" dirty="0" smtClean="0">
                <a:solidFill>
                  <a:schemeClr val="accent2"/>
                </a:solidFill>
                <a:latin typeface="Comic Sans MS" pitchFamily="66" charset="0"/>
              </a:rPr>
              <a:t>Biyolojik Maddelerle Ortaya Çıkan Riskler</a:t>
            </a:r>
            <a:endParaRPr lang="tr-TR" sz="3200" b="1" dirty="0">
              <a:solidFill>
                <a:schemeClr val="accent2"/>
              </a:solidFill>
              <a:latin typeface="Comic Sans MS" pitchFamily="66" charset="0"/>
            </a:endParaRP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755576" y="332656"/>
            <a:ext cx="7467600" cy="1143000"/>
          </a:xfrm>
        </p:spPr>
        <p:txBody>
          <a:bodyPr lIns="92075" tIns="46038" rIns="92075" bIns="46038">
            <a:normAutofit/>
          </a:bodyPr>
          <a:lstStyle/>
          <a:p>
            <a:pPr eaLnBrk="1" hangingPunct="1"/>
            <a:r>
              <a:rPr lang="tr-TR" sz="3200" b="1" dirty="0" smtClean="0">
                <a:solidFill>
                  <a:schemeClr val="accent2"/>
                </a:solidFill>
                <a:latin typeface="Comic Sans MS" pitchFamily="66" charset="0"/>
              </a:rPr>
              <a:t>   İŞYERİ RİSK FAKTÖRLERİ</a:t>
            </a:r>
            <a:endParaRPr lang="tr-TR" sz="3200" dirty="0" smtClean="0">
              <a:solidFill>
                <a:schemeClr val="accent2"/>
              </a:solidFill>
              <a:latin typeface="Comic Sans MS" pitchFamily="66" charset="0"/>
            </a:endParaRPr>
          </a:p>
        </p:txBody>
      </p:sp>
      <p:sp>
        <p:nvSpPr>
          <p:cNvPr id="86019" name="Rectangle 3"/>
          <p:cNvSpPr>
            <a:spLocks noGrp="1" noChangeArrowheads="1"/>
          </p:cNvSpPr>
          <p:nvPr>
            <p:ph type="body" idx="4294967295"/>
          </p:nvPr>
        </p:nvSpPr>
        <p:spPr/>
        <p:txBody>
          <a:bodyPr lIns="92075" tIns="46038" rIns="92075" bIns="46038"/>
          <a:lstStyle/>
          <a:p>
            <a:pPr marL="609600" indent="-609600" eaLnBrk="1" hangingPunct="1">
              <a:lnSpc>
                <a:spcPct val="80000"/>
              </a:lnSpc>
              <a:buFont typeface="Wingdings" pitchFamily="2" charset="2"/>
              <a:buChar char="v"/>
            </a:pPr>
            <a:r>
              <a:rPr lang="tr-TR" b="1" dirty="0" smtClean="0">
                <a:solidFill>
                  <a:srgbClr val="000000"/>
                </a:solidFill>
                <a:latin typeface="Comic Sans MS" pitchFamily="66" charset="0"/>
              </a:rPr>
              <a:t> İşyerindeki Sağlık ve Güvenlik Tehlikeleri </a:t>
            </a:r>
          </a:p>
          <a:p>
            <a:pPr marL="609600" indent="-609600" eaLnBrk="1" hangingPunct="1">
              <a:lnSpc>
                <a:spcPct val="80000"/>
              </a:lnSpc>
              <a:buNone/>
            </a:pPr>
            <a:r>
              <a:rPr lang="tr-TR" dirty="0" smtClean="0">
                <a:latin typeface="Comic Sans MS" pitchFamily="66" charset="0"/>
              </a:rPr>
              <a:t>A) Çalışanlar açısından risk oluşturur.</a:t>
            </a:r>
          </a:p>
          <a:p>
            <a:pPr marL="609600" indent="-609600" eaLnBrk="1" hangingPunct="1">
              <a:lnSpc>
                <a:spcPct val="80000"/>
              </a:lnSpc>
              <a:buNone/>
            </a:pPr>
            <a:r>
              <a:rPr lang="tr-TR" dirty="0" smtClean="0">
                <a:latin typeface="Comic Sans MS" pitchFamily="66" charset="0"/>
              </a:rPr>
              <a:t>B) Bu tehlikeler çevrede yaşayan toplumun sağlık ve </a:t>
            </a:r>
          </a:p>
          <a:p>
            <a:pPr marL="609600" indent="-609600" eaLnBrk="1" hangingPunct="1">
              <a:lnSpc>
                <a:spcPct val="80000"/>
              </a:lnSpc>
              <a:buNone/>
            </a:pPr>
            <a:r>
              <a:rPr lang="tr-TR" dirty="0" smtClean="0">
                <a:latin typeface="Comic Sans MS" pitchFamily="66" charset="0"/>
              </a:rPr>
              <a:t>    güvenliği bakımından da risk oluşturmaktadır. </a:t>
            </a:r>
          </a:p>
          <a:p>
            <a:pPr marL="609600" indent="-609600" eaLnBrk="1" hangingPunct="1">
              <a:lnSpc>
                <a:spcPct val="80000"/>
              </a:lnSpc>
              <a:buNone/>
            </a:pPr>
            <a:endParaRPr lang="tr-TR" dirty="0" smtClean="0">
              <a:latin typeface="Comic Sans MS" pitchFamily="66" charset="0"/>
            </a:endParaRPr>
          </a:p>
          <a:p>
            <a:pPr marL="609600" indent="-609600" eaLnBrk="1" hangingPunct="1">
              <a:lnSpc>
                <a:spcPct val="80000"/>
              </a:lnSpc>
              <a:buNone/>
            </a:pPr>
            <a:r>
              <a:rPr lang="tr-TR" b="1" dirty="0" smtClean="0">
                <a:solidFill>
                  <a:schemeClr val="accent1"/>
                </a:solidFill>
                <a:latin typeface="Comic Sans MS" pitchFamily="66" charset="0"/>
              </a:rPr>
              <a:t>1</a:t>
            </a:r>
            <a:r>
              <a:rPr lang="tr-TR" dirty="0" smtClean="0">
                <a:solidFill>
                  <a:schemeClr val="accent1"/>
                </a:solidFill>
                <a:latin typeface="Comic Sans MS" pitchFamily="66" charset="0"/>
              </a:rPr>
              <a:t>. </a:t>
            </a:r>
            <a:r>
              <a:rPr lang="tr-TR" dirty="0" smtClean="0">
                <a:latin typeface="Comic Sans MS" pitchFamily="66" charset="0"/>
              </a:rPr>
              <a:t>Kimyasal faktörler</a:t>
            </a:r>
          </a:p>
          <a:p>
            <a:pPr marL="609600" indent="-609600" eaLnBrk="1" hangingPunct="1">
              <a:lnSpc>
                <a:spcPct val="80000"/>
              </a:lnSpc>
              <a:buNone/>
            </a:pPr>
            <a:r>
              <a:rPr lang="tr-TR" b="1" dirty="0" smtClean="0">
                <a:solidFill>
                  <a:schemeClr val="accent1"/>
                </a:solidFill>
                <a:latin typeface="Comic Sans MS" pitchFamily="66" charset="0"/>
              </a:rPr>
              <a:t>2</a:t>
            </a:r>
            <a:r>
              <a:rPr lang="tr-TR" dirty="0" smtClean="0">
                <a:solidFill>
                  <a:schemeClr val="accent1"/>
                </a:solidFill>
                <a:latin typeface="Comic Sans MS" pitchFamily="66" charset="0"/>
              </a:rPr>
              <a:t>. </a:t>
            </a:r>
            <a:r>
              <a:rPr lang="tr-TR" dirty="0" smtClean="0">
                <a:latin typeface="Comic Sans MS" pitchFamily="66" charset="0"/>
              </a:rPr>
              <a:t>Fiziksel faktörler</a:t>
            </a:r>
          </a:p>
          <a:p>
            <a:pPr marL="609600" indent="-609600" eaLnBrk="1" hangingPunct="1">
              <a:lnSpc>
                <a:spcPct val="80000"/>
              </a:lnSpc>
              <a:buNone/>
            </a:pPr>
            <a:r>
              <a:rPr lang="tr-TR" b="1" dirty="0" smtClean="0">
                <a:solidFill>
                  <a:schemeClr val="accent1"/>
                </a:solidFill>
                <a:latin typeface="Comic Sans MS" pitchFamily="66" charset="0"/>
              </a:rPr>
              <a:t>3</a:t>
            </a:r>
            <a:r>
              <a:rPr lang="tr-TR" dirty="0" smtClean="0">
                <a:solidFill>
                  <a:schemeClr val="accent1"/>
                </a:solidFill>
                <a:latin typeface="Comic Sans MS" pitchFamily="66" charset="0"/>
              </a:rPr>
              <a:t>. </a:t>
            </a:r>
            <a:r>
              <a:rPr lang="tr-TR" dirty="0" smtClean="0">
                <a:latin typeface="Comic Sans MS" pitchFamily="66" charset="0"/>
              </a:rPr>
              <a:t>Biyolojik faktörler</a:t>
            </a:r>
          </a:p>
          <a:p>
            <a:pPr marL="609600" indent="-609600" eaLnBrk="1" hangingPunct="1">
              <a:lnSpc>
                <a:spcPct val="80000"/>
              </a:lnSpc>
              <a:buNone/>
            </a:pPr>
            <a:r>
              <a:rPr lang="tr-TR" b="1" dirty="0" smtClean="0">
                <a:solidFill>
                  <a:schemeClr val="accent1"/>
                </a:solidFill>
                <a:latin typeface="Comic Sans MS" pitchFamily="66" charset="0"/>
              </a:rPr>
              <a:t>4</a:t>
            </a:r>
            <a:r>
              <a:rPr lang="tr-TR" dirty="0" smtClean="0">
                <a:solidFill>
                  <a:schemeClr val="accent1"/>
                </a:solidFill>
                <a:latin typeface="Comic Sans MS" pitchFamily="66" charset="0"/>
              </a:rPr>
              <a:t>. </a:t>
            </a:r>
            <a:r>
              <a:rPr lang="tr-TR" dirty="0" smtClean="0">
                <a:latin typeface="Comic Sans MS" pitchFamily="66" charset="0"/>
              </a:rPr>
              <a:t>Tozlar</a:t>
            </a:r>
          </a:p>
          <a:p>
            <a:pPr marL="609600" indent="-609600" eaLnBrk="1" hangingPunct="1">
              <a:lnSpc>
                <a:spcPct val="80000"/>
              </a:lnSpc>
              <a:buNone/>
            </a:pPr>
            <a:r>
              <a:rPr lang="tr-TR" b="1" dirty="0" smtClean="0">
                <a:solidFill>
                  <a:schemeClr val="accent1"/>
                </a:solidFill>
                <a:latin typeface="Comic Sans MS" pitchFamily="66" charset="0"/>
              </a:rPr>
              <a:t>5</a:t>
            </a:r>
            <a:r>
              <a:rPr lang="tr-TR" dirty="0" smtClean="0">
                <a:solidFill>
                  <a:schemeClr val="accent1"/>
                </a:solidFill>
                <a:latin typeface="Comic Sans MS" pitchFamily="66" charset="0"/>
              </a:rPr>
              <a:t>. </a:t>
            </a:r>
            <a:r>
              <a:rPr lang="tr-TR" dirty="0" smtClean="0">
                <a:latin typeface="Comic Sans MS" pitchFamily="66" charset="0"/>
              </a:rPr>
              <a:t>Ergonomik faktörler</a:t>
            </a:r>
          </a:p>
          <a:p>
            <a:pPr marL="609600" indent="-609600" eaLnBrk="1" hangingPunct="1">
              <a:lnSpc>
                <a:spcPct val="80000"/>
              </a:lnSpc>
              <a:buNone/>
            </a:pPr>
            <a:r>
              <a:rPr lang="tr-TR" b="1" dirty="0" smtClean="0">
                <a:solidFill>
                  <a:schemeClr val="accent1"/>
                </a:solidFill>
                <a:latin typeface="Comic Sans MS" pitchFamily="66" charset="0"/>
              </a:rPr>
              <a:t>6</a:t>
            </a:r>
            <a:r>
              <a:rPr lang="tr-TR" dirty="0" smtClean="0">
                <a:solidFill>
                  <a:schemeClr val="accent1"/>
                </a:solidFill>
                <a:latin typeface="Comic Sans MS" pitchFamily="66" charset="0"/>
              </a:rPr>
              <a:t>. </a:t>
            </a:r>
            <a:r>
              <a:rPr lang="tr-TR" dirty="0" err="1" smtClean="0">
                <a:latin typeface="Comic Sans MS" pitchFamily="66" charset="0"/>
              </a:rPr>
              <a:t>Psikososyal</a:t>
            </a:r>
            <a:r>
              <a:rPr lang="tr-TR" dirty="0" smtClean="0">
                <a:latin typeface="Comic Sans MS" pitchFamily="66" charset="0"/>
              </a:rPr>
              <a:t> faktörler</a:t>
            </a:r>
          </a:p>
          <a:p>
            <a:pPr marL="609600" indent="-609600" eaLnBrk="1" hangingPunct="1">
              <a:lnSpc>
                <a:spcPct val="80000"/>
              </a:lnSpc>
            </a:pPr>
            <a:endParaRPr lang="tr-TR" sz="2000" dirty="0" smtClean="0"/>
          </a:p>
        </p:txBody>
      </p:sp>
      <p:pic>
        <p:nvPicPr>
          <p:cNvPr id="86020" name="Picture 4" descr="baret icon"/>
          <p:cNvPicPr>
            <a:picLocks noChangeAspect="1" noChangeArrowheads="1"/>
          </p:cNvPicPr>
          <p:nvPr/>
        </p:nvPicPr>
        <p:blipFill>
          <a:blip r:embed="rId3" cstate="print"/>
          <a:srcRect/>
          <a:stretch>
            <a:fillRect/>
          </a:stretch>
        </p:blipFill>
        <p:spPr bwMode="auto">
          <a:xfrm>
            <a:off x="0" y="404664"/>
            <a:ext cx="1296987" cy="1296988"/>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 calcmode="lin" valueType="num">
                                      <p:cBhvr additive="base">
                                        <p:cTn id="13"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 calcmode="lin" valueType="num">
                                      <p:cBhvr additive="base">
                                        <p:cTn id="17"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0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 calcmode="lin" valueType="num">
                                      <p:cBhvr additive="base">
                                        <p:cTn id="21"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601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6019">
                                            <p:txEl>
                                              <p:pRg st="5" end="5"/>
                                            </p:txEl>
                                          </p:spTgt>
                                        </p:tgtEl>
                                        <p:attrNameLst>
                                          <p:attrName>style.visibility</p:attrName>
                                        </p:attrNameLst>
                                      </p:cBhvr>
                                      <p:to>
                                        <p:strVal val="visible"/>
                                      </p:to>
                                    </p:set>
                                    <p:anim calcmode="lin" valueType="num">
                                      <p:cBhvr additive="base">
                                        <p:cTn id="29"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01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6019">
                                            <p:txEl>
                                              <p:pRg st="6" end="6"/>
                                            </p:txEl>
                                          </p:spTgt>
                                        </p:tgtEl>
                                        <p:attrNameLst>
                                          <p:attrName>style.visibility</p:attrName>
                                        </p:attrNameLst>
                                      </p:cBhvr>
                                      <p:to>
                                        <p:strVal val="visible"/>
                                      </p:to>
                                    </p:set>
                                    <p:anim calcmode="lin" valueType="num">
                                      <p:cBhvr additive="base">
                                        <p:cTn id="33"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01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6019">
                                            <p:txEl>
                                              <p:pRg st="7" end="7"/>
                                            </p:txEl>
                                          </p:spTgt>
                                        </p:tgtEl>
                                        <p:attrNameLst>
                                          <p:attrName>style.visibility</p:attrName>
                                        </p:attrNameLst>
                                      </p:cBhvr>
                                      <p:to>
                                        <p:strVal val="visible"/>
                                      </p:to>
                                    </p:set>
                                    <p:anim calcmode="lin" valueType="num">
                                      <p:cBhvr additive="base">
                                        <p:cTn id="37"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6019">
                                            <p:txEl>
                                              <p:pRg st="8" end="8"/>
                                            </p:txEl>
                                          </p:spTgt>
                                        </p:tgtEl>
                                        <p:attrNameLst>
                                          <p:attrName>style.visibility</p:attrName>
                                        </p:attrNameLst>
                                      </p:cBhvr>
                                      <p:to>
                                        <p:strVal val="visible"/>
                                      </p:to>
                                    </p:set>
                                    <p:anim calcmode="lin" valueType="num">
                                      <p:cBhvr additive="base">
                                        <p:cTn id="41" dur="500" fill="hold"/>
                                        <p:tgtEl>
                                          <p:spTgt spid="860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01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6019">
                                            <p:txEl>
                                              <p:pRg st="9" end="9"/>
                                            </p:txEl>
                                          </p:spTgt>
                                        </p:tgtEl>
                                        <p:attrNameLst>
                                          <p:attrName>style.visibility</p:attrName>
                                        </p:attrNameLst>
                                      </p:cBhvr>
                                      <p:to>
                                        <p:strVal val="visible"/>
                                      </p:to>
                                    </p:set>
                                    <p:anim calcmode="lin" valueType="num">
                                      <p:cBhvr additive="base">
                                        <p:cTn id="45" dur="500" fill="hold"/>
                                        <p:tgtEl>
                                          <p:spTgt spid="8601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601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6019">
                                            <p:txEl>
                                              <p:pRg st="10" end="10"/>
                                            </p:txEl>
                                          </p:spTgt>
                                        </p:tgtEl>
                                        <p:attrNameLst>
                                          <p:attrName>style.visibility</p:attrName>
                                        </p:attrNameLst>
                                      </p:cBhvr>
                                      <p:to>
                                        <p:strVal val="visible"/>
                                      </p:to>
                                    </p:set>
                                    <p:anim calcmode="lin" valueType="num">
                                      <p:cBhvr additive="base">
                                        <p:cTn id="49" dur="500" fill="hold"/>
                                        <p:tgtEl>
                                          <p:spTgt spid="8601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0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899592" y="332656"/>
            <a:ext cx="7467600" cy="1143000"/>
          </a:xfrm>
        </p:spPr>
        <p:txBody>
          <a:bodyPr lIns="92075" tIns="46038" rIns="92075" bIns="46038">
            <a:normAutofit/>
          </a:bodyPr>
          <a:lstStyle/>
          <a:p>
            <a:pPr eaLnBrk="1" hangingPunct="1"/>
            <a:r>
              <a:rPr lang="tr-TR" sz="3200" b="1" dirty="0" smtClean="0">
                <a:solidFill>
                  <a:schemeClr val="accent2"/>
                </a:solidFill>
                <a:latin typeface="Comic Sans MS" pitchFamily="66" charset="0"/>
              </a:rPr>
              <a:t>    1. KİMYASAL RİSKLER</a:t>
            </a:r>
          </a:p>
        </p:txBody>
      </p:sp>
      <p:sp>
        <p:nvSpPr>
          <p:cNvPr id="87043" name="Rectangle 3"/>
          <p:cNvSpPr>
            <a:spLocks noGrp="1" noChangeArrowheads="1"/>
          </p:cNvSpPr>
          <p:nvPr>
            <p:ph type="body" idx="4294967295"/>
          </p:nvPr>
        </p:nvSpPr>
        <p:spPr>
          <a:xfrm>
            <a:off x="467544" y="1984248"/>
            <a:ext cx="7467600" cy="4873752"/>
          </a:xfrm>
        </p:spPr>
        <p:txBody>
          <a:bodyPr lIns="92075" tIns="46038" rIns="92075" bIns="46038">
            <a:normAutofit/>
          </a:bodyPr>
          <a:lstStyle/>
          <a:p>
            <a:pPr eaLnBrk="1" hangingPunct="1">
              <a:lnSpc>
                <a:spcPct val="80000"/>
              </a:lnSpc>
              <a:buFont typeface="Wingdings" pitchFamily="2" charset="2"/>
              <a:buChar char="v"/>
            </a:pPr>
            <a:r>
              <a:rPr lang="tr-TR" dirty="0" smtClean="0">
                <a:latin typeface="Comic Sans MS" pitchFamily="66" charset="0"/>
              </a:rPr>
              <a:t>Metaller ve metalsiler (kurşun, </a:t>
            </a:r>
            <a:r>
              <a:rPr lang="tr-TR" dirty="0" err="1" smtClean="0">
                <a:latin typeface="Comic Sans MS" pitchFamily="66" charset="0"/>
              </a:rPr>
              <a:t>civa</a:t>
            </a:r>
            <a:r>
              <a:rPr lang="tr-TR" dirty="0" smtClean="0">
                <a:latin typeface="Comic Sans MS" pitchFamily="66" charset="0"/>
              </a:rPr>
              <a:t>, arsenik, kadmiyum, krom, </a:t>
            </a:r>
            <a:r>
              <a:rPr lang="tr-TR" dirty="0" err="1" smtClean="0">
                <a:latin typeface="Comic Sans MS" pitchFamily="66" charset="0"/>
              </a:rPr>
              <a:t>aliminyum</a:t>
            </a:r>
            <a:r>
              <a:rPr lang="tr-TR" dirty="0" smtClean="0">
                <a:latin typeface="Comic Sans MS" pitchFamily="66" charset="0"/>
              </a:rPr>
              <a:t> vs)</a:t>
            </a:r>
          </a:p>
          <a:p>
            <a:pPr eaLnBrk="1" hangingPunct="1">
              <a:lnSpc>
                <a:spcPct val="80000"/>
              </a:lnSpc>
              <a:buFont typeface="Wingdings" pitchFamily="2" charset="2"/>
              <a:buChar char="v"/>
            </a:pPr>
            <a:r>
              <a:rPr lang="tr-TR" dirty="0" smtClean="0">
                <a:latin typeface="Comic Sans MS" pitchFamily="66" charset="0"/>
              </a:rPr>
              <a:t>Gazlar (</a:t>
            </a:r>
            <a:r>
              <a:rPr lang="tr-TR" dirty="0" err="1" smtClean="0">
                <a:latin typeface="Comic Sans MS" pitchFamily="66" charset="0"/>
              </a:rPr>
              <a:t>karbonmonoksit</a:t>
            </a:r>
            <a:r>
              <a:rPr lang="tr-TR" dirty="0" smtClean="0">
                <a:latin typeface="Comic Sans MS" pitchFamily="66" charset="0"/>
              </a:rPr>
              <a:t>, metan, kükürtlü hidrojen, hidrojen siyanür vs)</a:t>
            </a:r>
          </a:p>
          <a:p>
            <a:pPr eaLnBrk="1" hangingPunct="1">
              <a:lnSpc>
                <a:spcPct val="80000"/>
              </a:lnSpc>
              <a:buFont typeface="Wingdings" pitchFamily="2" charset="2"/>
              <a:buChar char="v"/>
            </a:pPr>
            <a:r>
              <a:rPr lang="tr-TR" dirty="0" smtClean="0">
                <a:latin typeface="Comic Sans MS" pitchFamily="66" charset="0"/>
              </a:rPr>
              <a:t>Çözücüler (benzen, </a:t>
            </a:r>
            <a:r>
              <a:rPr lang="tr-TR" dirty="0" err="1" smtClean="0">
                <a:latin typeface="Comic Sans MS" pitchFamily="66" charset="0"/>
              </a:rPr>
              <a:t>toluen</a:t>
            </a:r>
            <a:r>
              <a:rPr lang="tr-TR" dirty="0" smtClean="0">
                <a:latin typeface="Comic Sans MS" pitchFamily="66" charset="0"/>
              </a:rPr>
              <a:t>, </a:t>
            </a:r>
            <a:r>
              <a:rPr lang="tr-TR" dirty="0" err="1" smtClean="0">
                <a:latin typeface="Comic Sans MS" pitchFamily="66" charset="0"/>
              </a:rPr>
              <a:t>hekzan</a:t>
            </a:r>
            <a:r>
              <a:rPr lang="tr-TR" dirty="0" smtClean="0">
                <a:latin typeface="Comic Sans MS" pitchFamily="66" charset="0"/>
              </a:rPr>
              <a:t>, </a:t>
            </a:r>
            <a:r>
              <a:rPr lang="tr-TR" dirty="0" err="1" smtClean="0">
                <a:latin typeface="Comic Sans MS" pitchFamily="66" charset="0"/>
              </a:rPr>
              <a:t>stiren</a:t>
            </a:r>
            <a:r>
              <a:rPr lang="tr-TR" dirty="0" smtClean="0">
                <a:latin typeface="Comic Sans MS" pitchFamily="66" charset="0"/>
              </a:rPr>
              <a:t> vs)</a:t>
            </a:r>
          </a:p>
          <a:p>
            <a:pPr eaLnBrk="1" hangingPunct="1">
              <a:lnSpc>
                <a:spcPct val="80000"/>
              </a:lnSpc>
              <a:buFont typeface="Wingdings" pitchFamily="2" charset="2"/>
              <a:buChar char="v"/>
            </a:pPr>
            <a:r>
              <a:rPr lang="tr-TR" dirty="0" smtClean="0">
                <a:latin typeface="Comic Sans MS" pitchFamily="66" charset="0"/>
              </a:rPr>
              <a:t>Asit ve alkali maddeler</a:t>
            </a:r>
          </a:p>
          <a:p>
            <a:pPr eaLnBrk="1" hangingPunct="1">
              <a:lnSpc>
                <a:spcPct val="80000"/>
              </a:lnSpc>
              <a:buFont typeface="Wingdings" pitchFamily="2" charset="2"/>
              <a:buChar char="v"/>
            </a:pPr>
            <a:r>
              <a:rPr lang="tr-TR" dirty="0" err="1" smtClean="0">
                <a:latin typeface="Comic Sans MS" pitchFamily="66" charset="0"/>
              </a:rPr>
              <a:t>Pestisidler</a:t>
            </a:r>
            <a:r>
              <a:rPr lang="tr-TR" dirty="0" smtClean="0">
                <a:latin typeface="Comic Sans MS" pitchFamily="66" charset="0"/>
              </a:rPr>
              <a:t> (organik fosforlu bileşikler, arsenik bileşikleri, klorlu hidrokarbonlar vs)</a:t>
            </a:r>
          </a:p>
          <a:p>
            <a:pPr eaLnBrk="1" hangingPunct="1">
              <a:lnSpc>
                <a:spcPct val="80000"/>
              </a:lnSpc>
              <a:buNone/>
            </a:pPr>
            <a:endParaRPr lang="tr-TR" dirty="0" smtClean="0">
              <a:latin typeface="Comic Sans MS" pitchFamily="66" charset="0"/>
            </a:endParaRPr>
          </a:p>
          <a:p>
            <a:pPr lvl="1" eaLnBrk="1" hangingPunct="1">
              <a:lnSpc>
                <a:spcPct val="80000"/>
              </a:lnSpc>
            </a:pPr>
            <a:r>
              <a:rPr lang="tr-TR" sz="2400" dirty="0" smtClean="0">
                <a:latin typeface="Comic Sans MS" pitchFamily="66" charset="0"/>
              </a:rPr>
              <a:t>Bu maddelerden bazıları vücutta birikime uğrayarak zaman içerisinde zehirlenmeye yol açarken bazıları da kanser yapıcı özellik gösterirler.</a:t>
            </a:r>
          </a:p>
        </p:txBody>
      </p:sp>
      <p:pic>
        <p:nvPicPr>
          <p:cNvPr id="87044" name="Picture 4" descr="baret icon"/>
          <p:cNvPicPr>
            <a:picLocks noChangeAspect="1" noChangeArrowheads="1"/>
          </p:cNvPicPr>
          <p:nvPr/>
        </p:nvPicPr>
        <p:blipFill>
          <a:blip r:embed="rId3" cstate="print"/>
          <a:srcRect/>
          <a:stretch>
            <a:fillRect/>
          </a:stretch>
        </p:blipFill>
        <p:spPr bwMode="auto">
          <a:xfrm>
            <a:off x="323850" y="404813"/>
            <a:ext cx="1223963" cy="1295400"/>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additive="base">
                                        <p:cTn id="13"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1" end="1"/>
                                            </p:txEl>
                                          </p:spTgt>
                                        </p:tgtEl>
                                        <p:attrNameLst>
                                          <p:attrName>style.visibility</p:attrName>
                                        </p:attrNameLst>
                                      </p:cBhvr>
                                      <p:to>
                                        <p:strVal val="visible"/>
                                      </p:to>
                                    </p:set>
                                    <p:anim calcmode="lin" valueType="num">
                                      <p:cBhvr additive="base">
                                        <p:cTn id="19"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3">
                                            <p:txEl>
                                              <p:pRg st="2" end="2"/>
                                            </p:txEl>
                                          </p:spTgt>
                                        </p:tgtEl>
                                        <p:attrNameLst>
                                          <p:attrName>style.visibility</p:attrName>
                                        </p:attrNameLst>
                                      </p:cBhvr>
                                      <p:to>
                                        <p:strVal val="visible"/>
                                      </p:to>
                                    </p:set>
                                    <p:anim calcmode="lin" valueType="num">
                                      <p:cBhvr additive="base">
                                        <p:cTn id="25"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43">
                                            <p:txEl>
                                              <p:pRg st="3" end="3"/>
                                            </p:txEl>
                                          </p:spTgt>
                                        </p:tgtEl>
                                        <p:attrNameLst>
                                          <p:attrName>style.visibility</p:attrName>
                                        </p:attrNameLst>
                                      </p:cBhvr>
                                      <p:to>
                                        <p:strVal val="visible"/>
                                      </p:to>
                                    </p:set>
                                    <p:anim calcmode="lin" valueType="num">
                                      <p:cBhvr additive="base">
                                        <p:cTn id="31"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7043">
                                            <p:txEl>
                                              <p:pRg st="4" end="4"/>
                                            </p:txEl>
                                          </p:spTgt>
                                        </p:tgtEl>
                                        <p:attrNameLst>
                                          <p:attrName>style.visibility</p:attrName>
                                        </p:attrNameLst>
                                      </p:cBhvr>
                                      <p:to>
                                        <p:strVal val="visible"/>
                                      </p:to>
                                    </p:set>
                                    <p:anim calcmode="lin" valueType="num">
                                      <p:cBhvr additive="base">
                                        <p:cTn id="37"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7043">
                                            <p:txEl>
                                              <p:pRg st="6" end="6"/>
                                            </p:txEl>
                                          </p:spTgt>
                                        </p:tgtEl>
                                        <p:attrNameLst>
                                          <p:attrName>style.visibility</p:attrName>
                                        </p:attrNameLst>
                                      </p:cBhvr>
                                      <p:to>
                                        <p:strVal val="visible"/>
                                      </p:to>
                                    </p:set>
                                    <p:anim calcmode="lin" valueType="num">
                                      <p:cBhvr additive="base">
                                        <p:cTn id="41"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70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4294967295"/>
          </p:nvPr>
        </p:nvSpPr>
        <p:spPr>
          <a:xfrm>
            <a:off x="457200" y="762000"/>
            <a:ext cx="8305800" cy="5257800"/>
          </a:xfrm>
        </p:spPr>
        <p:txBody>
          <a:bodyPr>
            <a:normAutofit/>
          </a:bodyPr>
          <a:lstStyle/>
          <a:p>
            <a:pPr marL="609600" indent="-609600" eaLnBrk="1" hangingPunct="1">
              <a:buFontTx/>
              <a:buNone/>
            </a:pPr>
            <a:r>
              <a:rPr lang="tr-TR" sz="2800" b="1" dirty="0" smtClean="0">
                <a:solidFill>
                  <a:schemeClr val="accent2"/>
                </a:solidFill>
                <a:latin typeface="Comic Sans MS" pitchFamily="66" charset="0"/>
              </a:rPr>
              <a:t>    </a:t>
            </a:r>
            <a:r>
              <a:rPr lang="tr-TR" sz="3200" b="1" dirty="0" smtClean="0">
                <a:solidFill>
                  <a:schemeClr val="accent2"/>
                </a:solidFill>
                <a:latin typeface="Comic Sans MS" pitchFamily="66" charset="0"/>
              </a:rPr>
              <a:t>KİMYASAL NEDİR?</a:t>
            </a:r>
          </a:p>
          <a:p>
            <a:pPr marL="609600" indent="-609600" eaLnBrk="1" hangingPunct="1">
              <a:buFontTx/>
              <a:buNone/>
            </a:pPr>
            <a:endParaRPr lang="tr-TR" sz="2800" b="1" dirty="0" smtClean="0">
              <a:solidFill>
                <a:schemeClr val="accent2"/>
              </a:solidFill>
              <a:latin typeface="Comic Sans MS" pitchFamily="66" charset="0"/>
            </a:endParaRPr>
          </a:p>
          <a:p>
            <a:pPr marL="609600" indent="-609600" eaLnBrk="1" hangingPunct="1">
              <a:buFontTx/>
              <a:buNone/>
            </a:pPr>
            <a:endParaRPr lang="tr-TR" sz="2800" b="1" dirty="0" smtClean="0">
              <a:solidFill>
                <a:schemeClr val="accent2"/>
              </a:solidFill>
              <a:latin typeface="Comic Sans MS" pitchFamily="66" charset="0"/>
            </a:endParaRPr>
          </a:p>
          <a:p>
            <a:pPr marL="609600" indent="-609600" algn="just" eaLnBrk="1" hangingPunct="1">
              <a:buFont typeface="Wingdings" pitchFamily="2" charset="2"/>
              <a:buChar char="v"/>
            </a:pPr>
            <a:r>
              <a:rPr lang="tr-TR" dirty="0" smtClean="0">
                <a:latin typeface="Comic Sans MS" pitchFamily="66" charset="0"/>
              </a:rPr>
              <a:t>Tabii halde bulunan,</a:t>
            </a:r>
          </a:p>
          <a:p>
            <a:pPr marL="609600" indent="-609600" algn="just" eaLnBrk="1" hangingPunct="1">
              <a:buFont typeface="Wingdings" pitchFamily="2" charset="2"/>
              <a:buChar char="v"/>
            </a:pPr>
            <a:r>
              <a:rPr lang="tr-TR" dirty="0" smtClean="0">
                <a:latin typeface="Comic Sans MS" pitchFamily="66" charset="0"/>
              </a:rPr>
              <a:t>Üretilen,</a:t>
            </a:r>
          </a:p>
          <a:p>
            <a:pPr marL="609600" indent="-609600" algn="just" eaLnBrk="1" hangingPunct="1">
              <a:buFont typeface="Wingdings" pitchFamily="2" charset="2"/>
              <a:buChar char="v"/>
            </a:pPr>
            <a:r>
              <a:rPr lang="tr-TR" dirty="0" smtClean="0">
                <a:latin typeface="Comic Sans MS" pitchFamily="66" charset="0"/>
              </a:rPr>
              <a:t>Herhangi bir işlem sırasında veya atık olarak ortaya çıkan, </a:t>
            </a:r>
          </a:p>
          <a:p>
            <a:pPr marL="609600" indent="-609600" algn="just" eaLnBrk="1" hangingPunct="1">
              <a:buFont typeface="Wingdings" pitchFamily="2" charset="2"/>
              <a:buChar char="v"/>
            </a:pPr>
            <a:r>
              <a:rPr lang="tr-TR" dirty="0" smtClean="0">
                <a:latin typeface="Comic Sans MS" pitchFamily="66" charset="0"/>
              </a:rPr>
              <a:t>Ürünün kalitesini artırmak için katkı maddesi olarak eklenen,</a:t>
            </a:r>
          </a:p>
          <a:p>
            <a:pPr marL="609600" indent="-609600" algn="just" eaLnBrk="1" hangingPunct="1">
              <a:buFont typeface="Wingdings" pitchFamily="2" charset="2"/>
              <a:buChar char="v"/>
            </a:pPr>
            <a:r>
              <a:rPr lang="tr-TR" dirty="0" smtClean="0">
                <a:latin typeface="Comic Sans MS" pitchFamily="66" charset="0"/>
              </a:rPr>
              <a:t>Her türlü safsızlıkları içeren her türlü element, bileşik veya karışımlara </a:t>
            </a:r>
            <a:r>
              <a:rPr lang="tr-TR" b="1" dirty="0" smtClean="0">
                <a:solidFill>
                  <a:srgbClr val="FF3300"/>
                </a:solidFill>
                <a:latin typeface="Comic Sans MS" pitchFamily="66" charset="0"/>
              </a:rPr>
              <a:t>kimyasal</a:t>
            </a:r>
            <a:r>
              <a:rPr lang="tr-TR" dirty="0" smtClean="0">
                <a:latin typeface="Comic Sans MS" pitchFamily="66" charset="0"/>
              </a:rPr>
              <a:t> denir.</a:t>
            </a:r>
          </a:p>
        </p:txBody>
      </p:sp>
      <p:pic>
        <p:nvPicPr>
          <p:cNvPr id="89091" name="Picture 5" descr="kimya"/>
          <p:cNvPicPr>
            <a:picLocks noChangeAspect="1" noChangeArrowheads="1"/>
          </p:cNvPicPr>
          <p:nvPr/>
        </p:nvPicPr>
        <p:blipFill>
          <a:blip r:embed="rId3" cstate="print"/>
          <a:srcRect/>
          <a:stretch>
            <a:fillRect/>
          </a:stretch>
        </p:blipFill>
        <p:spPr bwMode="auto">
          <a:xfrm>
            <a:off x="6516216" y="692696"/>
            <a:ext cx="1979836" cy="2060848"/>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 calcmode="lin" valueType="num">
                                      <p:cBhvr additive="base">
                                        <p:cTn id="7" dur="500" fill="hold"/>
                                        <p:tgtEl>
                                          <p:spTgt spid="89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0">
                                            <p:txEl>
                                              <p:pRg st="3" end="3"/>
                                            </p:txEl>
                                          </p:spTgt>
                                        </p:tgtEl>
                                        <p:attrNameLst>
                                          <p:attrName>style.visibility</p:attrName>
                                        </p:attrNameLst>
                                      </p:cBhvr>
                                      <p:to>
                                        <p:strVal val="visible"/>
                                      </p:to>
                                    </p:set>
                                    <p:anim calcmode="lin" valueType="num">
                                      <p:cBhvr additive="base">
                                        <p:cTn id="13" dur="500" fill="hold"/>
                                        <p:tgtEl>
                                          <p:spTgt spid="8909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0">
                                            <p:txEl>
                                              <p:pRg st="4" end="4"/>
                                            </p:txEl>
                                          </p:spTgt>
                                        </p:tgtEl>
                                        <p:attrNameLst>
                                          <p:attrName>style.visibility</p:attrName>
                                        </p:attrNameLst>
                                      </p:cBhvr>
                                      <p:to>
                                        <p:strVal val="visible"/>
                                      </p:to>
                                    </p:set>
                                    <p:anim calcmode="lin" valueType="num">
                                      <p:cBhvr additive="base">
                                        <p:cTn id="19" dur="500" fill="hold"/>
                                        <p:tgtEl>
                                          <p:spTgt spid="890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0">
                                            <p:txEl>
                                              <p:pRg st="5" end="5"/>
                                            </p:txEl>
                                          </p:spTgt>
                                        </p:tgtEl>
                                        <p:attrNameLst>
                                          <p:attrName>style.visibility</p:attrName>
                                        </p:attrNameLst>
                                      </p:cBhvr>
                                      <p:to>
                                        <p:strVal val="visible"/>
                                      </p:to>
                                    </p:set>
                                    <p:anim calcmode="lin" valueType="num">
                                      <p:cBhvr additive="base">
                                        <p:cTn id="25" dur="500" fill="hold"/>
                                        <p:tgtEl>
                                          <p:spTgt spid="8909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0">
                                            <p:txEl>
                                              <p:pRg st="6" end="6"/>
                                            </p:txEl>
                                          </p:spTgt>
                                        </p:tgtEl>
                                        <p:attrNameLst>
                                          <p:attrName>style.visibility</p:attrName>
                                        </p:attrNameLst>
                                      </p:cBhvr>
                                      <p:to>
                                        <p:strVal val="visible"/>
                                      </p:to>
                                    </p:set>
                                    <p:anim calcmode="lin" valueType="num">
                                      <p:cBhvr additive="base">
                                        <p:cTn id="31" dur="500" fill="hold"/>
                                        <p:tgtEl>
                                          <p:spTgt spid="8909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9090">
                                            <p:txEl>
                                              <p:pRg st="7" end="7"/>
                                            </p:txEl>
                                          </p:spTgt>
                                        </p:tgtEl>
                                        <p:attrNameLst>
                                          <p:attrName>style.visibility</p:attrName>
                                        </p:attrNameLst>
                                      </p:cBhvr>
                                      <p:to>
                                        <p:strVal val="visible"/>
                                      </p:to>
                                    </p:set>
                                    <p:anim calcmode="lin" valueType="num">
                                      <p:cBhvr additive="base">
                                        <p:cTn id="37" dur="500" fill="hold"/>
                                        <p:tgtEl>
                                          <p:spTgt spid="8909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0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im2-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Text Box 3"/>
          <p:cNvSpPr txBox="1">
            <a:spLocks noChangeArrowheads="1"/>
          </p:cNvSpPr>
          <p:nvPr/>
        </p:nvSpPr>
        <p:spPr bwMode="auto">
          <a:xfrm>
            <a:off x="539552" y="836613"/>
            <a:ext cx="8136904" cy="584775"/>
          </a:xfrm>
          <a:prstGeom prst="rect">
            <a:avLst/>
          </a:prstGeom>
          <a:noFill/>
          <a:ln w="9525">
            <a:noFill/>
            <a:miter lim="800000"/>
            <a:headEnd/>
            <a:tailEnd/>
          </a:ln>
        </p:spPr>
        <p:txBody>
          <a:bodyPr wrap="square">
            <a:spAutoFit/>
          </a:bodyPr>
          <a:lstStyle/>
          <a:p>
            <a:pPr>
              <a:spcBef>
                <a:spcPct val="50000"/>
              </a:spcBef>
            </a:pPr>
            <a:r>
              <a:rPr lang="tr-TR" sz="3200" b="1" dirty="0">
                <a:solidFill>
                  <a:schemeClr val="accent2"/>
                </a:solidFill>
                <a:latin typeface="Comic Sans MS" pitchFamily="66" charset="0"/>
              </a:rPr>
              <a:t>İş </a:t>
            </a:r>
            <a:r>
              <a:rPr lang="tr-TR" sz="3200" b="1" dirty="0" smtClean="0">
                <a:solidFill>
                  <a:schemeClr val="accent2"/>
                </a:solidFill>
                <a:latin typeface="Comic Sans MS" pitchFamily="66" charset="0"/>
              </a:rPr>
              <a:t>Sağlığı </a:t>
            </a:r>
            <a:r>
              <a:rPr lang="tr-TR" sz="3200" b="1" dirty="0">
                <a:solidFill>
                  <a:schemeClr val="accent2"/>
                </a:solidFill>
                <a:latin typeface="Comic Sans MS" pitchFamily="66" charset="0"/>
              </a:rPr>
              <a:t>ve </a:t>
            </a:r>
            <a:r>
              <a:rPr lang="tr-TR" sz="3200" b="1" dirty="0" smtClean="0">
                <a:solidFill>
                  <a:schemeClr val="accent2"/>
                </a:solidFill>
                <a:latin typeface="Comic Sans MS" pitchFamily="66" charset="0"/>
              </a:rPr>
              <a:t>Güvenliği </a:t>
            </a:r>
            <a:r>
              <a:rPr lang="tr-TR" sz="3200" b="1" dirty="0">
                <a:solidFill>
                  <a:schemeClr val="accent2"/>
                </a:solidFill>
                <a:latin typeface="Comic Sans MS" pitchFamily="66" charset="0"/>
              </a:rPr>
              <a:t>Kuralları</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2"/>
          <p:cNvSpPr txBox="1">
            <a:spLocks noChangeArrowheads="1"/>
          </p:cNvSpPr>
          <p:nvPr/>
        </p:nvSpPr>
        <p:spPr bwMode="auto">
          <a:xfrm>
            <a:off x="395536" y="476672"/>
            <a:ext cx="8153400" cy="584775"/>
          </a:xfrm>
          <a:prstGeom prst="rect">
            <a:avLst/>
          </a:prstGeom>
          <a:noFill/>
          <a:ln w="9525">
            <a:noFill/>
            <a:miter lim="800000"/>
            <a:headEnd/>
            <a:tailEnd/>
          </a:ln>
        </p:spPr>
        <p:txBody>
          <a:bodyPr>
            <a:spAutoFit/>
          </a:bodyPr>
          <a:lstStyle/>
          <a:p>
            <a:pPr algn="ctr" eaLnBrk="0" hangingPunct="0">
              <a:spcBef>
                <a:spcPct val="50000"/>
              </a:spcBef>
            </a:pPr>
            <a:r>
              <a:rPr lang="tr-TR" sz="3200" b="1" dirty="0" smtClean="0">
                <a:solidFill>
                  <a:schemeClr val="accent2"/>
                </a:solidFill>
                <a:latin typeface="Comic Sans MS" pitchFamily="66" charset="0"/>
              </a:rPr>
              <a:t>KİMYASALLAR</a:t>
            </a:r>
            <a:endParaRPr lang="tr-TR" sz="3200" b="1" dirty="0">
              <a:solidFill>
                <a:schemeClr val="accent2"/>
              </a:solidFill>
              <a:latin typeface="Comic Sans MS" pitchFamily="66" charset="0"/>
            </a:endParaRPr>
          </a:p>
        </p:txBody>
      </p:sp>
      <p:sp>
        <p:nvSpPr>
          <p:cNvPr id="90116" name="Text Box 5"/>
          <p:cNvSpPr txBox="1">
            <a:spLocks noChangeArrowheads="1"/>
          </p:cNvSpPr>
          <p:nvPr/>
        </p:nvSpPr>
        <p:spPr bwMode="auto">
          <a:xfrm>
            <a:off x="228600" y="1524000"/>
            <a:ext cx="8763000" cy="4339650"/>
          </a:xfrm>
          <a:prstGeom prst="rect">
            <a:avLst/>
          </a:prstGeom>
          <a:noFill/>
          <a:ln w="9525">
            <a:noFill/>
            <a:miter lim="800000"/>
            <a:headEnd/>
            <a:tailEnd/>
          </a:ln>
        </p:spPr>
        <p:txBody>
          <a:bodyPr>
            <a:spAutoFit/>
          </a:bodyPr>
          <a:lstStyle/>
          <a:p>
            <a:pPr marL="457200" indent="-457200" eaLnBrk="0" hangingPunct="0">
              <a:spcBef>
                <a:spcPct val="50000"/>
              </a:spcBef>
              <a:buClr>
                <a:schemeClr val="accent1"/>
              </a:buClr>
              <a:buFont typeface="+mj-lt"/>
              <a:buAutoNum type="arabicParenR"/>
            </a:pPr>
            <a:r>
              <a:rPr lang="tr-TR" sz="2400" dirty="0">
                <a:latin typeface="Comic Sans MS" pitchFamily="66" charset="0"/>
              </a:rPr>
              <a:t>Organik ve inorganik kimyasal maddeler,</a:t>
            </a:r>
          </a:p>
          <a:p>
            <a:pPr marL="457200" indent="-457200" eaLnBrk="0" hangingPunct="0">
              <a:spcBef>
                <a:spcPct val="50000"/>
              </a:spcBef>
              <a:buClr>
                <a:schemeClr val="accent1"/>
              </a:buClr>
              <a:buFont typeface="+mj-lt"/>
              <a:buAutoNum type="arabicParenR"/>
            </a:pPr>
            <a:r>
              <a:rPr lang="tr-TR" sz="2400" dirty="0">
                <a:latin typeface="Comic Sans MS" pitchFamily="66" charset="0"/>
              </a:rPr>
              <a:t>Plastikler, sentetik reçineler, elyaflar,</a:t>
            </a:r>
          </a:p>
          <a:p>
            <a:pPr marL="457200" indent="-457200" eaLnBrk="0" hangingPunct="0">
              <a:spcBef>
                <a:spcPct val="50000"/>
              </a:spcBef>
              <a:buClr>
                <a:schemeClr val="accent1"/>
              </a:buClr>
              <a:buFont typeface="+mj-lt"/>
              <a:buAutoNum type="arabicParenR"/>
            </a:pPr>
            <a:r>
              <a:rPr lang="tr-TR" sz="2400" dirty="0" err="1">
                <a:latin typeface="Comic Sans MS" pitchFamily="66" charset="0"/>
              </a:rPr>
              <a:t>Farmostatik</a:t>
            </a:r>
            <a:r>
              <a:rPr lang="tr-TR" sz="2400" dirty="0">
                <a:latin typeface="Comic Sans MS" pitchFamily="66" charset="0"/>
              </a:rPr>
              <a:t> kimya maddeleri ve ilaçlar,</a:t>
            </a:r>
          </a:p>
          <a:p>
            <a:pPr marL="457200" indent="-457200" eaLnBrk="0" hangingPunct="0">
              <a:spcBef>
                <a:spcPct val="50000"/>
              </a:spcBef>
              <a:buClr>
                <a:schemeClr val="accent1"/>
              </a:buClr>
              <a:buFont typeface="+mj-lt"/>
              <a:buAutoNum type="arabicParenR"/>
            </a:pPr>
            <a:r>
              <a:rPr lang="tr-TR" sz="2400" dirty="0">
                <a:latin typeface="Comic Sans MS" pitchFamily="66" charset="0"/>
              </a:rPr>
              <a:t>Temizleme, yıkama, parlatma maddeleri, parfümeri,</a:t>
            </a:r>
          </a:p>
          <a:p>
            <a:pPr marL="457200" indent="-457200" eaLnBrk="0" hangingPunct="0">
              <a:spcBef>
                <a:spcPct val="50000"/>
              </a:spcBef>
              <a:buClr>
                <a:schemeClr val="accent1"/>
              </a:buClr>
              <a:buFont typeface="+mj-lt"/>
              <a:buAutoNum type="arabicParenR"/>
            </a:pPr>
            <a:r>
              <a:rPr lang="tr-TR" sz="2400" dirty="0">
                <a:latin typeface="Comic Sans MS" pitchFamily="66" charset="0"/>
              </a:rPr>
              <a:t>Boyalar, vernikler, laklar , emaye boyalar,</a:t>
            </a:r>
          </a:p>
          <a:p>
            <a:pPr marL="457200" indent="-457200" eaLnBrk="0" hangingPunct="0">
              <a:spcBef>
                <a:spcPct val="50000"/>
              </a:spcBef>
              <a:buClr>
                <a:schemeClr val="accent1"/>
              </a:buClr>
              <a:buFont typeface="+mj-lt"/>
              <a:buAutoNum type="arabicParenR"/>
            </a:pPr>
            <a:r>
              <a:rPr lang="tr-TR" sz="2400" dirty="0">
                <a:latin typeface="Comic Sans MS" pitchFamily="66" charset="0"/>
              </a:rPr>
              <a:t>Zirai kimya maddeleri,</a:t>
            </a:r>
          </a:p>
          <a:p>
            <a:pPr marL="457200" indent="-457200" eaLnBrk="0" hangingPunct="0">
              <a:spcBef>
                <a:spcPct val="50000"/>
              </a:spcBef>
              <a:buClr>
                <a:schemeClr val="accent1"/>
              </a:buClr>
              <a:buFont typeface="+mj-lt"/>
              <a:buAutoNum type="arabicParenR"/>
            </a:pPr>
            <a:r>
              <a:rPr lang="tr-TR" sz="2400" dirty="0">
                <a:latin typeface="Comic Sans MS" pitchFamily="66" charset="0"/>
              </a:rPr>
              <a:t>Çeşitli kimyasal müstahzarlar,</a:t>
            </a:r>
          </a:p>
          <a:p>
            <a:pPr marL="457200" indent="-457200" eaLnBrk="0" hangingPunct="0">
              <a:spcBef>
                <a:spcPct val="50000"/>
              </a:spcBef>
              <a:buClr>
                <a:schemeClr val="accent1"/>
              </a:buClr>
              <a:buFont typeface="+mj-lt"/>
              <a:buAutoNum type="arabicParenR"/>
            </a:pPr>
            <a:r>
              <a:rPr lang="tr-TR" sz="2400" dirty="0">
                <a:latin typeface="Comic Sans MS" pitchFamily="66" charset="0"/>
              </a:rPr>
              <a:t>Petrol ürünleri,</a:t>
            </a:r>
          </a:p>
        </p:txBody>
      </p:sp>
      <p:pic>
        <p:nvPicPr>
          <p:cNvPr id="90117" name="Picture 8" descr="chemicals1"/>
          <p:cNvPicPr>
            <a:picLocks noChangeAspect="1" noChangeArrowheads="1"/>
          </p:cNvPicPr>
          <p:nvPr/>
        </p:nvPicPr>
        <p:blipFill>
          <a:blip r:embed="rId3" cstate="print"/>
          <a:srcRect/>
          <a:stretch>
            <a:fillRect/>
          </a:stretch>
        </p:blipFill>
        <p:spPr bwMode="auto">
          <a:xfrm>
            <a:off x="5796136" y="4149080"/>
            <a:ext cx="2664296" cy="1584176"/>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6">
                                            <p:txEl>
                                              <p:pRg st="0" end="0"/>
                                            </p:txEl>
                                          </p:spTgt>
                                        </p:tgtEl>
                                        <p:attrNameLst>
                                          <p:attrName>style.visibility</p:attrName>
                                        </p:attrNameLst>
                                      </p:cBhvr>
                                      <p:to>
                                        <p:strVal val="visible"/>
                                      </p:to>
                                    </p:set>
                                    <p:anim calcmode="lin" valueType="num">
                                      <p:cBhvr additive="base">
                                        <p:cTn id="13" dur="5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0116">
                                            <p:txEl>
                                              <p:pRg st="1" end="1"/>
                                            </p:txEl>
                                          </p:spTgt>
                                        </p:tgtEl>
                                        <p:attrNameLst>
                                          <p:attrName>style.visibility</p:attrName>
                                        </p:attrNameLst>
                                      </p:cBhvr>
                                      <p:to>
                                        <p:strVal val="visible"/>
                                      </p:to>
                                    </p:set>
                                    <p:anim calcmode="lin" valueType="num">
                                      <p:cBhvr additive="base">
                                        <p:cTn id="17" dur="500" fill="hold"/>
                                        <p:tgtEl>
                                          <p:spTgt spid="901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011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0116">
                                            <p:txEl>
                                              <p:pRg st="2" end="2"/>
                                            </p:txEl>
                                          </p:spTgt>
                                        </p:tgtEl>
                                        <p:attrNameLst>
                                          <p:attrName>style.visibility</p:attrName>
                                        </p:attrNameLst>
                                      </p:cBhvr>
                                      <p:to>
                                        <p:strVal val="visible"/>
                                      </p:to>
                                    </p:set>
                                    <p:anim calcmode="lin" valueType="num">
                                      <p:cBhvr additive="base">
                                        <p:cTn id="21" dur="500" fill="hold"/>
                                        <p:tgtEl>
                                          <p:spTgt spid="901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011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0116">
                                            <p:txEl>
                                              <p:pRg st="3" end="3"/>
                                            </p:txEl>
                                          </p:spTgt>
                                        </p:tgtEl>
                                        <p:attrNameLst>
                                          <p:attrName>style.visibility</p:attrName>
                                        </p:attrNameLst>
                                      </p:cBhvr>
                                      <p:to>
                                        <p:strVal val="visible"/>
                                      </p:to>
                                    </p:set>
                                    <p:anim calcmode="lin" valueType="num">
                                      <p:cBhvr additive="base">
                                        <p:cTn id="25" dur="500" fill="hold"/>
                                        <p:tgtEl>
                                          <p:spTgt spid="901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0116">
                                            <p:txEl>
                                              <p:pRg st="4" end="4"/>
                                            </p:txEl>
                                          </p:spTgt>
                                        </p:tgtEl>
                                        <p:attrNameLst>
                                          <p:attrName>style.visibility</p:attrName>
                                        </p:attrNameLst>
                                      </p:cBhvr>
                                      <p:to>
                                        <p:strVal val="visible"/>
                                      </p:to>
                                    </p:set>
                                    <p:anim calcmode="lin" valueType="num">
                                      <p:cBhvr additive="base">
                                        <p:cTn id="29" dur="500" fill="hold"/>
                                        <p:tgtEl>
                                          <p:spTgt spid="9011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1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0116">
                                            <p:txEl>
                                              <p:pRg st="5" end="5"/>
                                            </p:txEl>
                                          </p:spTgt>
                                        </p:tgtEl>
                                        <p:attrNameLst>
                                          <p:attrName>style.visibility</p:attrName>
                                        </p:attrNameLst>
                                      </p:cBhvr>
                                      <p:to>
                                        <p:strVal val="visible"/>
                                      </p:to>
                                    </p:set>
                                    <p:anim calcmode="lin" valueType="num">
                                      <p:cBhvr additive="base">
                                        <p:cTn id="33" dur="500" fill="hold"/>
                                        <p:tgtEl>
                                          <p:spTgt spid="9011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011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0116">
                                            <p:txEl>
                                              <p:pRg st="6" end="6"/>
                                            </p:txEl>
                                          </p:spTgt>
                                        </p:tgtEl>
                                        <p:attrNameLst>
                                          <p:attrName>style.visibility</p:attrName>
                                        </p:attrNameLst>
                                      </p:cBhvr>
                                      <p:to>
                                        <p:strVal val="visible"/>
                                      </p:to>
                                    </p:set>
                                    <p:anim calcmode="lin" valueType="num">
                                      <p:cBhvr additive="base">
                                        <p:cTn id="37" dur="500" fill="hold"/>
                                        <p:tgtEl>
                                          <p:spTgt spid="9011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0116">
                                            <p:txEl>
                                              <p:pRg st="7" end="7"/>
                                            </p:txEl>
                                          </p:spTgt>
                                        </p:tgtEl>
                                        <p:attrNameLst>
                                          <p:attrName>style.visibility</p:attrName>
                                        </p:attrNameLst>
                                      </p:cBhvr>
                                      <p:to>
                                        <p:strVal val="visible"/>
                                      </p:to>
                                    </p:set>
                                    <p:anim calcmode="lin" valueType="num">
                                      <p:cBhvr additive="base">
                                        <p:cTn id="41" dur="500" fill="hold"/>
                                        <p:tgtEl>
                                          <p:spTgt spid="9011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011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011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4294967295"/>
          </p:nvPr>
        </p:nvSpPr>
        <p:spPr>
          <a:xfrm>
            <a:off x="395536" y="836712"/>
            <a:ext cx="8229600" cy="5410200"/>
          </a:xfrm>
        </p:spPr>
        <p:txBody>
          <a:bodyPr/>
          <a:lstStyle/>
          <a:p>
            <a:pPr marL="273050" indent="-273050" eaLnBrk="1" hangingPunct="1">
              <a:buFontTx/>
              <a:buNone/>
            </a:pPr>
            <a:r>
              <a:rPr lang="tr-TR" sz="3200" b="1" dirty="0" smtClean="0">
                <a:solidFill>
                  <a:schemeClr val="accent2"/>
                </a:solidFill>
                <a:latin typeface="Comic Sans MS" pitchFamily="66" charset="0"/>
              </a:rPr>
              <a:t>Kimyasalların Vücuda Giriş Yolları:</a:t>
            </a:r>
            <a:endParaRPr lang="tr-TR" sz="3200" dirty="0" smtClean="0">
              <a:solidFill>
                <a:schemeClr val="accent2"/>
              </a:solidFill>
              <a:latin typeface="Comic Sans MS" pitchFamily="66" charset="0"/>
            </a:endParaRPr>
          </a:p>
          <a:p>
            <a:pPr marL="273050" indent="-273050" eaLnBrk="1" hangingPunct="1">
              <a:buFontTx/>
              <a:buNone/>
            </a:pPr>
            <a:endParaRPr lang="tr-TR" dirty="0" smtClean="0">
              <a:latin typeface="Comic Sans MS" pitchFamily="66" charset="0"/>
            </a:endParaRPr>
          </a:p>
          <a:p>
            <a:pPr marL="273050" indent="-273050" eaLnBrk="1" hangingPunct="1">
              <a:buFontTx/>
              <a:buNone/>
            </a:pPr>
            <a:r>
              <a:rPr lang="tr-TR" dirty="0" smtClean="0">
                <a:latin typeface="Comic Sans MS" pitchFamily="66" charset="0"/>
              </a:rPr>
              <a:t>      Kimyasalların sağlık zararları vücuda üç yoldan girmekle meydana gelir</a:t>
            </a:r>
          </a:p>
          <a:p>
            <a:pPr marL="273050" indent="-273050" eaLnBrk="1" hangingPunct="1">
              <a:buNone/>
            </a:pPr>
            <a:endParaRPr lang="tr-TR" dirty="0" smtClean="0">
              <a:latin typeface="Comic Sans MS" pitchFamily="66" charset="0"/>
            </a:endParaRPr>
          </a:p>
          <a:p>
            <a:pPr marL="273050" indent="-273050" eaLnBrk="1" hangingPunct="1">
              <a:buFont typeface="Wingdings" pitchFamily="2" charset="2"/>
              <a:buChar char="v"/>
            </a:pPr>
            <a:r>
              <a:rPr lang="tr-TR" dirty="0" smtClean="0">
                <a:latin typeface="Comic Sans MS" pitchFamily="66" charset="0"/>
              </a:rPr>
              <a:t>Solunum </a:t>
            </a:r>
          </a:p>
          <a:p>
            <a:pPr marL="273050" indent="-273050" eaLnBrk="1" hangingPunct="1">
              <a:buFont typeface="Wingdings" pitchFamily="2" charset="2"/>
              <a:buChar char="v"/>
            </a:pPr>
            <a:endParaRPr lang="tr-TR" dirty="0" smtClean="0">
              <a:latin typeface="Comic Sans MS" pitchFamily="66" charset="0"/>
            </a:endParaRPr>
          </a:p>
          <a:p>
            <a:pPr marL="273050" indent="-273050" eaLnBrk="1" hangingPunct="1">
              <a:buFont typeface="Wingdings" pitchFamily="2" charset="2"/>
              <a:buChar char="v"/>
            </a:pPr>
            <a:r>
              <a:rPr lang="tr-TR" dirty="0" err="1" smtClean="0">
                <a:latin typeface="Comic Sans MS" pitchFamily="66" charset="0"/>
              </a:rPr>
              <a:t>Absorbsiyon</a:t>
            </a:r>
            <a:r>
              <a:rPr lang="tr-TR" dirty="0" smtClean="0">
                <a:latin typeface="Comic Sans MS" pitchFamily="66" charset="0"/>
              </a:rPr>
              <a:t>(deri veya gözlerden)</a:t>
            </a:r>
          </a:p>
          <a:p>
            <a:pPr marL="273050" indent="-273050" eaLnBrk="1" hangingPunct="1">
              <a:buFont typeface="Wingdings" pitchFamily="2" charset="2"/>
              <a:buChar char="v"/>
            </a:pPr>
            <a:endParaRPr lang="tr-TR" dirty="0" smtClean="0">
              <a:latin typeface="Comic Sans MS" pitchFamily="66" charset="0"/>
            </a:endParaRPr>
          </a:p>
          <a:p>
            <a:pPr marL="273050" indent="-273050" eaLnBrk="1" hangingPunct="1">
              <a:buFont typeface="Wingdings" pitchFamily="2" charset="2"/>
              <a:buChar char="v"/>
            </a:pPr>
            <a:r>
              <a:rPr lang="tr-TR" dirty="0" smtClean="0">
                <a:latin typeface="Comic Sans MS" pitchFamily="66" charset="0"/>
              </a:rPr>
              <a:t>Sindirim (yiyerek, içerek)</a:t>
            </a:r>
          </a:p>
        </p:txBody>
      </p:sp>
      <p:pic>
        <p:nvPicPr>
          <p:cNvPr id="91139" name="Picture 5" descr="diyabet-pankreas-02-01"/>
          <p:cNvPicPr>
            <a:picLocks noChangeAspect="1" noChangeArrowheads="1"/>
          </p:cNvPicPr>
          <p:nvPr/>
        </p:nvPicPr>
        <p:blipFill>
          <a:blip r:embed="rId3" cstate="print"/>
          <a:srcRect/>
          <a:stretch>
            <a:fillRect/>
          </a:stretch>
        </p:blipFill>
        <p:spPr bwMode="auto">
          <a:xfrm>
            <a:off x="6012160" y="3933056"/>
            <a:ext cx="1827181" cy="2308448"/>
          </a:xfrm>
          <a:prstGeom prst="rect">
            <a:avLst/>
          </a:prstGeom>
          <a:noFill/>
          <a:ln w="9525">
            <a:noFill/>
            <a:miter lim="800000"/>
            <a:headEnd/>
            <a:tailEnd/>
          </a:ln>
        </p:spPr>
      </p:pic>
      <p:pic>
        <p:nvPicPr>
          <p:cNvPr id="91140" name="Picture 7" descr="iskelet"/>
          <p:cNvPicPr>
            <a:picLocks noChangeAspect="1" noChangeArrowheads="1"/>
          </p:cNvPicPr>
          <p:nvPr/>
        </p:nvPicPr>
        <p:blipFill>
          <a:blip r:embed="rId4" cstate="print"/>
          <a:srcRect/>
          <a:stretch>
            <a:fillRect/>
          </a:stretch>
        </p:blipFill>
        <p:spPr bwMode="auto">
          <a:xfrm>
            <a:off x="5364088" y="2204864"/>
            <a:ext cx="1524000" cy="1684784"/>
          </a:xfrm>
          <a:prstGeom prst="rect">
            <a:avLst/>
          </a:prstGeom>
          <a:noFill/>
          <a:ln w="9525">
            <a:noFill/>
            <a:miter lim="800000"/>
            <a:headEnd/>
            <a:tailEnd/>
          </a:ln>
        </p:spPr>
      </p:pic>
      <p:pic>
        <p:nvPicPr>
          <p:cNvPr id="91141" name="Picture 9" descr="96-parfum-kullanirken"/>
          <p:cNvPicPr>
            <a:picLocks noChangeAspect="1" noChangeArrowheads="1"/>
          </p:cNvPicPr>
          <p:nvPr/>
        </p:nvPicPr>
        <p:blipFill>
          <a:blip r:embed="rId5" cstate="print"/>
          <a:srcRect/>
          <a:stretch>
            <a:fillRect/>
          </a:stretch>
        </p:blipFill>
        <p:spPr bwMode="auto">
          <a:xfrm>
            <a:off x="7092280" y="2204864"/>
            <a:ext cx="1600200" cy="1595438"/>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 calcmode="lin" valueType="num">
                                      <p:cBhvr additive="base">
                                        <p:cTn id="7" dur="500" fill="hold"/>
                                        <p:tgtEl>
                                          <p:spTgt spid="91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8">
                                            <p:txEl>
                                              <p:pRg st="2" end="2"/>
                                            </p:txEl>
                                          </p:spTgt>
                                        </p:tgtEl>
                                        <p:attrNameLst>
                                          <p:attrName>style.visibility</p:attrName>
                                        </p:attrNameLst>
                                      </p:cBhvr>
                                      <p:to>
                                        <p:strVal val="visible"/>
                                      </p:to>
                                    </p:set>
                                    <p:anim calcmode="lin" valueType="num">
                                      <p:cBhvr additive="base">
                                        <p:cTn id="13" dur="500" fill="hold"/>
                                        <p:tgtEl>
                                          <p:spTgt spid="911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8">
                                            <p:txEl>
                                              <p:pRg st="4" end="4"/>
                                            </p:txEl>
                                          </p:spTgt>
                                        </p:tgtEl>
                                        <p:attrNameLst>
                                          <p:attrName>style.visibility</p:attrName>
                                        </p:attrNameLst>
                                      </p:cBhvr>
                                      <p:to>
                                        <p:strVal val="visible"/>
                                      </p:to>
                                    </p:set>
                                    <p:anim calcmode="lin" valueType="num">
                                      <p:cBhvr additive="base">
                                        <p:cTn id="19" dur="500" fill="hold"/>
                                        <p:tgtEl>
                                          <p:spTgt spid="911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38">
                                            <p:txEl>
                                              <p:pRg st="6" end="6"/>
                                            </p:txEl>
                                          </p:spTgt>
                                        </p:tgtEl>
                                        <p:attrNameLst>
                                          <p:attrName>style.visibility</p:attrName>
                                        </p:attrNameLst>
                                      </p:cBhvr>
                                      <p:to>
                                        <p:strVal val="visible"/>
                                      </p:to>
                                    </p:set>
                                    <p:anim calcmode="lin" valueType="num">
                                      <p:cBhvr additive="base">
                                        <p:cTn id="25" dur="500" fill="hold"/>
                                        <p:tgtEl>
                                          <p:spTgt spid="9113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138">
                                            <p:txEl>
                                              <p:pRg st="8" end="8"/>
                                            </p:txEl>
                                          </p:spTgt>
                                        </p:tgtEl>
                                        <p:attrNameLst>
                                          <p:attrName>style.visibility</p:attrName>
                                        </p:attrNameLst>
                                      </p:cBhvr>
                                      <p:to>
                                        <p:strVal val="visible"/>
                                      </p:to>
                                    </p:set>
                                    <p:anim calcmode="lin" valueType="num">
                                      <p:cBhvr additive="base">
                                        <p:cTn id="31" dur="500" fill="hold"/>
                                        <p:tgtEl>
                                          <p:spTgt spid="9113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914400" y="280988"/>
            <a:ext cx="7772400" cy="1144587"/>
          </a:xfrm>
        </p:spPr>
        <p:txBody>
          <a:bodyPr rIns="45720">
            <a:normAutofit/>
          </a:bodyPr>
          <a:lstStyle/>
          <a:p>
            <a:pPr eaLnBrk="1" hangingPunct="1"/>
            <a:r>
              <a:rPr lang="tr-TR" sz="3200" dirty="0" smtClean="0">
                <a:solidFill>
                  <a:schemeClr val="accent2"/>
                </a:solidFill>
                <a:latin typeface="Comic Sans MS" pitchFamily="66" charset="0"/>
              </a:rPr>
              <a:t>TEHLİKELİ KİMYASAL</a:t>
            </a:r>
          </a:p>
        </p:txBody>
      </p:sp>
      <p:sp>
        <p:nvSpPr>
          <p:cNvPr id="14339" name="Rectangle 3"/>
          <p:cNvSpPr>
            <a:spLocks noGrp="1" noChangeArrowheads="1"/>
          </p:cNvSpPr>
          <p:nvPr>
            <p:ph idx="4294967295"/>
          </p:nvPr>
        </p:nvSpPr>
        <p:spPr/>
        <p:txBody>
          <a:bodyPr lIns="54864" tIns="91440">
            <a:normAutofit/>
          </a:bodyPr>
          <a:lstStyle/>
          <a:p>
            <a:pPr marL="438150" indent="-319088" algn="just" eaLnBrk="1" hangingPunct="1">
              <a:lnSpc>
                <a:spcPct val="90000"/>
              </a:lnSpc>
              <a:buFontTx/>
              <a:buNone/>
            </a:pPr>
            <a:r>
              <a:rPr lang="tr-TR" sz="1800" b="1" u="sng" dirty="0" smtClean="0">
                <a:latin typeface="Comic Sans MS" pitchFamily="66" charset="0"/>
              </a:rPr>
              <a:t>Tehlikeli kimyasal madde :</a:t>
            </a:r>
          </a:p>
          <a:p>
            <a:pPr marL="438150" indent="-319088" algn="just" eaLnBrk="1" hangingPunct="1">
              <a:lnSpc>
                <a:spcPct val="90000"/>
              </a:lnSpc>
              <a:buFontTx/>
              <a:buNone/>
            </a:pPr>
            <a:r>
              <a:rPr lang="tr-TR" sz="1800" dirty="0" smtClean="0">
                <a:latin typeface="Comic Sans MS" pitchFamily="66" charset="0"/>
              </a:rPr>
              <a:t>	</a:t>
            </a:r>
          </a:p>
          <a:p>
            <a:pPr marL="438150" indent="-319088" algn="just" eaLnBrk="1" hangingPunct="1">
              <a:lnSpc>
                <a:spcPct val="90000"/>
              </a:lnSpc>
              <a:buFontTx/>
              <a:buNone/>
            </a:pPr>
            <a:r>
              <a:rPr lang="tr-TR" sz="1800" dirty="0" smtClean="0">
                <a:solidFill>
                  <a:srgbClr val="FF0000"/>
                </a:solidFill>
                <a:latin typeface="Comic Sans MS" pitchFamily="66" charset="0"/>
                <a:cs typeface="Arial" pitchFamily="34" charset="0"/>
              </a:rPr>
              <a:t>PATLAYICIDIR  </a:t>
            </a:r>
            <a:r>
              <a:rPr lang="tr-TR" sz="1800" dirty="0" smtClean="0">
                <a:solidFill>
                  <a:srgbClr val="FF0000"/>
                </a:solidFill>
                <a:latin typeface="Comic Sans MS" pitchFamily="66" charset="0"/>
              </a:rPr>
              <a:t>                                                 </a:t>
            </a:r>
            <a:r>
              <a:rPr lang="tr-TR" sz="1800" dirty="0" smtClean="0">
                <a:solidFill>
                  <a:srgbClr val="FF0000"/>
                </a:solidFill>
                <a:latin typeface="Comic Sans MS" pitchFamily="66" charset="0"/>
                <a:cs typeface="Arial" pitchFamily="34" charset="0"/>
              </a:rPr>
              <a:t>PARLAYICIDIR</a:t>
            </a:r>
          </a:p>
          <a:p>
            <a:pPr marL="438150" indent="-319088" algn="just" eaLnBrk="1" hangingPunct="1">
              <a:lnSpc>
                <a:spcPct val="90000"/>
              </a:lnSpc>
              <a:buFontTx/>
              <a:buNone/>
            </a:pPr>
            <a:endParaRPr lang="tr-TR" sz="1800" dirty="0" smtClean="0">
              <a:latin typeface="Comic Sans MS" pitchFamily="66" charset="0"/>
            </a:endParaRPr>
          </a:p>
          <a:p>
            <a:pPr marL="438150" indent="-319088" algn="just" eaLnBrk="1" hangingPunct="1">
              <a:lnSpc>
                <a:spcPct val="90000"/>
              </a:lnSpc>
              <a:buFontTx/>
              <a:buNone/>
            </a:pPr>
            <a:endParaRPr lang="tr-TR" sz="1800" dirty="0" smtClean="0">
              <a:latin typeface="Comic Sans MS" pitchFamily="66" charset="0"/>
            </a:endParaRPr>
          </a:p>
          <a:p>
            <a:pPr marL="438150" indent="-319088" algn="just" eaLnBrk="1" hangingPunct="1">
              <a:lnSpc>
                <a:spcPct val="90000"/>
              </a:lnSpc>
              <a:buFontTx/>
              <a:buNone/>
            </a:pPr>
            <a:r>
              <a:rPr lang="tr-TR" sz="1800" dirty="0" smtClean="0">
                <a:latin typeface="Comic Sans MS" pitchFamily="66" charset="0"/>
                <a:cs typeface="Arial" pitchFamily="34" charset="0"/>
              </a:rPr>
              <a:t>                                       </a:t>
            </a:r>
            <a:r>
              <a:rPr lang="tr-TR" sz="1800" dirty="0" smtClean="0">
                <a:solidFill>
                  <a:srgbClr val="FF0000"/>
                </a:solidFill>
                <a:latin typeface="Comic Sans MS" pitchFamily="66" charset="0"/>
                <a:cs typeface="Arial" pitchFamily="34" charset="0"/>
              </a:rPr>
              <a:t>YANICIDIR</a:t>
            </a:r>
          </a:p>
        </p:txBody>
      </p:sp>
      <p:pic>
        <p:nvPicPr>
          <p:cNvPr id="92164" name="5 Resim" descr="makine_imalati_yapacagiz_deyip_kacak_patlayici_uretmisler_h88237.jpg"/>
          <p:cNvPicPr>
            <a:picLocks noChangeAspect="1"/>
          </p:cNvPicPr>
          <p:nvPr/>
        </p:nvPicPr>
        <p:blipFill>
          <a:blip r:embed="rId3" cstate="print"/>
          <a:srcRect/>
          <a:stretch>
            <a:fillRect/>
          </a:stretch>
        </p:blipFill>
        <p:spPr bwMode="auto">
          <a:xfrm>
            <a:off x="683568" y="3789040"/>
            <a:ext cx="7128792" cy="2375718"/>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dissolve">
                                      <p:cBhvr>
                                        <p:cTn id="7" dur="500"/>
                                        <p:tgtEl>
                                          <p:spTgt spid="143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diamond(in)">
                                      <p:cBhvr>
                                        <p:cTn id="12" dur="20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wipe(down)">
                                      <p:cBhvr>
                                        <p:cTn id="1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4294967295"/>
          </p:nvPr>
        </p:nvSpPr>
        <p:spPr>
          <a:xfrm>
            <a:off x="304800" y="533400"/>
            <a:ext cx="8229600" cy="5410200"/>
          </a:xfrm>
        </p:spPr>
        <p:txBody>
          <a:bodyPr/>
          <a:lstStyle/>
          <a:p>
            <a:pPr marL="273050" indent="-273050" eaLnBrk="1" hangingPunct="1">
              <a:lnSpc>
                <a:spcPct val="80000"/>
              </a:lnSpc>
            </a:pPr>
            <a:endParaRPr lang="tr-TR" b="1" dirty="0" smtClean="0">
              <a:latin typeface="Comic Sans MS" pitchFamily="66" charset="0"/>
            </a:endParaRPr>
          </a:p>
          <a:p>
            <a:pPr marL="273050" indent="-273050" eaLnBrk="1" hangingPunct="1">
              <a:lnSpc>
                <a:spcPct val="80000"/>
              </a:lnSpc>
              <a:buFontTx/>
              <a:buNone/>
            </a:pPr>
            <a:r>
              <a:rPr lang="tr-TR" sz="3200" b="1" dirty="0" smtClean="0">
                <a:solidFill>
                  <a:schemeClr val="accent2"/>
                </a:solidFill>
                <a:latin typeface="Comic Sans MS" pitchFamily="66" charset="0"/>
              </a:rPr>
              <a:t>Tehlikeli Kimyasal:</a:t>
            </a:r>
          </a:p>
          <a:p>
            <a:pPr marL="273050" indent="-273050" eaLnBrk="1" hangingPunct="1">
              <a:lnSpc>
                <a:spcPct val="80000"/>
              </a:lnSpc>
            </a:pPr>
            <a:endParaRPr lang="tr-TR" dirty="0" smtClean="0">
              <a:latin typeface="Comic Sans MS" pitchFamily="66" charset="0"/>
            </a:endParaRPr>
          </a:p>
          <a:p>
            <a:pPr marL="273050" indent="-273050" eaLnBrk="1" hangingPunct="1">
              <a:lnSpc>
                <a:spcPct val="80000"/>
              </a:lnSpc>
              <a:buFont typeface="Wingdings" pitchFamily="2" charset="2"/>
              <a:buChar char="v"/>
            </a:pPr>
            <a:r>
              <a:rPr lang="tr-TR" dirty="0" smtClean="0">
                <a:latin typeface="Comic Sans MS" pitchFamily="66" charset="0"/>
              </a:rPr>
              <a:t>Sağlığa, </a:t>
            </a:r>
          </a:p>
          <a:p>
            <a:pPr marL="273050" indent="-273050" eaLnBrk="1" hangingPunct="1">
              <a:lnSpc>
                <a:spcPct val="80000"/>
              </a:lnSpc>
              <a:buNone/>
            </a:pPr>
            <a:endParaRPr lang="tr-TR" dirty="0" smtClean="0">
              <a:latin typeface="Comic Sans MS" pitchFamily="66" charset="0"/>
            </a:endParaRPr>
          </a:p>
          <a:p>
            <a:pPr marL="273050" indent="-273050" eaLnBrk="1" hangingPunct="1">
              <a:lnSpc>
                <a:spcPct val="80000"/>
              </a:lnSpc>
              <a:buFont typeface="Wingdings" pitchFamily="2" charset="2"/>
              <a:buChar char="v"/>
            </a:pPr>
            <a:r>
              <a:rPr lang="tr-TR" dirty="0" smtClean="0">
                <a:latin typeface="Comic Sans MS" pitchFamily="66" charset="0"/>
              </a:rPr>
              <a:t>Güvenliğe </a:t>
            </a:r>
          </a:p>
          <a:p>
            <a:pPr marL="273050" indent="-273050" eaLnBrk="1" hangingPunct="1">
              <a:lnSpc>
                <a:spcPct val="80000"/>
              </a:lnSpc>
              <a:buFont typeface="Wingdings" pitchFamily="2" charset="2"/>
              <a:buChar char="v"/>
            </a:pPr>
            <a:endParaRPr lang="tr-TR" dirty="0" smtClean="0">
              <a:latin typeface="Comic Sans MS" pitchFamily="66" charset="0"/>
            </a:endParaRPr>
          </a:p>
          <a:p>
            <a:pPr marL="273050" indent="-273050" eaLnBrk="1" hangingPunct="1">
              <a:lnSpc>
                <a:spcPct val="80000"/>
              </a:lnSpc>
              <a:buFont typeface="Wingdings" pitchFamily="2" charset="2"/>
              <a:buChar char="v"/>
            </a:pPr>
            <a:r>
              <a:rPr lang="tr-TR" dirty="0" smtClean="0">
                <a:latin typeface="Comic Sans MS" pitchFamily="66" charset="0"/>
              </a:rPr>
              <a:t>Çevreye </a:t>
            </a:r>
          </a:p>
          <a:p>
            <a:pPr marL="273050" indent="-273050" eaLnBrk="1" hangingPunct="1">
              <a:lnSpc>
                <a:spcPct val="80000"/>
              </a:lnSpc>
              <a:buNone/>
            </a:pPr>
            <a:endParaRPr lang="tr-TR" dirty="0" smtClean="0">
              <a:latin typeface="Comic Sans MS" pitchFamily="66" charset="0"/>
            </a:endParaRPr>
          </a:p>
          <a:p>
            <a:pPr marL="273050" indent="-273050" eaLnBrk="1" hangingPunct="1">
              <a:lnSpc>
                <a:spcPct val="80000"/>
              </a:lnSpc>
              <a:buFont typeface="Wingdings" pitchFamily="2" charset="2"/>
              <a:buChar char="v"/>
            </a:pPr>
            <a:endParaRPr lang="tr-TR" dirty="0" smtClean="0">
              <a:latin typeface="Comic Sans MS" pitchFamily="66" charset="0"/>
            </a:endParaRPr>
          </a:p>
          <a:p>
            <a:pPr marL="273050" indent="-273050" eaLnBrk="1" hangingPunct="1">
              <a:lnSpc>
                <a:spcPct val="80000"/>
              </a:lnSpc>
              <a:buNone/>
            </a:pPr>
            <a:r>
              <a:rPr lang="tr-TR" dirty="0" smtClean="0">
                <a:latin typeface="Comic Sans MS" pitchFamily="66" charset="0"/>
              </a:rPr>
              <a:t>    Hasar verebilen kimyasallar olarak da tanımlanabilir.</a:t>
            </a:r>
          </a:p>
          <a:p>
            <a:pPr marL="273050" indent="-273050" eaLnBrk="1" hangingPunct="1">
              <a:lnSpc>
                <a:spcPct val="80000"/>
              </a:lnSpc>
              <a:buFontTx/>
              <a:buNone/>
            </a:pPr>
            <a:endParaRPr lang="tr-TR" dirty="0" smtClean="0">
              <a:latin typeface="Comic Sans MS" pitchFamily="66" charset="0"/>
            </a:endParaRPr>
          </a:p>
          <a:p>
            <a:pPr marL="273050" indent="-273050" eaLnBrk="1" hangingPunct="1">
              <a:lnSpc>
                <a:spcPct val="80000"/>
              </a:lnSpc>
              <a:buFontTx/>
              <a:buNone/>
            </a:pPr>
            <a:r>
              <a:rPr lang="tr-TR" dirty="0" smtClean="0">
                <a:latin typeface="Comic Sans MS" pitchFamily="66" charset="0"/>
              </a:rPr>
              <a:t>    Bu zararlar da </a:t>
            </a:r>
            <a:r>
              <a:rPr lang="tr-TR" u="sng" dirty="0" smtClean="0">
                <a:solidFill>
                  <a:srgbClr val="FF0000"/>
                </a:solidFill>
                <a:latin typeface="Comic Sans MS" pitchFamily="66" charset="0"/>
              </a:rPr>
              <a:t>üç ana başlık</a:t>
            </a:r>
            <a:r>
              <a:rPr lang="tr-TR" dirty="0" smtClean="0">
                <a:latin typeface="Comic Sans MS" pitchFamily="66" charset="0"/>
              </a:rPr>
              <a:t> altında toplanabilir:</a:t>
            </a:r>
          </a:p>
        </p:txBody>
      </p:sp>
      <p:pic>
        <p:nvPicPr>
          <p:cNvPr id="93187" name="Picture 5" descr="ToxicWaste%5B1%5D"/>
          <p:cNvPicPr>
            <a:picLocks noChangeAspect="1" noChangeArrowheads="1"/>
          </p:cNvPicPr>
          <p:nvPr/>
        </p:nvPicPr>
        <p:blipFill>
          <a:blip r:embed="rId3" cstate="print"/>
          <a:srcRect/>
          <a:stretch>
            <a:fillRect/>
          </a:stretch>
        </p:blipFill>
        <p:spPr bwMode="auto">
          <a:xfrm>
            <a:off x="6660232" y="548680"/>
            <a:ext cx="2257425" cy="3619500"/>
          </a:xfrm>
          <a:prstGeom prst="rect">
            <a:avLst/>
          </a:prstGeom>
          <a:noFill/>
          <a:ln w="9525">
            <a:noFill/>
            <a:miter lim="800000"/>
            <a:headEnd/>
            <a:tailEnd/>
          </a:ln>
        </p:spPr>
      </p:pic>
      <p:pic>
        <p:nvPicPr>
          <p:cNvPr id="93188" name="Picture 9" descr="Tam boyutlu görseli göster">
            <a:hlinkClick r:id="rId4"/>
          </p:cNvPr>
          <p:cNvPicPr>
            <a:picLocks noChangeAspect="1" noChangeArrowheads="1"/>
          </p:cNvPicPr>
          <p:nvPr/>
        </p:nvPicPr>
        <p:blipFill>
          <a:blip r:embed="rId5" cstate="print"/>
          <a:srcRect/>
          <a:stretch>
            <a:fillRect/>
          </a:stretch>
        </p:blipFill>
        <p:spPr bwMode="auto">
          <a:xfrm>
            <a:off x="4499992" y="2636912"/>
            <a:ext cx="1249363" cy="1447800"/>
          </a:xfrm>
          <a:prstGeom prst="rect">
            <a:avLst/>
          </a:prstGeom>
          <a:noFill/>
          <a:ln w="9525">
            <a:noFill/>
            <a:miter lim="800000"/>
            <a:headEnd/>
            <a:tailEnd/>
          </a:ln>
        </p:spPr>
      </p:pic>
      <p:pic>
        <p:nvPicPr>
          <p:cNvPr id="93189" name="Picture 11" descr="IMG_1856%5B1%5D"/>
          <p:cNvPicPr>
            <a:picLocks noChangeAspect="1" noChangeArrowheads="1"/>
          </p:cNvPicPr>
          <p:nvPr/>
        </p:nvPicPr>
        <p:blipFill>
          <a:blip r:embed="rId6" cstate="print"/>
          <a:srcRect/>
          <a:stretch>
            <a:fillRect/>
          </a:stretch>
        </p:blipFill>
        <p:spPr bwMode="auto">
          <a:xfrm>
            <a:off x="4284663" y="692150"/>
            <a:ext cx="2209800" cy="1657350"/>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anim calcmode="lin" valueType="num">
                                      <p:cBhvr additive="base">
                                        <p:cTn id="7" dur="5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186">
                                            <p:txEl>
                                              <p:pRg st="3" end="3"/>
                                            </p:txEl>
                                          </p:spTgt>
                                        </p:tgtEl>
                                        <p:attrNameLst>
                                          <p:attrName>style.visibility</p:attrName>
                                        </p:attrNameLst>
                                      </p:cBhvr>
                                      <p:to>
                                        <p:strVal val="visible"/>
                                      </p:to>
                                    </p:set>
                                    <p:anim calcmode="lin" valueType="num">
                                      <p:cBhvr additive="base">
                                        <p:cTn id="11" dur="5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18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186">
                                            <p:txEl>
                                              <p:pRg st="5" end="5"/>
                                            </p:txEl>
                                          </p:spTgt>
                                        </p:tgtEl>
                                        <p:attrNameLst>
                                          <p:attrName>style.visibility</p:attrName>
                                        </p:attrNameLst>
                                      </p:cBhvr>
                                      <p:to>
                                        <p:strVal val="visible"/>
                                      </p:to>
                                    </p:set>
                                    <p:anim calcmode="lin" valueType="num">
                                      <p:cBhvr additive="base">
                                        <p:cTn id="15" dur="500" fill="hold"/>
                                        <p:tgtEl>
                                          <p:spTgt spid="9318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318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anim calcmode="lin" valueType="num">
                                      <p:cBhvr additive="base">
                                        <p:cTn id="19" dur="500" fill="hold"/>
                                        <p:tgtEl>
                                          <p:spTgt spid="9318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3186">
                                            <p:txEl>
                                              <p:pRg st="10" end="10"/>
                                            </p:txEl>
                                          </p:spTgt>
                                        </p:tgtEl>
                                        <p:attrNameLst>
                                          <p:attrName>style.visibility</p:attrName>
                                        </p:attrNameLst>
                                      </p:cBhvr>
                                      <p:to>
                                        <p:strVal val="visible"/>
                                      </p:to>
                                    </p:set>
                                    <p:anim calcmode="lin" valueType="num">
                                      <p:cBhvr additive="base">
                                        <p:cTn id="23" dur="500" fill="hold"/>
                                        <p:tgtEl>
                                          <p:spTgt spid="9318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6">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3186">
                                            <p:txEl>
                                              <p:pRg st="12" end="12"/>
                                            </p:txEl>
                                          </p:spTgt>
                                        </p:tgtEl>
                                        <p:attrNameLst>
                                          <p:attrName>style.visibility</p:attrName>
                                        </p:attrNameLst>
                                      </p:cBhvr>
                                      <p:to>
                                        <p:strVal val="visible"/>
                                      </p:to>
                                    </p:set>
                                    <p:anim calcmode="lin" valueType="num">
                                      <p:cBhvr additive="base">
                                        <p:cTn id="27" dur="500" fill="hold"/>
                                        <p:tgtEl>
                                          <p:spTgt spid="93186">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Rectangle 3"/>
          <p:cNvSpPr>
            <a:spLocks noChangeArrowheads="1"/>
          </p:cNvSpPr>
          <p:nvPr/>
        </p:nvSpPr>
        <p:spPr bwMode="auto">
          <a:xfrm>
            <a:off x="899592" y="1052736"/>
            <a:ext cx="7322838" cy="523220"/>
          </a:xfrm>
          <a:prstGeom prst="rect">
            <a:avLst/>
          </a:prstGeom>
          <a:solidFill>
            <a:schemeClr val="bg1"/>
          </a:solidFill>
          <a:ln w="9525" algn="ctr">
            <a:solidFill>
              <a:schemeClr val="bg1"/>
            </a:solidFill>
            <a:miter lim="800000"/>
            <a:headEnd/>
            <a:tailEnd/>
          </a:ln>
          <a:effectLst/>
        </p:spPr>
        <p:txBody>
          <a:bodyPr wrap="none">
            <a:spAutoFit/>
          </a:bodyPr>
          <a:lstStyle/>
          <a:p>
            <a:pPr>
              <a:defRPr/>
            </a:pPr>
            <a:r>
              <a:rPr lang="tr-TR" sz="2800" b="1" dirty="0">
                <a:solidFill>
                  <a:schemeClr val="accent2"/>
                </a:solidFill>
                <a:latin typeface="Comic Sans MS" pitchFamily="66" charset="0"/>
              </a:rPr>
              <a:t>TEHLİKELİ KİMYASALLARIN RİSKLERİ</a:t>
            </a:r>
          </a:p>
        </p:txBody>
      </p:sp>
      <p:sp>
        <p:nvSpPr>
          <p:cNvPr id="94212" name="Rectangle 4"/>
          <p:cNvSpPr>
            <a:spLocks noChangeArrowheads="1"/>
          </p:cNvSpPr>
          <p:nvPr/>
        </p:nvSpPr>
        <p:spPr bwMode="auto">
          <a:xfrm>
            <a:off x="539750" y="2205038"/>
            <a:ext cx="1819729" cy="307777"/>
          </a:xfrm>
          <a:prstGeom prst="rect">
            <a:avLst/>
          </a:prstGeom>
          <a:solidFill>
            <a:schemeClr val="bg1"/>
          </a:solidFill>
          <a:ln w="9525" algn="ctr">
            <a:solidFill>
              <a:schemeClr val="bg1"/>
            </a:solidFill>
            <a:miter lim="800000"/>
            <a:headEnd/>
            <a:tailEnd/>
          </a:ln>
        </p:spPr>
        <p:txBody>
          <a:bodyPr wrap="none">
            <a:spAutoFit/>
          </a:bodyPr>
          <a:lstStyle/>
          <a:p>
            <a:r>
              <a:rPr lang="tr-TR" sz="1400" b="1" dirty="0">
                <a:solidFill>
                  <a:schemeClr val="accent1"/>
                </a:solidFill>
                <a:latin typeface="Comic Sans MS" pitchFamily="66" charset="0"/>
              </a:rPr>
              <a:t>SAĞLIK</a:t>
            </a:r>
            <a:r>
              <a:rPr lang="tr-TR" sz="1400" b="1" dirty="0">
                <a:latin typeface="Comic Sans MS" pitchFamily="66" charset="0"/>
              </a:rPr>
              <a:t> </a:t>
            </a:r>
            <a:r>
              <a:rPr lang="tr-TR" sz="1400" b="1" dirty="0">
                <a:solidFill>
                  <a:schemeClr val="accent1"/>
                </a:solidFill>
                <a:latin typeface="Comic Sans MS" pitchFamily="66" charset="0"/>
              </a:rPr>
              <a:t>RİSKLERİ</a:t>
            </a:r>
          </a:p>
        </p:txBody>
      </p:sp>
      <p:sp>
        <p:nvSpPr>
          <p:cNvPr id="94213" name="Rectangle 5"/>
          <p:cNvSpPr>
            <a:spLocks noChangeArrowheads="1"/>
          </p:cNvSpPr>
          <p:nvPr/>
        </p:nvSpPr>
        <p:spPr bwMode="auto">
          <a:xfrm>
            <a:off x="3348038" y="2209800"/>
            <a:ext cx="2079625" cy="314325"/>
          </a:xfrm>
          <a:prstGeom prst="rect">
            <a:avLst/>
          </a:prstGeom>
          <a:solidFill>
            <a:schemeClr val="bg1"/>
          </a:solidFill>
          <a:ln w="9525" algn="ctr">
            <a:solidFill>
              <a:schemeClr val="bg1"/>
            </a:solidFill>
            <a:miter lim="800000"/>
            <a:headEnd/>
            <a:tailEnd/>
          </a:ln>
        </p:spPr>
        <p:txBody>
          <a:bodyPr wrap="none">
            <a:spAutoFit/>
          </a:bodyPr>
          <a:lstStyle/>
          <a:p>
            <a:r>
              <a:rPr lang="tr-TR" sz="1400" b="1" dirty="0">
                <a:solidFill>
                  <a:schemeClr val="accent1"/>
                </a:solidFill>
                <a:latin typeface="Comic Sans MS" pitchFamily="66" charset="0"/>
              </a:rPr>
              <a:t>GÜVENLİK RİSKLERİ</a:t>
            </a:r>
          </a:p>
        </p:txBody>
      </p:sp>
      <p:sp>
        <p:nvSpPr>
          <p:cNvPr id="94214" name="Rectangle 6"/>
          <p:cNvSpPr>
            <a:spLocks noChangeArrowheads="1"/>
          </p:cNvSpPr>
          <p:nvPr/>
        </p:nvSpPr>
        <p:spPr bwMode="auto">
          <a:xfrm>
            <a:off x="6516688" y="2209800"/>
            <a:ext cx="2140330" cy="307777"/>
          </a:xfrm>
          <a:prstGeom prst="rect">
            <a:avLst/>
          </a:prstGeom>
          <a:solidFill>
            <a:schemeClr val="bg1"/>
          </a:solidFill>
          <a:ln w="9525" algn="ctr">
            <a:solidFill>
              <a:schemeClr val="bg1"/>
            </a:solidFill>
            <a:miter lim="800000"/>
            <a:headEnd/>
            <a:tailEnd/>
          </a:ln>
        </p:spPr>
        <p:txBody>
          <a:bodyPr wrap="none">
            <a:spAutoFit/>
          </a:bodyPr>
          <a:lstStyle/>
          <a:p>
            <a:r>
              <a:rPr lang="tr-TR" sz="1400" b="1" dirty="0">
                <a:solidFill>
                  <a:schemeClr val="accent1"/>
                </a:solidFill>
                <a:latin typeface="Comic Sans MS" pitchFamily="66" charset="0"/>
              </a:rPr>
              <a:t>ÇEVRE İÇİN RİSKLER</a:t>
            </a:r>
          </a:p>
        </p:txBody>
      </p:sp>
      <p:sp>
        <p:nvSpPr>
          <p:cNvPr id="94215" name="Rectangle 7"/>
          <p:cNvSpPr>
            <a:spLocks noChangeArrowheads="1"/>
          </p:cNvSpPr>
          <p:nvPr/>
        </p:nvSpPr>
        <p:spPr bwMode="auto">
          <a:xfrm>
            <a:off x="3492500" y="4221163"/>
            <a:ext cx="2790825" cy="2160591"/>
          </a:xfrm>
          <a:prstGeom prst="rect">
            <a:avLst/>
          </a:prstGeom>
          <a:solidFill>
            <a:schemeClr val="bg1"/>
          </a:solidFill>
          <a:ln w="9525" algn="ctr">
            <a:solidFill>
              <a:srgbClr val="FF0000"/>
            </a:solidFill>
            <a:miter lim="800000"/>
            <a:headEnd/>
            <a:tailEnd/>
          </a:ln>
        </p:spPr>
        <p:txBody>
          <a:bodyPr>
            <a:spAutoFit/>
          </a:bodyPr>
          <a:lstStyle/>
          <a:p>
            <a:pPr marL="261938" indent="-261938">
              <a:spcAft>
                <a:spcPct val="10000"/>
              </a:spcAft>
              <a:buClr>
                <a:schemeClr val="accent1"/>
              </a:buClr>
              <a:buFont typeface="Wingdings" pitchFamily="2" charset="2"/>
              <a:buChar char="v"/>
            </a:pPr>
            <a:r>
              <a:rPr lang="tr-TR" sz="1400" b="1" dirty="0">
                <a:latin typeface="Comic Sans MS" pitchFamily="66" charset="0"/>
              </a:rPr>
              <a:t>YANICI </a:t>
            </a:r>
          </a:p>
          <a:p>
            <a:pPr marL="261938" indent="-261938">
              <a:spcAft>
                <a:spcPct val="10000"/>
              </a:spcAft>
              <a:buClr>
                <a:schemeClr val="accent1"/>
              </a:buClr>
              <a:buFont typeface="Wingdings" pitchFamily="2" charset="2"/>
              <a:buChar char="v"/>
            </a:pPr>
            <a:r>
              <a:rPr lang="tr-TR" sz="1400" b="1" dirty="0">
                <a:latin typeface="Comic Sans MS" pitchFamily="66" charset="0"/>
              </a:rPr>
              <a:t>PARLAYICI</a:t>
            </a:r>
          </a:p>
          <a:p>
            <a:pPr marL="261938" indent="-261938">
              <a:spcAft>
                <a:spcPct val="10000"/>
              </a:spcAft>
              <a:buClr>
                <a:schemeClr val="accent1"/>
              </a:buClr>
              <a:buFont typeface="Wingdings" pitchFamily="2" charset="2"/>
              <a:buChar char="v"/>
            </a:pPr>
            <a:r>
              <a:rPr lang="tr-TR" sz="1400" b="1" dirty="0">
                <a:latin typeface="Comic Sans MS" pitchFamily="66" charset="0"/>
              </a:rPr>
              <a:t>PATLAYICI </a:t>
            </a:r>
          </a:p>
          <a:p>
            <a:pPr marL="261938" indent="-261938">
              <a:spcAft>
                <a:spcPct val="10000"/>
              </a:spcAft>
              <a:buClr>
                <a:schemeClr val="accent1"/>
              </a:buClr>
              <a:buFont typeface="Wingdings" pitchFamily="2" charset="2"/>
              <a:buChar char="v"/>
            </a:pPr>
            <a:r>
              <a:rPr lang="tr-TR" sz="1400" b="1" dirty="0">
                <a:latin typeface="Comic Sans MS" pitchFamily="66" charset="0"/>
              </a:rPr>
              <a:t>OKSİTLEYİCİ (OKSİDAN) </a:t>
            </a:r>
          </a:p>
          <a:p>
            <a:pPr marL="261938" indent="-261938">
              <a:spcAft>
                <a:spcPct val="10000"/>
              </a:spcAft>
              <a:buClr>
                <a:schemeClr val="accent1"/>
              </a:buClr>
              <a:buFont typeface="Wingdings" pitchFamily="2" charset="2"/>
              <a:buChar char="v"/>
            </a:pPr>
            <a:r>
              <a:rPr lang="tr-TR" sz="1400" b="1" dirty="0">
                <a:latin typeface="Comic Sans MS" pitchFamily="66" charset="0"/>
              </a:rPr>
              <a:t>SUYA DUYARLI OLANLAR</a:t>
            </a:r>
          </a:p>
          <a:p>
            <a:pPr marL="261938" indent="-261938">
              <a:spcAft>
                <a:spcPct val="10000"/>
              </a:spcAft>
              <a:buClr>
                <a:schemeClr val="accent1"/>
              </a:buClr>
              <a:buFont typeface="Wingdings" pitchFamily="2" charset="2"/>
              <a:buChar char="v"/>
            </a:pPr>
            <a:r>
              <a:rPr lang="tr-TR" sz="1400" b="1" dirty="0">
                <a:latin typeface="Comic Sans MS" pitchFamily="66" charset="0"/>
              </a:rPr>
              <a:t>BİRBİRLERİYLE REAKSİYONA GİRENLER</a:t>
            </a: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p:txBody>
      </p:sp>
      <p:sp>
        <p:nvSpPr>
          <p:cNvPr id="94216" name="Rectangle 8"/>
          <p:cNvSpPr>
            <a:spLocks noChangeArrowheads="1"/>
          </p:cNvSpPr>
          <p:nvPr/>
        </p:nvSpPr>
        <p:spPr bwMode="auto">
          <a:xfrm>
            <a:off x="287338" y="4062413"/>
            <a:ext cx="2771775" cy="2419350"/>
          </a:xfrm>
          <a:prstGeom prst="rect">
            <a:avLst/>
          </a:prstGeom>
          <a:solidFill>
            <a:schemeClr val="bg1"/>
          </a:solidFill>
          <a:ln w="9525" algn="ctr">
            <a:solidFill>
              <a:srgbClr val="FF0000"/>
            </a:solidFill>
            <a:miter lim="800000"/>
            <a:headEnd/>
            <a:tailEnd/>
          </a:ln>
        </p:spPr>
        <p:txBody>
          <a:bodyPr anchor="ctr">
            <a:spAutoFit/>
          </a:bodyPr>
          <a:lstStyle/>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ÇOK TOKSİK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TOKSİK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ZARARLI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AŞINDIRICI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TAHRİŞ EDİCİ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ALERJİK MADDE </a:t>
            </a:r>
            <a:r>
              <a:rPr lang="tr-TR" sz="1400" dirty="0">
                <a:latin typeface="Comic Sans MS" pitchFamily="66" charset="0"/>
              </a:rPr>
              <a:t> </a:t>
            </a: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KANSEROJEN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MUTAJEN MADDE </a:t>
            </a:r>
            <a:endParaRPr lang="tr-TR" sz="1400" dirty="0">
              <a:latin typeface="Comic Sans MS" pitchFamily="66" charset="0"/>
            </a:endParaRPr>
          </a:p>
          <a:p>
            <a:pPr marL="261938" indent="-261938">
              <a:spcAft>
                <a:spcPct val="10000"/>
              </a:spcAft>
              <a:buClr>
                <a:schemeClr val="accent1"/>
              </a:buClr>
              <a:buFont typeface="Wingdings" pitchFamily="2" charset="2"/>
              <a:buChar char="v"/>
              <a:tabLst>
                <a:tab pos="630238" algn="l"/>
              </a:tabLst>
            </a:pPr>
            <a:r>
              <a:rPr lang="tr-TR" sz="1400" b="1" dirty="0">
                <a:latin typeface="Comic Sans MS" pitchFamily="66" charset="0"/>
              </a:rPr>
              <a:t>ÜREME İÇİN TOKSİK MADDE</a:t>
            </a:r>
            <a:r>
              <a:rPr lang="tr-TR" sz="1400" dirty="0">
                <a:latin typeface="Comic Sans MS" pitchFamily="66" charset="0"/>
              </a:rPr>
              <a:t> </a:t>
            </a:r>
          </a:p>
        </p:txBody>
      </p:sp>
      <p:sp>
        <p:nvSpPr>
          <p:cNvPr id="94217" name="Rectangle 9"/>
          <p:cNvSpPr>
            <a:spLocks noChangeArrowheads="1"/>
          </p:cNvSpPr>
          <p:nvPr/>
        </p:nvSpPr>
        <p:spPr bwMode="auto">
          <a:xfrm>
            <a:off x="6588125" y="4221163"/>
            <a:ext cx="2233613" cy="2246769"/>
          </a:xfrm>
          <a:prstGeom prst="rect">
            <a:avLst/>
          </a:prstGeom>
          <a:solidFill>
            <a:schemeClr val="bg1"/>
          </a:solidFill>
          <a:ln w="9525" algn="ctr">
            <a:solidFill>
              <a:srgbClr val="FF0000"/>
            </a:solidFill>
            <a:miter lim="800000"/>
            <a:headEnd/>
            <a:tailEnd/>
          </a:ln>
        </p:spPr>
        <p:txBody>
          <a:bodyPr>
            <a:spAutoFit/>
          </a:bodyPr>
          <a:lstStyle/>
          <a:p>
            <a:pPr marL="261938" indent="-261938">
              <a:buClr>
                <a:schemeClr val="accent1"/>
              </a:buClr>
              <a:buFont typeface="Wingdings" pitchFamily="2" charset="2"/>
              <a:buChar char="v"/>
            </a:pPr>
            <a:r>
              <a:rPr lang="tr-TR" sz="1400" b="1" dirty="0">
                <a:latin typeface="Comic Sans MS" pitchFamily="66" charset="0"/>
              </a:rPr>
              <a:t>ÇEVRE İÇİN ZARARLI OLAN MADDELER</a:t>
            </a: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a:p>
            <a:pPr marL="261938" indent="-261938">
              <a:buClr>
                <a:schemeClr val="accent1"/>
              </a:buClr>
              <a:buFont typeface="Wingdings" pitchFamily="2" charset="2"/>
              <a:buChar char="v"/>
            </a:pPr>
            <a:endParaRPr lang="tr-TR" sz="1400" b="1" dirty="0">
              <a:latin typeface="Comic Sans MS" pitchFamily="66" charset="0"/>
            </a:endParaRPr>
          </a:p>
        </p:txBody>
      </p:sp>
      <p:sp>
        <p:nvSpPr>
          <p:cNvPr id="94218" name="Line 10"/>
          <p:cNvSpPr>
            <a:spLocks noChangeShapeType="1"/>
          </p:cNvSpPr>
          <p:nvPr/>
        </p:nvSpPr>
        <p:spPr bwMode="auto">
          <a:xfrm>
            <a:off x="1403350" y="2636838"/>
            <a:ext cx="0" cy="3603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19" name="Line 11"/>
          <p:cNvSpPr>
            <a:spLocks noChangeShapeType="1"/>
          </p:cNvSpPr>
          <p:nvPr/>
        </p:nvSpPr>
        <p:spPr bwMode="auto">
          <a:xfrm>
            <a:off x="4500563" y="2636838"/>
            <a:ext cx="0" cy="3603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0" name="Line 12"/>
          <p:cNvSpPr>
            <a:spLocks noChangeShapeType="1"/>
          </p:cNvSpPr>
          <p:nvPr/>
        </p:nvSpPr>
        <p:spPr bwMode="auto">
          <a:xfrm>
            <a:off x="7524750" y="2708275"/>
            <a:ext cx="0" cy="360363"/>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1" name="Line 13"/>
          <p:cNvSpPr>
            <a:spLocks noChangeShapeType="1"/>
          </p:cNvSpPr>
          <p:nvPr/>
        </p:nvSpPr>
        <p:spPr bwMode="auto">
          <a:xfrm flipH="1">
            <a:off x="2484438" y="1557338"/>
            <a:ext cx="1223962" cy="5762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2" name="Line 14"/>
          <p:cNvSpPr>
            <a:spLocks noChangeShapeType="1"/>
          </p:cNvSpPr>
          <p:nvPr/>
        </p:nvSpPr>
        <p:spPr bwMode="auto">
          <a:xfrm>
            <a:off x="5580063" y="1557338"/>
            <a:ext cx="936625" cy="576262"/>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3" name="Line 15"/>
          <p:cNvSpPr>
            <a:spLocks noChangeShapeType="1"/>
          </p:cNvSpPr>
          <p:nvPr/>
        </p:nvSpPr>
        <p:spPr bwMode="auto">
          <a:xfrm>
            <a:off x="4500563" y="1557338"/>
            <a:ext cx="0" cy="503237"/>
          </a:xfrm>
          <a:prstGeom prst="line">
            <a:avLst/>
          </a:prstGeom>
          <a:noFill/>
          <a:ln w="38100">
            <a:solidFill>
              <a:schemeClr val="bg1"/>
            </a:solidFill>
            <a:round/>
            <a:headEnd/>
            <a:tailEnd type="triangle" w="med" len="med"/>
          </a:ln>
        </p:spPr>
        <p:txBody>
          <a:bodyPr>
            <a:spAutoFit/>
          </a:bodyPr>
          <a:lstStyle/>
          <a:p>
            <a:endParaRPr lang="tr-TR">
              <a:latin typeface="Comic Sans MS" pitchFamily="66" charset="0"/>
            </a:endParaRPr>
          </a:p>
        </p:txBody>
      </p:sp>
      <p:sp>
        <p:nvSpPr>
          <p:cNvPr id="94224" name="Text Box 16"/>
          <p:cNvSpPr txBox="1">
            <a:spLocks noChangeArrowheads="1"/>
          </p:cNvSpPr>
          <p:nvPr/>
        </p:nvSpPr>
        <p:spPr bwMode="auto">
          <a:xfrm>
            <a:off x="288925" y="2997200"/>
            <a:ext cx="2195513" cy="707886"/>
          </a:xfrm>
          <a:prstGeom prst="rect">
            <a:avLst/>
          </a:prstGeom>
          <a:solidFill>
            <a:schemeClr val="bg2"/>
          </a:solidFill>
          <a:ln w="9525" algn="ctr">
            <a:solidFill>
              <a:schemeClr val="bg1"/>
            </a:solidFill>
            <a:miter lim="800000"/>
            <a:headEnd/>
            <a:tailEnd/>
          </a:ln>
        </p:spPr>
        <p:txBody>
          <a:bodyPr>
            <a:spAutoFit/>
          </a:bodyPr>
          <a:lstStyle/>
          <a:p>
            <a:pPr>
              <a:spcBef>
                <a:spcPct val="50000"/>
              </a:spcBef>
            </a:pPr>
            <a:r>
              <a:rPr lang="tr-TR" sz="1600" b="1" dirty="0">
                <a:latin typeface="Comic Sans MS" pitchFamily="66" charset="0"/>
              </a:rPr>
              <a:t>Meslek </a:t>
            </a:r>
            <a:r>
              <a:rPr lang="tr-TR" sz="1600" b="1" dirty="0" smtClean="0">
                <a:latin typeface="Comic Sans MS" pitchFamily="66" charset="0"/>
              </a:rPr>
              <a:t>hastalıkları</a:t>
            </a:r>
            <a:endParaRPr lang="tr-TR" sz="1600" b="1" dirty="0">
              <a:latin typeface="Comic Sans MS" pitchFamily="66" charset="0"/>
            </a:endParaRPr>
          </a:p>
          <a:p>
            <a:pPr>
              <a:spcBef>
                <a:spcPct val="50000"/>
              </a:spcBef>
            </a:pPr>
            <a:r>
              <a:rPr lang="tr-TR" sz="1600" b="1" dirty="0">
                <a:latin typeface="Comic Sans MS" pitchFamily="66" charset="0"/>
              </a:rPr>
              <a:t>İş kazaları</a:t>
            </a:r>
          </a:p>
        </p:txBody>
      </p:sp>
      <p:sp>
        <p:nvSpPr>
          <p:cNvPr id="94225" name="Text Box 17"/>
          <p:cNvSpPr txBox="1">
            <a:spLocks noChangeArrowheads="1"/>
          </p:cNvSpPr>
          <p:nvPr/>
        </p:nvSpPr>
        <p:spPr bwMode="auto">
          <a:xfrm>
            <a:off x="3419872" y="2708920"/>
            <a:ext cx="2016125" cy="1069975"/>
          </a:xfrm>
          <a:prstGeom prst="rect">
            <a:avLst/>
          </a:prstGeom>
          <a:solidFill>
            <a:schemeClr val="bg2"/>
          </a:solidFill>
          <a:ln w="9525" algn="ctr">
            <a:solidFill>
              <a:schemeClr val="bg1"/>
            </a:solidFill>
            <a:miter lim="800000"/>
            <a:headEnd/>
            <a:tailEnd/>
          </a:ln>
        </p:spPr>
        <p:txBody>
          <a:bodyPr>
            <a:spAutoFit/>
          </a:bodyPr>
          <a:lstStyle/>
          <a:p>
            <a:pPr>
              <a:spcBef>
                <a:spcPct val="50000"/>
              </a:spcBef>
            </a:pPr>
            <a:r>
              <a:rPr lang="tr-TR" sz="1600" b="1" dirty="0">
                <a:latin typeface="Comic Sans MS" pitchFamily="66" charset="0"/>
              </a:rPr>
              <a:t>İş kazaları</a:t>
            </a:r>
          </a:p>
          <a:p>
            <a:pPr>
              <a:spcBef>
                <a:spcPct val="50000"/>
              </a:spcBef>
            </a:pPr>
            <a:r>
              <a:rPr lang="tr-TR" sz="1600" b="1" dirty="0">
                <a:latin typeface="Comic Sans MS" pitchFamily="66" charset="0"/>
              </a:rPr>
              <a:t>Yangın</a:t>
            </a:r>
          </a:p>
          <a:p>
            <a:pPr>
              <a:spcBef>
                <a:spcPct val="50000"/>
              </a:spcBef>
            </a:pPr>
            <a:r>
              <a:rPr lang="tr-TR" sz="1600" b="1" dirty="0">
                <a:latin typeface="Comic Sans MS" pitchFamily="66" charset="0"/>
              </a:rPr>
              <a:t>Parlama-patlama</a:t>
            </a:r>
          </a:p>
        </p:txBody>
      </p:sp>
      <p:sp>
        <p:nvSpPr>
          <p:cNvPr id="94226" name="Text Box 18"/>
          <p:cNvSpPr txBox="1">
            <a:spLocks noChangeArrowheads="1"/>
          </p:cNvSpPr>
          <p:nvPr/>
        </p:nvSpPr>
        <p:spPr bwMode="auto">
          <a:xfrm>
            <a:off x="6516216" y="2924944"/>
            <a:ext cx="2016125" cy="703263"/>
          </a:xfrm>
          <a:prstGeom prst="rect">
            <a:avLst/>
          </a:prstGeom>
          <a:solidFill>
            <a:schemeClr val="bg2"/>
          </a:solidFill>
          <a:ln w="9525" algn="ctr">
            <a:solidFill>
              <a:schemeClr val="bg1"/>
            </a:solidFill>
            <a:miter lim="800000"/>
            <a:headEnd/>
            <a:tailEnd/>
          </a:ln>
        </p:spPr>
        <p:txBody>
          <a:bodyPr>
            <a:spAutoFit/>
          </a:bodyPr>
          <a:lstStyle/>
          <a:p>
            <a:pPr>
              <a:spcBef>
                <a:spcPct val="50000"/>
              </a:spcBef>
            </a:pPr>
            <a:r>
              <a:rPr lang="tr-TR" sz="1600" b="1">
                <a:latin typeface="Comic Sans MS" pitchFamily="66" charset="0"/>
              </a:rPr>
              <a:t>Ekosistemin</a:t>
            </a:r>
          </a:p>
          <a:p>
            <a:pPr>
              <a:spcBef>
                <a:spcPct val="50000"/>
              </a:spcBef>
            </a:pPr>
            <a:r>
              <a:rPr lang="tr-TR" sz="1600" b="1">
                <a:latin typeface="Comic Sans MS" pitchFamily="66" charset="0"/>
              </a:rPr>
              <a:t>dengesini bozma</a:t>
            </a:r>
          </a:p>
        </p:txBody>
      </p:sp>
      <p:sp>
        <p:nvSpPr>
          <p:cNvPr id="23" name="2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55448"/>
            <a:ext cx="8229600" cy="897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5720"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tr-TR" sz="3200" b="1" kern="1200" dirty="0">
                <a:solidFill>
                  <a:schemeClr val="accent2"/>
                </a:solidFill>
                <a:latin typeface="Comic Sans MS" pitchFamily="66" charset="0"/>
                <a:cs typeface="Arial" pitchFamily="34" charset="0"/>
              </a:rPr>
              <a:t>AVRUPA TEHLİKE SEMBOLLERİ</a:t>
            </a:r>
          </a:p>
        </p:txBody>
      </p:sp>
      <p:pic>
        <p:nvPicPr>
          <p:cNvPr id="95235" name="Picture 4"/>
          <p:cNvPicPr>
            <a:picLocks noGrp="1" noChangeAspect="1" noChangeArrowheads="1"/>
          </p:cNvPicPr>
          <p:nvPr>
            <p:ph idx="4294967295"/>
          </p:nvPr>
        </p:nvPicPr>
        <p:blipFill>
          <a:blip r:embed="rId3" cstate="print"/>
          <a:srcRect/>
          <a:stretch>
            <a:fillRect/>
          </a:stretch>
        </p:blipFill>
        <p:spPr>
          <a:xfrm>
            <a:off x="250825" y="1844675"/>
            <a:ext cx="2881015" cy="3096493"/>
          </a:xfrm>
          <a:noFill/>
        </p:spPr>
      </p:pic>
      <p:sp>
        <p:nvSpPr>
          <p:cNvPr id="95236" name="Rectangle 5"/>
          <p:cNvSpPr>
            <a:spLocks noChangeArrowheads="1"/>
          </p:cNvSpPr>
          <p:nvPr/>
        </p:nvSpPr>
        <p:spPr bwMode="auto">
          <a:xfrm>
            <a:off x="3492500" y="1989138"/>
            <a:ext cx="4935538" cy="366712"/>
          </a:xfrm>
          <a:prstGeom prst="rect">
            <a:avLst/>
          </a:prstGeom>
          <a:noFill/>
          <a:ln w="9525">
            <a:noFill/>
            <a:miter lim="800000"/>
            <a:headEnd/>
            <a:tailEnd/>
          </a:ln>
        </p:spPr>
        <p:txBody>
          <a:bodyPr anchor="ctr">
            <a:spAutoFit/>
          </a:bodyPr>
          <a:lstStyle/>
          <a:p>
            <a:pPr algn="ctr"/>
            <a:r>
              <a:rPr lang="tr-TR" altLang="zh-CN">
                <a:latin typeface="Arial" pitchFamily="34" charset="0"/>
                <a:ea typeface="华文楷体"/>
                <a:cs typeface="华文楷体"/>
              </a:rPr>
              <a:t> </a:t>
            </a:r>
          </a:p>
        </p:txBody>
      </p:sp>
      <p:sp>
        <p:nvSpPr>
          <p:cNvPr id="95237" name="Rectangle 7"/>
          <p:cNvSpPr>
            <a:spLocks noChangeArrowheads="1"/>
          </p:cNvSpPr>
          <p:nvPr/>
        </p:nvSpPr>
        <p:spPr bwMode="auto">
          <a:xfrm>
            <a:off x="3563938" y="1031687"/>
            <a:ext cx="4248150" cy="5632311"/>
          </a:xfrm>
          <a:prstGeom prst="rect">
            <a:avLst/>
          </a:prstGeom>
          <a:noFill/>
          <a:ln w="9525">
            <a:noFill/>
            <a:miter lim="800000"/>
            <a:headEnd/>
            <a:tailEnd/>
          </a:ln>
        </p:spPr>
        <p:txBody>
          <a:bodyPr wrap="square" anchor="ctr">
            <a:spAutoFit/>
          </a:bodyPr>
          <a:lstStyle/>
          <a:p>
            <a:pPr algn="ctr">
              <a:buClr>
                <a:srgbClr val="FE8637"/>
              </a:buClr>
              <a:buFont typeface="Wingdings" pitchFamily="2" charset="2"/>
              <a:buChar char="v"/>
            </a:pPr>
            <a:r>
              <a:rPr lang="tr-TR" altLang="zh-CN" sz="2400" b="1" dirty="0" smtClean="0">
                <a:latin typeface="Comic Sans MS" pitchFamily="66" charset="0"/>
                <a:ea typeface="华文楷体"/>
                <a:cs typeface="华文楷体"/>
              </a:rPr>
              <a:t> </a:t>
            </a:r>
            <a:r>
              <a:rPr lang="tr-TR" altLang="zh-CN" sz="2400" b="1" dirty="0">
                <a:solidFill>
                  <a:srgbClr val="FF0000"/>
                </a:solidFill>
                <a:latin typeface="Comic Sans MS" pitchFamily="66" charset="0"/>
                <a:ea typeface="华文楷体"/>
                <a:cs typeface="Arial" pitchFamily="34" charset="0"/>
              </a:rPr>
              <a:t>Patlayıcı, (</a:t>
            </a:r>
            <a:r>
              <a:rPr lang="tr-TR" altLang="zh-CN" sz="2400" b="1" dirty="0" err="1">
                <a:solidFill>
                  <a:srgbClr val="FF0000"/>
                </a:solidFill>
                <a:latin typeface="Comic Sans MS" pitchFamily="66" charset="0"/>
                <a:ea typeface="华文楷体"/>
                <a:cs typeface="Arial" pitchFamily="34" charset="0"/>
              </a:rPr>
              <a:t>Explosive</a:t>
            </a:r>
            <a:r>
              <a:rPr lang="tr-TR" altLang="zh-CN" sz="2400" b="1" dirty="0">
                <a:solidFill>
                  <a:srgbClr val="FF0000"/>
                </a:solidFill>
                <a:latin typeface="Comic Sans MS" pitchFamily="66" charset="0"/>
                <a:ea typeface="华文楷体"/>
                <a:cs typeface="Arial" pitchFamily="34" charset="0"/>
              </a:rPr>
              <a:t>-E )</a:t>
            </a:r>
          </a:p>
          <a:p>
            <a:pPr algn="ctr"/>
            <a:endParaRPr lang="tr-TR" altLang="zh-CN" sz="2400" b="1" dirty="0">
              <a:latin typeface="Comic Sans MS" pitchFamily="66" charset="0"/>
              <a:ea typeface="华文楷体"/>
              <a:cs typeface="Arial" pitchFamily="34" charset="0"/>
            </a:endParaRPr>
          </a:p>
          <a:p>
            <a:pPr algn="ctr"/>
            <a:r>
              <a:rPr lang="tr-TR" altLang="zh-CN" sz="2400" b="1" dirty="0">
                <a:solidFill>
                  <a:schemeClr val="accent2"/>
                </a:solidFill>
                <a:latin typeface="Comic Sans MS" pitchFamily="66" charset="0"/>
                <a:ea typeface="华文楷体"/>
                <a:cs typeface="Arial" pitchFamily="34" charset="0"/>
              </a:rPr>
              <a:t>Özelliği: </a:t>
            </a:r>
          </a:p>
          <a:p>
            <a:pPr algn="ctr"/>
            <a:endParaRPr lang="tr-TR" altLang="zh-CN" sz="2400" b="1" dirty="0">
              <a:solidFill>
                <a:schemeClr val="accent2"/>
              </a:solidFill>
              <a:latin typeface="Comic Sans MS" pitchFamily="66" charset="0"/>
              <a:ea typeface="华文楷体"/>
              <a:cs typeface="Arial" pitchFamily="34" charset="0"/>
            </a:endParaRPr>
          </a:p>
          <a:p>
            <a:pPr algn="ctr"/>
            <a:r>
              <a:rPr lang="tr-TR" altLang="zh-CN" sz="2400" b="1" dirty="0">
                <a:solidFill>
                  <a:schemeClr val="accent2"/>
                </a:solidFill>
                <a:latin typeface="Comic Sans MS" pitchFamily="66" charset="0"/>
                <a:ea typeface="华文楷体"/>
                <a:cs typeface="Arial" pitchFamily="34" charset="0"/>
              </a:rPr>
              <a:t>Ürünün özelliğine bağlı olarak ısı, kıvılcım,başka maddelerle temas veya sürtünme patlamaya neden olabilir.</a:t>
            </a:r>
          </a:p>
          <a:p>
            <a:pPr algn="ctr"/>
            <a:endParaRPr lang="tr-TR" altLang="zh-CN" sz="2400" b="1" dirty="0">
              <a:latin typeface="Comic Sans MS" pitchFamily="66" charset="0"/>
              <a:ea typeface="华文楷体"/>
              <a:cs typeface="Arial" pitchFamily="34" charset="0"/>
            </a:endParaRPr>
          </a:p>
          <a:p>
            <a:pPr algn="ctr"/>
            <a:r>
              <a:rPr lang="tr-TR" altLang="zh-CN" sz="2400" b="1" u="sng" dirty="0">
                <a:solidFill>
                  <a:schemeClr val="accent1"/>
                </a:solidFill>
                <a:latin typeface="Comic Sans MS" pitchFamily="66" charset="0"/>
                <a:ea typeface="华文楷体"/>
                <a:cs typeface="Arial" pitchFamily="34" charset="0"/>
              </a:rPr>
              <a:t>Önlem:</a:t>
            </a:r>
          </a:p>
          <a:p>
            <a:pPr algn="ctr"/>
            <a:endParaRPr lang="tr-TR" altLang="zh-CN" sz="2400" b="1" u="sng" dirty="0">
              <a:solidFill>
                <a:schemeClr val="accent1"/>
              </a:solidFill>
              <a:latin typeface="Comic Sans MS" pitchFamily="66" charset="0"/>
              <a:ea typeface="华文楷体"/>
              <a:cs typeface="Arial" pitchFamily="34" charset="0"/>
            </a:endParaRPr>
          </a:p>
          <a:p>
            <a:pPr algn="ctr"/>
            <a:r>
              <a:rPr lang="tr-TR" altLang="zh-CN" sz="2400" b="1" u="sng" dirty="0">
                <a:solidFill>
                  <a:schemeClr val="accent1"/>
                </a:solidFill>
                <a:latin typeface="Comic Sans MS" pitchFamily="66" charset="0"/>
                <a:ea typeface="华文楷体"/>
                <a:cs typeface="Arial" pitchFamily="34" charset="0"/>
              </a:rPr>
              <a:t>Ateşten,ısıdan,darbeden,</a:t>
            </a:r>
          </a:p>
          <a:p>
            <a:pPr algn="ctr"/>
            <a:r>
              <a:rPr lang="tr-TR" altLang="zh-CN" sz="2400" b="1" u="sng" dirty="0">
                <a:solidFill>
                  <a:schemeClr val="accent1"/>
                </a:solidFill>
                <a:latin typeface="Comic Sans MS" pitchFamily="66" charset="0"/>
                <a:ea typeface="华文楷体"/>
                <a:cs typeface="Arial" pitchFamily="34" charset="0"/>
              </a:rPr>
              <a:t>sürtünmeden uzak tutulmalıdır</a:t>
            </a:r>
            <a:r>
              <a:rPr lang="tr-TR" altLang="zh-CN" sz="2400" u="sng" dirty="0">
                <a:solidFill>
                  <a:schemeClr val="accent1"/>
                </a:solidFill>
                <a:latin typeface="Comic Sans MS" pitchFamily="66" charset="0"/>
                <a:ea typeface="华文楷体"/>
                <a:cs typeface="Arial" pitchFamily="34" charset="0"/>
              </a:rPr>
              <a:t> </a:t>
            </a: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7">
                                            <p:txEl>
                                              <p:pRg st="0" end="0"/>
                                            </p:txEl>
                                          </p:spTgt>
                                        </p:tgtEl>
                                        <p:attrNameLst>
                                          <p:attrName>style.visibility</p:attrName>
                                        </p:attrNameLst>
                                      </p:cBhvr>
                                      <p:to>
                                        <p:strVal val="visible"/>
                                      </p:to>
                                    </p:set>
                                    <p:anim calcmode="lin" valueType="num">
                                      <p:cBhvr additive="base">
                                        <p:cTn id="13" dur="500" fill="hold"/>
                                        <p:tgtEl>
                                          <p:spTgt spid="952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5237">
                                            <p:txEl>
                                              <p:pRg st="2" end="2"/>
                                            </p:txEl>
                                          </p:spTgt>
                                        </p:tgtEl>
                                        <p:attrNameLst>
                                          <p:attrName>style.visibility</p:attrName>
                                        </p:attrNameLst>
                                      </p:cBhvr>
                                      <p:to>
                                        <p:strVal val="visible"/>
                                      </p:to>
                                    </p:set>
                                    <p:anim calcmode="lin" valueType="num">
                                      <p:cBhvr additive="base">
                                        <p:cTn id="17" dur="500" fill="hold"/>
                                        <p:tgtEl>
                                          <p:spTgt spid="9523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523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5237">
                                            <p:txEl>
                                              <p:pRg st="4" end="4"/>
                                            </p:txEl>
                                          </p:spTgt>
                                        </p:tgtEl>
                                        <p:attrNameLst>
                                          <p:attrName>style.visibility</p:attrName>
                                        </p:attrNameLst>
                                      </p:cBhvr>
                                      <p:to>
                                        <p:strVal val="visible"/>
                                      </p:to>
                                    </p:set>
                                    <p:anim calcmode="lin" valueType="num">
                                      <p:cBhvr additive="base">
                                        <p:cTn id="21" dur="500" fill="hold"/>
                                        <p:tgtEl>
                                          <p:spTgt spid="9523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523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5237">
                                            <p:txEl>
                                              <p:pRg st="6" end="6"/>
                                            </p:txEl>
                                          </p:spTgt>
                                        </p:tgtEl>
                                        <p:attrNameLst>
                                          <p:attrName>style.visibility</p:attrName>
                                        </p:attrNameLst>
                                      </p:cBhvr>
                                      <p:to>
                                        <p:strVal val="visible"/>
                                      </p:to>
                                    </p:set>
                                    <p:anim calcmode="lin" valueType="num">
                                      <p:cBhvr additive="base">
                                        <p:cTn id="25" dur="500" fill="hold"/>
                                        <p:tgtEl>
                                          <p:spTgt spid="9523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5237">
                                            <p:txEl>
                                              <p:pRg st="8" end="8"/>
                                            </p:txEl>
                                          </p:spTgt>
                                        </p:tgtEl>
                                        <p:attrNameLst>
                                          <p:attrName>style.visibility</p:attrName>
                                        </p:attrNameLst>
                                      </p:cBhvr>
                                      <p:to>
                                        <p:strVal val="visible"/>
                                      </p:to>
                                    </p:set>
                                    <p:anim calcmode="lin" valueType="num">
                                      <p:cBhvr additive="base">
                                        <p:cTn id="29" dur="500" fill="hold"/>
                                        <p:tgtEl>
                                          <p:spTgt spid="9523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5237">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5237">
                                            <p:txEl>
                                              <p:pRg st="9" end="9"/>
                                            </p:txEl>
                                          </p:spTgt>
                                        </p:tgtEl>
                                        <p:attrNameLst>
                                          <p:attrName>style.visibility</p:attrName>
                                        </p:attrNameLst>
                                      </p:cBhvr>
                                      <p:to>
                                        <p:strVal val="visible"/>
                                      </p:to>
                                    </p:set>
                                    <p:anim calcmode="lin" valueType="num">
                                      <p:cBhvr additive="base">
                                        <p:cTn id="33" dur="500" fill="hold"/>
                                        <p:tgtEl>
                                          <p:spTgt spid="9523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523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95237"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type="body" idx="1"/>
          </p:nvPr>
        </p:nvPicPr>
        <p:blipFill>
          <a:blip r:embed="rId3" cstate="print"/>
          <a:srcRect/>
          <a:stretch>
            <a:fillRect/>
          </a:stretch>
        </p:blipFill>
        <p:spPr>
          <a:xfrm>
            <a:off x="925513" y="2060575"/>
            <a:ext cx="2708275" cy="2973388"/>
          </a:xfrm>
          <a:noFill/>
        </p:spPr>
      </p:pic>
      <p:sp>
        <p:nvSpPr>
          <p:cNvPr id="96259" name="Rectangle 3"/>
          <p:cNvSpPr>
            <a:spLocks noChangeArrowheads="1"/>
          </p:cNvSpPr>
          <p:nvPr/>
        </p:nvSpPr>
        <p:spPr bwMode="auto">
          <a:xfrm>
            <a:off x="3995936" y="0"/>
            <a:ext cx="4535488" cy="6247864"/>
          </a:xfrm>
          <a:prstGeom prst="rect">
            <a:avLst/>
          </a:prstGeom>
          <a:noFill/>
          <a:ln w="9525">
            <a:noFill/>
            <a:miter lim="800000"/>
            <a:headEnd/>
            <a:tailEnd/>
          </a:ln>
        </p:spPr>
        <p:txBody>
          <a:bodyPr anchor="ctr">
            <a:spAutoFit/>
          </a:bodyPr>
          <a:lstStyle/>
          <a:p>
            <a:pPr algn="ctr"/>
            <a:endParaRPr lang="tr-TR" altLang="zh-CN" sz="2000" dirty="0">
              <a:latin typeface="Comic Sans MS" pitchFamily="66" charset="0"/>
            </a:endParaRPr>
          </a:p>
          <a:p>
            <a:pPr algn="ctr">
              <a:buFont typeface="Wingdings" pitchFamily="2" charset="2"/>
              <a:buChar char="v"/>
            </a:pPr>
            <a:r>
              <a:rPr lang="tr-TR" altLang="zh-CN" sz="2000" b="1" dirty="0" smtClean="0">
                <a:solidFill>
                  <a:srgbClr val="FF0000"/>
                </a:solidFill>
                <a:latin typeface="Comic Sans MS" pitchFamily="66" charset="0"/>
              </a:rPr>
              <a:t> </a:t>
            </a:r>
            <a:r>
              <a:rPr lang="tr-TR" altLang="zh-CN" sz="2000" b="1" dirty="0">
                <a:solidFill>
                  <a:srgbClr val="FF0000"/>
                </a:solidFill>
                <a:latin typeface="Comic Sans MS" pitchFamily="66" charset="0"/>
              </a:rPr>
              <a:t>Oksitleyici, (</a:t>
            </a:r>
            <a:r>
              <a:rPr lang="tr-TR" altLang="zh-CN" sz="2000" b="1" dirty="0" err="1">
                <a:solidFill>
                  <a:srgbClr val="FF0000"/>
                </a:solidFill>
                <a:latin typeface="Comic Sans MS" pitchFamily="66" charset="0"/>
              </a:rPr>
              <a:t>Oxidising</a:t>
            </a:r>
            <a:r>
              <a:rPr lang="tr-TR" altLang="zh-CN" sz="2000" b="1" dirty="0">
                <a:solidFill>
                  <a:srgbClr val="FF0000"/>
                </a:solidFill>
                <a:latin typeface="Comic Sans MS" pitchFamily="66" charset="0"/>
              </a:rPr>
              <a:t>-O</a:t>
            </a:r>
            <a:r>
              <a:rPr lang="tr-TR" altLang="zh-CN" sz="2000" b="1" dirty="0" smtClean="0">
                <a:solidFill>
                  <a:srgbClr val="FF0000"/>
                </a:solidFill>
                <a:latin typeface="Comic Sans MS" pitchFamily="66" charset="0"/>
              </a:rPr>
              <a:t>)</a:t>
            </a:r>
          </a:p>
          <a:p>
            <a:pPr algn="ctr"/>
            <a:endParaRPr lang="tr-TR" altLang="zh-CN" sz="2000" b="1" dirty="0">
              <a:solidFill>
                <a:srgbClr val="FF0000"/>
              </a:solidFill>
              <a:latin typeface="Comic Sans MS" pitchFamily="66" charset="0"/>
            </a:endParaRPr>
          </a:p>
          <a:p>
            <a:pPr algn="ctr"/>
            <a:r>
              <a:rPr lang="tr-TR" altLang="zh-CN" sz="2000" b="1" dirty="0">
                <a:solidFill>
                  <a:srgbClr val="00B0F0"/>
                </a:solidFill>
                <a:latin typeface="Comic Sans MS" pitchFamily="66" charset="0"/>
              </a:rPr>
              <a:t>Özelliği:</a:t>
            </a:r>
          </a:p>
          <a:p>
            <a:pPr algn="ctr"/>
            <a:r>
              <a:rPr lang="tr-TR" altLang="zh-CN" sz="2000" b="1" dirty="0">
                <a:solidFill>
                  <a:srgbClr val="00B0F0"/>
                </a:solidFill>
                <a:latin typeface="Comic Sans MS" pitchFamily="66" charset="0"/>
              </a:rPr>
              <a:t>-Parlayıcı ve patlayıcı maddelerin var olduğu yerde patlama tehlikesi ve/veya yangın tehlikesi taşır.</a:t>
            </a:r>
          </a:p>
          <a:p>
            <a:pPr algn="ctr"/>
            <a:r>
              <a:rPr lang="tr-TR" altLang="zh-CN" sz="2000" b="1" dirty="0" smtClean="0">
                <a:solidFill>
                  <a:srgbClr val="00B0F0"/>
                </a:solidFill>
                <a:latin typeface="Comic Sans MS" pitchFamily="66" charset="0"/>
              </a:rPr>
              <a:t>-</a:t>
            </a:r>
            <a:r>
              <a:rPr lang="tr-TR" altLang="zh-CN" sz="2000" b="1" dirty="0" err="1">
                <a:solidFill>
                  <a:srgbClr val="00B0F0"/>
                </a:solidFill>
                <a:latin typeface="Comic Sans MS" pitchFamily="66" charset="0"/>
              </a:rPr>
              <a:t>Fuel</a:t>
            </a:r>
            <a:r>
              <a:rPr lang="tr-TR" altLang="zh-CN" sz="2000" b="1" dirty="0">
                <a:solidFill>
                  <a:srgbClr val="00B0F0"/>
                </a:solidFill>
                <a:latin typeface="Comic Sans MS" pitchFamily="66" charset="0"/>
              </a:rPr>
              <a:t>-</a:t>
            </a:r>
            <a:r>
              <a:rPr lang="tr-TR" altLang="zh-CN" sz="2000" b="1" dirty="0" err="1">
                <a:solidFill>
                  <a:srgbClr val="00B0F0"/>
                </a:solidFill>
                <a:latin typeface="Comic Sans MS" pitchFamily="66" charset="0"/>
              </a:rPr>
              <a:t>oil</a:t>
            </a:r>
            <a:r>
              <a:rPr lang="tr-TR" altLang="zh-CN" sz="2000" b="1" dirty="0">
                <a:solidFill>
                  <a:srgbClr val="00B0F0"/>
                </a:solidFill>
                <a:latin typeface="Comic Sans MS" pitchFamily="66" charset="0"/>
              </a:rPr>
              <a:t> gibi yanıcı maddelerle temas ettiği zaman patlamaya neden olabilir. ,veya çok tehlikeli reaksiyonlar</a:t>
            </a:r>
            <a:r>
              <a:rPr lang="tr-TR" altLang="zh-CN" sz="2000" dirty="0">
                <a:solidFill>
                  <a:srgbClr val="00B0F0"/>
                </a:solidFill>
                <a:latin typeface="Comic Sans MS" pitchFamily="66" charset="0"/>
              </a:rPr>
              <a:t> </a:t>
            </a:r>
            <a:r>
              <a:rPr lang="tr-TR" altLang="zh-CN" sz="2000" b="1" dirty="0">
                <a:solidFill>
                  <a:srgbClr val="00B0F0"/>
                </a:solidFill>
                <a:latin typeface="Comic Sans MS" pitchFamily="66" charset="0"/>
              </a:rPr>
              <a:t>oluşturabilirler.</a:t>
            </a:r>
          </a:p>
          <a:p>
            <a:pPr algn="ctr"/>
            <a:endParaRPr lang="tr-TR" altLang="zh-CN" sz="2000" b="1" dirty="0">
              <a:latin typeface="Comic Sans MS" pitchFamily="66" charset="0"/>
            </a:endParaRPr>
          </a:p>
          <a:p>
            <a:pPr algn="ctr"/>
            <a:r>
              <a:rPr lang="tr-TR" altLang="zh-CN" sz="2000" b="1" u="sng" dirty="0">
                <a:solidFill>
                  <a:schemeClr val="accent1"/>
                </a:solidFill>
                <a:latin typeface="Comic Sans MS" pitchFamily="66" charset="0"/>
              </a:rPr>
              <a:t>Önlem:</a:t>
            </a:r>
          </a:p>
          <a:p>
            <a:pPr algn="ctr"/>
            <a:r>
              <a:rPr lang="tr-TR" altLang="zh-CN" sz="2000" b="1" u="sng" dirty="0">
                <a:solidFill>
                  <a:schemeClr val="accent1"/>
                </a:solidFill>
                <a:latin typeface="Comic Sans MS" pitchFamily="66" charset="0"/>
              </a:rPr>
              <a:t>Yanıcı maddelerden uzak tutulmalıdır.</a:t>
            </a:r>
          </a:p>
          <a:p>
            <a:pPr algn="ctr"/>
            <a:r>
              <a:rPr lang="tr-TR" altLang="zh-CN" sz="2000" b="1" u="sng" dirty="0">
                <a:solidFill>
                  <a:schemeClr val="accent1"/>
                </a:solidFill>
                <a:latin typeface="Comic Sans MS" pitchFamily="66" charset="0"/>
              </a:rPr>
              <a:t>Bu tür maddeler alev aldıktan sonra </a:t>
            </a:r>
          </a:p>
          <a:p>
            <a:pPr algn="ctr"/>
            <a:r>
              <a:rPr lang="tr-TR" altLang="zh-CN" sz="2000" b="1" u="sng" dirty="0">
                <a:solidFill>
                  <a:schemeClr val="accent1"/>
                </a:solidFill>
                <a:latin typeface="Comic Sans MS" pitchFamily="66" charset="0"/>
              </a:rPr>
              <a:t>müdahale etmek zordur.</a:t>
            </a:r>
          </a:p>
          <a:p>
            <a:pPr algn="ctr"/>
            <a:endParaRPr lang="tr-TR" altLang="zh-CN" sz="2000" b="1" dirty="0">
              <a:latin typeface="Comic Sans MS" pitchFamily="66" charset="0"/>
            </a:endParaRPr>
          </a:p>
          <a:p>
            <a:pPr algn="ctr"/>
            <a:endParaRPr lang="tr-TR" altLang="zh-CN" sz="2000" dirty="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additive="base">
                                        <p:cTn id="7"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259">
                                            <p:txEl>
                                              <p:pRg st="3" end="3"/>
                                            </p:txEl>
                                          </p:spTgt>
                                        </p:tgtEl>
                                        <p:attrNameLst>
                                          <p:attrName>style.visibility</p:attrName>
                                        </p:attrNameLst>
                                      </p:cBhvr>
                                      <p:to>
                                        <p:strVal val="visible"/>
                                      </p:to>
                                    </p:set>
                                    <p:anim calcmode="lin" valueType="num">
                                      <p:cBhvr additive="base">
                                        <p:cTn id="11"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5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259">
                                            <p:txEl>
                                              <p:pRg st="4" end="4"/>
                                            </p:txEl>
                                          </p:spTgt>
                                        </p:tgtEl>
                                        <p:attrNameLst>
                                          <p:attrName>style.visibility</p:attrName>
                                        </p:attrNameLst>
                                      </p:cBhvr>
                                      <p:to>
                                        <p:strVal val="visible"/>
                                      </p:to>
                                    </p:set>
                                    <p:anim calcmode="lin" valueType="num">
                                      <p:cBhvr additive="base">
                                        <p:cTn id="15"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5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259">
                                            <p:txEl>
                                              <p:pRg st="5" end="5"/>
                                            </p:txEl>
                                          </p:spTgt>
                                        </p:tgtEl>
                                        <p:attrNameLst>
                                          <p:attrName>style.visibility</p:attrName>
                                        </p:attrNameLst>
                                      </p:cBhvr>
                                      <p:to>
                                        <p:strVal val="visible"/>
                                      </p:to>
                                    </p:set>
                                    <p:anim calcmode="lin" valueType="num">
                                      <p:cBhvr additive="base">
                                        <p:cTn id="19"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259">
                                            <p:txEl>
                                              <p:pRg st="7" end="7"/>
                                            </p:txEl>
                                          </p:spTgt>
                                        </p:tgtEl>
                                        <p:attrNameLst>
                                          <p:attrName>style.visibility</p:attrName>
                                        </p:attrNameLst>
                                      </p:cBhvr>
                                      <p:to>
                                        <p:strVal val="visible"/>
                                      </p:to>
                                    </p:set>
                                    <p:anim calcmode="lin" valueType="num">
                                      <p:cBhvr additive="base">
                                        <p:cTn id="23" dur="5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59">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6259">
                                            <p:txEl>
                                              <p:pRg st="8" end="8"/>
                                            </p:txEl>
                                          </p:spTgt>
                                        </p:tgtEl>
                                        <p:attrNameLst>
                                          <p:attrName>style.visibility</p:attrName>
                                        </p:attrNameLst>
                                      </p:cBhvr>
                                      <p:to>
                                        <p:strVal val="visible"/>
                                      </p:to>
                                    </p:set>
                                    <p:anim calcmode="lin" valueType="num">
                                      <p:cBhvr additive="base">
                                        <p:cTn id="27" dur="500" fill="hold"/>
                                        <p:tgtEl>
                                          <p:spTgt spid="9625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59">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6259">
                                            <p:txEl>
                                              <p:pRg st="9" end="9"/>
                                            </p:txEl>
                                          </p:spTgt>
                                        </p:tgtEl>
                                        <p:attrNameLst>
                                          <p:attrName>style.visibility</p:attrName>
                                        </p:attrNameLst>
                                      </p:cBhvr>
                                      <p:to>
                                        <p:strVal val="visible"/>
                                      </p:to>
                                    </p:set>
                                    <p:anim calcmode="lin" valueType="num">
                                      <p:cBhvr additive="base">
                                        <p:cTn id="31" dur="500" fill="hold"/>
                                        <p:tgtEl>
                                          <p:spTgt spid="9625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259">
                                            <p:txEl>
                                              <p:pRg st="10" end="10"/>
                                            </p:txEl>
                                          </p:spTgt>
                                        </p:tgtEl>
                                        <p:attrNameLst>
                                          <p:attrName>style.visibility</p:attrName>
                                        </p:attrNameLst>
                                      </p:cBhvr>
                                      <p:to>
                                        <p:strVal val="visible"/>
                                      </p:to>
                                    </p:set>
                                    <p:anim calcmode="lin" valueType="num">
                                      <p:cBhvr additive="base">
                                        <p:cTn id="35" dur="500" fill="hold"/>
                                        <p:tgtEl>
                                          <p:spTgt spid="9625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62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Grp="1" noChangeAspect="1" noChangeArrowheads="1"/>
          </p:cNvPicPr>
          <p:nvPr>
            <p:ph type="body" idx="1"/>
          </p:nvPr>
        </p:nvPicPr>
        <p:blipFill>
          <a:blip r:embed="rId3" cstate="print"/>
          <a:srcRect/>
          <a:stretch>
            <a:fillRect/>
          </a:stretch>
        </p:blipFill>
        <p:spPr>
          <a:xfrm>
            <a:off x="992188" y="2133600"/>
            <a:ext cx="2382837" cy="2566988"/>
          </a:xfrm>
          <a:noFill/>
        </p:spPr>
      </p:pic>
      <p:sp>
        <p:nvSpPr>
          <p:cNvPr id="99331" name="Rectangle 3"/>
          <p:cNvSpPr>
            <a:spLocks noChangeArrowheads="1"/>
          </p:cNvSpPr>
          <p:nvPr/>
        </p:nvSpPr>
        <p:spPr bwMode="auto">
          <a:xfrm>
            <a:off x="3708400" y="625823"/>
            <a:ext cx="4465638" cy="6001643"/>
          </a:xfrm>
          <a:prstGeom prst="rect">
            <a:avLst/>
          </a:prstGeom>
          <a:noFill/>
          <a:ln w="9525">
            <a:noFill/>
            <a:miter lim="800000"/>
            <a:headEnd/>
            <a:tailEnd/>
          </a:ln>
        </p:spPr>
        <p:txBody>
          <a:bodyPr anchor="ctr">
            <a:spAutoFit/>
          </a:bodyPr>
          <a:lstStyle/>
          <a:p>
            <a:pPr algn="ctr"/>
            <a:r>
              <a:rPr lang="tr-TR" altLang="zh-CN" sz="2400" b="1" dirty="0" err="1">
                <a:solidFill>
                  <a:srgbClr val="FF0000"/>
                </a:solidFill>
                <a:latin typeface="Comic Sans MS" pitchFamily="66" charset="0"/>
              </a:rPr>
              <a:t>Toxic</a:t>
            </a:r>
            <a:r>
              <a:rPr lang="tr-TR" altLang="zh-CN" sz="2400" dirty="0">
                <a:solidFill>
                  <a:srgbClr val="FF0000"/>
                </a:solidFill>
                <a:latin typeface="Comic Sans MS" pitchFamily="66" charset="0"/>
              </a:rPr>
              <a:t>-</a:t>
            </a:r>
            <a:r>
              <a:rPr lang="tr-TR" altLang="zh-CN" sz="2400" b="1" dirty="0">
                <a:solidFill>
                  <a:srgbClr val="FF0000"/>
                </a:solidFill>
                <a:latin typeface="Comic Sans MS" pitchFamily="66" charset="0"/>
              </a:rPr>
              <a:t>T</a:t>
            </a:r>
          </a:p>
          <a:p>
            <a:pPr algn="ctr"/>
            <a:endParaRPr lang="tr-TR" altLang="zh-CN" sz="2400" b="1" dirty="0">
              <a:latin typeface="Comic Sans MS" pitchFamily="66" charset="0"/>
            </a:endParaRPr>
          </a:p>
          <a:p>
            <a:pPr algn="ctr"/>
            <a:r>
              <a:rPr lang="tr-TR" altLang="zh-CN" sz="2400" b="1" dirty="0">
                <a:solidFill>
                  <a:srgbClr val="00B0F0"/>
                </a:solidFill>
                <a:latin typeface="Comic Sans MS" pitchFamily="66" charset="0"/>
              </a:rPr>
              <a:t>Özelliği:</a:t>
            </a:r>
          </a:p>
          <a:p>
            <a:pPr algn="ctr"/>
            <a:endParaRPr lang="tr-TR" altLang="zh-CN" sz="2400" dirty="0">
              <a:solidFill>
                <a:srgbClr val="00B0F0"/>
              </a:solidFill>
              <a:latin typeface="Comic Sans MS" pitchFamily="66" charset="0"/>
            </a:endParaRPr>
          </a:p>
          <a:p>
            <a:pPr algn="ctr"/>
            <a:r>
              <a:rPr lang="tr-TR" altLang="zh-CN" sz="2400" dirty="0">
                <a:solidFill>
                  <a:srgbClr val="00B0F0"/>
                </a:solidFill>
                <a:latin typeface="Comic Sans MS" pitchFamily="66" charset="0"/>
              </a:rPr>
              <a:t>Solunduğunda,yutulduğunda ve deriye temas ettiği durumlarda sağlığa zarar verebilir,hatta öldürücü olabilir.</a:t>
            </a:r>
            <a:endParaRPr lang="tr-TR" altLang="zh-CN" sz="2400" b="1" dirty="0">
              <a:solidFill>
                <a:srgbClr val="00B0F0"/>
              </a:solidFill>
              <a:latin typeface="Comic Sans MS" pitchFamily="66" charset="0"/>
            </a:endParaRPr>
          </a:p>
          <a:p>
            <a:pPr algn="ctr"/>
            <a:endParaRPr lang="tr-TR" altLang="zh-CN" sz="2400" b="1" dirty="0">
              <a:latin typeface="Comic Sans MS" pitchFamily="66" charset="0"/>
            </a:endParaRPr>
          </a:p>
          <a:p>
            <a:pPr algn="ctr"/>
            <a:r>
              <a:rPr lang="tr-TR" altLang="zh-CN" sz="2400" b="1" u="sng" dirty="0">
                <a:solidFill>
                  <a:schemeClr val="accent1"/>
                </a:solidFill>
                <a:latin typeface="Comic Sans MS" pitchFamily="66" charset="0"/>
              </a:rPr>
              <a:t>Önlem:</a:t>
            </a:r>
          </a:p>
          <a:p>
            <a:pPr algn="ctr"/>
            <a:endParaRPr lang="tr-TR" altLang="zh-CN" sz="2400" u="sng" dirty="0">
              <a:solidFill>
                <a:schemeClr val="accent1"/>
              </a:solidFill>
              <a:latin typeface="Comic Sans MS" pitchFamily="66" charset="0"/>
            </a:endParaRPr>
          </a:p>
          <a:p>
            <a:pPr algn="ctr"/>
            <a:r>
              <a:rPr lang="tr-TR" altLang="zh-CN" sz="2400" u="sng" dirty="0">
                <a:solidFill>
                  <a:schemeClr val="accent1"/>
                </a:solidFill>
                <a:latin typeface="Comic Sans MS" pitchFamily="66" charset="0"/>
              </a:rPr>
              <a:t>İnsan vücuduyla temasından kaçınılmalıdır. Temas edilmesi halinde derhal tıbbi yardım alınız</a:t>
            </a:r>
            <a:r>
              <a:rPr lang="tr-TR" altLang="zh-CN" sz="2400" dirty="0">
                <a:solidFill>
                  <a:schemeClr val="accent1"/>
                </a:solidFill>
                <a:latin typeface="Comic Sans MS" pitchFamily="66" charset="0"/>
              </a:rPr>
              <a:t>.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anim calcmode="lin" valueType="num">
                                      <p:cBhvr additive="base">
                                        <p:cTn id="11"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33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anim calcmode="lin" valueType="num">
                                      <p:cBhvr additive="base">
                                        <p:cTn id="15"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933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9331">
                                            <p:txEl>
                                              <p:pRg st="6" end="6"/>
                                            </p:txEl>
                                          </p:spTgt>
                                        </p:tgtEl>
                                        <p:attrNameLst>
                                          <p:attrName>style.visibility</p:attrName>
                                        </p:attrNameLst>
                                      </p:cBhvr>
                                      <p:to>
                                        <p:strVal val="visible"/>
                                      </p:to>
                                    </p:set>
                                    <p:anim calcmode="lin" valueType="num">
                                      <p:cBhvr additive="base">
                                        <p:cTn id="19" dur="500" fill="hold"/>
                                        <p:tgtEl>
                                          <p:spTgt spid="9933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9331">
                                            <p:txEl>
                                              <p:pRg st="8" end="8"/>
                                            </p:txEl>
                                          </p:spTgt>
                                        </p:tgtEl>
                                        <p:attrNameLst>
                                          <p:attrName>style.visibility</p:attrName>
                                        </p:attrNameLst>
                                      </p:cBhvr>
                                      <p:to>
                                        <p:strVal val="visible"/>
                                      </p:to>
                                    </p:set>
                                    <p:anim calcmode="lin" valueType="num">
                                      <p:cBhvr additive="base">
                                        <p:cTn id="23" dur="500" fill="hold"/>
                                        <p:tgtEl>
                                          <p:spTgt spid="99331">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3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type="body" idx="1"/>
          </p:nvPr>
        </p:nvPicPr>
        <p:blipFill>
          <a:blip r:embed="rId3" cstate="print"/>
          <a:srcRect/>
          <a:stretch>
            <a:fillRect/>
          </a:stretch>
        </p:blipFill>
        <p:spPr>
          <a:xfrm>
            <a:off x="395288" y="2060575"/>
            <a:ext cx="2476500" cy="2516188"/>
          </a:xfrm>
          <a:noFill/>
        </p:spPr>
      </p:pic>
      <p:sp>
        <p:nvSpPr>
          <p:cNvPr id="101379" name="Rectangle 3"/>
          <p:cNvSpPr>
            <a:spLocks noChangeArrowheads="1"/>
          </p:cNvSpPr>
          <p:nvPr/>
        </p:nvSpPr>
        <p:spPr bwMode="auto">
          <a:xfrm>
            <a:off x="3492500" y="561807"/>
            <a:ext cx="4679950" cy="6370975"/>
          </a:xfrm>
          <a:prstGeom prst="rect">
            <a:avLst/>
          </a:prstGeom>
          <a:noFill/>
          <a:ln w="9525">
            <a:noFill/>
            <a:miter lim="800000"/>
            <a:headEnd/>
            <a:tailEnd/>
          </a:ln>
        </p:spPr>
        <p:txBody>
          <a:bodyPr anchor="ctr">
            <a:spAutoFit/>
          </a:bodyPr>
          <a:lstStyle/>
          <a:p>
            <a:pPr algn="ctr"/>
            <a:endParaRPr lang="tr-TR" altLang="zh-CN" sz="2400" b="1" dirty="0">
              <a:latin typeface="Arial" pitchFamily="34" charset="0"/>
            </a:endParaRPr>
          </a:p>
          <a:p>
            <a:pPr algn="ctr">
              <a:buFont typeface="Wingdings" pitchFamily="2" charset="2"/>
              <a:buChar char="v"/>
            </a:pPr>
            <a:r>
              <a:rPr lang="tr-TR" altLang="zh-CN" sz="2400" b="1" dirty="0" smtClean="0">
                <a:solidFill>
                  <a:srgbClr val="FF0000"/>
                </a:solidFill>
                <a:latin typeface="Comic Sans MS" pitchFamily="66" charset="0"/>
              </a:rPr>
              <a:t> </a:t>
            </a:r>
            <a:r>
              <a:rPr lang="tr-TR" altLang="zh-CN" sz="2400" b="1" dirty="0">
                <a:solidFill>
                  <a:srgbClr val="FF0000"/>
                </a:solidFill>
                <a:latin typeface="Comic Sans MS" pitchFamily="66" charset="0"/>
              </a:rPr>
              <a:t>Zararlı (</a:t>
            </a:r>
            <a:r>
              <a:rPr lang="tr-TR" altLang="zh-CN" sz="2400" b="1" dirty="0" err="1">
                <a:solidFill>
                  <a:srgbClr val="FF0000"/>
                </a:solidFill>
                <a:latin typeface="Comic Sans MS" pitchFamily="66" charset="0"/>
              </a:rPr>
              <a:t>Harmful</a:t>
            </a:r>
            <a:r>
              <a:rPr lang="tr-TR" altLang="zh-CN" sz="2400" b="1" dirty="0">
                <a:solidFill>
                  <a:srgbClr val="FF0000"/>
                </a:solidFill>
                <a:latin typeface="Comic Sans MS" pitchFamily="66" charset="0"/>
              </a:rPr>
              <a:t>)- </a:t>
            </a:r>
            <a:r>
              <a:rPr lang="tr-TR" altLang="zh-CN" sz="2400" b="1" dirty="0" err="1">
                <a:solidFill>
                  <a:srgbClr val="FF0000"/>
                </a:solidFill>
                <a:latin typeface="Comic Sans MS" pitchFamily="66" charset="0"/>
              </a:rPr>
              <a:t>Xn</a:t>
            </a:r>
            <a:r>
              <a:rPr lang="tr-TR" altLang="zh-CN" sz="2400" b="1" dirty="0" smtClean="0">
                <a:solidFill>
                  <a:srgbClr val="FF0000"/>
                </a:solidFill>
                <a:latin typeface="Comic Sans MS" pitchFamily="66" charset="0"/>
              </a:rPr>
              <a:t>)</a:t>
            </a:r>
          </a:p>
          <a:p>
            <a:pPr algn="ctr"/>
            <a:r>
              <a:rPr lang="tr-TR" altLang="zh-CN" sz="2400" b="1" dirty="0" smtClean="0">
                <a:solidFill>
                  <a:srgbClr val="FF0000"/>
                </a:solidFill>
                <a:latin typeface="Comic Sans MS" pitchFamily="66" charset="0"/>
              </a:rPr>
              <a:t> </a:t>
            </a:r>
            <a:endParaRPr lang="tr-TR" altLang="zh-CN" sz="2400" b="1" dirty="0">
              <a:solidFill>
                <a:srgbClr val="FF0000"/>
              </a:solidFill>
              <a:latin typeface="Comic Sans MS" pitchFamily="66" charset="0"/>
            </a:endParaRPr>
          </a:p>
          <a:p>
            <a:pPr algn="ctr"/>
            <a:endParaRPr lang="tr-TR" altLang="zh-CN" sz="2400" b="1" dirty="0">
              <a:latin typeface="Arial" pitchFamily="34" charset="0"/>
            </a:endParaRPr>
          </a:p>
          <a:p>
            <a:pPr algn="ctr"/>
            <a:r>
              <a:rPr lang="tr-TR" altLang="zh-CN" sz="2400" b="1" dirty="0">
                <a:solidFill>
                  <a:srgbClr val="00B0F0"/>
                </a:solidFill>
                <a:latin typeface="Comic Sans MS" pitchFamily="66" charset="0"/>
              </a:rPr>
              <a:t>Özelliği: </a:t>
            </a:r>
          </a:p>
          <a:p>
            <a:pPr algn="ctr"/>
            <a:r>
              <a:rPr lang="tr-TR" altLang="zh-CN" sz="2400" b="1" dirty="0">
                <a:solidFill>
                  <a:srgbClr val="00B0F0"/>
                </a:solidFill>
                <a:latin typeface="Comic Sans MS" pitchFamily="66" charset="0"/>
              </a:rPr>
              <a:t>Solunduğunda,yutulduğunda ve deriye temas ettiği durumlarda sağlığa zarar verebilir</a:t>
            </a:r>
            <a:r>
              <a:rPr lang="tr-TR" altLang="zh-CN" sz="2400" b="1" dirty="0" smtClean="0">
                <a:solidFill>
                  <a:srgbClr val="00B0F0"/>
                </a:solidFill>
                <a:latin typeface="Comic Sans MS" pitchFamily="66" charset="0"/>
              </a:rPr>
              <a:t>.</a:t>
            </a:r>
          </a:p>
          <a:p>
            <a:pPr algn="ctr"/>
            <a:endParaRPr lang="tr-TR" altLang="zh-CN" sz="2400" b="1" dirty="0">
              <a:solidFill>
                <a:srgbClr val="00B0F0"/>
              </a:solidFill>
              <a:latin typeface="Comic Sans MS" pitchFamily="66" charset="0"/>
            </a:endParaRPr>
          </a:p>
          <a:p>
            <a:pPr algn="ctr"/>
            <a:endParaRPr lang="tr-TR" altLang="zh-CN" sz="2400" b="1" dirty="0">
              <a:latin typeface="Arial" pitchFamily="34" charset="0"/>
            </a:endParaRPr>
          </a:p>
          <a:p>
            <a:pPr algn="ctr"/>
            <a:r>
              <a:rPr lang="tr-TR" altLang="zh-CN" sz="2400" b="1" u="sng" dirty="0">
                <a:solidFill>
                  <a:srgbClr val="FF0000"/>
                </a:solidFill>
                <a:latin typeface="Arial" pitchFamily="34" charset="0"/>
              </a:rPr>
              <a:t>Önlem:</a:t>
            </a:r>
          </a:p>
          <a:p>
            <a:pPr algn="ctr"/>
            <a:endParaRPr lang="tr-TR" altLang="zh-CN" sz="2400" b="1" u="sng" dirty="0">
              <a:solidFill>
                <a:srgbClr val="FF0000"/>
              </a:solidFill>
              <a:latin typeface="Arial" pitchFamily="34" charset="0"/>
            </a:endParaRPr>
          </a:p>
          <a:p>
            <a:pPr algn="ctr"/>
            <a:r>
              <a:rPr lang="tr-TR" altLang="zh-CN" sz="2400" b="1" u="sng" dirty="0">
                <a:solidFill>
                  <a:srgbClr val="FF0000"/>
                </a:solidFill>
                <a:latin typeface="Arial" pitchFamily="34" charset="0"/>
              </a:rPr>
              <a:t>İnsan vücudu ile teması engellenmelidir</a:t>
            </a:r>
            <a:r>
              <a:rPr lang="tr-TR" altLang="zh-CN" sz="2400" u="sng" dirty="0">
                <a:solidFill>
                  <a:srgbClr val="FF0000"/>
                </a:solidFill>
                <a:latin typeface="Arial" pitchFamily="34" charset="0"/>
              </a:rPr>
              <a:t> </a:t>
            </a:r>
            <a:endParaRPr lang="tr-TR" altLang="zh-CN" sz="2400" b="1" u="sng" dirty="0">
              <a:solidFill>
                <a:srgbClr val="FF0000"/>
              </a:solidFill>
              <a:latin typeface="Arial" pitchFamily="34" charset="0"/>
            </a:endParaRPr>
          </a:p>
          <a:p>
            <a:pPr algn="ctr"/>
            <a:endParaRPr lang="tr-TR" altLang="zh-CN" sz="2400" b="1" dirty="0">
              <a:latin typeface="Arial" pitchFamily="34" charset="0"/>
            </a:endParaRPr>
          </a:p>
          <a:p>
            <a:pPr algn="ctr"/>
            <a:endParaRPr lang="tr-TR" altLang="zh-CN" sz="2400" dirty="0">
              <a:latin typeface="Arial" pitchFamily="34"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 calcmode="lin" valueType="num">
                                      <p:cBhvr additive="base">
                                        <p:cTn id="7"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anim calcmode="lin" valueType="num">
                                      <p:cBhvr additive="base">
                                        <p:cTn id="11"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137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anim calcmode="lin" valueType="num">
                                      <p:cBhvr additive="base">
                                        <p:cTn id="15" dur="5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137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anim calcmode="lin" valueType="num">
                                      <p:cBhvr additive="base">
                                        <p:cTn id="19" dur="5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1379">
                                            <p:txEl>
                                              <p:pRg st="8" end="8"/>
                                            </p:txEl>
                                          </p:spTgt>
                                        </p:tgtEl>
                                        <p:attrNameLst>
                                          <p:attrName>style.visibility</p:attrName>
                                        </p:attrNameLst>
                                      </p:cBhvr>
                                      <p:to>
                                        <p:strVal val="visible"/>
                                      </p:to>
                                    </p:set>
                                    <p:anim calcmode="lin" valueType="num">
                                      <p:cBhvr additive="base">
                                        <p:cTn id="23" dur="500" fill="hold"/>
                                        <p:tgtEl>
                                          <p:spTgt spid="10137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1379">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1379">
                                            <p:txEl>
                                              <p:pRg st="10" end="10"/>
                                            </p:txEl>
                                          </p:spTgt>
                                        </p:tgtEl>
                                        <p:attrNameLst>
                                          <p:attrName>style.visibility</p:attrName>
                                        </p:attrNameLst>
                                      </p:cBhvr>
                                      <p:to>
                                        <p:strVal val="visible"/>
                                      </p:to>
                                    </p:set>
                                    <p:anim calcmode="lin" valueType="num">
                                      <p:cBhvr additive="base">
                                        <p:cTn id="27" dur="500" fill="hold"/>
                                        <p:tgtEl>
                                          <p:spTgt spid="10137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13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type="body" idx="1"/>
          </p:nvPr>
        </p:nvPicPr>
        <p:blipFill>
          <a:blip r:embed="rId3" cstate="print"/>
          <a:srcRect/>
          <a:stretch>
            <a:fillRect/>
          </a:stretch>
        </p:blipFill>
        <p:spPr>
          <a:xfrm>
            <a:off x="395536" y="1772816"/>
            <a:ext cx="2381250" cy="2525712"/>
          </a:xfrm>
          <a:noFill/>
        </p:spPr>
      </p:pic>
      <p:sp>
        <p:nvSpPr>
          <p:cNvPr id="103427" name="Rectangle 3"/>
          <p:cNvSpPr>
            <a:spLocks noChangeArrowheads="1"/>
          </p:cNvSpPr>
          <p:nvPr/>
        </p:nvSpPr>
        <p:spPr bwMode="auto">
          <a:xfrm>
            <a:off x="3563938" y="2684463"/>
            <a:ext cx="3100387" cy="366712"/>
          </a:xfrm>
          <a:prstGeom prst="rect">
            <a:avLst/>
          </a:prstGeom>
          <a:noFill/>
          <a:ln w="9525">
            <a:noFill/>
            <a:miter lim="800000"/>
            <a:headEnd/>
            <a:tailEnd/>
          </a:ln>
        </p:spPr>
        <p:txBody>
          <a:bodyPr anchor="ctr">
            <a:spAutoFit/>
          </a:bodyPr>
          <a:lstStyle/>
          <a:p>
            <a:pPr algn="ctr"/>
            <a:endParaRPr lang="tr-TR" altLang="zh-CN" b="1">
              <a:latin typeface="Arial" pitchFamily="34" charset="0"/>
            </a:endParaRPr>
          </a:p>
        </p:txBody>
      </p:sp>
      <p:sp>
        <p:nvSpPr>
          <p:cNvPr id="103428" name="Rectangle 4"/>
          <p:cNvSpPr>
            <a:spLocks noChangeArrowheads="1"/>
          </p:cNvSpPr>
          <p:nvPr/>
        </p:nvSpPr>
        <p:spPr bwMode="auto">
          <a:xfrm>
            <a:off x="2699792" y="0"/>
            <a:ext cx="5760640" cy="6740307"/>
          </a:xfrm>
          <a:prstGeom prst="rect">
            <a:avLst/>
          </a:prstGeom>
          <a:noFill/>
          <a:ln w="9525">
            <a:noFill/>
            <a:miter lim="800000"/>
            <a:headEnd/>
            <a:tailEnd/>
          </a:ln>
        </p:spPr>
        <p:txBody>
          <a:bodyPr wrap="square" anchor="ctr">
            <a:spAutoFit/>
          </a:bodyPr>
          <a:lstStyle/>
          <a:p>
            <a:pPr algn="ctr"/>
            <a:endParaRPr lang="tr-TR" altLang="zh-CN" sz="2400" dirty="0">
              <a:latin typeface="Comic Sans MS" pitchFamily="66" charset="0"/>
            </a:endParaRPr>
          </a:p>
          <a:p>
            <a:pPr algn="ctr">
              <a:buFont typeface="Wingdings" pitchFamily="2" charset="2"/>
              <a:buChar char="v"/>
            </a:pPr>
            <a:r>
              <a:rPr lang="tr-TR" altLang="zh-CN" sz="2400" b="1" dirty="0" err="1" smtClean="0">
                <a:solidFill>
                  <a:srgbClr val="FF0000"/>
                </a:solidFill>
                <a:latin typeface="Comic Sans MS" pitchFamily="66" charset="0"/>
              </a:rPr>
              <a:t>Korozif</a:t>
            </a:r>
            <a:r>
              <a:rPr lang="tr-TR" altLang="zh-CN" sz="2400" b="1" dirty="0" smtClean="0">
                <a:solidFill>
                  <a:srgbClr val="FF0000"/>
                </a:solidFill>
                <a:latin typeface="Comic Sans MS" pitchFamily="66" charset="0"/>
              </a:rPr>
              <a:t> </a:t>
            </a:r>
            <a:r>
              <a:rPr lang="tr-TR" altLang="zh-CN" sz="2400" b="1" dirty="0">
                <a:solidFill>
                  <a:srgbClr val="FF0000"/>
                </a:solidFill>
                <a:latin typeface="Comic Sans MS" pitchFamily="66" charset="0"/>
              </a:rPr>
              <a:t>(</a:t>
            </a:r>
            <a:r>
              <a:rPr lang="tr-TR" altLang="zh-CN" sz="2400" b="1" dirty="0" err="1">
                <a:solidFill>
                  <a:srgbClr val="FF0000"/>
                </a:solidFill>
                <a:latin typeface="Comic Sans MS" pitchFamily="66" charset="0"/>
              </a:rPr>
              <a:t>Corrosive</a:t>
            </a:r>
            <a:r>
              <a:rPr lang="tr-TR" altLang="zh-CN" sz="2400" b="1" dirty="0">
                <a:solidFill>
                  <a:srgbClr val="FF0000"/>
                </a:solidFill>
                <a:latin typeface="Comic Sans MS" pitchFamily="66" charset="0"/>
              </a:rPr>
              <a:t>-C)</a:t>
            </a:r>
          </a:p>
          <a:p>
            <a:pPr algn="ctr"/>
            <a:endParaRPr lang="tr-TR" altLang="zh-CN" sz="2400" b="1" dirty="0">
              <a:latin typeface="Comic Sans MS" pitchFamily="66" charset="0"/>
            </a:endParaRPr>
          </a:p>
          <a:p>
            <a:pPr algn="ctr"/>
            <a:r>
              <a:rPr lang="tr-TR" altLang="zh-CN" sz="2400" b="1" dirty="0">
                <a:solidFill>
                  <a:srgbClr val="00B0F0"/>
                </a:solidFill>
                <a:latin typeface="Comic Sans MS" pitchFamily="66" charset="0"/>
              </a:rPr>
              <a:t>Özelliği</a:t>
            </a:r>
            <a:r>
              <a:rPr lang="tr-TR" altLang="zh-CN" sz="2400" b="1" dirty="0" smtClean="0">
                <a:solidFill>
                  <a:srgbClr val="00B0F0"/>
                </a:solidFill>
                <a:latin typeface="Comic Sans MS" pitchFamily="66" charset="0"/>
              </a:rPr>
              <a:t>:</a:t>
            </a:r>
          </a:p>
          <a:p>
            <a:endParaRPr lang="tr-TR" altLang="zh-CN" sz="2400" b="1" dirty="0">
              <a:solidFill>
                <a:srgbClr val="00B0F0"/>
              </a:solidFill>
              <a:latin typeface="Comic Sans MS" pitchFamily="66" charset="0"/>
            </a:endParaRPr>
          </a:p>
          <a:p>
            <a:pPr algn="ctr"/>
            <a:r>
              <a:rPr lang="tr-TR" altLang="zh-CN" sz="2400" b="1" dirty="0">
                <a:solidFill>
                  <a:srgbClr val="00B0F0"/>
                </a:solidFill>
                <a:latin typeface="Comic Sans MS" pitchFamily="66" charset="0"/>
              </a:rPr>
              <a:t>Dokularda ciddi yaralanmalara neden </a:t>
            </a:r>
            <a:r>
              <a:rPr lang="tr-TR" altLang="zh-CN" sz="2400" b="1" dirty="0" smtClean="0">
                <a:solidFill>
                  <a:srgbClr val="00B0F0"/>
                </a:solidFill>
                <a:latin typeface="Comic Sans MS" pitchFamily="66" charset="0"/>
              </a:rPr>
              <a:t>olabilir.</a:t>
            </a:r>
          </a:p>
          <a:p>
            <a:pPr algn="ctr"/>
            <a:r>
              <a:rPr lang="tr-TR" altLang="zh-CN" sz="2400" b="1" dirty="0" smtClean="0">
                <a:solidFill>
                  <a:srgbClr val="00B0F0"/>
                </a:solidFill>
                <a:latin typeface="Comic Sans MS" pitchFamily="66" charset="0"/>
              </a:rPr>
              <a:t>Temas ettiğinde ciddi göz ve deri tahrişine neden olabilir.                                                                         Diğer </a:t>
            </a:r>
            <a:r>
              <a:rPr lang="tr-TR" altLang="zh-CN" sz="2400" b="1" dirty="0">
                <a:solidFill>
                  <a:srgbClr val="00B0F0"/>
                </a:solidFill>
                <a:latin typeface="Comic Sans MS" pitchFamily="66" charset="0"/>
              </a:rPr>
              <a:t>maddelerle reaksiyona girebilir.</a:t>
            </a:r>
          </a:p>
          <a:p>
            <a:pPr algn="ctr"/>
            <a:endParaRPr lang="tr-TR" altLang="zh-CN" sz="2400" b="1" dirty="0">
              <a:latin typeface="Comic Sans MS" pitchFamily="66" charset="0"/>
            </a:endParaRPr>
          </a:p>
          <a:p>
            <a:pPr algn="ctr"/>
            <a:r>
              <a:rPr lang="tr-TR" altLang="zh-CN" sz="2400" b="1" u="sng" dirty="0">
                <a:solidFill>
                  <a:schemeClr val="accent1"/>
                </a:solidFill>
                <a:latin typeface="Comic Sans MS" pitchFamily="66" charset="0"/>
              </a:rPr>
              <a:t>Önlem</a:t>
            </a:r>
            <a:r>
              <a:rPr lang="tr-TR" altLang="zh-CN" sz="2400" b="1" u="sng" dirty="0" smtClean="0">
                <a:solidFill>
                  <a:schemeClr val="accent1"/>
                </a:solidFill>
                <a:latin typeface="Comic Sans MS" pitchFamily="66" charset="0"/>
              </a:rPr>
              <a:t>:</a:t>
            </a:r>
          </a:p>
          <a:p>
            <a:pPr algn="ctr"/>
            <a:endParaRPr lang="tr-TR" altLang="zh-CN" sz="2400" b="1" u="sng" dirty="0">
              <a:solidFill>
                <a:schemeClr val="accent1"/>
              </a:solidFill>
              <a:latin typeface="Comic Sans MS" pitchFamily="66" charset="0"/>
            </a:endParaRPr>
          </a:p>
          <a:p>
            <a:pPr algn="ctr"/>
            <a:r>
              <a:rPr lang="tr-TR" altLang="zh-CN" sz="2400" b="1" u="sng" dirty="0">
                <a:solidFill>
                  <a:schemeClr val="accent1"/>
                </a:solidFill>
                <a:latin typeface="Comic Sans MS" pitchFamily="66" charset="0"/>
              </a:rPr>
              <a:t>Gözleri,deriyi ve kıyafetleri korumak için özel önlem alınmalıdır.</a:t>
            </a:r>
          </a:p>
          <a:p>
            <a:pPr algn="ctr"/>
            <a:r>
              <a:rPr lang="tr-TR" altLang="zh-CN" sz="2400" b="1" u="sng" dirty="0">
                <a:solidFill>
                  <a:schemeClr val="accent1"/>
                </a:solidFill>
                <a:latin typeface="Comic Sans MS" pitchFamily="66" charset="0"/>
              </a:rPr>
              <a:t> Buharlar solunmamalıdır.</a:t>
            </a:r>
          </a:p>
          <a:p>
            <a:pPr algn="ctr"/>
            <a:r>
              <a:rPr lang="tr-TR" altLang="zh-CN" sz="2400" b="1" u="sng" dirty="0">
                <a:solidFill>
                  <a:schemeClr val="accent1"/>
                </a:solidFill>
                <a:latin typeface="Comic Sans MS" pitchFamily="66" charset="0"/>
              </a:rPr>
              <a:t> İyi hissedilmediğinde tıbbi yardım alınmalıdır.</a:t>
            </a:r>
            <a:r>
              <a:rPr lang="tr-TR" altLang="zh-CN" sz="2400" u="sng" dirty="0">
                <a:solidFill>
                  <a:schemeClr val="accent1"/>
                </a:solidFill>
                <a:latin typeface="Comic Sans MS" pitchFamily="66" charset="0"/>
              </a:rPr>
              <a:t> </a:t>
            </a:r>
            <a:endParaRPr lang="tr-TR" altLang="zh-CN" sz="2400" b="1" u="sng" dirty="0">
              <a:solidFill>
                <a:schemeClr val="accent1"/>
              </a:solidFill>
              <a:latin typeface="Comic Sans MS" pitchFamily="66" charset="0"/>
            </a:endParaRP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8">
                                            <p:txEl>
                                              <p:pRg st="1" end="1"/>
                                            </p:txEl>
                                          </p:spTgt>
                                        </p:tgtEl>
                                        <p:attrNameLst>
                                          <p:attrName>style.visibility</p:attrName>
                                        </p:attrNameLst>
                                      </p:cBhvr>
                                      <p:to>
                                        <p:strVal val="visible"/>
                                      </p:to>
                                    </p:set>
                                    <p:anim calcmode="lin" valueType="num">
                                      <p:cBhvr additive="base">
                                        <p:cTn id="7" dur="500" fill="hold"/>
                                        <p:tgtEl>
                                          <p:spTgt spid="1034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428">
                                            <p:txEl>
                                              <p:pRg st="3" end="3"/>
                                            </p:txEl>
                                          </p:spTgt>
                                        </p:tgtEl>
                                        <p:attrNameLst>
                                          <p:attrName>style.visibility</p:attrName>
                                        </p:attrNameLst>
                                      </p:cBhvr>
                                      <p:to>
                                        <p:strVal val="visible"/>
                                      </p:to>
                                    </p:set>
                                    <p:anim calcmode="lin" valueType="num">
                                      <p:cBhvr additive="base">
                                        <p:cTn id="11" dur="500" fill="hold"/>
                                        <p:tgtEl>
                                          <p:spTgt spid="10342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3428">
                                            <p:txEl>
                                              <p:pRg st="5" end="5"/>
                                            </p:txEl>
                                          </p:spTgt>
                                        </p:tgtEl>
                                        <p:attrNameLst>
                                          <p:attrName>style.visibility</p:attrName>
                                        </p:attrNameLst>
                                      </p:cBhvr>
                                      <p:to>
                                        <p:strVal val="visible"/>
                                      </p:to>
                                    </p:set>
                                    <p:anim calcmode="lin" valueType="num">
                                      <p:cBhvr additive="base">
                                        <p:cTn id="15" dur="500" fill="hold"/>
                                        <p:tgtEl>
                                          <p:spTgt spid="10342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3428">
                                            <p:txEl>
                                              <p:pRg st="6" end="6"/>
                                            </p:txEl>
                                          </p:spTgt>
                                        </p:tgtEl>
                                        <p:attrNameLst>
                                          <p:attrName>style.visibility</p:attrName>
                                        </p:attrNameLst>
                                      </p:cBhvr>
                                      <p:to>
                                        <p:strVal val="visible"/>
                                      </p:to>
                                    </p:set>
                                    <p:anim calcmode="lin" valueType="num">
                                      <p:cBhvr additive="base">
                                        <p:cTn id="19" dur="500" fill="hold"/>
                                        <p:tgtEl>
                                          <p:spTgt spid="10342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428">
                                            <p:txEl>
                                              <p:pRg st="8" end="8"/>
                                            </p:txEl>
                                          </p:spTgt>
                                        </p:tgtEl>
                                        <p:attrNameLst>
                                          <p:attrName>style.visibility</p:attrName>
                                        </p:attrNameLst>
                                      </p:cBhvr>
                                      <p:to>
                                        <p:strVal val="visible"/>
                                      </p:to>
                                    </p:set>
                                    <p:anim calcmode="lin" valueType="num">
                                      <p:cBhvr additive="base">
                                        <p:cTn id="23" dur="500" fill="hold"/>
                                        <p:tgtEl>
                                          <p:spTgt spid="103428">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8">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3428">
                                            <p:txEl>
                                              <p:pRg st="10" end="10"/>
                                            </p:txEl>
                                          </p:spTgt>
                                        </p:tgtEl>
                                        <p:attrNameLst>
                                          <p:attrName>style.visibility</p:attrName>
                                        </p:attrNameLst>
                                      </p:cBhvr>
                                      <p:to>
                                        <p:strVal val="visible"/>
                                      </p:to>
                                    </p:set>
                                    <p:anim calcmode="lin" valueType="num">
                                      <p:cBhvr additive="base">
                                        <p:cTn id="27" dur="500" fill="hold"/>
                                        <p:tgtEl>
                                          <p:spTgt spid="103428">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8">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428">
                                            <p:txEl>
                                              <p:pRg st="11" end="11"/>
                                            </p:txEl>
                                          </p:spTgt>
                                        </p:tgtEl>
                                        <p:attrNameLst>
                                          <p:attrName>style.visibility</p:attrName>
                                        </p:attrNameLst>
                                      </p:cBhvr>
                                      <p:to>
                                        <p:strVal val="visible"/>
                                      </p:to>
                                    </p:set>
                                    <p:anim calcmode="lin" valueType="num">
                                      <p:cBhvr additive="base">
                                        <p:cTn id="31" dur="500" fill="hold"/>
                                        <p:tgtEl>
                                          <p:spTgt spid="103428">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428">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3428">
                                            <p:txEl>
                                              <p:pRg st="12" end="12"/>
                                            </p:txEl>
                                          </p:spTgt>
                                        </p:tgtEl>
                                        <p:attrNameLst>
                                          <p:attrName>style.visibility</p:attrName>
                                        </p:attrNameLst>
                                      </p:cBhvr>
                                      <p:to>
                                        <p:strVal val="visible"/>
                                      </p:to>
                                    </p:set>
                                    <p:anim calcmode="lin" valueType="num">
                                      <p:cBhvr additive="base">
                                        <p:cTn id="35" dur="500" fill="hold"/>
                                        <p:tgtEl>
                                          <p:spTgt spid="103428">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342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50825" y="549275"/>
            <a:ext cx="7993583" cy="5975350"/>
          </a:xfrm>
        </p:spPr>
        <p:txBody>
          <a:bodyPr>
            <a:normAutofit/>
          </a:bodyPr>
          <a:lstStyle/>
          <a:p>
            <a:pPr eaLnBrk="1" hangingPunct="1">
              <a:buFont typeface="Wingdings" pitchFamily="2" charset="2"/>
              <a:buNone/>
            </a:pPr>
            <a:r>
              <a:rPr lang="tr-TR" sz="3600" b="1" dirty="0" smtClean="0">
                <a:latin typeface="Comic Sans MS" pitchFamily="66" charset="0"/>
              </a:rPr>
              <a:t>       </a:t>
            </a:r>
            <a:r>
              <a:rPr lang="tr-TR" sz="3200" b="1" dirty="0" smtClean="0">
                <a:solidFill>
                  <a:schemeClr val="accent2"/>
                </a:solidFill>
                <a:latin typeface="Comic Sans MS" pitchFamily="66" charset="0"/>
              </a:rPr>
              <a:t>İş Sağlığının Tanımı</a:t>
            </a:r>
          </a:p>
          <a:p>
            <a:pPr eaLnBrk="1" hangingPunct="1">
              <a:buNone/>
            </a:pPr>
            <a:endParaRPr lang="tr-TR" sz="3600" dirty="0" smtClean="0">
              <a:solidFill>
                <a:schemeClr val="accent2"/>
              </a:solidFill>
              <a:latin typeface="Comic Sans MS" pitchFamily="66" charset="0"/>
            </a:endParaRPr>
          </a:p>
          <a:p>
            <a:pPr algn="just" eaLnBrk="1" hangingPunct="1">
              <a:lnSpc>
                <a:spcPct val="150000"/>
              </a:lnSpc>
              <a:buNone/>
            </a:pPr>
            <a:r>
              <a:rPr lang="tr-TR" sz="3600" dirty="0" smtClean="0">
                <a:latin typeface="Comic Sans MS" pitchFamily="66" charset="0"/>
              </a:rPr>
              <a:t>    </a:t>
            </a:r>
            <a:r>
              <a:rPr lang="tr-TR" dirty="0" smtClean="0">
                <a:latin typeface="Comic Sans MS" pitchFamily="66" charset="0"/>
              </a:rPr>
              <a:t>Çalışma koşullarını ve üretim  araçlarını sağlığa uygun hale getirmek, çalışanları zararlı etkilerden koruyarak, işin ve çalışanın birbirine uyumunu sağlamak üzere yapılan çalışmalar bütünüdür.</a:t>
            </a:r>
          </a:p>
        </p:txBody>
      </p:sp>
      <p:sp>
        <p:nvSpPr>
          <p:cNvPr id="7" name="6 Metin kutusu"/>
          <p:cNvSpPr txBox="1"/>
          <p:nvPr/>
        </p:nvSpPr>
        <p:spPr>
          <a:xfrm>
            <a:off x="0" y="6608385"/>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anim calcmode="lin" valueType="num">
                                      <p:cBhvr additive="base">
                                        <p:cTn id="11"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Grp="1" noChangeAspect="1" noChangeArrowheads="1"/>
          </p:cNvPicPr>
          <p:nvPr>
            <p:ph type="body" idx="1"/>
          </p:nvPr>
        </p:nvPicPr>
        <p:blipFill>
          <a:blip r:embed="rId3" cstate="print"/>
          <a:srcRect/>
          <a:stretch>
            <a:fillRect/>
          </a:stretch>
        </p:blipFill>
        <p:spPr>
          <a:xfrm>
            <a:off x="992188" y="1773238"/>
            <a:ext cx="2379662" cy="2439987"/>
          </a:xfrm>
          <a:noFill/>
        </p:spPr>
      </p:pic>
      <p:sp>
        <p:nvSpPr>
          <p:cNvPr id="107523" name="Rectangle 3"/>
          <p:cNvSpPr>
            <a:spLocks noChangeArrowheads="1"/>
          </p:cNvSpPr>
          <p:nvPr/>
        </p:nvSpPr>
        <p:spPr bwMode="auto">
          <a:xfrm>
            <a:off x="3492500" y="-371724"/>
            <a:ext cx="4883150" cy="6740307"/>
          </a:xfrm>
          <a:prstGeom prst="rect">
            <a:avLst/>
          </a:prstGeom>
          <a:noFill/>
          <a:ln w="9525">
            <a:noFill/>
            <a:miter lim="800000"/>
            <a:headEnd/>
            <a:tailEnd/>
          </a:ln>
        </p:spPr>
        <p:txBody>
          <a:bodyPr wrap="square" anchor="ctr">
            <a:spAutoFit/>
          </a:bodyPr>
          <a:lstStyle/>
          <a:p>
            <a:pPr algn="ctr"/>
            <a:endParaRPr lang="tr-TR" altLang="zh-CN" sz="2400" dirty="0">
              <a:latin typeface="Comic Sans MS" pitchFamily="66" charset="0"/>
            </a:endParaRPr>
          </a:p>
          <a:p>
            <a:pPr algn="ctr"/>
            <a:endParaRPr lang="tr-TR" altLang="zh-CN" sz="2400" dirty="0">
              <a:latin typeface="Comic Sans MS" pitchFamily="66" charset="0"/>
            </a:endParaRPr>
          </a:p>
          <a:p>
            <a:pPr algn="ctr">
              <a:buFont typeface="Wingdings" pitchFamily="2" charset="2"/>
              <a:buChar char="v"/>
            </a:pPr>
            <a:r>
              <a:rPr lang="tr-TR" altLang="zh-CN" sz="2400" dirty="0" smtClean="0">
                <a:solidFill>
                  <a:srgbClr val="FF0000"/>
                </a:solidFill>
                <a:latin typeface="Comic Sans MS" pitchFamily="66" charset="0"/>
              </a:rPr>
              <a:t>Çevre </a:t>
            </a:r>
            <a:r>
              <a:rPr lang="tr-TR" altLang="zh-CN" sz="2400" dirty="0">
                <a:solidFill>
                  <a:srgbClr val="FF0000"/>
                </a:solidFill>
                <a:latin typeface="Comic Sans MS" pitchFamily="66" charset="0"/>
              </a:rPr>
              <a:t>için tehlikeli (</a:t>
            </a:r>
            <a:r>
              <a:rPr lang="tr-TR" altLang="zh-CN" sz="2400" dirty="0" err="1">
                <a:solidFill>
                  <a:srgbClr val="FF0000"/>
                </a:solidFill>
                <a:latin typeface="Comic Sans MS" pitchFamily="66" charset="0"/>
              </a:rPr>
              <a:t>Dangerous</a:t>
            </a:r>
            <a:r>
              <a:rPr lang="tr-TR" altLang="zh-CN" sz="2400" dirty="0">
                <a:solidFill>
                  <a:srgbClr val="FF0000"/>
                </a:solidFill>
                <a:latin typeface="Comic Sans MS" pitchFamily="66" charset="0"/>
              </a:rPr>
              <a:t> </a:t>
            </a:r>
            <a:r>
              <a:rPr lang="tr-TR" altLang="zh-CN" sz="2400" dirty="0" err="1">
                <a:solidFill>
                  <a:srgbClr val="FF0000"/>
                </a:solidFill>
                <a:latin typeface="Comic Sans MS" pitchFamily="66" charset="0"/>
              </a:rPr>
              <a:t>for</a:t>
            </a:r>
            <a:r>
              <a:rPr lang="tr-TR" altLang="zh-CN" sz="2400" dirty="0">
                <a:solidFill>
                  <a:srgbClr val="FF0000"/>
                </a:solidFill>
                <a:latin typeface="Comic Sans MS" pitchFamily="66" charset="0"/>
              </a:rPr>
              <a:t> </a:t>
            </a:r>
            <a:r>
              <a:rPr lang="tr-TR" altLang="zh-CN" sz="2400" dirty="0" err="1">
                <a:solidFill>
                  <a:srgbClr val="FF0000"/>
                </a:solidFill>
                <a:latin typeface="Comic Sans MS" pitchFamily="66" charset="0"/>
              </a:rPr>
              <a:t>the</a:t>
            </a:r>
            <a:r>
              <a:rPr lang="tr-TR" altLang="zh-CN" sz="2400" dirty="0">
                <a:solidFill>
                  <a:srgbClr val="FF0000"/>
                </a:solidFill>
                <a:latin typeface="Comic Sans MS" pitchFamily="66" charset="0"/>
              </a:rPr>
              <a:t> </a:t>
            </a:r>
            <a:r>
              <a:rPr lang="tr-TR" altLang="zh-CN" sz="2400" dirty="0" err="1">
                <a:solidFill>
                  <a:srgbClr val="FF0000"/>
                </a:solidFill>
                <a:latin typeface="Comic Sans MS" pitchFamily="66" charset="0"/>
              </a:rPr>
              <a:t>Environment</a:t>
            </a:r>
            <a:r>
              <a:rPr lang="tr-TR" altLang="zh-CN" sz="2400" dirty="0">
                <a:solidFill>
                  <a:srgbClr val="FF0000"/>
                </a:solidFill>
                <a:latin typeface="Comic Sans MS" pitchFamily="66" charset="0"/>
              </a:rPr>
              <a:t>-</a:t>
            </a:r>
            <a:r>
              <a:rPr lang="tr-TR" altLang="zh-CN" sz="2400" b="1" dirty="0">
                <a:solidFill>
                  <a:srgbClr val="FF0000"/>
                </a:solidFill>
                <a:latin typeface="Comic Sans MS" pitchFamily="66" charset="0"/>
              </a:rPr>
              <a:t>N</a:t>
            </a:r>
            <a:r>
              <a:rPr lang="tr-TR" altLang="zh-CN" sz="2400" dirty="0">
                <a:solidFill>
                  <a:srgbClr val="FF0000"/>
                </a:solidFill>
                <a:latin typeface="Comic Sans MS" pitchFamily="66" charset="0"/>
              </a:rPr>
              <a:t>)­</a:t>
            </a:r>
            <a:endParaRPr lang="tr-TR" altLang="zh-CN" sz="2400" b="1" dirty="0">
              <a:solidFill>
                <a:srgbClr val="FF0000"/>
              </a:solidFill>
              <a:latin typeface="Comic Sans MS" pitchFamily="66" charset="0"/>
            </a:endParaRPr>
          </a:p>
          <a:p>
            <a:pPr algn="ctr"/>
            <a:endParaRPr lang="tr-TR" altLang="zh-CN" sz="2400" b="1" dirty="0">
              <a:latin typeface="Comic Sans MS" pitchFamily="66" charset="0"/>
            </a:endParaRPr>
          </a:p>
          <a:p>
            <a:pPr algn="ctr"/>
            <a:r>
              <a:rPr lang="tr-TR" altLang="zh-CN" sz="2400" b="1" dirty="0">
                <a:solidFill>
                  <a:srgbClr val="00B0F0"/>
                </a:solidFill>
                <a:latin typeface="Comic Sans MS" pitchFamily="66" charset="0"/>
              </a:rPr>
              <a:t>Özelliği:</a:t>
            </a:r>
          </a:p>
          <a:p>
            <a:pPr algn="ctr"/>
            <a:endParaRPr lang="tr-TR" altLang="zh-CN" sz="2400" dirty="0">
              <a:solidFill>
                <a:srgbClr val="00B0F0"/>
              </a:solidFill>
              <a:latin typeface="Comic Sans MS" pitchFamily="66" charset="0"/>
            </a:endParaRPr>
          </a:p>
          <a:p>
            <a:pPr algn="ctr"/>
            <a:r>
              <a:rPr lang="tr-TR" altLang="zh-CN" sz="2400" dirty="0">
                <a:solidFill>
                  <a:srgbClr val="00B0F0"/>
                </a:solidFill>
                <a:latin typeface="Comic Sans MS" pitchFamily="66" charset="0"/>
              </a:rPr>
              <a:t>Bu tür maddelerin ortamda bulunması,doğal dengenin değişmesi açısından ekolojik sisteme hemen veya gecikmiş zarar verebilir.</a:t>
            </a:r>
          </a:p>
          <a:p>
            <a:pPr algn="ctr"/>
            <a:r>
              <a:rPr lang="tr-TR" altLang="zh-CN" sz="2400" dirty="0" smtClean="0">
                <a:solidFill>
                  <a:srgbClr val="00B0F0"/>
                </a:solidFill>
                <a:latin typeface="Comic Sans MS" pitchFamily="66" charset="0"/>
              </a:rPr>
              <a:t>Ozon </a:t>
            </a:r>
            <a:r>
              <a:rPr lang="tr-TR" altLang="zh-CN" sz="2400" dirty="0">
                <a:solidFill>
                  <a:srgbClr val="00B0F0"/>
                </a:solidFill>
                <a:latin typeface="Comic Sans MS" pitchFamily="66" charset="0"/>
              </a:rPr>
              <a:t>tabakası için tehlikelidir.</a:t>
            </a:r>
            <a:endParaRPr lang="tr-TR" altLang="zh-CN" sz="2400" b="1" dirty="0">
              <a:solidFill>
                <a:srgbClr val="00B0F0"/>
              </a:solidFill>
              <a:latin typeface="Comic Sans MS" pitchFamily="66" charset="0"/>
            </a:endParaRPr>
          </a:p>
          <a:p>
            <a:pPr algn="ctr"/>
            <a:endParaRPr lang="tr-TR" altLang="zh-CN" sz="2400" b="1" dirty="0">
              <a:latin typeface="Comic Sans MS" pitchFamily="66" charset="0"/>
            </a:endParaRPr>
          </a:p>
          <a:p>
            <a:pPr algn="ctr"/>
            <a:r>
              <a:rPr lang="tr-TR" altLang="zh-CN" sz="2400" b="1" u="sng" dirty="0">
                <a:solidFill>
                  <a:schemeClr val="accent1"/>
                </a:solidFill>
                <a:latin typeface="Comic Sans MS" pitchFamily="66" charset="0"/>
              </a:rPr>
              <a:t>Önlem:</a:t>
            </a:r>
            <a:endParaRPr lang="tr-TR" altLang="zh-CN" sz="2400" u="sng" dirty="0">
              <a:solidFill>
                <a:schemeClr val="accent1"/>
              </a:solidFill>
              <a:latin typeface="Comic Sans MS" pitchFamily="66" charset="0"/>
            </a:endParaRPr>
          </a:p>
          <a:p>
            <a:pPr algn="ctr"/>
            <a:r>
              <a:rPr lang="tr-TR" altLang="zh-CN" sz="2400" u="sng" dirty="0">
                <a:solidFill>
                  <a:schemeClr val="accent1"/>
                </a:solidFill>
                <a:latin typeface="Comic Sans MS" pitchFamily="66" charset="0"/>
              </a:rPr>
              <a:t>Risk göz önüne alınarak bu tür maddelerin toprakla ve çevreyle teması engellenmelidir.</a:t>
            </a:r>
            <a:r>
              <a:rPr lang="tr-TR" altLang="zh-CN" sz="2400" u="sng" dirty="0">
                <a:latin typeface="Comic Sans MS" pitchFamily="66" charset="0"/>
              </a:rPr>
              <a:t>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anim calcmode="lin" valueType="num">
                                      <p:cBhvr additive="base">
                                        <p:cTn id="7"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7523">
                                            <p:txEl>
                                              <p:pRg st="4" end="4"/>
                                            </p:txEl>
                                          </p:spTgt>
                                        </p:tgtEl>
                                        <p:attrNameLst>
                                          <p:attrName>style.visibility</p:attrName>
                                        </p:attrNameLst>
                                      </p:cBhvr>
                                      <p:to>
                                        <p:strVal val="visible"/>
                                      </p:to>
                                    </p:set>
                                    <p:anim calcmode="lin" valueType="num">
                                      <p:cBhvr additive="base">
                                        <p:cTn id="11"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752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7523">
                                            <p:txEl>
                                              <p:pRg st="6" end="6"/>
                                            </p:txEl>
                                          </p:spTgt>
                                        </p:tgtEl>
                                        <p:attrNameLst>
                                          <p:attrName>style.visibility</p:attrName>
                                        </p:attrNameLst>
                                      </p:cBhvr>
                                      <p:to>
                                        <p:strVal val="visible"/>
                                      </p:to>
                                    </p:set>
                                    <p:anim calcmode="lin" valueType="num">
                                      <p:cBhvr additive="base">
                                        <p:cTn id="15"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752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7523">
                                            <p:txEl>
                                              <p:pRg st="7" end="7"/>
                                            </p:txEl>
                                          </p:spTgt>
                                        </p:tgtEl>
                                        <p:attrNameLst>
                                          <p:attrName>style.visibility</p:attrName>
                                        </p:attrNameLst>
                                      </p:cBhvr>
                                      <p:to>
                                        <p:strVal val="visible"/>
                                      </p:to>
                                    </p:set>
                                    <p:anim calcmode="lin" valueType="num">
                                      <p:cBhvr additive="base">
                                        <p:cTn id="19" dur="500" fill="hold"/>
                                        <p:tgtEl>
                                          <p:spTgt spid="10752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7523">
                                            <p:txEl>
                                              <p:pRg st="9" end="9"/>
                                            </p:txEl>
                                          </p:spTgt>
                                        </p:tgtEl>
                                        <p:attrNameLst>
                                          <p:attrName>style.visibility</p:attrName>
                                        </p:attrNameLst>
                                      </p:cBhvr>
                                      <p:to>
                                        <p:strVal val="visible"/>
                                      </p:to>
                                    </p:set>
                                    <p:anim calcmode="lin" valueType="num">
                                      <p:cBhvr additive="base">
                                        <p:cTn id="23" dur="500" fill="hold"/>
                                        <p:tgtEl>
                                          <p:spTgt spid="10752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752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7523">
                                            <p:txEl>
                                              <p:pRg st="10" end="10"/>
                                            </p:txEl>
                                          </p:spTgt>
                                        </p:tgtEl>
                                        <p:attrNameLst>
                                          <p:attrName>style.visibility</p:attrName>
                                        </p:attrNameLst>
                                      </p:cBhvr>
                                      <p:to>
                                        <p:strVal val="visible"/>
                                      </p:to>
                                    </p:set>
                                    <p:anim calcmode="lin" valueType="num">
                                      <p:cBhvr additive="base">
                                        <p:cTn id="27" dur="500" fill="hold"/>
                                        <p:tgtEl>
                                          <p:spTgt spid="10752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67544" y="332656"/>
            <a:ext cx="7467600" cy="1368152"/>
          </a:xfrm>
        </p:spPr>
        <p:txBody>
          <a:bodyPr>
            <a:normAutofit/>
          </a:bodyPr>
          <a:lstStyle/>
          <a:p>
            <a:pPr eaLnBrk="1" hangingPunct="1"/>
            <a:r>
              <a:rPr lang="tr-TR" sz="2800" b="1" dirty="0" smtClean="0">
                <a:solidFill>
                  <a:schemeClr val="accent2"/>
                </a:solidFill>
                <a:latin typeface="Comic Sans MS" pitchFamily="66" charset="0"/>
              </a:rPr>
              <a:t>KİMYASALLARIN SAĞLIK ETKİLERİNİ BELİRLEYEN  FAKTÖRLER</a:t>
            </a:r>
          </a:p>
        </p:txBody>
      </p:sp>
      <p:sp>
        <p:nvSpPr>
          <p:cNvPr id="124931" name="Rectangle 3"/>
          <p:cNvSpPr>
            <a:spLocks noChangeArrowheads="1"/>
          </p:cNvSpPr>
          <p:nvPr/>
        </p:nvSpPr>
        <p:spPr bwMode="auto">
          <a:xfrm>
            <a:off x="323850" y="1700213"/>
            <a:ext cx="6534150" cy="4154984"/>
          </a:xfrm>
          <a:prstGeom prst="rect">
            <a:avLst/>
          </a:prstGeom>
          <a:noFill/>
          <a:ln w="9525">
            <a:noFill/>
            <a:miter lim="800000"/>
            <a:headEnd/>
            <a:tailEnd/>
          </a:ln>
        </p:spPr>
        <p:txBody>
          <a:bodyPr>
            <a:spAutoFit/>
          </a:bodyPr>
          <a:lstStyle/>
          <a:p>
            <a:pPr>
              <a:lnSpc>
                <a:spcPct val="90000"/>
              </a:lnSpc>
              <a:spcBef>
                <a:spcPct val="20000"/>
              </a:spcBef>
              <a:buClr>
                <a:schemeClr val="accent1"/>
              </a:buClr>
              <a:buFont typeface="Wingdings" pitchFamily="2" charset="2"/>
              <a:buChar char="v"/>
            </a:pPr>
            <a:endParaRPr lang="tr-TR" sz="2400" b="1" dirty="0" smtClean="0">
              <a:latin typeface="Comic Sans MS" pitchFamily="66" charset="0"/>
            </a:endParaRPr>
          </a:p>
          <a:p>
            <a:pPr>
              <a:lnSpc>
                <a:spcPct val="90000"/>
              </a:lnSpc>
              <a:spcBef>
                <a:spcPct val="20000"/>
              </a:spcBef>
              <a:buClr>
                <a:schemeClr val="accent1"/>
              </a:buClr>
              <a:buFont typeface="Wingdings" pitchFamily="2" charset="2"/>
              <a:buChar char="v"/>
            </a:pPr>
            <a:r>
              <a:rPr lang="tr-TR" sz="2400" b="1" dirty="0" smtClean="0">
                <a:latin typeface="Comic Sans MS" pitchFamily="66" charset="0"/>
              </a:rPr>
              <a:t>KİŞİNİN  </a:t>
            </a:r>
            <a:r>
              <a:rPr lang="tr-TR" sz="2400" b="1" dirty="0">
                <a:latin typeface="Comic Sans MS" pitchFamily="66" charset="0"/>
              </a:rPr>
              <a:t>FİZYOLOJİK  ÖZELLİKLERİ</a:t>
            </a:r>
          </a:p>
          <a:p>
            <a:pPr>
              <a:buClr>
                <a:schemeClr val="accent1"/>
              </a:buClr>
            </a:pP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r>
              <a:rPr lang="tr-TR" sz="2400" b="1" dirty="0">
                <a:latin typeface="Comic Sans MS" pitchFamily="66" charset="0"/>
              </a:rPr>
              <a:t>MARUZ KALMA ŞEKLİ VE </a:t>
            </a:r>
            <a:r>
              <a:rPr lang="tr-TR" sz="2400" b="1" dirty="0" smtClean="0">
                <a:latin typeface="Comic Sans MS" pitchFamily="66" charset="0"/>
              </a:rPr>
              <a:t>SÜRESİ</a:t>
            </a: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r>
              <a:rPr lang="tr-TR" sz="2400" b="1" dirty="0">
                <a:latin typeface="Comic Sans MS" pitchFamily="66" charset="0"/>
              </a:rPr>
              <a:t>FİZİKSEL VE KİMYASAL ÖZELLİKLERİ</a:t>
            </a: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endParaRPr lang="tr-TR" sz="2400" b="1" dirty="0">
              <a:latin typeface="Comic Sans MS" pitchFamily="66" charset="0"/>
            </a:endParaRPr>
          </a:p>
          <a:p>
            <a:pPr>
              <a:buClr>
                <a:schemeClr val="accent1"/>
              </a:buClr>
              <a:buFont typeface="Wingdings" pitchFamily="2" charset="2"/>
              <a:buChar char="v"/>
            </a:pPr>
            <a:r>
              <a:rPr lang="tr-TR" sz="2400" b="1" dirty="0">
                <a:latin typeface="Comic Sans MS" pitchFamily="66" charset="0"/>
              </a:rPr>
              <a:t>ÇEVRESEL ÖZELLİKLER</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anim calcmode="lin" valueType="num">
                                      <p:cBhvr additive="base">
                                        <p:cTn id="7"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4931">
                                            <p:txEl>
                                              <p:pRg st="4" end="4"/>
                                            </p:txEl>
                                          </p:spTgt>
                                        </p:tgtEl>
                                        <p:attrNameLst>
                                          <p:attrName>style.visibility</p:attrName>
                                        </p:attrNameLst>
                                      </p:cBhvr>
                                      <p:to>
                                        <p:strVal val="visible"/>
                                      </p:to>
                                    </p:set>
                                    <p:anim calcmode="lin" valueType="num">
                                      <p:cBhvr additive="base">
                                        <p:cTn id="13"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4931">
                                            <p:txEl>
                                              <p:pRg st="7" end="7"/>
                                            </p:txEl>
                                          </p:spTgt>
                                        </p:tgtEl>
                                        <p:attrNameLst>
                                          <p:attrName>style.visibility</p:attrName>
                                        </p:attrNameLst>
                                      </p:cBhvr>
                                      <p:to>
                                        <p:strVal val="visible"/>
                                      </p:to>
                                    </p:set>
                                    <p:anim calcmode="lin" valueType="num">
                                      <p:cBhvr additive="base">
                                        <p:cTn id="19" dur="500" fill="hold"/>
                                        <p:tgtEl>
                                          <p:spTgt spid="12493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4931">
                                            <p:txEl>
                                              <p:pRg st="10" end="10"/>
                                            </p:txEl>
                                          </p:spTgt>
                                        </p:tgtEl>
                                        <p:attrNameLst>
                                          <p:attrName>style.visibility</p:attrName>
                                        </p:attrNameLst>
                                      </p:cBhvr>
                                      <p:to>
                                        <p:strVal val="visible"/>
                                      </p:to>
                                    </p:set>
                                    <p:anim calcmode="lin" valueType="num">
                                      <p:cBhvr additive="base">
                                        <p:cTn id="25" dur="500" fill="hold"/>
                                        <p:tgtEl>
                                          <p:spTgt spid="124931">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tr-TR" sz="2100" b="1" dirty="0" smtClean="0">
                <a:solidFill>
                  <a:schemeClr val="accent2"/>
                </a:solidFill>
                <a:latin typeface="Comic Sans MS" pitchFamily="66" charset="0"/>
              </a:rPr>
              <a:t>KİŞİNİN FİZYOLOJİK ÖZELLİKLERİ</a:t>
            </a:r>
            <a:r>
              <a:rPr lang="tr-TR" sz="2100" b="1" u="sng" dirty="0" smtClean="0">
                <a:solidFill>
                  <a:srgbClr val="FF0000"/>
                </a:solidFill>
              </a:rPr>
              <a:t/>
            </a:r>
            <a:br>
              <a:rPr lang="tr-TR" sz="2100" b="1" u="sng" dirty="0" smtClean="0">
                <a:solidFill>
                  <a:srgbClr val="FF0000"/>
                </a:solidFill>
              </a:rPr>
            </a:br>
            <a:endParaRPr lang="tr-TR" sz="2100" b="1" u="sng" dirty="0" smtClean="0">
              <a:solidFill>
                <a:srgbClr val="FF0000"/>
              </a:solidFill>
            </a:endParaRPr>
          </a:p>
        </p:txBody>
      </p:sp>
      <p:sp>
        <p:nvSpPr>
          <p:cNvPr id="125955" name="Rectangle 3"/>
          <p:cNvSpPr>
            <a:spLocks noGrp="1" noChangeArrowheads="1"/>
          </p:cNvSpPr>
          <p:nvPr>
            <p:ph type="body" idx="1"/>
          </p:nvPr>
        </p:nvSpPr>
        <p:spPr>
          <a:xfrm>
            <a:off x="468313" y="1628775"/>
            <a:ext cx="8229600" cy="4525963"/>
          </a:xfrm>
        </p:spPr>
        <p:txBody>
          <a:bodyPr/>
          <a:lstStyle/>
          <a:p>
            <a:pPr algn="just" eaLnBrk="1" hangingPunct="1">
              <a:lnSpc>
                <a:spcPct val="90000"/>
              </a:lnSpc>
              <a:spcBef>
                <a:spcPct val="0"/>
              </a:spcBef>
              <a:buFont typeface="Wingdings" pitchFamily="2" charset="2"/>
              <a:buNone/>
            </a:pPr>
            <a:r>
              <a:rPr lang="tr-TR" sz="2000" dirty="0" smtClean="0">
                <a:latin typeface="Comic Sans MS" pitchFamily="66" charset="0"/>
              </a:rPr>
              <a:t>        Kimyasala maruz kalan kişinin fizyolojik özellikleri de kimyasalların zehirli etkisinde belirleyici rol oynar. </a:t>
            </a:r>
          </a:p>
          <a:p>
            <a:pPr algn="just" eaLnBrk="1" hangingPunct="1">
              <a:lnSpc>
                <a:spcPct val="90000"/>
              </a:lnSpc>
              <a:spcBef>
                <a:spcPct val="0"/>
              </a:spcBef>
              <a:buFont typeface="Wingdings" pitchFamily="2" charset="2"/>
              <a:buNone/>
            </a:pPr>
            <a:endParaRPr lang="tr-TR" sz="2000" dirty="0" smtClean="0">
              <a:solidFill>
                <a:schemeClr val="tx2"/>
              </a:solidFill>
              <a:latin typeface="Comic Sans MS" pitchFamily="66" charset="0"/>
            </a:endParaRPr>
          </a:p>
          <a:p>
            <a:pPr eaLnBrk="1" hangingPunct="1">
              <a:lnSpc>
                <a:spcPct val="90000"/>
              </a:lnSpc>
              <a:buFont typeface="Wingdings" pitchFamily="2" charset="2"/>
              <a:buChar char="v"/>
            </a:pPr>
            <a:r>
              <a:rPr lang="tr-TR" sz="2000" u="sng" dirty="0" smtClean="0">
                <a:solidFill>
                  <a:srgbClr val="FF0000"/>
                </a:solidFill>
                <a:latin typeface="Comic Sans MS" pitchFamily="66" charset="0"/>
              </a:rPr>
              <a:t>Yaş	:</a:t>
            </a:r>
            <a:r>
              <a:rPr lang="tr-TR" sz="2000" dirty="0" smtClean="0">
                <a:solidFill>
                  <a:srgbClr val="FF0000"/>
                </a:solidFill>
                <a:latin typeface="Comic Sans MS" pitchFamily="66" charset="0"/>
              </a:rPr>
              <a:t>  </a:t>
            </a:r>
            <a:r>
              <a:rPr lang="tr-TR" sz="2000" dirty="0" smtClean="0">
                <a:latin typeface="Comic Sans MS" pitchFamily="66" charset="0"/>
              </a:rPr>
              <a:t>Genellikle yaşlı kimseler ilaç ve </a:t>
            </a:r>
            <a:r>
              <a:rPr lang="tr-TR" sz="2000" dirty="0" err="1" smtClean="0">
                <a:latin typeface="Comic Sans MS" pitchFamily="66" charset="0"/>
              </a:rPr>
              <a:t>toksik</a:t>
            </a:r>
            <a:r>
              <a:rPr lang="tr-TR" sz="2000" dirty="0" smtClean="0">
                <a:latin typeface="Comic Sans MS" pitchFamily="66" charset="0"/>
              </a:rPr>
              <a:t> maddelere karşı daha dayanıksızdırlar</a:t>
            </a:r>
          </a:p>
          <a:p>
            <a:pPr eaLnBrk="1" hangingPunct="1">
              <a:lnSpc>
                <a:spcPct val="90000"/>
              </a:lnSpc>
              <a:buFont typeface="Wingdings" pitchFamily="2" charset="2"/>
              <a:buChar char="v"/>
            </a:pPr>
            <a:endParaRPr lang="tr-TR" sz="2000" dirty="0" smtClean="0">
              <a:latin typeface="Comic Sans MS" pitchFamily="66" charset="0"/>
            </a:endParaRPr>
          </a:p>
          <a:p>
            <a:pPr eaLnBrk="1" hangingPunct="1">
              <a:lnSpc>
                <a:spcPct val="90000"/>
              </a:lnSpc>
              <a:buFont typeface="Wingdings" pitchFamily="2" charset="2"/>
              <a:buChar char="v"/>
            </a:pPr>
            <a:r>
              <a:rPr lang="tr-TR" sz="2000" u="sng" dirty="0" smtClean="0">
                <a:solidFill>
                  <a:srgbClr val="FF0000"/>
                </a:solidFill>
                <a:latin typeface="Comic Sans MS" pitchFamily="66" charset="0"/>
              </a:rPr>
              <a:t>Beslenme:</a:t>
            </a:r>
            <a:r>
              <a:rPr lang="tr-TR" sz="2000" dirty="0" smtClean="0">
                <a:solidFill>
                  <a:srgbClr val="FF0000"/>
                </a:solidFill>
                <a:latin typeface="Comic Sans MS" pitchFamily="66" charset="0"/>
              </a:rPr>
              <a:t>  </a:t>
            </a:r>
            <a:r>
              <a:rPr lang="tr-TR" sz="2000" dirty="0" smtClean="0">
                <a:latin typeface="Comic Sans MS" pitchFamily="66" charset="0"/>
              </a:rPr>
              <a:t>Yetersiz bir şekilde beslenenlerin</a:t>
            </a:r>
            <a:r>
              <a:rPr lang="tr-TR" sz="2000" b="1" dirty="0" smtClean="0">
                <a:latin typeface="Comic Sans MS" pitchFamily="66" charset="0"/>
              </a:rPr>
              <a:t> </a:t>
            </a:r>
            <a:r>
              <a:rPr lang="tr-TR" sz="2000" dirty="0" smtClean="0">
                <a:latin typeface="Comic Sans MS" pitchFamily="66" charset="0"/>
              </a:rPr>
              <a:t>kafeine daha duyarlı oldukları gözlenmiştir.</a:t>
            </a:r>
          </a:p>
          <a:p>
            <a:pPr eaLnBrk="1" hangingPunct="1">
              <a:lnSpc>
                <a:spcPct val="90000"/>
              </a:lnSpc>
              <a:buNone/>
            </a:pPr>
            <a:endParaRPr lang="tr-TR" sz="2000" dirty="0" smtClean="0">
              <a:latin typeface="Comic Sans MS" pitchFamily="66" charset="0"/>
            </a:endParaRPr>
          </a:p>
          <a:p>
            <a:pPr eaLnBrk="1" hangingPunct="1">
              <a:lnSpc>
                <a:spcPct val="90000"/>
              </a:lnSpc>
              <a:buFont typeface="Wingdings" pitchFamily="2" charset="2"/>
              <a:buChar char="v"/>
            </a:pPr>
            <a:r>
              <a:rPr lang="tr-TR" sz="2000" u="sng" dirty="0" smtClean="0">
                <a:solidFill>
                  <a:srgbClr val="FF0000"/>
                </a:solidFill>
                <a:latin typeface="Comic Sans MS" pitchFamily="66" charset="0"/>
              </a:rPr>
              <a:t>Cinsiyet, Hamilelik, Genetik Faktörler:</a:t>
            </a:r>
            <a:r>
              <a:rPr lang="tr-TR" sz="2000" dirty="0" smtClean="0">
                <a:solidFill>
                  <a:srgbClr val="FF0000"/>
                </a:solidFill>
                <a:latin typeface="Comic Sans MS" pitchFamily="66" charset="0"/>
              </a:rPr>
              <a:t>  </a:t>
            </a:r>
            <a:r>
              <a:rPr lang="tr-TR" sz="2000" dirty="0" smtClean="0">
                <a:latin typeface="Comic Sans MS" pitchFamily="66" charset="0"/>
              </a:rPr>
              <a:t>Bazı bireylerde doğuştan nedenlerle bazı enzim sistemlerinde eksiklik veya daha yüksek aktivite söz konusudur. Bu nedenle aynı maddeye farklı cevaplar verilir. </a:t>
            </a:r>
          </a:p>
          <a:p>
            <a:pPr eaLnBrk="1" hangingPunct="1">
              <a:lnSpc>
                <a:spcPct val="90000"/>
              </a:lnSpc>
            </a:pPr>
            <a:endParaRPr lang="tr-TR" sz="1600" u="sng" dirty="0" smtClean="0">
              <a:solidFill>
                <a:schemeClr val="tx2"/>
              </a:solidFill>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5">
                                            <p:txEl>
                                              <p:pRg st="2" end="2"/>
                                            </p:txEl>
                                          </p:spTgt>
                                        </p:tgtEl>
                                        <p:attrNameLst>
                                          <p:attrName>style.visibility</p:attrName>
                                        </p:attrNameLst>
                                      </p:cBhvr>
                                      <p:to>
                                        <p:strVal val="visible"/>
                                      </p:to>
                                    </p:set>
                                    <p:anim calcmode="lin" valueType="num">
                                      <p:cBhvr additive="base">
                                        <p:cTn id="13"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955">
                                            <p:txEl>
                                              <p:pRg st="4" end="4"/>
                                            </p:txEl>
                                          </p:spTgt>
                                        </p:tgtEl>
                                        <p:attrNameLst>
                                          <p:attrName>style.visibility</p:attrName>
                                        </p:attrNameLst>
                                      </p:cBhvr>
                                      <p:to>
                                        <p:strVal val="visible"/>
                                      </p:to>
                                    </p:set>
                                    <p:anim calcmode="lin" valueType="num">
                                      <p:cBhvr additive="base">
                                        <p:cTn id="19" dur="5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9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5955">
                                            <p:txEl>
                                              <p:pRg st="6" end="6"/>
                                            </p:txEl>
                                          </p:spTgt>
                                        </p:tgtEl>
                                        <p:attrNameLst>
                                          <p:attrName>style.visibility</p:attrName>
                                        </p:attrNameLst>
                                      </p:cBhvr>
                                      <p:to>
                                        <p:strVal val="visible"/>
                                      </p:to>
                                    </p:set>
                                    <p:anim calcmode="lin" valueType="num">
                                      <p:cBhvr additive="base">
                                        <p:cTn id="25" dur="5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59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pPr eaLnBrk="1" hangingPunct="1"/>
            <a:r>
              <a:rPr lang="tr-TR" sz="2000" b="1" dirty="0" smtClean="0">
                <a:solidFill>
                  <a:schemeClr val="accent2"/>
                </a:solidFill>
                <a:latin typeface="Comic Sans MS" pitchFamily="66" charset="0"/>
              </a:rPr>
              <a:t>İŞ YERİNDE ALINMASI GEREKEN TEKNİK ÖNLEMLER</a:t>
            </a:r>
          </a:p>
        </p:txBody>
      </p:sp>
      <p:sp>
        <p:nvSpPr>
          <p:cNvPr id="4" name="3 Metin kutusu"/>
          <p:cNvSpPr txBox="1"/>
          <p:nvPr/>
        </p:nvSpPr>
        <p:spPr>
          <a:xfrm>
            <a:off x="755576" y="2204864"/>
            <a:ext cx="6048672" cy="4232249"/>
          </a:xfrm>
          <a:prstGeom prst="rect">
            <a:avLst/>
          </a:prstGeom>
          <a:noFill/>
        </p:spPr>
        <p:txBody>
          <a:bodyPr wrap="square" rtlCol="0">
            <a:spAutoFit/>
          </a:bodyPr>
          <a:lstStyle/>
          <a:p>
            <a:pPr>
              <a:lnSpc>
                <a:spcPct val="80000"/>
              </a:lnSpc>
              <a:buClr>
                <a:schemeClr val="accent1"/>
              </a:buClr>
              <a:buFont typeface="Wingdings" pitchFamily="2" charset="2"/>
              <a:buChar char="v"/>
            </a:pPr>
            <a:r>
              <a:rPr lang="tr-TR" sz="2400" dirty="0" smtClean="0">
                <a:latin typeface="Comic Sans MS" pitchFamily="66" charset="0"/>
              </a:rPr>
              <a:t>İşçiler de, işveren tarafından yazılı ve sözlü olarak yapılan uyarı ve talimatlara uyacak,</a:t>
            </a:r>
          </a:p>
          <a:p>
            <a:pPr>
              <a:lnSpc>
                <a:spcPct val="80000"/>
              </a:lnSpc>
              <a:buClr>
                <a:schemeClr val="accent1"/>
              </a:buClr>
            </a:pPr>
            <a:endParaRPr lang="tr-TR" sz="2400" dirty="0" smtClean="0">
              <a:latin typeface="Comic Sans MS" pitchFamily="66" charset="0"/>
            </a:endParaRPr>
          </a:p>
          <a:p>
            <a:pPr>
              <a:lnSpc>
                <a:spcPct val="80000"/>
              </a:lnSpc>
              <a:buClr>
                <a:schemeClr val="accent1"/>
              </a:buClr>
              <a:buFont typeface="Wingdings" pitchFamily="2" charset="2"/>
              <a:buChar char="v"/>
            </a:pPr>
            <a:r>
              <a:rPr lang="tr-TR" sz="2400" dirty="0" smtClean="0">
                <a:latin typeface="Comic Sans MS" pitchFamily="66" charset="0"/>
              </a:rPr>
              <a:t>Eğitimlerde verilen bilgiler doğrultusunda hareket edecek</a:t>
            </a:r>
          </a:p>
          <a:p>
            <a:pPr>
              <a:lnSpc>
                <a:spcPct val="80000"/>
              </a:lnSpc>
              <a:buClr>
                <a:schemeClr val="accent1"/>
              </a:buClr>
              <a:buFont typeface="Wingdings" pitchFamily="2" charset="2"/>
              <a:buChar char="v"/>
            </a:pPr>
            <a:endParaRPr lang="tr-TR" sz="2400" dirty="0" smtClean="0">
              <a:latin typeface="Comic Sans MS" pitchFamily="66" charset="0"/>
            </a:endParaRPr>
          </a:p>
          <a:p>
            <a:pPr>
              <a:lnSpc>
                <a:spcPct val="80000"/>
              </a:lnSpc>
              <a:buClr>
                <a:schemeClr val="accent1"/>
              </a:buClr>
              <a:buFont typeface="Wingdings" pitchFamily="2" charset="2"/>
              <a:buChar char="v"/>
            </a:pPr>
            <a:r>
              <a:rPr lang="tr-TR" sz="2400" dirty="0" smtClean="0">
                <a:latin typeface="Comic Sans MS" pitchFamily="66" charset="0"/>
              </a:rPr>
              <a:t>Kişisel koruyucu malzemelerini sürekli olarak kullanacak ve eskimesi halinde en yakın amirine bilgi verecek,</a:t>
            </a:r>
          </a:p>
          <a:p>
            <a:pPr>
              <a:lnSpc>
                <a:spcPct val="80000"/>
              </a:lnSpc>
              <a:buClr>
                <a:schemeClr val="accent1"/>
              </a:buClr>
              <a:buFont typeface="Wingdings" pitchFamily="2" charset="2"/>
              <a:buChar char="v"/>
            </a:pPr>
            <a:endParaRPr lang="tr-TR" sz="2400" dirty="0" smtClean="0">
              <a:latin typeface="Comic Sans MS" pitchFamily="66" charset="0"/>
            </a:endParaRPr>
          </a:p>
          <a:p>
            <a:pPr>
              <a:lnSpc>
                <a:spcPct val="80000"/>
              </a:lnSpc>
              <a:buClr>
                <a:schemeClr val="accent1"/>
              </a:buClr>
              <a:buFont typeface="Wingdings" pitchFamily="2" charset="2"/>
              <a:buChar char="v"/>
            </a:pPr>
            <a:r>
              <a:rPr lang="tr-TR" sz="2400" dirty="0" smtClean="0">
                <a:latin typeface="Comic Sans MS" pitchFamily="66" charset="0"/>
              </a:rPr>
              <a:t>Ayrıca, işyerinde meydana gelebilecek tehlike ve riskleri amirlerine bildireceklerdir.</a:t>
            </a:r>
            <a:endParaRPr lang="tr-TR" sz="2400" dirty="0">
              <a:latin typeface="Comic Sans MS" pitchFamily="66" charset="0"/>
            </a:endParaRPr>
          </a:p>
        </p:txBody>
      </p:sp>
      <p:sp>
        <p:nvSpPr>
          <p:cNvPr id="5" name="4 Metin kutusu"/>
          <p:cNvSpPr txBox="1"/>
          <p:nvPr/>
        </p:nvSpPr>
        <p:spPr>
          <a:xfrm>
            <a:off x="827584" y="1628800"/>
            <a:ext cx="6480720" cy="954107"/>
          </a:xfrm>
          <a:prstGeom prst="rect">
            <a:avLst/>
          </a:prstGeom>
          <a:noFill/>
        </p:spPr>
        <p:txBody>
          <a:bodyPr wrap="square" rtlCol="0">
            <a:spAutoFit/>
          </a:bodyPr>
          <a:lstStyle/>
          <a:p>
            <a:r>
              <a:rPr lang="tr-TR" sz="2800" dirty="0" smtClean="0">
                <a:solidFill>
                  <a:srgbClr val="FF0000"/>
                </a:solidFill>
                <a:latin typeface="Comic Sans MS" pitchFamily="66" charset="0"/>
              </a:rPr>
              <a:t>İşçilerin Görev ve Sorumlulukları</a:t>
            </a:r>
            <a:r>
              <a:rPr lang="tr-TR" sz="2800" b="1" u="sng" dirty="0" smtClean="0">
                <a:solidFill>
                  <a:srgbClr val="FF0000"/>
                </a:solidFill>
                <a:latin typeface="Comic Sans MS" pitchFamily="66" charset="0"/>
              </a:rPr>
              <a:t/>
            </a:r>
            <a:br>
              <a:rPr lang="tr-TR" sz="2800" b="1" u="sng" dirty="0" smtClean="0">
                <a:solidFill>
                  <a:srgbClr val="FF0000"/>
                </a:solidFill>
                <a:latin typeface="Comic Sans MS" pitchFamily="66" charset="0"/>
              </a:rPr>
            </a:br>
            <a:endParaRPr lang="tr-TR" sz="2800" dirty="0">
              <a:solidFill>
                <a:srgbClr val="FF0000"/>
              </a:solidFill>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eaLnBrk="1" hangingPunct="1"/>
            <a:r>
              <a:rPr lang="tr-TR" sz="3200" b="1" u="sng" dirty="0" smtClean="0">
                <a:solidFill>
                  <a:schemeClr val="accent2"/>
                </a:solidFill>
              </a:rPr>
              <a:t>KİMYASAL RİSK ÖNLEMLERİ</a:t>
            </a:r>
          </a:p>
        </p:txBody>
      </p:sp>
      <p:sp>
        <p:nvSpPr>
          <p:cNvPr id="134147" name="Rectangle 3"/>
          <p:cNvSpPr>
            <a:spLocks noGrp="1" noChangeArrowheads="1"/>
          </p:cNvSpPr>
          <p:nvPr>
            <p:ph type="body" idx="1"/>
          </p:nvPr>
        </p:nvSpPr>
        <p:spPr/>
        <p:txBody>
          <a:bodyPr>
            <a:normAutofit/>
          </a:bodyPr>
          <a:lstStyle/>
          <a:p>
            <a:pPr eaLnBrk="1" hangingPunct="1">
              <a:lnSpc>
                <a:spcPct val="90000"/>
              </a:lnSpc>
              <a:buFont typeface="Wingdings" pitchFamily="2" charset="2"/>
              <a:buNone/>
            </a:pPr>
            <a:r>
              <a:rPr lang="tr-TR" dirty="0" smtClean="0">
                <a:solidFill>
                  <a:srgbClr val="FF0000"/>
                </a:solidFill>
                <a:latin typeface="Comic Sans MS" pitchFamily="66" charset="0"/>
              </a:rPr>
              <a:t>Önlemler;</a:t>
            </a:r>
          </a:p>
          <a:p>
            <a:pPr eaLnBrk="1" hangingPunct="1">
              <a:lnSpc>
                <a:spcPct val="90000"/>
              </a:lnSpc>
              <a:buFont typeface="Wingdings" pitchFamily="2" charset="2"/>
              <a:buNone/>
            </a:pPr>
            <a:endParaRPr lang="tr-TR" dirty="0" smtClean="0">
              <a:latin typeface="Comic Sans MS" pitchFamily="66" charset="0"/>
            </a:endParaRPr>
          </a:p>
          <a:p>
            <a:pPr eaLnBrk="1" hangingPunct="1">
              <a:lnSpc>
                <a:spcPct val="90000"/>
              </a:lnSpc>
              <a:buFont typeface="Wingdings" pitchFamily="2" charset="2"/>
              <a:buChar char="v"/>
            </a:pPr>
            <a:r>
              <a:rPr lang="tr-TR" dirty="0" smtClean="0">
                <a:latin typeface="Comic Sans MS" pitchFamily="66" charset="0"/>
              </a:rPr>
              <a:t>Kaynakta, </a:t>
            </a:r>
          </a:p>
          <a:p>
            <a:pPr eaLnBrk="1" hangingPunct="1">
              <a:lnSpc>
                <a:spcPct val="90000"/>
              </a:lnSpc>
              <a:buFont typeface="Wingdings" pitchFamily="2" charset="2"/>
              <a:buChar char="v"/>
            </a:pPr>
            <a:r>
              <a:rPr lang="tr-TR" dirty="0" smtClean="0">
                <a:latin typeface="Comic Sans MS" pitchFamily="66" charset="0"/>
              </a:rPr>
              <a:t>Ortamda, </a:t>
            </a:r>
          </a:p>
          <a:p>
            <a:pPr eaLnBrk="1" hangingPunct="1">
              <a:lnSpc>
                <a:spcPct val="90000"/>
              </a:lnSpc>
              <a:buFont typeface="Wingdings" pitchFamily="2" charset="2"/>
              <a:buChar char="v"/>
            </a:pPr>
            <a:r>
              <a:rPr lang="tr-TR" dirty="0" smtClean="0">
                <a:latin typeface="Comic Sans MS" pitchFamily="66" charset="0"/>
              </a:rPr>
              <a:t>Kişiye yönelik</a:t>
            </a:r>
          </a:p>
          <a:p>
            <a:pPr eaLnBrk="1" hangingPunct="1">
              <a:lnSpc>
                <a:spcPct val="90000"/>
              </a:lnSpc>
            </a:pPr>
            <a:endParaRPr lang="tr-TR" dirty="0" smtClean="0">
              <a:solidFill>
                <a:srgbClr val="9900CC"/>
              </a:solidFill>
              <a:latin typeface="Comic Sans MS" pitchFamily="66" charset="0"/>
            </a:endParaRPr>
          </a:p>
          <a:p>
            <a:pPr eaLnBrk="1" hangingPunct="1">
              <a:lnSpc>
                <a:spcPct val="90000"/>
              </a:lnSpc>
              <a:buFont typeface="Wingdings" pitchFamily="2" charset="2"/>
              <a:buNone/>
            </a:pPr>
            <a:r>
              <a:rPr lang="tr-TR" dirty="0" smtClean="0">
                <a:latin typeface="Comic Sans MS" pitchFamily="66" charset="0"/>
              </a:rPr>
              <a:t>      olmak üzere sırasıyla 3 aşamada değerlendirilmelidir.</a:t>
            </a:r>
          </a:p>
          <a:p>
            <a:pPr eaLnBrk="1" hangingPunct="1">
              <a:lnSpc>
                <a:spcPct val="90000"/>
              </a:lnSpc>
              <a:buFont typeface="Wingdings" pitchFamily="2" charset="2"/>
              <a:buNone/>
            </a:pPr>
            <a:r>
              <a:rPr lang="tr-TR" dirty="0" smtClean="0">
                <a:solidFill>
                  <a:srgbClr val="9900CC"/>
                </a:solidFill>
                <a:latin typeface="Comic Sans MS" pitchFamily="66" charset="0"/>
              </a:rPr>
              <a:t> </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2"/>
          <p:cNvSpPr>
            <a:spLocks noGrp="1" noChangeArrowheads="1"/>
          </p:cNvSpPr>
          <p:nvPr>
            <p:ph type="ctrTitle" idx="4294967295"/>
          </p:nvPr>
        </p:nvSpPr>
        <p:spPr>
          <a:xfrm>
            <a:off x="827584" y="332656"/>
            <a:ext cx="7772400" cy="685800"/>
          </a:xfrm>
        </p:spPr>
        <p:txBody>
          <a:bodyPr>
            <a:noAutofit/>
          </a:bodyPr>
          <a:lstStyle/>
          <a:p>
            <a:pPr algn="ctr" eaLnBrk="1" hangingPunct="1"/>
            <a:r>
              <a:rPr lang="tr-TR" sz="2800" b="1" dirty="0" smtClean="0">
                <a:solidFill>
                  <a:schemeClr val="accent2"/>
                </a:solidFill>
                <a:latin typeface="Comic Sans MS" pitchFamily="66" charset="0"/>
              </a:rPr>
              <a:t/>
            </a:r>
            <a:br>
              <a:rPr lang="tr-TR" sz="2800" b="1" dirty="0" smtClean="0">
                <a:solidFill>
                  <a:schemeClr val="accent2"/>
                </a:solidFill>
                <a:latin typeface="Comic Sans MS" pitchFamily="66" charset="0"/>
              </a:rPr>
            </a:br>
            <a:r>
              <a:rPr lang="tr-TR" sz="2800" b="1" dirty="0" smtClean="0">
                <a:solidFill>
                  <a:schemeClr val="accent2"/>
                </a:solidFill>
                <a:latin typeface="Comic Sans MS" pitchFamily="66" charset="0"/>
              </a:rPr>
              <a:t>ÇALIŞANIN SAĞLIĞININ KORUNMASI</a:t>
            </a:r>
            <a:endParaRPr lang="en-US" sz="2800" b="1" dirty="0" smtClean="0">
              <a:solidFill>
                <a:schemeClr val="accent2"/>
              </a:solidFill>
              <a:latin typeface="Comic Sans MS" pitchFamily="66" charset="0"/>
            </a:endParaRPr>
          </a:p>
        </p:txBody>
      </p:sp>
      <p:pic>
        <p:nvPicPr>
          <p:cNvPr id="133125" name="Picture 4"/>
          <p:cNvPicPr>
            <a:picLocks noChangeAspect="1" noChangeArrowheads="1"/>
          </p:cNvPicPr>
          <p:nvPr/>
        </p:nvPicPr>
        <p:blipFill>
          <a:blip r:embed="rId3" cstate="print"/>
          <a:srcRect/>
          <a:stretch>
            <a:fillRect/>
          </a:stretch>
        </p:blipFill>
        <p:spPr bwMode="auto">
          <a:xfrm>
            <a:off x="6477000" y="2667000"/>
            <a:ext cx="1970088" cy="2057400"/>
          </a:xfrm>
          <a:prstGeom prst="rect">
            <a:avLst/>
          </a:prstGeom>
          <a:noFill/>
          <a:ln w="9525">
            <a:noFill/>
            <a:miter lim="800000"/>
            <a:headEnd/>
            <a:tailEnd/>
          </a:ln>
        </p:spPr>
      </p:pic>
      <p:pic>
        <p:nvPicPr>
          <p:cNvPr id="413701" name="Picture 5"/>
          <p:cNvPicPr>
            <a:picLocks noChangeAspect="1" noChangeArrowheads="1"/>
          </p:cNvPicPr>
          <p:nvPr/>
        </p:nvPicPr>
        <p:blipFill>
          <a:blip r:embed="rId4" cstate="print"/>
          <a:srcRect/>
          <a:stretch>
            <a:fillRect/>
          </a:stretch>
        </p:blipFill>
        <p:spPr bwMode="auto">
          <a:xfrm>
            <a:off x="3429000" y="2667000"/>
            <a:ext cx="1912938" cy="2209800"/>
          </a:xfrm>
          <a:prstGeom prst="rect">
            <a:avLst/>
          </a:prstGeom>
          <a:noFill/>
          <a:ln w="9525">
            <a:noFill/>
            <a:miter lim="800000"/>
            <a:headEnd/>
            <a:tailEnd/>
          </a:ln>
        </p:spPr>
      </p:pic>
      <p:pic>
        <p:nvPicPr>
          <p:cNvPr id="133127" name="Picture 6"/>
          <p:cNvPicPr>
            <a:picLocks noChangeAspect="1" noChangeArrowheads="1"/>
          </p:cNvPicPr>
          <p:nvPr/>
        </p:nvPicPr>
        <p:blipFill>
          <a:blip r:embed="rId5" cstate="print"/>
          <a:srcRect/>
          <a:stretch>
            <a:fillRect/>
          </a:stretch>
        </p:blipFill>
        <p:spPr bwMode="auto">
          <a:xfrm>
            <a:off x="228600" y="2692400"/>
            <a:ext cx="2362200" cy="2084388"/>
          </a:xfrm>
          <a:prstGeom prst="rect">
            <a:avLst/>
          </a:prstGeom>
          <a:noFill/>
          <a:ln w="9525">
            <a:noFill/>
            <a:miter lim="800000"/>
            <a:headEnd/>
            <a:tailEnd/>
          </a:ln>
        </p:spPr>
      </p:pic>
      <p:sp>
        <p:nvSpPr>
          <p:cNvPr id="413703" name="Rectangle 7"/>
          <p:cNvSpPr>
            <a:spLocks noChangeArrowheads="1"/>
          </p:cNvSpPr>
          <p:nvPr/>
        </p:nvSpPr>
        <p:spPr bwMode="auto">
          <a:xfrm>
            <a:off x="381000" y="5181600"/>
            <a:ext cx="2286000" cy="941796"/>
          </a:xfrm>
          <a:prstGeom prst="rect">
            <a:avLst/>
          </a:prstGeom>
          <a:noFill/>
          <a:ln w="9525">
            <a:noFill/>
            <a:miter lim="800000"/>
            <a:headEnd/>
            <a:tailEnd/>
          </a:ln>
        </p:spPr>
        <p:txBody>
          <a:bodyPr>
            <a:spAutoFit/>
          </a:bodyPr>
          <a:lstStyle/>
          <a:p>
            <a:pPr algn="ctr">
              <a:spcBef>
                <a:spcPct val="30000"/>
              </a:spcBef>
            </a:pPr>
            <a:r>
              <a:rPr lang="tr-TR" sz="2400" dirty="0">
                <a:latin typeface="Comic Sans MS" pitchFamily="66" charset="0"/>
              </a:rPr>
              <a:t>KAYNAKTA </a:t>
            </a:r>
          </a:p>
          <a:p>
            <a:pPr algn="ctr">
              <a:spcBef>
                <a:spcPct val="30000"/>
              </a:spcBef>
            </a:pPr>
            <a:r>
              <a:rPr lang="tr-TR" sz="2400" dirty="0">
                <a:latin typeface="Comic Sans MS" pitchFamily="66" charset="0"/>
              </a:rPr>
              <a:t>KONTROL</a:t>
            </a:r>
            <a:endParaRPr lang="en-US" sz="2400" dirty="0">
              <a:latin typeface="Comic Sans MS" pitchFamily="66" charset="0"/>
            </a:endParaRPr>
          </a:p>
        </p:txBody>
      </p:sp>
      <p:sp>
        <p:nvSpPr>
          <p:cNvPr id="413704" name="Rectangle 8"/>
          <p:cNvSpPr>
            <a:spLocks noChangeArrowheads="1"/>
          </p:cNvSpPr>
          <p:nvPr/>
        </p:nvSpPr>
        <p:spPr bwMode="auto">
          <a:xfrm>
            <a:off x="3200400" y="5181600"/>
            <a:ext cx="1970411" cy="941796"/>
          </a:xfrm>
          <a:prstGeom prst="rect">
            <a:avLst/>
          </a:prstGeom>
          <a:noFill/>
          <a:ln w="9525">
            <a:noFill/>
            <a:miter lim="800000"/>
            <a:headEnd/>
            <a:tailEnd/>
          </a:ln>
        </p:spPr>
        <p:txBody>
          <a:bodyPr wrap="none">
            <a:spAutoFit/>
          </a:bodyPr>
          <a:lstStyle/>
          <a:p>
            <a:pPr algn="ctr">
              <a:spcBef>
                <a:spcPct val="30000"/>
              </a:spcBef>
            </a:pPr>
            <a:r>
              <a:rPr lang="tr-TR" sz="2400" dirty="0">
                <a:latin typeface="Comic Sans MS" pitchFamily="66" charset="0"/>
              </a:rPr>
              <a:t>ULAŞMAYI </a:t>
            </a:r>
          </a:p>
          <a:p>
            <a:pPr algn="ctr">
              <a:spcBef>
                <a:spcPct val="30000"/>
              </a:spcBef>
            </a:pPr>
            <a:r>
              <a:rPr lang="tr-TR" sz="2400" dirty="0">
                <a:latin typeface="Comic Sans MS" pitchFamily="66" charset="0"/>
              </a:rPr>
              <a:t>ÖNLEME</a:t>
            </a:r>
            <a:endParaRPr lang="en-US" sz="2400" dirty="0">
              <a:latin typeface="Comic Sans MS" pitchFamily="66" charset="0"/>
            </a:endParaRPr>
          </a:p>
        </p:txBody>
      </p:sp>
      <p:sp>
        <p:nvSpPr>
          <p:cNvPr id="413705" name="Rectangle 9"/>
          <p:cNvSpPr>
            <a:spLocks noChangeArrowheads="1"/>
          </p:cNvSpPr>
          <p:nvPr/>
        </p:nvSpPr>
        <p:spPr bwMode="auto">
          <a:xfrm>
            <a:off x="5943600" y="5181600"/>
            <a:ext cx="2819400" cy="941796"/>
          </a:xfrm>
          <a:prstGeom prst="rect">
            <a:avLst/>
          </a:prstGeom>
          <a:noFill/>
          <a:ln w="9525">
            <a:noFill/>
            <a:miter lim="800000"/>
            <a:headEnd/>
            <a:tailEnd/>
          </a:ln>
        </p:spPr>
        <p:txBody>
          <a:bodyPr>
            <a:spAutoFit/>
          </a:bodyPr>
          <a:lstStyle/>
          <a:p>
            <a:pPr algn="ctr">
              <a:spcBef>
                <a:spcPct val="30000"/>
              </a:spcBef>
            </a:pPr>
            <a:endParaRPr lang="tr-TR" sz="2400" dirty="0">
              <a:latin typeface="Comic Sans MS" pitchFamily="66" charset="0"/>
            </a:endParaRPr>
          </a:p>
          <a:p>
            <a:pPr algn="ctr">
              <a:spcBef>
                <a:spcPct val="30000"/>
              </a:spcBef>
            </a:pPr>
            <a:r>
              <a:rPr lang="tr-TR" sz="2400" dirty="0">
                <a:latin typeface="Comic Sans MS" pitchFamily="66" charset="0"/>
              </a:rPr>
              <a:t>İŞÇİYİ KORUMA</a:t>
            </a:r>
            <a:endParaRPr lang="en-US" sz="2400" dirty="0">
              <a:latin typeface="Comic Sans MS" pitchFamily="66" charset="0"/>
            </a:endParaRPr>
          </a:p>
        </p:txBody>
      </p:sp>
      <p:sp>
        <p:nvSpPr>
          <p:cNvPr id="133131" name="Rectangle 10"/>
          <p:cNvSpPr>
            <a:spLocks noChangeArrowheads="1"/>
          </p:cNvSpPr>
          <p:nvPr/>
        </p:nvSpPr>
        <p:spPr bwMode="auto">
          <a:xfrm>
            <a:off x="228600" y="5105400"/>
            <a:ext cx="2286000" cy="1219200"/>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2" name="Oval 11"/>
          <p:cNvSpPr>
            <a:spLocks noChangeArrowheads="1"/>
          </p:cNvSpPr>
          <p:nvPr/>
        </p:nvSpPr>
        <p:spPr bwMode="auto">
          <a:xfrm>
            <a:off x="2895600" y="5029200"/>
            <a:ext cx="2667000" cy="12954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133133" name="Rectangle 12"/>
          <p:cNvSpPr>
            <a:spLocks noChangeArrowheads="1"/>
          </p:cNvSpPr>
          <p:nvPr/>
        </p:nvSpPr>
        <p:spPr bwMode="auto">
          <a:xfrm>
            <a:off x="5867400" y="5257800"/>
            <a:ext cx="3048000" cy="914400"/>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4" name="Rectangle 13"/>
          <p:cNvSpPr>
            <a:spLocks noChangeArrowheads="1"/>
          </p:cNvSpPr>
          <p:nvPr/>
        </p:nvSpPr>
        <p:spPr bwMode="auto">
          <a:xfrm>
            <a:off x="0" y="1905000"/>
            <a:ext cx="2770188" cy="400110"/>
          </a:xfrm>
          <a:prstGeom prst="rect">
            <a:avLst/>
          </a:prstGeom>
          <a:noFill/>
          <a:ln w="9525">
            <a:noFill/>
            <a:miter lim="800000"/>
            <a:headEnd/>
            <a:tailEnd/>
          </a:ln>
        </p:spPr>
        <p:txBody>
          <a:bodyPr>
            <a:spAutoFit/>
          </a:bodyPr>
          <a:lstStyle/>
          <a:p>
            <a:pPr algn="ctr">
              <a:spcBef>
                <a:spcPct val="30000"/>
              </a:spcBef>
            </a:pPr>
            <a:r>
              <a:rPr lang="tr-TR" sz="2000" dirty="0">
                <a:latin typeface="Comic Sans MS" pitchFamily="66" charset="0"/>
              </a:rPr>
              <a:t>Tehlikenin kaynağı</a:t>
            </a:r>
            <a:endParaRPr lang="en-US" sz="2000" dirty="0">
              <a:latin typeface="Comic Sans MS" pitchFamily="66" charset="0"/>
            </a:endParaRPr>
          </a:p>
        </p:txBody>
      </p:sp>
      <p:sp>
        <p:nvSpPr>
          <p:cNvPr id="413710" name="Rectangle 14"/>
          <p:cNvSpPr>
            <a:spLocks noChangeArrowheads="1"/>
          </p:cNvSpPr>
          <p:nvPr/>
        </p:nvSpPr>
        <p:spPr bwMode="auto">
          <a:xfrm>
            <a:off x="2987675" y="1557338"/>
            <a:ext cx="3678238" cy="646331"/>
          </a:xfrm>
          <a:prstGeom prst="rect">
            <a:avLst/>
          </a:prstGeom>
          <a:noFill/>
          <a:ln w="9525">
            <a:noFill/>
            <a:miter lim="800000"/>
            <a:headEnd/>
            <a:tailEnd/>
          </a:ln>
        </p:spPr>
        <p:txBody>
          <a:bodyPr>
            <a:spAutoFit/>
          </a:bodyPr>
          <a:lstStyle/>
          <a:p>
            <a:pPr algn="ctr">
              <a:spcBef>
                <a:spcPct val="30000"/>
              </a:spcBef>
            </a:pPr>
            <a:r>
              <a:rPr lang="tr-TR" dirty="0">
                <a:latin typeface="Comic Sans MS" pitchFamily="66" charset="0"/>
              </a:rPr>
              <a:t>Tehlikenin işçiye ulaşma olasılıkları - yolları</a:t>
            </a:r>
            <a:endParaRPr lang="en-US" dirty="0">
              <a:latin typeface="Comic Sans MS" pitchFamily="66" charset="0"/>
            </a:endParaRPr>
          </a:p>
        </p:txBody>
      </p:sp>
      <p:sp>
        <p:nvSpPr>
          <p:cNvPr id="133136" name="Rectangle 15"/>
          <p:cNvSpPr>
            <a:spLocks noChangeArrowheads="1"/>
          </p:cNvSpPr>
          <p:nvPr/>
        </p:nvSpPr>
        <p:spPr bwMode="auto">
          <a:xfrm>
            <a:off x="6934200" y="1752600"/>
            <a:ext cx="1676400" cy="400110"/>
          </a:xfrm>
          <a:prstGeom prst="rect">
            <a:avLst/>
          </a:prstGeom>
          <a:noFill/>
          <a:ln w="9525">
            <a:noFill/>
            <a:miter lim="800000"/>
            <a:headEnd/>
            <a:tailEnd/>
          </a:ln>
        </p:spPr>
        <p:txBody>
          <a:bodyPr>
            <a:spAutoFit/>
          </a:bodyPr>
          <a:lstStyle/>
          <a:p>
            <a:pPr algn="ctr"/>
            <a:r>
              <a:rPr lang="tr-TR" sz="2000" dirty="0">
                <a:latin typeface="Comic Sans MS" pitchFamily="66" charset="0"/>
              </a:rPr>
              <a:t>    İşçi </a:t>
            </a:r>
            <a:endParaRPr lang="en-US" sz="2000" dirty="0">
              <a:latin typeface="Comic Sans MS" pitchFamily="66" charset="0"/>
            </a:endParaRPr>
          </a:p>
        </p:txBody>
      </p:sp>
      <p:sp>
        <p:nvSpPr>
          <p:cNvPr id="133137" name="Rectangle 16"/>
          <p:cNvSpPr>
            <a:spLocks noChangeArrowheads="1"/>
          </p:cNvSpPr>
          <p:nvPr/>
        </p:nvSpPr>
        <p:spPr bwMode="auto">
          <a:xfrm>
            <a:off x="2895600" y="1557338"/>
            <a:ext cx="3692525" cy="792162"/>
          </a:xfrm>
          <a:prstGeom prst="rect">
            <a:avLst/>
          </a:prstGeom>
          <a:noFill/>
          <a:ln w="9525">
            <a:solidFill>
              <a:schemeClr val="tx1"/>
            </a:solidFill>
            <a:miter lim="800000"/>
            <a:headEnd/>
            <a:tailEnd/>
          </a:ln>
        </p:spPr>
        <p:txBody>
          <a:bodyPr wrap="none" anchor="ctr"/>
          <a:lstStyle/>
          <a:p>
            <a:pPr algn="ctr"/>
            <a:endParaRPr lang="tr-TR" sz="2800">
              <a:latin typeface="Comic Sans MS" pitchFamily="66" charset="0"/>
            </a:endParaRPr>
          </a:p>
        </p:txBody>
      </p:sp>
      <p:sp>
        <p:nvSpPr>
          <p:cNvPr id="133138" name="Oval 17"/>
          <p:cNvSpPr>
            <a:spLocks noChangeArrowheads="1"/>
          </p:cNvSpPr>
          <p:nvPr/>
        </p:nvSpPr>
        <p:spPr bwMode="auto">
          <a:xfrm>
            <a:off x="0" y="1700808"/>
            <a:ext cx="2590800" cy="9144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133139" name="Oval 18"/>
          <p:cNvSpPr>
            <a:spLocks noChangeArrowheads="1"/>
          </p:cNvSpPr>
          <p:nvPr/>
        </p:nvSpPr>
        <p:spPr bwMode="auto">
          <a:xfrm>
            <a:off x="7162800" y="1447800"/>
            <a:ext cx="1219200" cy="1066800"/>
          </a:xfrm>
          <a:prstGeom prst="ellipse">
            <a:avLst/>
          </a:prstGeom>
          <a:noFill/>
          <a:ln w="9525">
            <a:solidFill>
              <a:schemeClr val="tx1"/>
            </a:solidFill>
            <a:round/>
            <a:headEnd/>
            <a:tailEnd/>
          </a:ln>
        </p:spPr>
        <p:txBody>
          <a:bodyPr wrap="none" anchor="ctr"/>
          <a:lstStyle/>
          <a:p>
            <a:pPr algn="ctr"/>
            <a:endParaRPr lang="tr-TR" sz="2800">
              <a:latin typeface="Comic Sans MS" pitchFamily="66" charset="0"/>
            </a:endParaRPr>
          </a:p>
        </p:txBody>
      </p:sp>
      <p:sp>
        <p:nvSpPr>
          <p:cNvPr id="23" name="2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r>
              <a:rPr lang="tr-TR" sz="3200" b="1" dirty="0" smtClean="0">
                <a:solidFill>
                  <a:schemeClr val="accent2"/>
                </a:solidFill>
                <a:latin typeface="Comic Sans MS" pitchFamily="66" charset="0"/>
              </a:rPr>
              <a:t>ÖNLEMLER</a:t>
            </a:r>
          </a:p>
        </p:txBody>
      </p:sp>
      <p:sp>
        <p:nvSpPr>
          <p:cNvPr id="135171" name="Rectangle 3"/>
          <p:cNvSpPr>
            <a:spLocks noGrp="1" noChangeArrowheads="1"/>
          </p:cNvSpPr>
          <p:nvPr>
            <p:ph type="body" idx="1"/>
          </p:nvPr>
        </p:nvSpPr>
        <p:spPr/>
        <p:txBody>
          <a:bodyPr/>
          <a:lstStyle/>
          <a:p>
            <a:pPr eaLnBrk="1" hangingPunct="1">
              <a:buFont typeface="Wingdings" pitchFamily="2" charset="2"/>
              <a:buChar char="v"/>
            </a:pPr>
            <a:r>
              <a:rPr lang="tr-TR" b="1" u="sng" dirty="0" smtClean="0">
                <a:solidFill>
                  <a:schemeClr val="accent1"/>
                </a:solidFill>
                <a:latin typeface="Comic Sans MS" pitchFamily="66" charset="0"/>
              </a:rPr>
              <a:t>Kaynakta Alınacak Önlemler:</a:t>
            </a:r>
          </a:p>
          <a:p>
            <a:pPr eaLnBrk="1" hangingPunct="1">
              <a:buNone/>
            </a:pPr>
            <a:endParaRPr lang="tr-TR" b="1" u="sng" dirty="0" smtClean="0">
              <a:solidFill>
                <a:schemeClr val="accent1"/>
              </a:solidFill>
              <a:latin typeface="Comic Sans MS" pitchFamily="66" charset="0"/>
            </a:endParaRPr>
          </a:p>
          <a:p>
            <a:pPr>
              <a:buNone/>
            </a:pPr>
            <a:r>
              <a:rPr lang="tr-TR" dirty="0" smtClean="0">
                <a:solidFill>
                  <a:srgbClr val="FF0000"/>
                </a:solidFill>
                <a:latin typeface="Comic Sans MS" pitchFamily="66" charset="0"/>
              </a:rPr>
              <a:t>     Kullanılan Maddenin Değiştirilmesi</a:t>
            </a:r>
          </a:p>
          <a:p>
            <a:pPr>
              <a:buNone/>
            </a:pPr>
            <a:r>
              <a:rPr lang="tr-TR" dirty="0" smtClean="0">
                <a:latin typeface="Comic Sans MS" pitchFamily="66" charset="0"/>
              </a:rPr>
              <a:t>      Benzen yerine </a:t>
            </a:r>
            <a:r>
              <a:rPr lang="tr-TR" dirty="0" err="1" smtClean="0">
                <a:latin typeface="Comic Sans MS" pitchFamily="66" charset="0"/>
              </a:rPr>
              <a:t>toluen</a:t>
            </a:r>
            <a:r>
              <a:rPr lang="tr-TR" dirty="0" smtClean="0">
                <a:latin typeface="Comic Sans MS" pitchFamily="66" charset="0"/>
              </a:rPr>
              <a:t>, benzin yerine gazyağı vb. gibi daha az zararlı madde kullanmak.</a:t>
            </a:r>
          </a:p>
          <a:p>
            <a:pPr>
              <a:buNone/>
            </a:pPr>
            <a:endParaRPr lang="tr-TR" u="sng" dirty="0" smtClean="0">
              <a:latin typeface="Comic Sans MS" pitchFamily="66" charset="0"/>
            </a:endParaRPr>
          </a:p>
        </p:txBody>
      </p:sp>
      <p:pic>
        <p:nvPicPr>
          <p:cNvPr id="4" name="P-17.AVI">
            <a:hlinkClick r:id="" action="ppaction://media"/>
          </p:cNvPr>
          <p:cNvPicPr>
            <a:picLocks noRot="1" noChangeAspect="1" noChangeArrowheads="1"/>
          </p:cNvPicPr>
          <p:nvPr>
            <a:videoFile r:link="rId1"/>
          </p:nvPr>
        </p:nvPicPr>
        <p:blipFill>
          <a:blip r:embed="rId4" cstate="print"/>
          <a:srcRect l="33073"/>
          <a:stretch>
            <a:fillRect/>
          </a:stretch>
        </p:blipFill>
        <p:spPr>
          <a:xfrm>
            <a:off x="5220072" y="4005064"/>
            <a:ext cx="2878138" cy="2287588"/>
          </a:xfrm>
          <a:prstGeom prst="rect">
            <a:avLst/>
          </a:prstGeom>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 calcmode="lin" valueType="num">
                                      <p:cBhvr additive="base">
                                        <p:cTn id="13"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anim calcmode="lin" valueType="num">
                                      <p:cBhvr additive="base">
                                        <p:cTn id="19"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1" repeatCount="indefinite" fill="hold" display="0">
                  <p:stCondLst>
                    <p:cond delay="indefinite"/>
                  </p:stCondLst>
                  <p:endCondLst>
                    <p:cond evt="onPrev" delay="0">
                      <p:tgtEl>
                        <p:sldTgt/>
                      </p:tgtEl>
                    </p:cond>
                  </p:endCondLst>
                </p:cTn>
                <p:tgtEl>
                  <p:spTgt spid="4"/>
                </p:tgtEl>
              </p:cMediaNode>
            </p:video>
          </p:childTnLst>
        </p:cTn>
      </p:par>
    </p:tnLst>
    <p:bldLst>
      <p:bldP spid="13517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a:bodyPr>
          <a:lstStyle/>
          <a:p>
            <a:pPr eaLnBrk="1" hangingPunct="1"/>
            <a:r>
              <a:rPr lang="tr-TR" sz="2800" dirty="0" smtClean="0">
                <a:solidFill>
                  <a:schemeClr val="accent2"/>
                </a:solidFill>
                <a:latin typeface="Comic Sans MS" pitchFamily="66" charset="0"/>
              </a:rPr>
              <a:t>ISLAK (SULU) YÖNTEMLERİN KULLANILMASI</a:t>
            </a:r>
          </a:p>
        </p:txBody>
      </p:sp>
      <p:sp>
        <p:nvSpPr>
          <p:cNvPr id="137219" name="Rectangle 3"/>
          <p:cNvSpPr>
            <a:spLocks noGrp="1" noChangeArrowheads="1"/>
          </p:cNvSpPr>
          <p:nvPr>
            <p:ph type="body" idx="1"/>
          </p:nvPr>
        </p:nvSpPr>
        <p:spPr/>
        <p:txBody>
          <a:bodyPr>
            <a:normAutofit/>
          </a:bodyPr>
          <a:lstStyle/>
          <a:p>
            <a:pPr algn="just" eaLnBrk="1" hangingPunct="1">
              <a:buFont typeface="Wingdings" pitchFamily="2" charset="2"/>
              <a:buChar char="v"/>
            </a:pPr>
            <a:endParaRPr lang="tr-TR" dirty="0" smtClean="0">
              <a:latin typeface="Comic Sans MS" pitchFamily="66" charset="0"/>
            </a:endParaRPr>
          </a:p>
          <a:p>
            <a:pPr algn="just" eaLnBrk="1" hangingPunct="1">
              <a:buFont typeface="Wingdings" pitchFamily="2" charset="2"/>
              <a:buChar char="v"/>
            </a:pPr>
            <a:r>
              <a:rPr lang="tr-TR" dirty="0" smtClean="0">
                <a:latin typeface="Comic Sans MS" pitchFamily="66" charset="0"/>
              </a:rPr>
              <a:t>Özellikle tozun ortama karışmasını  bastırmaya yarayan bu yöntem, tozlu ortamlarda çalışan işletmelerde çok yararlı olmaktadır. </a:t>
            </a:r>
          </a:p>
          <a:p>
            <a:pPr algn="just" eaLnBrk="1" hangingPunct="1">
              <a:buNone/>
            </a:pPr>
            <a:endParaRPr lang="tr-TR" dirty="0" smtClean="0">
              <a:latin typeface="Comic Sans MS" pitchFamily="66" charset="0"/>
            </a:endParaRPr>
          </a:p>
          <a:p>
            <a:pPr algn="just" eaLnBrk="1" hangingPunct="1">
              <a:buFont typeface="Wingdings" pitchFamily="2" charset="2"/>
              <a:buChar char="v"/>
            </a:pPr>
            <a:r>
              <a:rPr lang="tr-TR" dirty="0" smtClean="0">
                <a:latin typeface="Comic Sans MS" pitchFamily="66" charset="0"/>
              </a:rPr>
              <a:t>Zemin temizliğinde tozun ortam havasına karışmasını engellemek için su serpilmesi tehlikeyi kaynağından yok etmeye iyi bir örnektir.</a:t>
            </a:r>
          </a:p>
          <a:p>
            <a:pPr eaLnBrk="1" hangingPunct="1">
              <a:buNone/>
            </a:pPr>
            <a:endParaRPr lang="tr-TR" dirty="0" smtClean="0">
              <a:latin typeface="Comic Sans MS" pitchFamily="66" charset="0"/>
            </a:endParaRP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anim calcmode="lin" valueType="num">
                                      <p:cBhvr additive="base">
                                        <p:cTn id="7"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19">
                                            <p:txEl>
                                              <p:pRg st="3" end="3"/>
                                            </p:txEl>
                                          </p:spTgt>
                                        </p:tgtEl>
                                        <p:attrNameLst>
                                          <p:attrName>style.visibility</p:attrName>
                                        </p:attrNameLst>
                                      </p:cBhvr>
                                      <p:to>
                                        <p:strVal val="visible"/>
                                      </p:to>
                                    </p:set>
                                    <p:anim calcmode="lin" valueType="num">
                                      <p:cBhvr additive="base">
                                        <p:cTn id="13"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251520" y="836712"/>
            <a:ext cx="7467600" cy="4873752"/>
          </a:xfrm>
        </p:spPr>
        <p:txBody>
          <a:bodyPr>
            <a:noAutofit/>
          </a:bodyPr>
          <a:lstStyle/>
          <a:p>
            <a:pPr>
              <a:buFont typeface="Wingdings" pitchFamily="2" charset="2"/>
              <a:buChar char="v"/>
            </a:pPr>
            <a:r>
              <a:rPr lang="tr-TR" b="1" u="sng" dirty="0" smtClean="0">
                <a:solidFill>
                  <a:schemeClr val="accent1"/>
                </a:solidFill>
                <a:latin typeface="Comic Sans MS" pitchFamily="66" charset="0"/>
              </a:rPr>
              <a:t>Ortamda Alınacak Önlemler:</a:t>
            </a:r>
          </a:p>
          <a:p>
            <a:pPr marL="457200" indent="-457200">
              <a:spcBef>
                <a:spcPct val="50000"/>
              </a:spcBef>
              <a:buClr>
                <a:schemeClr val="bg1"/>
              </a:buClr>
              <a:buNone/>
            </a:pPr>
            <a:r>
              <a:rPr lang="tr-TR" dirty="0" smtClean="0">
                <a:solidFill>
                  <a:srgbClr val="FF0000"/>
                </a:solidFill>
                <a:latin typeface="Comic Sans MS" pitchFamily="66" charset="0"/>
              </a:rPr>
              <a:t>     İşyeri Düzeni </a:t>
            </a:r>
          </a:p>
          <a:p>
            <a:pPr>
              <a:lnSpc>
                <a:spcPct val="130000"/>
              </a:lnSpc>
              <a:buNone/>
            </a:pPr>
            <a:r>
              <a:rPr lang="tr-TR" dirty="0" smtClean="0">
                <a:solidFill>
                  <a:srgbClr val="FF0000"/>
                </a:solidFill>
                <a:latin typeface="Comic Sans MS" pitchFamily="66" charset="0"/>
              </a:rPr>
              <a:t>     </a:t>
            </a:r>
            <a:r>
              <a:rPr lang="tr-TR" dirty="0" smtClean="0">
                <a:latin typeface="Comic Sans MS" pitchFamily="66" charset="0"/>
              </a:rPr>
              <a:t>Düzensiz bir işyeri, </a:t>
            </a:r>
          </a:p>
          <a:p>
            <a:pPr>
              <a:lnSpc>
                <a:spcPct val="130000"/>
              </a:lnSpc>
              <a:buNone/>
            </a:pPr>
            <a:r>
              <a:rPr lang="tr-TR" dirty="0" smtClean="0">
                <a:latin typeface="Comic Sans MS" pitchFamily="66" charset="0"/>
              </a:rPr>
              <a:t>iş verimini düşüreceği gibi </a:t>
            </a:r>
          </a:p>
          <a:p>
            <a:pPr>
              <a:lnSpc>
                <a:spcPct val="130000"/>
              </a:lnSpc>
              <a:buNone/>
            </a:pPr>
            <a:r>
              <a:rPr lang="tr-TR" dirty="0" smtClean="0">
                <a:latin typeface="Comic Sans MS" pitchFamily="66" charset="0"/>
              </a:rPr>
              <a:t>iş kazaları olasılığını arttıracak </a:t>
            </a:r>
          </a:p>
          <a:p>
            <a:pPr>
              <a:lnSpc>
                <a:spcPct val="130000"/>
              </a:lnSpc>
              <a:buNone/>
            </a:pPr>
            <a:r>
              <a:rPr lang="tr-TR" dirty="0" smtClean="0">
                <a:latin typeface="Comic Sans MS" pitchFamily="66" charset="0"/>
              </a:rPr>
              <a:t>ve iş gereği oluşan süprüntü vb. </a:t>
            </a:r>
          </a:p>
          <a:p>
            <a:pPr>
              <a:lnSpc>
                <a:spcPct val="130000"/>
              </a:lnSpc>
              <a:buNone/>
            </a:pPr>
            <a:r>
              <a:rPr lang="tr-TR" dirty="0" smtClean="0">
                <a:latin typeface="Comic Sans MS" pitchFamily="66" charset="0"/>
              </a:rPr>
              <a:t>maddeler (örneğin tozlar) sağlığı</a:t>
            </a:r>
          </a:p>
          <a:p>
            <a:pPr>
              <a:lnSpc>
                <a:spcPct val="130000"/>
              </a:lnSpc>
              <a:buNone/>
            </a:pPr>
            <a:r>
              <a:rPr lang="tr-TR" dirty="0" smtClean="0">
                <a:latin typeface="Comic Sans MS" pitchFamily="66" charset="0"/>
              </a:rPr>
              <a:t>olumsuz yönde etkileyebilecektir.</a:t>
            </a:r>
          </a:p>
          <a:p>
            <a:pPr marL="514350" indent="-514350">
              <a:spcBef>
                <a:spcPct val="50000"/>
              </a:spcBef>
              <a:buClr>
                <a:schemeClr val="bg1"/>
              </a:buClr>
              <a:buNone/>
            </a:pPr>
            <a:r>
              <a:rPr lang="tr-TR" b="1" dirty="0" smtClean="0">
                <a:solidFill>
                  <a:srgbClr val="FF0000"/>
                </a:solidFill>
              </a:rPr>
              <a:t/>
            </a:r>
            <a:br>
              <a:rPr lang="tr-TR" b="1" dirty="0" smtClean="0">
                <a:solidFill>
                  <a:srgbClr val="FF0000"/>
                </a:solidFill>
              </a:rPr>
            </a:br>
            <a:endParaRPr lang="tr-TR" dirty="0" smtClean="0">
              <a:latin typeface="Comic Sans MS" pitchFamily="66" charset="0"/>
            </a:endParaRPr>
          </a:p>
          <a:p>
            <a:pPr>
              <a:spcBef>
                <a:spcPct val="50000"/>
              </a:spcBef>
              <a:buClr>
                <a:schemeClr val="bg1"/>
              </a:buClr>
              <a:buFont typeface="Wingdings" pitchFamily="2" charset="2"/>
              <a:buChar char="v"/>
            </a:pPr>
            <a:endParaRPr lang="tr-TR" dirty="0" smtClean="0">
              <a:solidFill>
                <a:srgbClr val="CC00CC"/>
              </a:solidFill>
              <a:latin typeface="Comic Sans MS" pitchFamily="66" charset="0"/>
            </a:endParaRPr>
          </a:p>
        </p:txBody>
      </p:sp>
      <p:pic>
        <p:nvPicPr>
          <p:cNvPr id="5" name="Picture 4"/>
          <p:cNvPicPr>
            <a:picLocks noChangeAspect="1" noChangeArrowheads="1"/>
          </p:cNvPicPr>
          <p:nvPr/>
        </p:nvPicPr>
        <p:blipFill>
          <a:blip r:embed="rId3" cstate="print"/>
          <a:srcRect t="9688"/>
          <a:stretch>
            <a:fillRect/>
          </a:stretch>
        </p:blipFill>
        <p:spPr bwMode="auto">
          <a:xfrm>
            <a:off x="5148064" y="1628800"/>
            <a:ext cx="3096344" cy="3672408"/>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395536" y="620688"/>
            <a:ext cx="7467600" cy="5688632"/>
          </a:xfrm>
        </p:spPr>
        <p:txBody>
          <a:bodyPr>
            <a:noAutofit/>
          </a:bodyPr>
          <a:lstStyle/>
          <a:p>
            <a:pPr eaLnBrk="1" hangingPunct="1">
              <a:buFont typeface="Wingdings" pitchFamily="2" charset="2"/>
              <a:buChar char="v"/>
            </a:pPr>
            <a:r>
              <a:rPr lang="tr-TR" b="1" u="sng" dirty="0" smtClean="0">
                <a:solidFill>
                  <a:schemeClr val="accent1"/>
                </a:solidFill>
                <a:latin typeface="Comic Sans MS" pitchFamily="66" charset="0"/>
              </a:rPr>
              <a:t>Kişiye Yönelik Alınacak Önlemler:</a:t>
            </a:r>
          </a:p>
          <a:p>
            <a:pPr marL="457200" indent="-457200" eaLnBrk="1" hangingPunct="1">
              <a:buNone/>
            </a:pPr>
            <a:endParaRPr lang="tr-TR" b="1" u="sng" dirty="0" smtClean="0">
              <a:solidFill>
                <a:schemeClr val="accent1"/>
              </a:solidFill>
              <a:latin typeface="Comic Sans MS" pitchFamily="66" charset="0"/>
            </a:endParaRPr>
          </a:p>
          <a:p>
            <a:pPr marL="457200" indent="-457200" eaLnBrk="1" hangingPunct="1">
              <a:buNone/>
            </a:pPr>
            <a:r>
              <a:rPr lang="tr-TR" dirty="0" smtClean="0">
                <a:solidFill>
                  <a:srgbClr val="FF0000"/>
                </a:solidFill>
                <a:latin typeface="Comic Sans MS" pitchFamily="66" charset="0"/>
              </a:rPr>
              <a:t>   1) Eğitim</a:t>
            </a:r>
          </a:p>
          <a:p>
            <a:pPr marL="457200" indent="-457200" eaLnBrk="1" hangingPunct="1">
              <a:buNone/>
            </a:pPr>
            <a:endParaRPr lang="tr-TR" dirty="0" smtClean="0">
              <a:solidFill>
                <a:srgbClr val="FF0000"/>
              </a:solidFill>
              <a:latin typeface="Comic Sans MS" pitchFamily="66" charset="0"/>
            </a:endParaRPr>
          </a:p>
          <a:p>
            <a:pPr>
              <a:lnSpc>
                <a:spcPct val="170000"/>
              </a:lnSpc>
              <a:buNone/>
            </a:pPr>
            <a:r>
              <a:rPr lang="tr-TR" dirty="0" smtClean="0">
                <a:latin typeface="Comic Sans MS" pitchFamily="66" charset="0"/>
              </a:rPr>
              <a:t>        Önlemlerin en etkili ve yararlısı, çalışanların, hangi tehlikelerle karşı karşıya olduğu, nasıl korunacağı, alınan önlemlere nasıl uyacağı konusunda yapılacak ve belirli aralıklarla tekrarlanan </a:t>
            </a:r>
            <a:r>
              <a:rPr lang="tr-TR" u="sng" dirty="0" smtClean="0">
                <a:latin typeface="Comic Sans MS" pitchFamily="66" charset="0"/>
              </a:rPr>
              <a:t>İş Sağlığı ve Güvenliği </a:t>
            </a:r>
            <a:r>
              <a:rPr lang="tr-TR" dirty="0" smtClean="0">
                <a:latin typeface="Comic Sans MS" pitchFamily="66" charset="0"/>
              </a:rPr>
              <a:t>eğitimleridir.</a:t>
            </a:r>
          </a:p>
          <a:p>
            <a:pPr marL="457200" indent="-457200" eaLnBrk="1" hangingPunct="1">
              <a:buNone/>
            </a:pPr>
            <a:endParaRPr lang="tr-TR" dirty="0" smtClean="0">
              <a:solidFill>
                <a:srgbClr val="FF0000"/>
              </a:solidFill>
              <a:latin typeface="Comic Sans MS" pitchFamily="66" charset="0"/>
            </a:endParaRPr>
          </a:p>
          <a:p>
            <a:pPr marL="457200" indent="-457200" eaLnBrk="1" hangingPunct="1">
              <a:buNone/>
            </a:pPr>
            <a:endParaRPr lang="tr-TR" b="1" u="sng" dirty="0" smtClean="0">
              <a:solidFill>
                <a:srgbClr val="FF0000"/>
              </a:solidFill>
              <a:latin typeface="Comic Sans MS" pitchFamily="66" charset="0"/>
            </a:endParaRPr>
          </a:p>
          <a:p>
            <a:pPr marL="457200" indent="-457200" eaLnBrk="1" hangingPunct="1">
              <a:buNone/>
            </a:pPr>
            <a:r>
              <a:rPr lang="tr-TR" b="1" u="sng" dirty="0" smtClean="0">
                <a:solidFill>
                  <a:srgbClr val="CC00CC"/>
                </a:solidFill>
                <a:latin typeface="Comic Sans MS" pitchFamily="66" charset="0"/>
              </a:rPr>
              <a:t/>
            </a:r>
            <a:br>
              <a:rPr lang="tr-TR" b="1" u="sng" dirty="0" smtClean="0">
                <a:solidFill>
                  <a:srgbClr val="CC00CC"/>
                </a:solidFill>
                <a:latin typeface="Comic Sans MS" pitchFamily="66" charset="0"/>
              </a:rPr>
            </a:br>
            <a:endParaRPr lang="tr-TR" b="1" u="sng" dirty="0" smtClean="0">
              <a:solidFill>
                <a:srgbClr val="CC00CC"/>
              </a:solidFill>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 calcmode="lin" valueType="num">
                                      <p:cBhvr additive="base">
                                        <p:cTn id="13"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3">
                                            <p:txEl>
                                              <p:pRg st="4" end="4"/>
                                            </p:txEl>
                                          </p:spTgt>
                                        </p:tgtEl>
                                        <p:attrNameLst>
                                          <p:attrName>style.visibility</p:attrName>
                                        </p:attrNameLst>
                                      </p:cBhvr>
                                      <p:to>
                                        <p:strVal val="visible"/>
                                      </p:to>
                                    </p:set>
                                    <p:anim calcmode="lin" valueType="num">
                                      <p:cBhvr additive="base">
                                        <p:cTn id="19" dur="5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3">
                                            <p:txEl>
                                              <p:pRg st="7" end="7"/>
                                            </p:txEl>
                                          </p:spTgt>
                                        </p:tgtEl>
                                        <p:attrNameLst>
                                          <p:attrName>style.visibility</p:attrName>
                                        </p:attrNameLst>
                                      </p:cBhvr>
                                      <p:to>
                                        <p:strVal val="visible"/>
                                      </p:to>
                                    </p:set>
                                    <p:anim calcmode="lin" valueType="num">
                                      <p:cBhvr additive="base">
                                        <p:cTn id="25" dur="500" fill="hold"/>
                                        <p:tgtEl>
                                          <p:spTgt spid="14848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AutoShape 2"/>
          <p:cNvSpPr>
            <a:spLocks noGrp="1" noChangeArrowheads="1"/>
          </p:cNvSpPr>
          <p:nvPr>
            <p:ph type="body" idx="1"/>
          </p:nvPr>
        </p:nvSpPr>
        <p:spPr>
          <a:xfrm>
            <a:off x="3851920" y="188640"/>
            <a:ext cx="4248150" cy="5688012"/>
          </a:xfrm>
          <a:prstGeom prst="wedgeRectCallout">
            <a:avLst>
              <a:gd name="adj1" fmla="val -74477"/>
              <a:gd name="adj2" fmla="val 13912"/>
            </a:avLst>
          </a:prstGeom>
          <a:solidFill>
            <a:srgbClr val="FFDCD1"/>
          </a:solidFill>
          <a:ln>
            <a:solidFill>
              <a:srgbClr val="680000"/>
            </a:solidFill>
          </a:ln>
        </p:spPr>
        <p:txBody>
          <a:bodyPr/>
          <a:lstStyle/>
          <a:p>
            <a:pPr eaLnBrk="1" hangingPunct="1">
              <a:buFont typeface="Wingdings" pitchFamily="2" charset="2"/>
              <a:buNone/>
              <a:defRPr/>
            </a:pPr>
            <a:r>
              <a:rPr lang="tr-TR" sz="3600" b="1" dirty="0" smtClean="0">
                <a:solidFill>
                  <a:srgbClr val="CC3300"/>
                </a:solidFill>
                <a:latin typeface="Comic Sans MS" pitchFamily="66" charset="0"/>
              </a:rPr>
              <a:t>  “İŞ SAĞLIĞI, </a:t>
            </a:r>
          </a:p>
          <a:p>
            <a:pPr eaLnBrk="1" hangingPunct="1">
              <a:buFont typeface="Wingdings" pitchFamily="2" charset="2"/>
              <a:buNone/>
              <a:defRPr/>
            </a:pPr>
            <a:r>
              <a:rPr lang="tr-TR" sz="3600" b="1" dirty="0" smtClean="0">
                <a:solidFill>
                  <a:srgbClr val="CC3300"/>
                </a:solidFill>
                <a:latin typeface="Comic Sans MS" pitchFamily="66" charset="0"/>
              </a:rPr>
              <a:t>   İŞİN İNSANA </a:t>
            </a:r>
          </a:p>
          <a:p>
            <a:pPr eaLnBrk="1" hangingPunct="1">
              <a:buFont typeface="Wingdings" pitchFamily="2" charset="2"/>
              <a:buNone/>
              <a:defRPr/>
            </a:pPr>
            <a:r>
              <a:rPr lang="tr-TR" sz="3600" b="1" dirty="0" smtClean="0">
                <a:solidFill>
                  <a:srgbClr val="CC3300"/>
                </a:solidFill>
                <a:latin typeface="Comic Sans MS" pitchFamily="66" charset="0"/>
              </a:rPr>
              <a:t>   İNSANIN DA </a:t>
            </a:r>
          </a:p>
          <a:p>
            <a:pPr eaLnBrk="1" hangingPunct="1">
              <a:buFont typeface="Wingdings" pitchFamily="2" charset="2"/>
              <a:buNone/>
              <a:defRPr/>
            </a:pPr>
            <a:r>
              <a:rPr lang="tr-TR" sz="3600" b="1" dirty="0" smtClean="0">
                <a:solidFill>
                  <a:srgbClr val="CC3300"/>
                </a:solidFill>
                <a:latin typeface="Comic Sans MS" pitchFamily="66" charset="0"/>
              </a:rPr>
              <a:t>  İŞİNE UYGUN </a:t>
            </a:r>
          </a:p>
          <a:p>
            <a:pPr eaLnBrk="1" hangingPunct="1">
              <a:buFont typeface="Wingdings" pitchFamily="2" charset="2"/>
              <a:buNone/>
              <a:defRPr/>
            </a:pPr>
            <a:r>
              <a:rPr lang="tr-TR" sz="3600" b="1" dirty="0" smtClean="0">
                <a:solidFill>
                  <a:srgbClr val="CC3300"/>
                </a:solidFill>
                <a:latin typeface="Comic Sans MS" pitchFamily="66" charset="0"/>
              </a:rPr>
              <a:t>         HALE </a:t>
            </a:r>
          </a:p>
          <a:p>
            <a:pPr eaLnBrk="1" hangingPunct="1">
              <a:buFont typeface="Wingdings" pitchFamily="2" charset="2"/>
              <a:buNone/>
              <a:defRPr/>
            </a:pPr>
            <a:r>
              <a:rPr lang="tr-TR" sz="3600" b="1" dirty="0" smtClean="0">
                <a:solidFill>
                  <a:srgbClr val="CC3300"/>
                </a:solidFill>
                <a:latin typeface="Comic Sans MS" pitchFamily="66" charset="0"/>
              </a:rPr>
              <a:t>GETİRİLMESİNİ </a:t>
            </a:r>
          </a:p>
          <a:p>
            <a:pPr eaLnBrk="1" hangingPunct="1">
              <a:buFont typeface="Wingdings" pitchFamily="2" charset="2"/>
              <a:buNone/>
              <a:defRPr/>
            </a:pPr>
            <a:r>
              <a:rPr lang="tr-TR" sz="3600" b="1" dirty="0" smtClean="0">
                <a:solidFill>
                  <a:srgbClr val="CC3300"/>
                </a:solidFill>
                <a:latin typeface="Comic Sans MS" pitchFamily="66" charset="0"/>
              </a:rPr>
              <a:t>    HEDEFLER”</a:t>
            </a:r>
          </a:p>
        </p:txBody>
      </p:sp>
      <p:pic>
        <p:nvPicPr>
          <p:cNvPr id="11267" name="Picture 3" descr="S68A0803"/>
          <p:cNvPicPr>
            <a:picLocks noChangeAspect="1" noChangeArrowheads="1"/>
          </p:cNvPicPr>
          <p:nvPr/>
        </p:nvPicPr>
        <p:blipFill>
          <a:blip r:embed="rId3" cstate="print"/>
          <a:srcRect/>
          <a:stretch>
            <a:fillRect/>
          </a:stretch>
        </p:blipFill>
        <p:spPr bwMode="auto">
          <a:xfrm>
            <a:off x="395288" y="3284538"/>
            <a:ext cx="2846387" cy="3406775"/>
          </a:xfrm>
          <a:prstGeom prst="rect">
            <a:avLst/>
          </a:prstGeom>
          <a:noFill/>
          <a:ln w="9525">
            <a:noFill/>
            <a:miter lim="800000"/>
            <a:headEnd/>
            <a:tailEnd/>
          </a:ln>
        </p:spPr>
      </p:pic>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323528" y="764704"/>
            <a:ext cx="7704137" cy="4524315"/>
          </a:xfrm>
          <a:prstGeom prst="rect">
            <a:avLst/>
          </a:prstGeom>
          <a:noFill/>
          <a:ln w="9525">
            <a:noFill/>
            <a:miter lim="800000"/>
            <a:headEnd/>
            <a:tailEnd/>
          </a:ln>
        </p:spPr>
        <p:txBody>
          <a:bodyPr wrap="square">
            <a:spAutoFit/>
          </a:bodyPr>
          <a:lstStyle/>
          <a:p>
            <a:endParaRPr lang="tr-TR" sz="2400" b="1" dirty="0" smtClean="0">
              <a:solidFill>
                <a:srgbClr val="FF0000"/>
              </a:solidFill>
            </a:endParaRPr>
          </a:p>
          <a:p>
            <a:r>
              <a:rPr lang="tr-TR" sz="2400" dirty="0" smtClean="0">
                <a:solidFill>
                  <a:srgbClr val="FF0000"/>
                </a:solidFill>
                <a:latin typeface="Comic Sans MS" pitchFamily="66" charset="0"/>
              </a:rPr>
              <a:t>   2) İşçilerin Rotasyonu</a:t>
            </a:r>
          </a:p>
          <a:p>
            <a:endParaRPr lang="tr-TR" sz="2400" dirty="0" smtClean="0">
              <a:latin typeface="Comic Sans MS" pitchFamily="66" charset="0"/>
            </a:endParaRPr>
          </a:p>
          <a:p>
            <a:r>
              <a:rPr lang="tr-TR" sz="2400" dirty="0" smtClean="0">
                <a:latin typeface="Comic Sans MS" pitchFamily="66" charset="0"/>
              </a:rPr>
              <a:t>     Bazı iş türlerinde, işin gereği alınan tüm önlemlere karşın yine de risk tamamen ortadan kaldırılamaz.</a:t>
            </a:r>
          </a:p>
          <a:p>
            <a:r>
              <a:rPr lang="tr-TR" sz="2400" dirty="0" smtClean="0">
                <a:latin typeface="Comic Sans MS" pitchFamily="66" charset="0"/>
              </a:rPr>
              <a:t>         </a:t>
            </a:r>
          </a:p>
          <a:p>
            <a:r>
              <a:rPr lang="tr-TR" sz="2400" dirty="0" smtClean="0">
                <a:latin typeface="Comic Sans MS" pitchFamily="66" charset="0"/>
              </a:rPr>
              <a:t>     Bu </a:t>
            </a:r>
            <a:r>
              <a:rPr lang="tr-TR" sz="2400" dirty="0">
                <a:latin typeface="Comic Sans MS" pitchFamily="66" charset="0"/>
              </a:rPr>
              <a:t>durumlarda uzmanların yapacakları değerlendirmeye bağlı olarak belirlenecek sürelerde değiştirilen ekiplerle iş sürdürülebilir.</a:t>
            </a:r>
          </a:p>
          <a:p>
            <a:endParaRPr lang="tr-TR" sz="2400" dirty="0">
              <a:latin typeface="Comic Sans MS" pitchFamily="66" charset="0"/>
            </a:endParaRPr>
          </a:p>
          <a:p>
            <a:r>
              <a:rPr lang="tr-TR" sz="2400" dirty="0" smtClean="0">
                <a:latin typeface="Comic Sans MS" pitchFamily="66" charset="0"/>
              </a:rPr>
              <a:t>     Kişiler </a:t>
            </a:r>
            <a:r>
              <a:rPr lang="tr-TR" sz="2400" dirty="0">
                <a:latin typeface="Comic Sans MS" pitchFamily="66" charset="0"/>
              </a:rPr>
              <a:t>üzerindeki </a:t>
            </a:r>
            <a:r>
              <a:rPr lang="tr-TR" sz="2400" dirty="0" err="1">
                <a:latin typeface="Comic Sans MS" pitchFamily="66" charset="0"/>
              </a:rPr>
              <a:t>maruziyet</a:t>
            </a:r>
            <a:r>
              <a:rPr lang="tr-TR" sz="2400" dirty="0">
                <a:latin typeface="Comic Sans MS" pitchFamily="66" charset="0"/>
              </a:rPr>
              <a:t> süresi kısaltılmış olur.</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57200" y="764704"/>
            <a:ext cx="7467600" cy="5709248"/>
          </a:xfrm>
        </p:spPr>
        <p:txBody>
          <a:bodyPr/>
          <a:lstStyle/>
          <a:p>
            <a:pPr eaLnBrk="1" hangingPunct="1">
              <a:lnSpc>
                <a:spcPct val="180000"/>
              </a:lnSpc>
              <a:buFontTx/>
              <a:buNone/>
            </a:pPr>
            <a:r>
              <a:rPr lang="tr-TR" dirty="0" smtClean="0">
                <a:solidFill>
                  <a:srgbClr val="FF0000"/>
                </a:solidFill>
                <a:latin typeface="Comic Sans MS" pitchFamily="66" charset="0"/>
              </a:rPr>
              <a:t>3) Kişisel Koruyucular</a:t>
            </a:r>
          </a:p>
          <a:p>
            <a:pPr eaLnBrk="1" hangingPunct="1">
              <a:lnSpc>
                <a:spcPct val="150000"/>
              </a:lnSpc>
              <a:buFontTx/>
              <a:buNone/>
            </a:pPr>
            <a:r>
              <a:rPr lang="tr-TR" dirty="0" smtClean="0">
                <a:latin typeface="Comic Sans MS" pitchFamily="66" charset="0"/>
              </a:rPr>
              <a:t>     Gözlük, maske, eldiven, baret, çelik burunlu ayakkabı vb. kişisel koruyucular en son başvurulacak, fakat gerektiğinde kesinlikle kullanılması zorunlu araçlardır.</a:t>
            </a:r>
          </a:p>
          <a:p>
            <a:pPr eaLnBrk="1" hangingPunct="1"/>
            <a:endParaRPr lang="tr-TR" dirty="0" smtClean="0"/>
          </a:p>
        </p:txBody>
      </p:sp>
      <p:pic>
        <p:nvPicPr>
          <p:cNvPr id="151556" name="Picture 4" descr="j0297777"/>
          <p:cNvPicPr>
            <a:picLocks noChangeAspect="1" noChangeArrowheads="1"/>
          </p:cNvPicPr>
          <p:nvPr/>
        </p:nvPicPr>
        <p:blipFill>
          <a:blip r:embed="rId3" cstate="print"/>
          <a:srcRect/>
          <a:stretch>
            <a:fillRect/>
          </a:stretch>
        </p:blipFill>
        <p:spPr bwMode="auto">
          <a:xfrm>
            <a:off x="684213" y="4508500"/>
            <a:ext cx="2015579" cy="1927225"/>
          </a:xfrm>
          <a:prstGeom prst="rect">
            <a:avLst/>
          </a:prstGeom>
          <a:noFill/>
          <a:ln w="9525">
            <a:noFill/>
            <a:miter lim="800000"/>
            <a:headEnd/>
            <a:tailEnd/>
          </a:ln>
        </p:spPr>
      </p:pic>
      <p:pic>
        <p:nvPicPr>
          <p:cNvPr id="151557" name="Picture 5" descr="hardhat"/>
          <p:cNvPicPr>
            <a:picLocks noChangeAspect="1" noChangeArrowheads="1"/>
          </p:cNvPicPr>
          <p:nvPr/>
        </p:nvPicPr>
        <p:blipFill>
          <a:blip r:embed="rId4" cstate="print"/>
          <a:srcRect/>
          <a:stretch>
            <a:fillRect/>
          </a:stretch>
        </p:blipFill>
        <p:spPr bwMode="auto">
          <a:xfrm>
            <a:off x="3707904" y="4797152"/>
            <a:ext cx="1763712" cy="1512888"/>
          </a:xfrm>
          <a:prstGeom prst="rect">
            <a:avLst/>
          </a:prstGeom>
          <a:noFill/>
          <a:ln w="9525">
            <a:noFill/>
            <a:miter lim="800000"/>
            <a:headEnd/>
            <a:tailEnd/>
          </a:ln>
        </p:spPr>
      </p:pic>
      <p:pic>
        <p:nvPicPr>
          <p:cNvPr id="151558" name="Picture 6"/>
          <p:cNvPicPr>
            <a:picLocks noChangeAspect="1" noChangeArrowheads="1"/>
          </p:cNvPicPr>
          <p:nvPr/>
        </p:nvPicPr>
        <p:blipFill>
          <a:blip r:embed="rId5" cstate="print"/>
          <a:srcRect/>
          <a:stretch>
            <a:fillRect/>
          </a:stretch>
        </p:blipFill>
        <p:spPr bwMode="auto">
          <a:xfrm>
            <a:off x="5796136" y="4653136"/>
            <a:ext cx="1873250" cy="1501775"/>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3 Dikdörtgen"/>
          <p:cNvSpPr>
            <a:spLocks noChangeArrowheads="1"/>
          </p:cNvSpPr>
          <p:nvPr/>
        </p:nvSpPr>
        <p:spPr bwMode="auto">
          <a:xfrm>
            <a:off x="214313" y="1916113"/>
            <a:ext cx="8715375" cy="3416320"/>
          </a:xfrm>
          <a:prstGeom prst="rect">
            <a:avLst/>
          </a:prstGeom>
          <a:noFill/>
          <a:ln w="9525">
            <a:noFill/>
            <a:miter lim="800000"/>
            <a:headEnd/>
            <a:tailEnd/>
          </a:ln>
        </p:spPr>
        <p:txBody>
          <a:bodyPr>
            <a:spAutoFit/>
          </a:bodyPr>
          <a:lstStyle/>
          <a:p>
            <a:pPr algn="just">
              <a:lnSpc>
                <a:spcPct val="150000"/>
              </a:lnSpc>
              <a:buClr>
                <a:schemeClr val="accent1"/>
              </a:buClr>
              <a:buFont typeface="Wingdings" pitchFamily="2" charset="2"/>
              <a:buChar char="v"/>
            </a:pPr>
            <a:r>
              <a:rPr lang="tr-TR" sz="2400" dirty="0">
                <a:latin typeface="Comic Sans MS" pitchFamily="66" charset="0"/>
              </a:rPr>
              <a:t>Yaşanılan veya çalışılan ortamın sıcaklık, nem, aydınlatma, gürültü, titreşim, basınç vb. gibi fiziksel özellikleri bireyin sağlığını önemli ölçüde etkiler. </a:t>
            </a:r>
          </a:p>
          <a:p>
            <a:pPr algn="just">
              <a:lnSpc>
                <a:spcPct val="150000"/>
              </a:lnSpc>
            </a:pPr>
            <a:endParaRPr lang="tr-TR" sz="2400" dirty="0">
              <a:latin typeface="Comic Sans MS" pitchFamily="66" charset="0"/>
            </a:endParaRPr>
          </a:p>
          <a:p>
            <a:pPr algn="just">
              <a:lnSpc>
                <a:spcPct val="150000"/>
              </a:lnSpc>
              <a:buClr>
                <a:schemeClr val="accent1"/>
              </a:buClr>
              <a:buFont typeface="Wingdings" pitchFamily="2" charset="2"/>
              <a:buChar char="v"/>
            </a:pPr>
            <a:r>
              <a:rPr lang="tr-TR" sz="2400" dirty="0">
                <a:latin typeface="Comic Sans MS" pitchFamily="66" charset="0"/>
              </a:rPr>
              <a:t>İşçiler, özellikle ağır ve tehlikeli işlerde çalışanlar bu yönden büyük risk altındadır. </a:t>
            </a:r>
          </a:p>
        </p:txBody>
      </p:sp>
      <p:sp>
        <p:nvSpPr>
          <p:cNvPr id="155651" name="Rectangle 2"/>
          <p:cNvSpPr>
            <a:spLocks noChangeArrowheads="1"/>
          </p:cNvSpPr>
          <p:nvPr/>
        </p:nvSpPr>
        <p:spPr bwMode="auto">
          <a:xfrm>
            <a:off x="539552" y="332656"/>
            <a:ext cx="7772400" cy="1143000"/>
          </a:xfrm>
          <a:prstGeom prst="rect">
            <a:avLst/>
          </a:prstGeom>
          <a:noFill/>
          <a:ln w="9525">
            <a:noFill/>
            <a:miter lim="800000"/>
            <a:headEnd/>
            <a:tailEnd/>
          </a:ln>
        </p:spPr>
        <p:txBody>
          <a:bodyPr lIns="92075" tIns="46038" rIns="92075" bIns="46038" anchor="ctr"/>
          <a:lstStyle/>
          <a:p>
            <a:r>
              <a:rPr lang="tr-TR" sz="3200" dirty="0" smtClean="0">
                <a:solidFill>
                  <a:schemeClr val="accent2"/>
                </a:solidFill>
                <a:latin typeface="Comic Sans MS" pitchFamily="66" charset="0"/>
              </a:rPr>
              <a:t>2</a:t>
            </a:r>
            <a:r>
              <a:rPr lang="tr-TR" sz="3200" dirty="0">
                <a:solidFill>
                  <a:schemeClr val="accent2"/>
                </a:solidFill>
                <a:latin typeface="Comic Sans MS" pitchFamily="66" charset="0"/>
              </a:rPr>
              <a:t>.  FİZİKSEL RİSKLER</a:t>
            </a: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650">
                                            <p:txEl>
                                              <p:pRg st="2" end="2"/>
                                            </p:txEl>
                                          </p:spTgt>
                                        </p:tgtEl>
                                        <p:attrNameLst>
                                          <p:attrName>style.visibility</p:attrName>
                                        </p:attrNameLst>
                                      </p:cBhvr>
                                      <p:to>
                                        <p:strVal val="visible"/>
                                      </p:to>
                                    </p:set>
                                    <p:anim calcmode="lin" valueType="num">
                                      <p:cBhvr additive="base">
                                        <p:cTn id="11"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56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Oval 2"/>
          <p:cNvSpPr>
            <a:spLocks noChangeArrowheads="1"/>
          </p:cNvSpPr>
          <p:nvPr/>
        </p:nvSpPr>
        <p:spPr bwMode="auto">
          <a:xfrm>
            <a:off x="2339752" y="2564904"/>
            <a:ext cx="3744417" cy="1729730"/>
          </a:xfrm>
          <a:prstGeom prst="ellipse">
            <a:avLst/>
          </a:prstGeom>
          <a:solidFill>
            <a:srgbClr val="FFFF99"/>
          </a:solidFill>
          <a:ln w="9525">
            <a:solidFill>
              <a:schemeClr val="tx1"/>
            </a:solidFill>
            <a:round/>
            <a:headEnd/>
            <a:tailEnd/>
          </a:ln>
        </p:spPr>
        <p:txBody>
          <a:bodyPr wrap="none" anchor="ctr"/>
          <a:lstStyle/>
          <a:p>
            <a:pPr algn="ctr"/>
            <a:r>
              <a:rPr lang="tr-TR" sz="3600" baseline="4000" dirty="0">
                <a:solidFill>
                  <a:srgbClr val="FF0000"/>
                </a:solidFill>
                <a:latin typeface="Comic Sans MS" pitchFamily="66" charset="0"/>
              </a:rPr>
              <a:t>FİZİKSEL</a:t>
            </a:r>
          </a:p>
          <a:p>
            <a:pPr algn="ctr"/>
            <a:r>
              <a:rPr lang="tr-TR" sz="3600" baseline="4000" dirty="0">
                <a:solidFill>
                  <a:srgbClr val="FF0000"/>
                </a:solidFill>
                <a:latin typeface="Comic Sans MS" pitchFamily="66" charset="0"/>
              </a:rPr>
              <a:t> ETKENLER</a:t>
            </a:r>
          </a:p>
        </p:txBody>
      </p:sp>
      <p:sp>
        <p:nvSpPr>
          <p:cNvPr id="156675" name="Oval 3"/>
          <p:cNvSpPr>
            <a:spLocks noChangeArrowheads="1"/>
          </p:cNvSpPr>
          <p:nvPr/>
        </p:nvSpPr>
        <p:spPr bwMode="auto">
          <a:xfrm rot="-5400000">
            <a:off x="3150394" y="4931569"/>
            <a:ext cx="2339975" cy="1512887"/>
          </a:xfrm>
          <a:prstGeom prst="ellipse">
            <a:avLst/>
          </a:prstGeom>
          <a:solidFill>
            <a:schemeClr val="accent1"/>
          </a:solidFill>
          <a:ln w="9525">
            <a:solidFill>
              <a:schemeClr val="tx1"/>
            </a:solidFill>
            <a:round/>
            <a:headEnd/>
            <a:tailEnd/>
          </a:ln>
        </p:spPr>
        <p:txBody>
          <a:bodyPr wrap="none" anchor="ctr"/>
          <a:lstStyle/>
          <a:p>
            <a:pPr algn="ctr"/>
            <a:r>
              <a:rPr lang="tr-TR" sz="2400" baseline="4000">
                <a:latin typeface="Comic Sans MS" pitchFamily="66" charset="0"/>
              </a:rPr>
              <a:t>BASINÇ</a:t>
            </a:r>
          </a:p>
        </p:txBody>
      </p:sp>
      <p:sp>
        <p:nvSpPr>
          <p:cNvPr id="156676" name="Oval 4"/>
          <p:cNvSpPr>
            <a:spLocks noChangeArrowheads="1"/>
          </p:cNvSpPr>
          <p:nvPr/>
        </p:nvSpPr>
        <p:spPr bwMode="auto">
          <a:xfrm rot="1989928">
            <a:off x="0" y="836613"/>
            <a:ext cx="2811463" cy="1344612"/>
          </a:xfrm>
          <a:prstGeom prst="ellipse">
            <a:avLst/>
          </a:prstGeom>
          <a:solidFill>
            <a:srgbClr val="8DD1FF"/>
          </a:solidFill>
          <a:ln w="9525">
            <a:solidFill>
              <a:schemeClr val="tx1"/>
            </a:solidFill>
            <a:round/>
            <a:headEnd/>
            <a:tailEnd/>
          </a:ln>
        </p:spPr>
        <p:txBody>
          <a:bodyPr wrap="none" anchor="ctr"/>
          <a:lstStyle/>
          <a:p>
            <a:pPr algn="ctr"/>
            <a:r>
              <a:rPr lang="tr-TR" sz="2400" b="1" baseline="4000">
                <a:solidFill>
                  <a:schemeClr val="bg2"/>
                </a:solidFill>
                <a:latin typeface="Comic Sans MS" pitchFamily="66" charset="0"/>
              </a:rPr>
              <a:t>GÜRÜLTÜ</a:t>
            </a:r>
          </a:p>
          <a:p>
            <a:pPr algn="ctr"/>
            <a:endParaRPr lang="tr-TR" sz="2400" i="1" baseline="4000">
              <a:solidFill>
                <a:srgbClr val="FFFF99"/>
              </a:solidFill>
              <a:latin typeface="Comic Sans MS" pitchFamily="66" charset="0"/>
            </a:endParaRPr>
          </a:p>
        </p:txBody>
      </p:sp>
      <p:sp>
        <p:nvSpPr>
          <p:cNvPr id="156677" name="Oval 5"/>
          <p:cNvSpPr>
            <a:spLocks noChangeArrowheads="1"/>
          </p:cNvSpPr>
          <p:nvPr/>
        </p:nvSpPr>
        <p:spPr bwMode="auto">
          <a:xfrm rot="-2555526">
            <a:off x="0" y="4581525"/>
            <a:ext cx="3097213" cy="1203325"/>
          </a:xfrm>
          <a:prstGeom prst="ellipse">
            <a:avLst/>
          </a:prstGeom>
          <a:solidFill>
            <a:schemeClr val="hlink"/>
          </a:solidFill>
          <a:ln w="9525">
            <a:solidFill>
              <a:schemeClr val="tx1"/>
            </a:solidFill>
            <a:round/>
            <a:headEnd/>
            <a:tailEnd/>
          </a:ln>
        </p:spPr>
        <p:txBody>
          <a:bodyPr wrap="none" anchor="ctr"/>
          <a:lstStyle/>
          <a:p>
            <a:pPr algn="ctr"/>
            <a:r>
              <a:rPr lang="tr-TR" sz="2400" i="1" baseline="4000">
                <a:latin typeface="Comic Sans MS" pitchFamily="66" charset="0"/>
              </a:rPr>
              <a:t>TİTREŞİM</a:t>
            </a:r>
          </a:p>
        </p:txBody>
      </p:sp>
      <p:sp>
        <p:nvSpPr>
          <p:cNvPr id="156678" name="Oval 6"/>
          <p:cNvSpPr>
            <a:spLocks noChangeArrowheads="1"/>
          </p:cNvSpPr>
          <p:nvPr/>
        </p:nvSpPr>
        <p:spPr bwMode="auto">
          <a:xfrm rot="-2055841">
            <a:off x="5676961" y="1071473"/>
            <a:ext cx="3112786" cy="1303565"/>
          </a:xfrm>
          <a:prstGeom prst="ellipse">
            <a:avLst/>
          </a:prstGeom>
          <a:solidFill>
            <a:srgbClr val="CC6600"/>
          </a:solidFill>
          <a:ln w="9525">
            <a:solidFill>
              <a:schemeClr val="tx1"/>
            </a:solidFill>
            <a:round/>
            <a:headEnd/>
            <a:tailEnd/>
          </a:ln>
        </p:spPr>
        <p:txBody>
          <a:bodyPr wrap="none" anchor="ctr"/>
          <a:lstStyle/>
          <a:p>
            <a:pPr algn="ctr"/>
            <a:r>
              <a:rPr lang="tr-TR" sz="2400" b="1" baseline="4000" dirty="0">
                <a:solidFill>
                  <a:schemeClr val="bg1"/>
                </a:solidFill>
                <a:latin typeface="Comic Sans MS" pitchFamily="66" charset="0"/>
              </a:rPr>
              <a:t>TERMAL KONFOR</a:t>
            </a:r>
          </a:p>
        </p:txBody>
      </p:sp>
      <p:sp>
        <p:nvSpPr>
          <p:cNvPr id="156679" name="Oval 7"/>
          <p:cNvSpPr>
            <a:spLocks noChangeArrowheads="1"/>
          </p:cNvSpPr>
          <p:nvPr/>
        </p:nvSpPr>
        <p:spPr bwMode="auto">
          <a:xfrm rot="2049046">
            <a:off x="5724525" y="4365625"/>
            <a:ext cx="3025775" cy="1201738"/>
          </a:xfrm>
          <a:prstGeom prst="ellipse">
            <a:avLst/>
          </a:prstGeom>
          <a:solidFill>
            <a:srgbClr val="66FFCC"/>
          </a:solidFill>
          <a:ln w="9525">
            <a:solidFill>
              <a:schemeClr val="tx1"/>
            </a:solidFill>
            <a:round/>
            <a:headEnd/>
            <a:tailEnd/>
          </a:ln>
        </p:spPr>
        <p:txBody>
          <a:bodyPr wrap="none" anchor="ctr"/>
          <a:lstStyle/>
          <a:p>
            <a:pPr algn="ctr"/>
            <a:r>
              <a:rPr lang="tr-TR" sz="2400" b="1" baseline="4000">
                <a:latin typeface="Comic Sans MS" pitchFamily="66" charset="0"/>
              </a:rPr>
              <a:t>RADYASYON</a:t>
            </a:r>
          </a:p>
        </p:txBody>
      </p:sp>
      <p:sp>
        <p:nvSpPr>
          <p:cNvPr id="156680" name="Oval 8"/>
          <p:cNvSpPr>
            <a:spLocks noChangeArrowheads="1"/>
          </p:cNvSpPr>
          <p:nvPr/>
        </p:nvSpPr>
        <p:spPr bwMode="auto">
          <a:xfrm rot="-5400000">
            <a:off x="3037881" y="453999"/>
            <a:ext cx="2420887" cy="1512888"/>
          </a:xfrm>
          <a:prstGeom prst="ellipse">
            <a:avLst/>
          </a:prstGeom>
          <a:solidFill>
            <a:schemeClr val="accent1"/>
          </a:solidFill>
          <a:ln w="9525">
            <a:solidFill>
              <a:schemeClr val="tx1"/>
            </a:solidFill>
            <a:round/>
            <a:headEnd/>
            <a:tailEnd/>
          </a:ln>
        </p:spPr>
        <p:txBody>
          <a:bodyPr wrap="none" anchor="ctr"/>
          <a:lstStyle/>
          <a:p>
            <a:pPr algn="ctr"/>
            <a:r>
              <a:rPr lang="tr-TR" sz="2400" baseline="4000" dirty="0">
                <a:latin typeface="Comic Sans MS" pitchFamily="66" charset="0"/>
              </a:rPr>
              <a:t>AYDINLATMA</a:t>
            </a:r>
          </a:p>
        </p:txBody>
      </p:sp>
      <p:sp>
        <p:nvSpPr>
          <p:cNvPr id="13" name="12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lIns="92075" tIns="46038" rIns="92075" bIns="46038"/>
          <a:lstStyle/>
          <a:p>
            <a:pPr eaLnBrk="1" hangingPunct="1"/>
            <a:r>
              <a:rPr lang="tr-TR" dirty="0" smtClean="0">
                <a:solidFill>
                  <a:srgbClr val="FF3300"/>
                </a:solidFill>
                <a:latin typeface="Comic Sans MS" pitchFamily="66" charset="0"/>
              </a:rPr>
              <a:t>              </a:t>
            </a:r>
            <a:r>
              <a:rPr lang="tr-TR" dirty="0" smtClean="0">
                <a:solidFill>
                  <a:schemeClr val="accent2"/>
                </a:solidFill>
                <a:latin typeface="Comic Sans MS" pitchFamily="66" charset="0"/>
              </a:rPr>
              <a:t>2.1.GÜRÜLTÜ</a:t>
            </a:r>
          </a:p>
        </p:txBody>
      </p:sp>
      <p:pic>
        <p:nvPicPr>
          <p:cNvPr id="157699"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pic>
        <p:nvPicPr>
          <p:cNvPr id="157700" name="Picture 3"/>
          <p:cNvPicPr>
            <a:picLocks noChangeAspect="1" noChangeArrowheads="1"/>
          </p:cNvPicPr>
          <p:nvPr/>
        </p:nvPicPr>
        <p:blipFill>
          <a:blip r:embed="rId4" cstate="print"/>
          <a:srcRect/>
          <a:stretch>
            <a:fillRect/>
          </a:stretch>
        </p:blipFill>
        <p:spPr bwMode="auto">
          <a:xfrm>
            <a:off x="3214688" y="1857375"/>
            <a:ext cx="2736850" cy="2701925"/>
          </a:xfrm>
          <a:prstGeom prst="rect">
            <a:avLst/>
          </a:prstGeom>
          <a:noFill/>
          <a:ln w="9525">
            <a:noFill/>
            <a:miter lim="800000"/>
            <a:headEnd/>
            <a:tailEnd/>
          </a:ln>
        </p:spPr>
      </p:pic>
      <p:sp>
        <p:nvSpPr>
          <p:cNvPr id="157701" name="Rectangle 2"/>
          <p:cNvSpPr>
            <a:spLocks noChangeArrowheads="1"/>
          </p:cNvSpPr>
          <p:nvPr/>
        </p:nvSpPr>
        <p:spPr bwMode="auto">
          <a:xfrm>
            <a:off x="2286000" y="4929188"/>
            <a:ext cx="4968875" cy="714375"/>
          </a:xfrm>
          <a:prstGeom prst="rect">
            <a:avLst/>
          </a:prstGeom>
          <a:noFill/>
          <a:ln w="9525">
            <a:noFill/>
            <a:miter lim="800000"/>
            <a:headEnd/>
            <a:tailEnd/>
          </a:ln>
        </p:spPr>
        <p:txBody>
          <a:bodyPr/>
          <a:lstStyle/>
          <a:p>
            <a:pPr marL="342900" indent="-342900" algn="ctr">
              <a:lnSpc>
                <a:spcPct val="80000"/>
              </a:lnSpc>
              <a:spcBef>
                <a:spcPct val="20000"/>
              </a:spcBef>
              <a:buClr>
                <a:schemeClr val="folHlink"/>
              </a:buClr>
              <a:buSzPct val="90000"/>
              <a:buFont typeface="Wingdings" pitchFamily="2" charset="2"/>
              <a:buNone/>
            </a:pPr>
            <a:r>
              <a:rPr lang="tr-TR" sz="3600">
                <a:solidFill>
                  <a:srgbClr val="FF0000"/>
                </a:solidFill>
                <a:latin typeface="Comic Sans MS" pitchFamily="66" charset="0"/>
              </a:rPr>
              <a:t>G Ü R Ü L T Ü</a:t>
            </a:r>
          </a:p>
          <a:p>
            <a:pPr marL="342900" indent="-342900">
              <a:lnSpc>
                <a:spcPct val="80000"/>
              </a:lnSpc>
              <a:spcBef>
                <a:spcPct val="20000"/>
              </a:spcBef>
              <a:buClr>
                <a:schemeClr val="folHlink"/>
              </a:buClr>
              <a:buSzPct val="90000"/>
              <a:buFont typeface="Wingdings" pitchFamily="2" charset="2"/>
              <a:buNone/>
            </a:pPr>
            <a:r>
              <a:rPr lang="tr-TR" sz="3600">
                <a:latin typeface="Comic Sans MS" pitchFamily="66" charset="0"/>
              </a:rPr>
              <a:t>			</a:t>
            </a:r>
            <a:endParaRPr lang="tr-TR" sz="3600">
              <a:solidFill>
                <a:srgbClr val="99FF33"/>
              </a:solidFill>
              <a:latin typeface="Comic Sans MS" pitchFamily="66" charset="0"/>
            </a:endParaRP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Text Box 2"/>
          <p:cNvSpPr txBox="1">
            <a:spLocks noChangeArrowheads="1"/>
          </p:cNvSpPr>
          <p:nvPr/>
        </p:nvSpPr>
        <p:spPr bwMode="auto">
          <a:xfrm>
            <a:off x="142875" y="139700"/>
            <a:ext cx="4717157" cy="4708981"/>
          </a:xfrm>
          <a:prstGeom prst="rect">
            <a:avLst/>
          </a:prstGeom>
          <a:solidFill>
            <a:schemeClr val="bg1"/>
          </a:solidFill>
          <a:ln w="9525">
            <a:noFill/>
            <a:miter lim="800000"/>
            <a:headEnd/>
            <a:tailEnd/>
          </a:ln>
          <a:effectLst/>
        </p:spPr>
        <p:txBody>
          <a:bodyPr wrap="square">
            <a:spAutoFit/>
          </a:bodyPr>
          <a:lstStyle/>
          <a:p>
            <a:pPr algn="just" eaLnBrk="0" hangingPunct="0">
              <a:tabLst>
                <a:tab pos="196850" algn="l"/>
              </a:tabLst>
              <a:defRPr/>
            </a:pPr>
            <a:r>
              <a:rPr lang="tr-TR" sz="2400" dirty="0" smtClean="0">
                <a:solidFill>
                  <a:schemeClr val="accent2"/>
                </a:solidFill>
                <a:latin typeface="Comic Sans MS" pitchFamily="66" charset="0"/>
              </a:rPr>
              <a:t>Ses</a:t>
            </a:r>
            <a:r>
              <a:rPr lang="tr-TR" sz="2400" dirty="0">
                <a:solidFill>
                  <a:schemeClr val="accent2"/>
                </a:solidFill>
                <a:latin typeface="Comic Sans MS" pitchFamily="66" charset="0"/>
              </a:rPr>
              <a:t>;</a:t>
            </a:r>
          </a:p>
          <a:p>
            <a:pPr algn="just" eaLnBrk="0" hangingPunct="0">
              <a:tabLst>
                <a:tab pos="196850" algn="l"/>
              </a:tabLst>
              <a:defRPr/>
            </a:pPr>
            <a:endParaRPr lang="tr-TR" sz="2400" dirty="0">
              <a:latin typeface="Comic Sans MS" pitchFamily="66" charset="0"/>
            </a:endParaRPr>
          </a:p>
          <a:p>
            <a:pPr algn="just" eaLnBrk="0" hangingPunct="0">
              <a:lnSpc>
                <a:spcPct val="150000"/>
              </a:lnSpc>
              <a:tabLst>
                <a:tab pos="196850" algn="l"/>
              </a:tabLst>
              <a:defRPr/>
            </a:pPr>
            <a:r>
              <a:rPr lang="tr-TR" sz="2400" dirty="0">
                <a:latin typeface="Comic Sans MS" pitchFamily="66" charset="0"/>
              </a:rPr>
              <a:t>	</a:t>
            </a:r>
            <a:r>
              <a:rPr lang="tr-TR" sz="2400" dirty="0" smtClean="0">
                <a:latin typeface="Comic Sans MS" pitchFamily="66" charset="0"/>
              </a:rPr>
              <a:t>Hava </a:t>
            </a:r>
            <a:r>
              <a:rPr lang="tr-TR" sz="2400" dirty="0">
                <a:latin typeface="Comic Sans MS" pitchFamily="66" charset="0"/>
              </a:rPr>
              <a:t>basıncındaki </a:t>
            </a:r>
          </a:p>
          <a:p>
            <a:pPr algn="just" eaLnBrk="0" hangingPunct="0">
              <a:lnSpc>
                <a:spcPct val="150000"/>
              </a:lnSpc>
              <a:tabLst>
                <a:tab pos="196850" algn="l"/>
              </a:tabLst>
              <a:defRPr/>
            </a:pPr>
            <a:r>
              <a:rPr lang="tr-TR" sz="2400" dirty="0">
                <a:latin typeface="Comic Sans MS" pitchFamily="66" charset="0"/>
              </a:rPr>
              <a:t>dalgalanmaların kulaktaki </a:t>
            </a:r>
          </a:p>
          <a:p>
            <a:pPr algn="just" eaLnBrk="0" hangingPunct="0">
              <a:lnSpc>
                <a:spcPct val="150000"/>
              </a:lnSpc>
              <a:tabLst>
                <a:tab pos="196850" algn="l"/>
              </a:tabLst>
              <a:defRPr/>
            </a:pPr>
            <a:r>
              <a:rPr lang="tr-TR" sz="2400" dirty="0">
                <a:latin typeface="Comic Sans MS" pitchFamily="66" charset="0"/>
              </a:rPr>
              <a:t>etkisinden  ileri gelen  </a:t>
            </a:r>
          </a:p>
          <a:p>
            <a:pPr algn="just" eaLnBrk="0" hangingPunct="0">
              <a:lnSpc>
                <a:spcPct val="150000"/>
              </a:lnSpc>
              <a:tabLst>
                <a:tab pos="196850" algn="l"/>
              </a:tabLst>
              <a:defRPr/>
            </a:pPr>
            <a:r>
              <a:rPr lang="tr-TR" sz="2400" dirty="0">
                <a:latin typeface="Comic Sans MS" pitchFamily="66" charset="0"/>
              </a:rPr>
              <a:t>fiziksel  bir  duygu </a:t>
            </a:r>
          </a:p>
          <a:p>
            <a:pPr algn="just" eaLnBrk="0" hangingPunct="0">
              <a:lnSpc>
                <a:spcPct val="150000"/>
              </a:lnSpc>
              <a:tabLst>
                <a:tab pos="196850" algn="l"/>
              </a:tabLst>
              <a:defRPr/>
            </a:pPr>
            <a:r>
              <a:rPr lang="tr-TR" sz="2400" dirty="0" err="1" smtClean="0">
                <a:latin typeface="Comic Sans MS" pitchFamily="66" charset="0"/>
              </a:rPr>
              <a:t>olarakta</a:t>
            </a:r>
            <a:r>
              <a:rPr lang="tr-TR" sz="2400" dirty="0" smtClean="0">
                <a:latin typeface="Comic Sans MS" pitchFamily="66" charset="0"/>
              </a:rPr>
              <a:t> </a:t>
            </a:r>
            <a:r>
              <a:rPr lang="tr-TR" sz="2400" dirty="0">
                <a:latin typeface="Comic Sans MS" pitchFamily="66" charset="0"/>
              </a:rPr>
              <a:t>tanımlanabilir.</a:t>
            </a:r>
          </a:p>
          <a:p>
            <a:pPr algn="just" eaLnBrk="0" hangingPunct="0">
              <a:tabLst>
                <a:tab pos="196850" algn="l"/>
              </a:tabLst>
              <a:defRPr/>
            </a:pPr>
            <a:endParaRPr lang="tr-TR" sz="2400" b="1" dirty="0">
              <a:latin typeface="Comic Sans MS" pitchFamily="66" charset="0"/>
            </a:endParaRPr>
          </a:p>
          <a:p>
            <a:pPr algn="just" eaLnBrk="0" hangingPunct="0">
              <a:tabLst>
                <a:tab pos="196850" algn="l"/>
              </a:tabLst>
              <a:defRPr/>
            </a:pPr>
            <a:endParaRPr lang="tr-TR" sz="2400" b="1" dirty="0">
              <a:latin typeface="Comic Sans MS" pitchFamily="66" charset="0"/>
            </a:endParaRPr>
          </a:p>
          <a:p>
            <a:pPr algn="just" eaLnBrk="0" hangingPunct="0">
              <a:tabLst>
                <a:tab pos="196850" algn="l"/>
              </a:tabLst>
              <a:defRPr/>
            </a:pPr>
            <a:endParaRPr lang="tr-TR" sz="2400" dirty="0">
              <a:latin typeface="Comic Sans MS" pitchFamily="66" charset="0"/>
            </a:endParaRPr>
          </a:p>
        </p:txBody>
      </p:sp>
      <p:graphicFrame>
        <p:nvGraphicFramePr>
          <p:cNvPr id="158723" name="Object 3"/>
          <p:cNvGraphicFramePr>
            <a:graphicFrameLocks/>
          </p:cNvGraphicFramePr>
          <p:nvPr/>
        </p:nvGraphicFramePr>
        <p:xfrm>
          <a:off x="5364088" y="2708920"/>
          <a:ext cx="2447925" cy="2781300"/>
        </p:xfrm>
        <a:graphic>
          <a:graphicData uri="http://schemas.openxmlformats.org/presentationml/2006/ole">
            <mc:AlternateContent xmlns:mc="http://schemas.openxmlformats.org/markup-compatibility/2006">
              <mc:Choice xmlns:v="urn:schemas-microsoft-com:vml" Requires="v">
                <p:oleObj spid="_x0000_s96261" name="Microsoft ClipArt Gallery" r:id="rId5" imgW="1754188" imgH="2289175" progId="">
                  <p:embed/>
                </p:oleObj>
              </mc:Choice>
              <mc:Fallback>
                <p:oleObj name="Microsoft ClipArt Gallery" r:id="rId5" imgW="1754188" imgH="2289175" progId="">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708920"/>
                        <a:ext cx="24479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ustDataLst>
      <p:tags r:id="rId2"/>
    </p:custDataLst>
  </p:cSld>
  <p:clrMapOvr>
    <a:masterClrMapping/>
  </p:clrMapOvr>
  <p:transition>
    <p:wipe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tr-TR" dirty="0" smtClean="0">
                <a:solidFill>
                  <a:schemeClr val="accent2"/>
                </a:solidFill>
                <a:latin typeface="Comic Sans MS" pitchFamily="66" charset="0"/>
              </a:rPr>
              <a:t>GÜRÜLTÜ</a:t>
            </a:r>
          </a:p>
        </p:txBody>
      </p:sp>
      <p:sp>
        <p:nvSpPr>
          <p:cNvPr id="162819" name="Rectangle 3" descr="Parşömen"/>
          <p:cNvSpPr>
            <a:spLocks noGrp="1" noChangeArrowheads="1"/>
          </p:cNvSpPr>
          <p:nvPr>
            <p:ph type="body" sz="half" idx="1"/>
          </p:nvPr>
        </p:nvSpPr>
        <p:spPr>
          <a:xfrm>
            <a:off x="251520" y="1600201"/>
            <a:ext cx="5400600" cy="2692895"/>
          </a:xfrm>
          <a:blipFill dpi="0" rotWithShape="1">
            <a:blip r:embed="rId4" cstate="print"/>
            <a:srcRect/>
            <a:tile tx="0" ty="0" sx="100000" sy="100000" flip="none" algn="tl"/>
          </a:blipFill>
          <a:ln w="76200" cmpd="tri">
            <a:solidFill>
              <a:schemeClr val="tx1"/>
            </a:solidFill>
          </a:ln>
        </p:spPr>
        <p:txBody>
          <a:bodyPr>
            <a:normAutofit/>
          </a:bodyPr>
          <a:lstStyle/>
          <a:p>
            <a:pPr eaLnBrk="1" hangingPunct="1">
              <a:lnSpc>
                <a:spcPct val="150000"/>
              </a:lnSpc>
              <a:buFont typeface="Wingdings" pitchFamily="2" charset="2"/>
              <a:buNone/>
            </a:pPr>
            <a:r>
              <a:rPr lang="tr-TR" dirty="0" smtClean="0">
                <a:latin typeface="Comic Sans MS" pitchFamily="66" charset="0"/>
              </a:rPr>
              <a:t>      GÜRÜLTÜ, GENEL  OLARAK    </a:t>
            </a:r>
          </a:p>
          <a:p>
            <a:pPr eaLnBrk="1" hangingPunct="1">
              <a:lnSpc>
                <a:spcPct val="150000"/>
              </a:lnSpc>
              <a:buFont typeface="Wingdings" pitchFamily="2" charset="2"/>
              <a:buNone/>
            </a:pPr>
            <a:r>
              <a:rPr lang="tr-TR" dirty="0" smtClean="0">
                <a:latin typeface="Comic Sans MS" pitchFamily="66" charset="0"/>
              </a:rPr>
              <a:t>   İSTENMEYEN VE RAHATSIZ EDEN   SES OLARAK TANIMLANIR.</a:t>
            </a:r>
          </a:p>
        </p:txBody>
      </p:sp>
      <p:pic>
        <p:nvPicPr>
          <p:cNvPr id="162820" name="Picture 4"/>
          <p:cNvPicPr>
            <a:picLocks noChangeAspect="1" noChangeArrowheads="1"/>
          </p:cNvPicPr>
          <p:nvPr/>
        </p:nvPicPr>
        <p:blipFill>
          <a:blip r:embed="rId5" cstate="print"/>
          <a:srcRect/>
          <a:stretch>
            <a:fillRect/>
          </a:stretch>
        </p:blipFill>
        <p:spPr bwMode="auto">
          <a:xfrm>
            <a:off x="6516216" y="1628800"/>
            <a:ext cx="1617663" cy="1368152"/>
          </a:xfrm>
          <a:prstGeom prst="rect">
            <a:avLst/>
          </a:prstGeom>
          <a:noFill/>
          <a:ln w="9525">
            <a:noFill/>
            <a:miter lim="800000"/>
            <a:headEnd/>
            <a:tailEnd/>
          </a:ln>
        </p:spPr>
      </p:pic>
      <p:graphicFrame>
        <p:nvGraphicFramePr>
          <p:cNvPr id="162821" name="Object 3"/>
          <p:cNvGraphicFramePr>
            <a:graphicFrameLocks noGrp="1"/>
          </p:cNvGraphicFramePr>
          <p:nvPr>
            <p:ph sz="half" idx="2"/>
          </p:nvPr>
        </p:nvGraphicFramePr>
        <p:xfrm>
          <a:off x="6300192" y="3573016"/>
          <a:ext cx="1754187" cy="2592388"/>
        </p:xfrm>
        <a:graphic>
          <a:graphicData uri="http://schemas.openxmlformats.org/presentationml/2006/ole">
            <mc:AlternateContent xmlns:mc="http://schemas.openxmlformats.org/markup-compatibility/2006">
              <mc:Choice xmlns:v="urn:schemas-microsoft-com:vml" Requires="v">
                <p:oleObj spid="_x0000_s97285" name="Microsoft ClipArt Gallery" r:id="rId6" imgW="1754188" imgH="2289175" progId="">
                  <p:embed/>
                </p:oleObj>
              </mc:Choice>
              <mc:Fallback>
                <p:oleObj name="Microsoft ClipArt Gallery" r:id="rId6" imgW="1754188" imgH="2289175" progId="">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573016"/>
                        <a:ext cx="17541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Metin kutusu"/>
          <p:cNvSpPr txBox="1"/>
          <p:nvPr/>
        </p:nvSpPr>
        <p:spPr>
          <a:xfrm>
            <a:off x="251520" y="4581128"/>
            <a:ext cx="5544616" cy="1693092"/>
          </a:xfrm>
          <a:prstGeom prst="rect">
            <a:avLst/>
          </a:prstGeom>
          <a:noFill/>
        </p:spPr>
        <p:txBody>
          <a:bodyPr wrap="square" rtlCol="0">
            <a:spAutoFit/>
          </a:bodyPr>
          <a:lstStyle/>
          <a:p>
            <a:pPr>
              <a:lnSpc>
                <a:spcPct val="150000"/>
              </a:lnSpc>
            </a:pPr>
            <a:r>
              <a:rPr lang="tr-TR" sz="2400" dirty="0" smtClean="0">
                <a:latin typeface="Comic Sans MS" pitchFamily="66" charset="0"/>
              </a:rPr>
              <a:t>Yüksek düzeyde ve sürekli olan gürültüler işitme kaybına neden olmaktadır.</a:t>
            </a:r>
            <a:endParaRPr lang="tr-TR" sz="2400" dirty="0">
              <a:latin typeface="Comic Sans MS" pitchFamily="66" charset="0"/>
            </a:endParaRPr>
          </a:p>
        </p:txBody>
      </p:sp>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spd="med">
    <p:wipe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285750" y="980728"/>
            <a:ext cx="8572500" cy="5234335"/>
          </a:xfrm>
        </p:spPr>
        <p:txBody>
          <a:bodyPr>
            <a:noAutofit/>
          </a:bodyPr>
          <a:lstStyle/>
          <a:p>
            <a:pPr eaLnBrk="1" hangingPunct="1">
              <a:lnSpc>
                <a:spcPct val="80000"/>
              </a:lnSpc>
              <a:buFont typeface="Wingdings" pitchFamily="2" charset="2"/>
              <a:buNone/>
              <a:defRPr/>
            </a:pPr>
            <a:endParaRPr lang="tr-TR" dirty="0" smtClean="0">
              <a:latin typeface="Comic Sans MS" pitchFamily="66" charset="0"/>
            </a:endParaRPr>
          </a:p>
          <a:p>
            <a:pPr eaLnBrk="1" hangingPunct="1">
              <a:lnSpc>
                <a:spcPct val="150000"/>
              </a:lnSpc>
              <a:buFont typeface="Wingdings" pitchFamily="2" charset="2"/>
              <a:buChar char="v"/>
              <a:defRPr/>
            </a:pPr>
            <a:r>
              <a:rPr lang="tr-TR" b="1" dirty="0" smtClean="0">
                <a:solidFill>
                  <a:srgbClr val="FF0000"/>
                </a:solidFill>
                <a:latin typeface="Comic Sans MS" pitchFamily="66" charset="0"/>
              </a:rPr>
              <a:t>GÜRÜLTÜLÜ  ORTAMLARDA  KALAN  VEYA  YAŞAYAN  İNSANLARDA </a:t>
            </a:r>
          </a:p>
          <a:p>
            <a:pPr eaLnBrk="1" hangingPunct="1">
              <a:lnSpc>
                <a:spcPct val="150000"/>
              </a:lnSpc>
              <a:buClr>
                <a:schemeClr val="tx1"/>
              </a:buClr>
              <a:buFont typeface="Wingdings" pitchFamily="2" charset="2"/>
              <a:buChar char="ü"/>
              <a:defRPr/>
            </a:pPr>
            <a:r>
              <a:rPr lang="tr-TR" dirty="0" smtClean="0">
                <a:latin typeface="Comic Sans MS" pitchFamily="66" charset="0"/>
              </a:rPr>
              <a:t>Konsantrasyon, dikkat  ve  reaksiyon  kapasitesi  zayıflayabilir.</a:t>
            </a:r>
          </a:p>
          <a:p>
            <a:pPr eaLnBrk="1" hangingPunct="1">
              <a:lnSpc>
                <a:spcPct val="150000"/>
              </a:lnSpc>
              <a:buClr>
                <a:schemeClr val="tx1"/>
              </a:buClr>
              <a:buFont typeface="Wingdings" pitchFamily="2" charset="2"/>
              <a:buChar char="ü"/>
              <a:defRPr/>
            </a:pPr>
            <a:r>
              <a:rPr lang="tr-TR" dirty="0" smtClean="0">
                <a:latin typeface="Comic Sans MS" pitchFamily="66" charset="0"/>
              </a:rPr>
              <a:t>Yorgunluk,  uyku  bozuklukları  ve geç  uyuma  halleri  görülebilir.</a:t>
            </a:r>
          </a:p>
          <a:p>
            <a:pPr eaLnBrk="1" hangingPunct="1">
              <a:lnSpc>
                <a:spcPct val="150000"/>
              </a:lnSpc>
              <a:buClr>
                <a:schemeClr val="tx1"/>
              </a:buClr>
              <a:buFont typeface="Wingdings" pitchFamily="2" charset="2"/>
              <a:buChar char="ü"/>
              <a:defRPr/>
            </a:pPr>
            <a:r>
              <a:rPr lang="tr-TR" dirty="0" smtClean="0">
                <a:latin typeface="Comic Sans MS" pitchFamily="66" charset="0"/>
              </a:rPr>
              <a:t>Merkezi sinir sistemi bozuklukları, baş ağrıları ve stresler görülebilir.</a:t>
            </a:r>
          </a:p>
          <a:p>
            <a:pPr eaLnBrk="1" hangingPunct="1">
              <a:lnSpc>
                <a:spcPct val="150000"/>
              </a:lnSpc>
              <a:buClr>
                <a:schemeClr val="tx1"/>
              </a:buClr>
              <a:buFont typeface="Wingdings" pitchFamily="2" charset="2"/>
              <a:buChar char="ü"/>
              <a:defRPr/>
            </a:pPr>
            <a:r>
              <a:rPr lang="tr-TR" noProof="1" smtClean="0">
                <a:latin typeface="Comic Sans MS" pitchFamily="66" charset="0"/>
              </a:rPr>
              <a:t>Metobolik</a:t>
            </a:r>
            <a:r>
              <a:rPr lang="tr-TR" dirty="0" smtClean="0">
                <a:latin typeface="Comic Sans MS" pitchFamily="66" charset="0"/>
              </a:rPr>
              <a:t>  ve  </a:t>
            </a:r>
            <a:r>
              <a:rPr lang="tr-TR" noProof="1" smtClean="0">
                <a:latin typeface="Comic Sans MS" pitchFamily="66" charset="0"/>
              </a:rPr>
              <a:t>hormonel</a:t>
            </a:r>
            <a:r>
              <a:rPr lang="tr-TR" dirty="0" smtClean="0">
                <a:latin typeface="Comic Sans MS" pitchFamily="66" charset="0"/>
              </a:rPr>
              <a:t>  bozukluklar  görülebilir.</a:t>
            </a:r>
          </a:p>
          <a:p>
            <a:pPr eaLnBrk="1" hangingPunct="1">
              <a:lnSpc>
                <a:spcPct val="150000"/>
              </a:lnSpc>
              <a:buClr>
                <a:schemeClr val="tx1"/>
              </a:buClr>
              <a:buFont typeface="Wingdings" pitchFamily="2" charset="2"/>
              <a:buNone/>
              <a:defRPr/>
            </a:pPr>
            <a:endParaRPr lang="tr-TR" dirty="0" smtClean="0">
              <a:latin typeface="Comic Sans MS" pitchFamily="66" charset="0"/>
            </a:endParaRPr>
          </a:p>
          <a:p>
            <a:pPr eaLnBrk="1" hangingPunct="1">
              <a:lnSpc>
                <a:spcPct val="80000"/>
              </a:lnSpc>
              <a:buClr>
                <a:schemeClr val="tx1"/>
              </a:buClr>
              <a:buFont typeface="Wingdings" pitchFamily="2" charset="2"/>
              <a:buNone/>
              <a:defRPr/>
            </a:pPr>
            <a:endParaRPr lang="tr-TR" dirty="0" smtClean="0">
              <a:latin typeface="Comic Sans MS" pitchFamily="66" charset="0"/>
            </a:endParaRPr>
          </a:p>
          <a:p>
            <a:pPr eaLnBrk="1" hangingPunct="1">
              <a:lnSpc>
                <a:spcPct val="80000"/>
              </a:lnSpc>
              <a:buClr>
                <a:schemeClr val="tx1"/>
              </a:buClr>
              <a:buFont typeface="Wingdings" pitchFamily="2" charset="2"/>
              <a:buChar char="ü"/>
              <a:defRPr/>
            </a:pPr>
            <a:endParaRPr lang="tr-TR" dirty="0" smtClean="0">
              <a:latin typeface="Comic Sans MS" pitchFamily="66" charset="0"/>
            </a:endParaRPr>
          </a:p>
          <a:p>
            <a:pPr eaLnBrk="1" hangingPunct="1">
              <a:lnSpc>
                <a:spcPct val="80000"/>
              </a:lnSpc>
              <a:defRPr/>
            </a:pPr>
            <a:endParaRPr lang="tr-TR" dirty="0" smtClean="0">
              <a:latin typeface="Comic Sans MS" pitchFamily="66" charset="0"/>
            </a:endParaRPr>
          </a:p>
        </p:txBody>
      </p:sp>
      <p:sp>
        <p:nvSpPr>
          <p:cNvPr id="4" name="3 Metin kutusu"/>
          <p:cNvSpPr txBox="1"/>
          <p:nvPr/>
        </p:nvSpPr>
        <p:spPr>
          <a:xfrm>
            <a:off x="251520" y="332656"/>
            <a:ext cx="8424936" cy="1140377"/>
          </a:xfrm>
          <a:prstGeom prst="rect">
            <a:avLst/>
          </a:prstGeom>
          <a:noFill/>
        </p:spPr>
        <p:txBody>
          <a:bodyPr wrap="square" rtlCol="0">
            <a:spAutoFit/>
          </a:bodyPr>
          <a:lstStyle/>
          <a:p>
            <a:pPr algn="ctr">
              <a:lnSpc>
                <a:spcPct val="110000"/>
              </a:lnSpc>
              <a:defRPr/>
            </a:pPr>
            <a:r>
              <a:rPr lang="tr-TR" sz="3200" b="1" dirty="0" smtClean="0">
                <a:solidFill>
                  <a:schemeClr val="accent2"/>
                </a:solidFill>
                <a:latin typeface="Comic Sans MS" pitchFamily="66" charset="0"/>
              </a:rPr>
              <a:t>GÜRÜLTÜNÜN  İŞİTME  KAYBI</a:t>
            </a:r>
          </a:p>
          <a:p>
            <a:pPr algn="ctr">
              <a:lnSpc>
                <a:spcPct val="110000"/>
              </a:lnSpc>
              <a:defRPr/>
            </a:pPr>
            <a:r>
              <a:rPr lang="tr-TR" sz="3200" b="1" dirty="0" smtClean="0">
                <a:solidFill>
                  <a:schemeClr val="accent2"/>
                </a:solidFill>
                <a:latin typeface="Comic Sans MS" pitchFamily="66" charset="0"/>
              </a:rPr>
              <a:t>  DIŞINDAKİ ETKİLERİ</a:t>
            </a:r>
            <a:endParaRPr lang="tr-TR" sz="3200" dirty="0"/>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 calcmode="lin" valueType="num">
                                      <p:cBhvr additive="base">
                                        <p:cTn id="11"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 calcmode="lin" valueType="num">
                                      <p:cBhvr additive="base">
                                        <p:cTn id="1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anim calcmode="lin" valueType="num">
                                      <p:cBhvr additive="base">
                                        <p:cTn id="23"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95536" y="1268760"/>
            <a:ext cx="8280920" cy="3970318"/>
          </a:xfrm>
          <a:prstGeom prst="rect">
            <a:avLst/>
          </a:prstGeom>
        </p:spPr>
        <p:txBody>
          <a:bodyPr wrap="square">
            <a:spAutoFit/>
          </a:bodyPr>
          <a:lstStyle/>
          <a:p>
            <a:pPr>
              <a:lnSpc>
                <a:spcPct val="150000"/>
              </a:lnSpc>
              <a:buClr>
                <a:schemeClr val="accent1"/>
              </a:buClr>
              <a:buFont typeface="Wingdings" pitchFamily="2" charset="2"/>
              <a:buChar char="v"/>
              <a:defRPr/>
            </a:pPr>
            <a:r>
              <a:rPr lang="tr-TR" sz="2400" b="1" dirty="0" smtClean="0">
                <a:solidFill>
                  <a:srgbClr val="FF0000"/>
                </a:solidFill>
                <a:latin typeface="Comic Sans MS" pitchFamily="66" charset="0"/>
              </a:rPr>
              <a:t>BİRDEN  BİRE  ŞİDDETLİ  BİR  GÜRÜLTÜNÜN  ETKİSİNDE  KALINDIĞINDA</a:t>
            </a:r>
          </a:p>
          <a:p>
            <a:pPr>
              <a:lnSpc>
                <a:spcPct val="150000"/>
              </a:lnSpc>
              <a:defRPr/>
            </a:pPr>
            <a:endParaRPr lang="tr-TR" sz="2400" b="1" dirty="0" smtClean="0">
              <a:latin typeface="Comic Sans MS" pitchFamily="66" charset="0"/>
            </a:endParaRPr>
          </a:p>
          <a:p>
            <a:pPr>
              <a:lnSpc>
                <a:spcPct val="150000"/>
              </a:lnSpc>
              <a:buClr>
                <a:schemeClr val="tx1"/>
              </a:buClr>
              <a:buFont typeface="Wingdings" pitchFamily="2" charset="2"/>
              <a:buChar char="ü"/>
              <a:defRPr/>
            </a:pPr>
            <a:r>
              <a:rPr lang="tr-TR" sz="2400" dirty="0" smtClean="0">
                <a:latin typeface="Comic Sans MS" pitchFamily="66" charset="0"/>
              </a:rPr>
              <a:t>Kan  basıncı  (tansiyon)  yükselmesi  görülebilir.</a:t>
            </a:r>
          </a:p>
          <a:p>
            <a:pPr>
              <a:lnSpc>
                <a:spcPct val="150000"/>
              </a:lnSpc>
              <a:buClr>
                <a:schemeClr val="tx1"/>
              </a:buClr>
              <a:buFont typeface="Wingdings" pitchFamily="2" charset="2"/>
              <a:buChar char="ü"/>
              <a:defRPr/>
            </a:pPr>
            <a:r>
              <a:rPr lang="tr-TR" sz="2400" dirty="0" smtClean="0">
                <a:latin typeface="Comic Sans MS" pitchFamily="66" charset="0"/>
              </a:rPr>
              <a:t>Kan  dolaşımı  bozukluğu  görülebilir.</a:t>
            </a:r>
          </a:p>
          <a:p>
            <a:pPr>
              <a:lnSpc>
                <a:spcPct val="150000"/>
              </a:lnSpc>
              <a:buClr>
                <a:schemeClr val="tx1"/>
              </a:buClr>
              <a:buFont typeface="Wingdings" pitchFamily="2" charset="2"/>
              <a:buChar char="ü"/>
              <a:defRPr/>
            </a:pPr>
            <a:r>
              <a:rPr lang="tr-TR" sz="2400" dirty="0" smtClean="0">
                <a:latin typeface="Comic Sans MS" pitchFamily="66" charset="0"/>
              </a:rPr>
              <a:t>Solunum  hızı  değişmesi  ve</a:t>
            </a:r>
          </a:p>
          <a:p>
            <a:pPr>
              <a:lnSpc>
                <a:spcPct val="150000"/>
              </a:lnSpc>
              <a:buClr>
                <a:schemeClr val="tx1"/>
              </a:buClr>
              <a:buFont typeface="Wingdings" pitchFamily="2" charset="2"/>
              <a:buChar char="ü"/>
              <a:defRPr/>
            </a:pPr>
            <a:r>
              <a:rPr lang="tr-TR" sz="2400" dirty="0" smtClean="0">
                <a:latin typeface="Comic Sans MS" pitchFamily="66" charset="0"/>
              </a:rPr>
              <a:t>Terlemenin  artması gibi hususlar görülebilir.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611560" y="1124744"/>
            <a:ext cx="7560840" cy="3970318"/>
          </a:xfrm>
          <a:prstGeom prst="rect">
            <a:avLst/>
          </a:prstGeom>
        </p:spPr>
        <p:txBody>
          <a:bodyPr wrap="square">
            <a:spAutoFit/>
          </a:bodyPr>
          <a:lstStyle/>
          <a:p>
            <a:pPr>
              <a:lnSpc>
                <a:spcPct val="150000"/>
              </a:lnSpc>
              <a:buClr>
                <a:schemeClr val="accent1"/>
              </a:buClr>
              <a:buFont typeface="Wingdings" pitchFamily="2" charset="2"/>
              <a:buChar char="v"/>
              <a:defRPr/>
            </a:pPr>
            <a:r>
              <a:rPr lang="tr-TR" sz="2400" b="1" dirty="0" smtClean="0">
                <a:solidFill>
                  <a:srgbClr val="FF0000"/>
                </a:solidFill>
                <a:latin typeface="Comic Sans MS" pitchFamily="66" charset="0"/>
              </a:rPr>
              <a:t>GÜRÜLTÜ  AYRICA</a:t>
            </a:r>
          </a:p>
          <a:p>
            <a:pPr>
              <a:lnSpc>
                <a:spcPct val="150000"/>
              </a:lnSpc>
              <a:defRPr/>
            </a:pPr>
            <a:endParaRPr lang="tr-TR" sz="2400" b="1" dirty="0" smtClean="0">
              <a:latin typeface="Comic Sans MS" pitchFamily="66" charset="0"/>
            </a:endParaRPr>
          </a:p>
          <a:p>
            <a:pPr>
              <a:lnSpc>
                <a:spcPct val="150000"/>
              </a:lnSpc>
              <a:buClr>
                <a:schemeClr val="tx1"/>
              </a:buClr>
              <a:buFont typeface="Wingdings" pitchFamily="2" charset="2"/>
              <a:buChar char="ü"/>
              <a:defRPr/>
            </a:pPr>
            <a:r>
              <a:rPr lang="tr-TR" sz="2400" dirty="0" smtClean="0">
                <a:latin typeface="Comic Sans MS" pitchFamily="66" charset="0"/>
              </a:rPr>
              <a:t> Konuşurken  bağırma,</a:t>
            </a:r>
          </a:p>
          <a:p>
            <a:pPr>
              <a:lnSpc>
                <a:spcPct val="150000"/>
              </a:lnSpc>
              <a:buClr>
                <a:schemeClr val="tx1"/>
              </a:buClr>
              <a:buFont typeface="Wingdings" pitchFamily="2" charset="2"/>
              <a:buChar char="ü"/>
              <a:defRPr/>
            </a:pPr>
            <a:r>
              <a:rPr lang="tr-TR" sz="2400" dirty="0" smtClean="0">
                <a:latin typeface="Comic Sans MS" pitchFamily="66" charset="0"/>
              </a:rPr>
              <a:t>Sinirli olma hali, </a:t>
            </a:r>
          </a:p>
          <a:p>
            <a:pPr>
              <a:lnSpc>
                <a:spcPct val="150000"/>
              </a:lnSpc>
              <a:buClr>
                <a:schemeClr val="tx1"/>
              </a:buClr>
              <a:buFont typeface="Wingdings" pitchFamily="2" charset="2"/>
              <a:buChar char="ü"/>
              <a:defRPr/>
            </a:pPr>
            <a:r>
              <a:rPr lang="tr-TR" sz="2400" dirty="0" smtClean="0">
                <a:latin typeface="Comic Sans MS" pitchFamily="66" charset="0"/>
              </a:rPr>
              <a:t>Karşılıklı  anlaşma  zorluğu, </a:t>
            </a:r>
          </a:p>
          <a:p>
            <a:pPr>
              <a:lnSpc>
                <a:spcPct val="150000"/>
              </a:lnSpc>
              <a:buClr>
                <a:schemeClr val="tx1"/>
              </a:buClr>
              <a:buFont typeface="Wingdings" pitchFamily="2" charset="2"/>
              <a:buChar char="ü"/>
              <a:defRPr/>
            </a:pPr>
            <a:r>
              <a:rPr lang="tr-TR" sz="2400" dirty="0" smtClean="0">
                <a:latin typeface="Comic Sans MS" pitchFamily="66" charset="0"/>
              </a:rPr>
              <a:t>Kişiler  arasındaki  ilişkilerde  olumsuzluklar  ve </a:t>
            </a:r>
          </a:p>
          <a:p>
            <a:pPr>
              <a:lnSpc>
                <a:spcPct val="150000"/>
              </a:lnSpc>
              <a:buClr>
                <a:schemeClr val="tx1"/>
              </a:buClr>
              <a:buFont typeface="Wingdings" pitchFamily="2" charset="2"/>
              <a:buChar char="ü"/>
              <a:defRPr/>
            </a:pPr>
            <a:r>
              <a:rPr lang="tr-TR" sz="2400" dirty="0" smtClean="0">
                <a:latin typeface="Comic Sans MS" pitchFamily="66" charset="0"/>
              </a:rPr>
              <a:t>İş  kazalarının  artmasında  etkin  rol  oynar.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50825" y="549275"/>
            <a:ext cx="8137599" cy="5975350"/>
          </a:xfrm>
        </p:spPr>
        <p:txBody>
          <a:bodyPr>
            <a:normAutofit/>
          </a:bodyPr>
          <a:lstStyle/>
          <a:p>
            <a:pPr eaLnBrk="1" hangingPunct="1">
              <a:buFont typeface="Wingdings" pitchFamily="2" charset="2"/>
              <a:buNone/>
            </a:pPr>
            <a:r>
              <a:rPr lang="tr-TR" sz="3600" b="1" dirty="0" smtClean="0">
                <a:latin typeface="Comic Sans MS" pitchFamily="66" charset="0"/>
              </a:rPr>
              <a:t>       </a:t>
            </a:r>
            <a:r>
              <a:rPr lang="tr-TR" sz="3200" b="1" dirty="0" smtClean="0">
                <a:solidFill>
                  <a:schemeClr val="accent2"/>
                </a:solidFill>
                <a:latin typeface="Comic Sans MS" pitchFamily="66" charset="0"/>
              </a:rPr>
              <a:t>İş Güvenliğinin Tanımı</a:t>
            </a:r>
          </a:p>
          <a:p>
            <a:pPr eaLnBrk="1" hangingPunct="1">
              <a:buFont typeface="Wingdings" pitchFamily="2" charset="2"/>
              <a:buNone/>
            </a:pPr>
            <a:endParaRPr lang="tr-TR" sz="3600" dirty="0" smtClean="0">
              <a:solidFill>
                <a:schemeClr val="accent2"/>
              </a:solidFill>
              <a:latin typeface="Comic Sans MS" pitchFamily="66" charset="0"/>
            </a:endParaRPr>
          </a:p>
          <a:p>
            <a:pPr algn="just" eaLnBrk="1" hangingPunct="1">
              <a:lnSpc>
                <a:spcPct val="150000"/>
              </a:lnSpc>
              <a:buNone/>
            </a:pPr>
            <a:r>
              <a:rPr lang="tr-TR" sz="3600" dirty="0" smtClean="0">
                <a:solidFill>
                  <a:schemeClr val="tx2"/>
                </a:solidFill>
                <a:latin typeface="Comic Sans MS" pitchFamily="66" charset="0"/>
              </a:rPr>
              <a:t>        </a:t>
            </a:r>
            <a:r>
              <a:rPr lang="tr-TR" dirty="0" smtClean="0">
                <a:latin typeface="Comic Sans MS" pitchFamily="66" charset="0"/>
              </a:rPr>
              <a:t>İşyerlerinde işin yürütülmesi sırasında çalışma şartları ve teknik ekipmanların yarattığı tehlikelerin sağlığa verebileceği etkilerden korunmak daha iyi bir çalışma ortamı gerçekleştirebilmek için yapılan sistemli ve bilimsel çalışmalardır.</a:t>
            </a:r>
          </a:p>
          <a:p>
            <a:pPr algn="ctr" eaLnBrk="1" hangingPunct="1"/>
            <a:endParaRPr lang="tr-TR" sz="3600" dirty="0" smtClean="0">
              <a:solidFill>
                <a:schemeClr val="tx2"/>
              </a:solidFill>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 calcmode="lin" valueType="num">
                                      <p:cBhvr additive="base">
                                        <p:cTn id="13"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2" descr="Bouquet"/>
          <p:cNvSpPr>
            <a:spLocks noGrp="1" noChangeArrowheads="1"/>
          </p:cNvSpPr>
          <p:nvPr>
            <p:ph type="body" idx="4294967295"/>
          </p:nvPr>
        </p:nvSpPr>
        <p:spPr>
          <a:xfrm>
            <a:off x="468313" y="476250"/>
            <a:ext cx="8280400" cy="6049094"/>
          </a:xfrm>
          <a:noFill/>
        </p:spPr>
        <p:txBody>
          <a:bodyPr>
            <a:noAutofit/>
          </a:bodyPr>
          <a:lstStyle/>
          <a:p>
            <a:pPr marL="609600" indent="-609600" algn="ctr" eaLnBrk="1" hangingPunct="1">
              <a:buFont typeface="Wingdings" pitchFamily="2" charset="2"/>
              <a:buNone/>
            </a:pPr>
            <a:r>
              <a:rPr lang="tr-TR" dirty="0" smtClean="0">
                <a:solidFill>
                  <a:schemeClr val="accent2"/>
                </a:solidFill>
                <a:latin typeface="Comic Sans MS" pitchFamily="66" charset="0"/>
              </a:rPr>
              <a:t>İŞİTME  KAYBINA  ETKİ  EDEN  FAKTÖRLER</a:t>
            </a:r>
          </a:p>
          <a:p>
            <a:pPr marL="609600" indent="-609600" eaLnBrk="1" hangingPunct="1">
              <a:buFont typeface="Wingdings" pitchFamily="2" charset="2"/>
              <a:buNone/>
            </a:pPr>
            <a:r>
              <a:rPr lang="tr-TR" dirty="0" smtClean="0">
                <a:latin typeface="Comic Sans MS" pitchFamily="66" charset="0"/>
              </a:rPr>
              <a:t>					</a:t>
            </a:r>
          </a:p>
          <a:p>
            <a:pPr marL="609600" indent="-609600" eaLnBrk="1" hangingPunct="1">
              <a:lnSpc>
                <a:spcPct val="150000"/>
              </a:lnSpc>
              <a:buFont typeface="Wingdings" pitchFamily="2" charset="2"/>
              <a:buNone/>
            </a:pPr>
            <a:r>
              <a:rPr lang="tr-TR" dirty="0" smtClean="0">
                <a:latin typeface="Comic Sans MS" pitchFamily="66" charset="0"/>
              </a:rPr>
              <a:t>   1 -  Gürültüyü meydana getiren </a:t>
            </a:r>
            <a:r>
              <a:rPr lang="tr-TR" u="sng" dirty="0" smtClean="0">
                <a:solidFill>
                  <a:srgbClr val="FF0000"/>
                </a:solidFill>
                <a:latin typeface="Comic Sans MS" pitchFamily="66" charset="0"/>
              </a:rPr>
              <a:t>sesin şiddeti</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2 -  Gürültüyü meydana getiren </a:t>
            </a:r>
            <a:r>
              <a:rPr lang="tr-TR" u="sng" dirty="0" smtClean="0">
                <a:solidFill>
                  <a:srgbClr val="FF0000"/>
                </a:solidFill>
                <a:latin typeface="Comic Sans MS" pitchFamily="66" charset="0"/>
              </a:rPr>
              <a:t>sesin frekans  dağılımı</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3 – Gürültüden </a:t>
            </a:r>
            <a:r>
              <a:rPr lang="tr-TR" u="sng" dirty="0" smtClean="0">
                <a:solidFill>
                  <a:srgbClr val="FF0000"/>
                </a:solidFill>
                <a:latin typeface="Comic Sans MS" pitchFamily="66" charset="0"/>
              </a:rPr>
              <a:t>etkilenme süresi</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4 -  Gürültüye karşı </a:t>
            </a:r>
            <a:r>
              <a:rPr lang="tr-TR" u="sng" dirty="0" smtClean="0">
                <a:solidFill>
                  <a:srgbClr val="FF0000"/>
                </a:solidFill>
                <a:latin typeface="Comic Sans MS" pitchFamily="66" charset="0"/>
              </a:rPr>
              <a:t>kişisel duyarlılık</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5 -  Gürültüye maruz kalan </a:t>
            </a:r>
            <a:r>
              <a:rPr lang="tr-TR" u="sng" dirty="0" smtClean="0">
                <a:solidFill>
                  <a:srgbClr val="FF0000"/>
                </a:solidFill>
                <a:latin typeface="Comic Sans MS" pitchFamily="66" charset="0"/>
              </a:rPr>
              <a:t>kişinin yaşı</a:t>
            </a:r>
            <a:r>
              <a:rPr lang="tr-TR" dirty="0" smtClean="0">
                <a:latin typeface="Comic Sans MS" pitchFamily="66" charset="0"/>
              </a:rPr>
              <a:t>,</a:t>
            </a:r>
          </a:p>
          <a:p>
            <a:pPr marL="609600" indent="-609600" eaLnBrk="1" hangingPunct="1">
              <a:lnSpc>
                <a:spcPct val="150000"/>
              </a:lnSpc>
              <a:buFont typeface="Wingdings" pitchFamily="2" charset="2"/>
              <a:buNone/>
            </a:pPr>
            <a:r>
              <a:rPr lang="tr-TR" dirty="0" smtClean="0">
                <a:latin typeface="Comic Sans MS" pitchFamily="66" charset="0"/>
              </a:rPr>
              <a:t>   6 -  Gürültüye maruz kalanın </a:t>
            </a:r>
            <a:r>
              <a:rPr lang="tr-TR" u="sng" dirty="0" smtClean="0">
                <a:solidFill>
                  <a:srgbClr val="FF0000"/>
                </a:solidFill>
                <a:latin typeface="Comic Sans MS" pitchFamily="66" charset="0"/>
              </a:rPr>
              <a:t>cinsiyeti</a:t>
            </a:r>
            <a:r>
              <a:rPr lang="tr-TR" dirty="0" smtClean="0">
                <a:latin typeface="Comic Sans MS" pitchFamily="66" charset="0"/>
              </a:rPr>
              <a:t>.</a:t>
            </a: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3" descr="Bouquet"/>
          <p:cNvSpPr>
            <a:spLocks noChangeArrowheads="1"/>
          </p:cNvSpPr>
          <p:nvPr/>
        </p:nvSpPr>
        <p:spPr bwMode="auto">
          <a:xfrm>
            <a:off x="323850" y="333375"/>
            <a:ext cx="8424863" cy="7515904"/>
          </a:xfrm>
          <a:prstGeom prst="rect">
            <a:avLst/>
          </a:prstGeom>
          <a:noFill/>
          <a:ln w="9525" algn="ctr">
            <a:noFill/>
            <a:miter lim="800000"/>
            <a:headEnd/>
            <a:tailEnd/>
          </a:ln>
        </p:spPr>
        <p:txBody>
          <a:bodyPr>
            <a:spAutoFit/>
          </a:bodyPr>
          <a:lstStyle/>
          <a:p>
            <a:pPr marL="609600" indent="-609600">
              <a:lnSpc>
                <a:spcPct val="150000"/>
              </a:lnSpc>
              <a:spcBef>
                <a:spcPct val="20000"/>
              </a:spcBef>
            </a:pPr>
            <a:r>
              <a:rPr lang="tr-TR" sz="2400" b="1" dirty="0">
                <a:solidFill>
                  <a:schemeClr val="accent2"/>
                </a:solidFill>
                <a:latin typeface="Comic Sans MS" pitchFamily="66" charset="0"/>
              </a:rPr>
              <a:t>GÜRÜLTÜDEN  KORUNMA  </a:t>
            </a:r>
            <a:r>
              <a:rPr lang="tr-TR" sz="2400" b="1" dirty="0" smtClean="0">
                <a:solidFill>
                  <a:schemeClr val="accent2"/>
                </a:solidFill>
                <a:latin typeface="Comic Sans MS" pitchFamily="66" charset="0"/>
              </a:rPr>
              <a:t>YÖNTEMLERİ</a:t>
            </a:r>
            <a:endParaRPr lang="tr-TR" sz="2400" b="1" dirty="0">
              <a:latin typeface="Comic Sans MS" pitchFamily="66" charset="0"/>
            </a:endParaRPr>
          </a:p>
          <a:p>
            <a:pPr marL="609600" indent="-609600">
              <a:lnSpc>
                <a:spcPct val="150000"/>
              </a:lnSpc>
              <a:spcBef>
                <a:spcPct val="20000"/>
              </a:spcBef>
            </a:pPr>
            <a:r>
              <a:rPr lang="tr-TR" sz="2400" b="1" dirty="0">
                <a:solidFill>
                  <a:srgbClr val="FF0000"/>
                </a:solidFill>
                <a:latin typeface="Comic Sans MS" pitchFamily="66" charset="0"/>
              </a:rPr>
              <a:t>A – TEKNİK  </a:t>
            </a:r>
            <a:r>
              <a:rPr lang="tr-TR" sz="2400" b="1" dirty="0" smtClean="0">
                <a:solidFill>
                  <a:srgbClr val="FF0000"/>
                </a:solidFill>
                <a:latin typeface="Comic Sans MS" pitchFamily="66" charset="0"/>
              </a:rPr>
              <a:t>KORUNMA</a:t>
            </a:r>
            <a:endParaRPr lang="tr-TR" sz="2400" b="1" dirty="0">
              <a:solidFill>
                <a:srgbClr val="FF0000"/>
              </a:solidFill>
              <a:latin typeface="Comic Sans MS" pitchFamily="66" charset="0"/>
            </a:endParaRPr>
          </a:p>
          <a:p>
            <a:pPr marL="609600" indent="-609600">
              <a:spcBef>
                <a:spcPct val="20000"/>
              </a:spcBef>
              <a:buFont typeface="Wingdings" pitchFamily="2" charset="2"/>
              <a:buChar char="v"/>
            </a:pPr>
            <a:r>
              <a:rPr lang="tr-TR" sz="2400" b="1" dirty="0" smtClean="0">
                <a:solidFill>
                  <a:schemeClr val="accent1"/>
                </a:solidFill>
                <a:latin typeface="Comic Sans MS" pitchFamily="66" charset="0"/>
              </a:rPr>
              <a:t>GÜRÜLTÜ  </a:t>
            </a:r>
            <a:r>
              <a:rPr lang="tr-TR" sz="2400" b="1" dirty="0">
                <a:solidFill>
                  <a:schemeClr val="accent1"/>
                </a:solidFill>
                <a:latin typeface="Comic Sans MS" pitchFamily="66" charset="0"/>
              </a:rPr>
              <a:t>KAYNAĞINDA  ALINMASI  GEREKEN </a:t>
            </a:r>
            <a:r>
              <a:rPr lang="tr-TR" sz="2400" b="1" dirty="0" smtClean="0">
                <a:solidFill>
                  <a:schemeClr val="accent1"/>
                </a:solidFill>
                <a:latin typeface="Comic Sans MS" pitchFamily="66" charset="0"/>
              </a:rPr>
              <a:t>ÖNLEMLER</a:t>
            </a:r>
          </a:p>
          <a:p>
            <a:pPr marL="609600" indent="-609600">
              <a:spcBef>
                <a:spcPct val="20000"/>
              </a:spcBef>
            </a:pPr>
            <a:endParaRPr lang="tr-TR" sz="2400" b="1" dirty="0">
              <a:solidFill>
                <a:schemeClr val="accent1"/>
              </a:solidFill>
              <a:latin typeface="Comic Sans MS" pitchFamily="66" charset="0"/>
            </a:endParaRPr>
          </a:p>
          <a:p>
            <a:pPr marL="609600" indent="-609600">
              <a:lnSpc>
                <a:spcPct val="150000"/>
              </a:lnSpc>
              <a:spcBef>
                <a:spcPct val="20000"/>
              </a:spcBef>
            </a:pPr>
            <a:r>
              <a:rPr lang="tr-TR" sz="2400" dirty="0">
                <a:latin typeface="Comic Sans MS" pitchFamily="66" charset="0"/>
              </a:rPr>
              <a:t>1 – Kullanılan   makinelerin,   gürültü   düzeyi   düşük   makineler   ile   değiştirilmesi,</a:t>
            </a:r>
          </a:p>
          <a:p>
            <a:pPr marL="609600" indent="-609600">
              <a:lnSpc>
                <a:spcPct val="150000"/>
              </a:lnSpc>
              <a:spcBef>
                <a:spcPct val="20000"/>
              </a:spcBef>
            </a:pPr>
            <a:r>
              <a:rPr lang="tr-TR" sz="2400" dirty="0">
                <a:latin typeface="Comic Sans MS" pitchFamily="66" charset="0"/>
              </a:rPr>
              <a:t>2 – Gürültü düzeyi yüksek olarak yapılan işlemin, daha az gürültü gerektiren işlemle değiştirilmesi,</a:t>
            </a:r>
          </a:p>
          <a:p>
            <a:pPr marL="609600" indent="-609600">
              <a:lnSpc>
                <a:spcPct val="150000"/>
              </a:lnSpc>
              <a:spcBef>
                <a:spcPct val="20000"/>
              </a:spcBef>
            </a:pPr>
            <a:r>
              <a:rPr lang="tr-TR" sz="2400" dirty="0">
                <a:latin typeface="Comic Sans MS" pitchFamily="66" charset="0"/>
              </a:rPr>
              <a:t>3 – Gürültü kaynağının ayrı bir bölmeye alınması.</a:t>
            </a:r>
          </a:p>
          <a:p>
            <a:pPr marL="609600" indent="-609600">
              <a:lnSpc>
                <a:spcPct val="150000"/>
              </a:lnSpc>
              <a:spcBef>
                <a:spcPct val="20000"/>
              </a:spcBef>
            </a:pPr>
            <a:endParaRPr lang="tr-TR" sz="2400" dirty="0">
              <a:latin typeface="Comic Sans MS" pitchFamily="66" charset="0"/>
            </a:endParaRPr>
          </a:p>
          <a:p>
            <a:pPr marL="609600" indent="-609600">
              <a:spcBef>
                <a:spcPct val="20000"/>
              </a:spcBef>
            </a:pPr>
            <a:endParaRPr lang="tr-TR" sz="2400" dirty="0">
              <a:latin typeface="Comic Sans MS" pitchFamily="66" charset="0"/>
            </a:endParaRPr>
          </a:p>
          <a:p>
            <a:pPr marL="609600" indent="-609600">
              <a:spcBef>
                <a:spcPct val="20000"/>
              </a:spcBef>
            </a:pPr>
            <a:endParaRPr lang="tr-TR" sz="2400" b="1" dirty="0">
              <a:latin typeface="Comic Sans MS" pitchFamily="66" charset="0"/>
            </a:endParaRPr>
          </a:p>
          <a:p>
            <a:pPr marL="609600" indent="-609600">
              <a:lnSpc>
                <a:spcPct val="80000"/>
              </a:lnSpc>
              <a:spcBef>
                <a:spcPct val="50000"/>
              </a:spcBef>
            </a:pPr>
            <a:endParaRPr lang="tr-TR" sz="2400" dirty="0">
              <a:latin typeface="Comic Sans MS" pitchFamily="66" charset="0"/>
            </a:endParaRP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404664"/>
            <a:ext cx="7920880" cy="6001643"/>
          </a:xfrm>
          <a:prstGeom prst="rect">
            <a:avLst/>
          </a:prstGeom>
        </p:spPr>
        <p:txBody>
          <a:bodyPr wrap="square">
            <a:spAutoFit/>
          </a:bodyPr>
          <a:lstStyle/>
          <a:p>
            <a:pPr marL="609600" indent="-609600">
              <a:spcBef>
                <a:spcPct val="20000"/>
              </a:spcBef>
              <a:buFont typeface="Wingdings" pitchFamily="2" charset="2"/>
              <a:buChar char="v"/>
            </a:pPr>
            <a:r>
              <a:rPr lang="tr-TR" sz="2400" b="1" dirty="0" smtClean="0">
                <a:solidFill>
                  <a:schemeClr val="accent1"/>
                </a:solidFill>
                <a:latin typeface="Comic Sans MS" pitchFamily="66" charset="0"/>
              </a:rPr>
              <a:t>GÜRÜLTÜLÜ ORTAMDA ALINMASI  GEREKEN ÖNLEMLER:</a:t>
            </a:r>
          </a:p>
          <a:p>
            <a:pPr marL="609600" indent="-609600">
              <a:spcBef>
                <a:spcPct val="20000"/>
              </a:spcBef>
            </a:pPr>
            <a:r>
              <a:rPr lang="tr-TR" sz="2400" dirty="0" smtClean="0">
                <a:solidFill>
                  <a:schemeClr val="accent1"/>
                </a:solidFill>
                <a:latin typeface="Comic Sans MS" pitchFamily="66" charset="0"/>
              </a:rPr>
              <a:t> </a:t>
            </a:r>
          </a:p>
          <a:p>
            <a:pPr marL="609600" indent="-609600">
              <a:lnSpc>
                <a:spcPct val="150000"/>
              </a:lnSpc>
              <a:spcBef>
                <a:spcPct val="20000"/>
              </a:spcBef>
            </a:pPr>
            <a:r>
              <a:rPr lang="tr-TR" sz="2400" dirty="0" smtClean="0">
                <a:latin typeface="Comic Sans MS" pitchFamily="66" charset="0"/>
              </a:rPr>
              <a:t>1 – Makinelerin  yerleştirildiği  zeminde,  gürültüye  ve  titreşime  karşı yeterli  önlemlerin  alınması,</a:t>
            </a:r>
          </a:p>
          <a:p>
            <a:pPr marL="609600" indent="-609600">
              <a:lnSpc>
                <a:spcPct val="150000"/>
              </a:lnSpc>
              <a:spcBef>
                <a:spcPct val="20000"/>
              </a:spcBef>
            </a:pPr>
            <a:r>
              <a:rPr lang="tr-TR" sz="2400" dirty="0" smtClean="0">
                <a:latin typeface="Comic Sans MS" pitchFamily="66" charset="0"/>
              </a:rPr>
              <a:t>2 – Gürültü  kaynağı  ile  gürültüye  maruz kalan  kişi  arasına  gürültüyü önleyici  engel  koymak,</a:t>
            </a:r>
          </a:p>
          <a:p>
            <a:pPr marL="609600" indent="-609600">
              <a:lnSpc>
                <a:spcPct val="150000"/>
              </a:lnSpc>
              <a:spcBef>
                <a:spcPct val="20000"/>
              </a:spcBef>
            </a:pPr>
            <a:r>
              <a:rPr lang="tr-TR" sz="2400" dirty="0" smtClean="0">
                <a:latin typeface="Comic Sans MS" pitchFamily="66" charset="0"/>
              </a:rPr>
              <a:t>3 – Gürültü kaynağı ile gürültüye maruz kalan kişi arasındaki mesafeyi artırmak,</a:t>
            </a:r>
          </a:p>
          <a:p>
            <a:pPr marL="609600" indent="-609600">
              <a:lnSpc>
                <a:spcPct val="150000"/>
              </a:lnSpc>
              <a:spcBef>
                <a:spcPct val="20000"/>
              </a:spcBef>
            </a:pPr>
            <a:r>
              <a:rPr lang="tr-TR" sz="2400" dirty="0" smtClean="0">
                <a:latin typeface="Comic Sans MS" pitchFamily="66" charset="0"/>
              </a:rPr>
              <a:t>4 – Sesin </a:t>
            </a:r>
            <a:r>
              <a:rPr lang="tr-TR" sz="2400" noProof="1" smtClean="0">
                <a:latin typeface="Comic Sans MS" pitchFamily="66" charset="0"/>
              </a:rPr>
              <a:t>geçebileceği</a:t>
            </a:r>
            <a:r>
              <a:rPr lang="tr-TR" sz="2400" dirty="0" smtClean="0">
                <a:latin typeface="Comic Sans MS" pitchFamily="66" charset="0"/>
              </a:rPr>
              <a:t> ve yansıyabileceği duvar, tavan, taban gibi yerleri ses emici malzeme ile kaplamak.</a:t>
            </a:r>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95536" y="1052736"/>
            <a:ext cx="8208912" cy="3711785"/>
          </a:xfrm>
          <a:prstGeom prst="rect">
            <a:avLst/>
          </a:prstGeom>
        </p:spPr>
        <p:txBody>
          <a:bodyPr wrap="square">
            <a:spAutoFit/>
          </a:bodyPr>
          <a:lstStyle/>
          <a:p>
            <a:pPr marL="609600" indent="-609600">
              <a:spcBef>
                <a:spcPct val="20000"/>
              </a:spcBef>
              <a:buFont typeface="Wingdings" pitchFamily="2" charset="2"/>
              <a:buChar char="v"/>
            </a:pPr>
            <a:r>
              <a:rPr lang="tr-TR" sz="2400" b="1" dirty="0" smtClean="0">
                <a:solidFill>
                  <a:schemeClr val="accent1"/>
                </a:solidFill>
                <a:latin typeface="Comic Sans MS" pitchFamily="66" charset="0"/>
              </a:rPr>
              <a:t>GÜRÜLTÜNÜN  ETKİSİNE  MARUZ  KALAN  KİŞİDE  ALINMASI  GEREKEN  ÖNLEMLER:</a:t>
            </a:r>
            <a:r>
              <a:rPr lang="tr-TR" sz="2400" dirty="0" smtClean="0">
                <a:solidFill>
                  <a:schemeClr val="accent1"/>
                </a:solidFill>
                <a:latin typeface="Comic Sans MS" pitchFamily="66" charset="0"/>
              </a:rPr>
              <a:t> </a:t>
            </a:r>
          </a:p>
          <a:p>
            <a:pPr marL="609600" indent="-609600">
              <a:spcBef>
                <a:spcPct val="20000"/>
              </a:spcBef>
            </a:pPr>
            <a:endParaRPr lang="tr-TR" sz="2400" dirty="0" smtClean="0">
              <a:latin typeface="Comic Sans MS" pitchFamily="66" charset="0"/>
            </a:endParaRPr>
          </a:p>
          <a:p>
            <a:pPr marL="609600" indent="-609600">
              <a:lnSpc>
                <a:spcPct val="150000"/>
              </a:lnSpc>
              <a:spcBef>
                <a:spcPct val="20000"/>
              </a:spcBef>
            </a:pPr>
            <a:r>
              <a:rPr lang="tr-TR" sz="2400" dirty="0" smtClean="0">
                <a:latin typeface="Comic Sans MS" pitchFamily="66" charset="0"/>
              </a:rPr>
              <a:t>1 – Gürültüye maruz kalan kişinin, sese karşı iyi izole edilmiş bir bölme içine alınması,</a:t>
            </a:r>
          </a:p>
          <a:p>
            <a:pPr marL="609600" indent="-609600">
              <a:lnSpc>
                <a:spcPct val="150000"/>
              </a:lnSpc>
              <a:spcBef>
                <a:spcPct val="20000"/>
              </a:spcBef>
            </a:pPr>
            <a:r>
              <a:rPr lang="tr-TR" sz="2400" dirty="0" smtClean="0">
                <a:latin typeface="Comic Sans MS" pitchFamily="66" charset="0"/>
              </a:rPr>
              <a:t>2 – Gürültülü ortamdaki çalışma süresinin kısaltılması,</a:t>
            </a:r>
          </a:p>
          <a:p>
            <a:pPr marL="609600" indent="-609600">
              <a:lnSpc>
                <a:spcPct val="150000"/>
              </a:lnSpc>
              <a:spcBef>
                <a:spcPct val="20000"/>
              </a:spcBef>
            </a:pPr>
            <a:r>
              <a:rPr lang="tr-TR" sz="2400" dirty="0" smtClean="0">
                <a:latin typeface="Comic Sans MS" pitchFamily="66" charset="0"/>
              </a:rPr>
              <a:t>3 – Gürültüye  karşı  etkin  kişisel   koruyucu  kullanmak.</a:t>
            </a:r>
            <a:endParaRPr lang="tr-TR" sz="2400" b="1"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lIns="92075" tIns="46038" rIns="92075" bIns="46038"/>
          <a:lstStyle/>
          <a:p>
            <a:pPr eaLnBrk="1" hangingPunct="1"/>
            <a:r>
              <a:rPr lang="tr-TR" dirty="0" smtClean="0">
                <a:solidFill>
                  <a:srgbClr val="FF3300"/>
                </a:solidFill>
              </a:rPr>
              <a:t>              </a:t>
            </a:r>
            <a:r>
              <a:rPr lang="tr-TR" sz="3200" dirty="0" smtClean="0">
                <a:solidFill>
                  <a:srgbClr val="FF3300"/>
                </a:solidFill>
                <a:latin typeface="Comic Sans MS" pitchFamily="66" charset="0"/>
              </a:rPr>
              <a:t>2.2 TİTREŞİM</a:t>
            </a:r>
          </a:p>
        </p:txBody>
      </p:sp>
      <p:pic>
        <p:nvPicPr>
          <p:cNvPr id="191491" name="Picture 4" descr="baret icon"/>
          <p:cNvPicPr>
            <a:picLocks noChangeAspect="1" noChangeArrowheads="1"/>
          </p:cNvPicPr>
          <p:nvPr/>
        </p:nvPicPr>
        <p:blipFill>
          <a:blip r:embed="rId3" cstate="print"/>
          <a:srcRect/>
          <a:stretch>
            <a:fillRect/>
          </a:stretch>
        </p:blipFill>
        <p:spPr bwMode="auto">
          <a:xfrm>
            <a:off x="467544" y="404664"/>
            <a:ext cx="1296987" cy="1223963"/>
          </a:xfrm>
          <a:prstGeom prst="rect">
            <a:avLst/>
          </a:prstGeom>
          <a:noFill/>
          <a:ln w="9525">
            <a:noFill/>
            <a:miter lim="800000"/>
            <a:headEnd/>
            <a:tailEnd/>
          </a:ln>
        </p:spPr>
      </p:pic>
      <p:pic>
        <p:nvPicPr>
          <p:cNvPr id="191493" name="Picture 5" descr="PRFCN008"/>
          <p:cNvPicPr>
            <a:picLocks noChangeAspect="1" noChangeArrowheads="1"/>
          </p:cNvPicPr>
          <p:nvPr/>
        </p:nvPicPr>
        <p:blipFill>
          <a:blip r:embed="rId4" cstate="print"/>
          <a:srcRect/>
          <a:stretch>
            <a:fillRect/>
          </a:stretch>
        </p:blipFill>
        <p:spPr bwMode="auto">
          <a:xfrm>
            <a:off x="251520" y="1772816"/>
            <a:ext cx="2627313" cy="4124325"/>
          </a:xfrm>
          <a:prstGeom prst="rect">
            <a:avLst/>
          </a:prstGeom>
          <a:noFill/>
          <a:ln w="12700">
            <a:noFill/>
            <a:miter lim="800000"/>
            <a:headEnd/>
            <a:tailEnd/>
          </a:ln>
        </p:spPr>
      </p:pic>
      <p:pic>
        <p:nvPicPr>
          <p:cNvPr id="191494" name="Picture 7"/>
          <p:cNvPicPr>
            <a:picLocks noChangeAspect="1" noChangeArrowheads="1"/>
          </p:cNvPicPr>
          <p:nvPr/>
        </p:nvPicPr>
        <p:blipFill>
          <a:blip r:embed="rId5" cstate="print"/>
          <a:srcRect/>
          <a:stretch>
            <a:fillRect/>
          </a:stretch>
        </p:blipFill>
        <p:spPr bwMode="auto">
          <a:xfrm>
            <a:off x="2843808" y="2060848"/>
            <a:ext cx="5616624" cy="3536393"/>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wipe(down)">
                                      <p:cBhvr>
                                        <p:cTn id="7" dur="500"/>
                                        <p:tgtEl>
                                          <p:spTgt spid="191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fade">
                                      <p:cBhvr>
                                        <p:cTn id="12" dur="2000"/>
                                        <p:tgtEl>
                                          <p:spTgt spid="19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ChangeArrowheads="1"/>
          </p:cNvSpPr>
          <p:nvPr/>
        </p:nvSpPr>
        <p:spPr bwMode="auto">
          <a:xfrm>
            <a:off x="323851" y="332656"/>
            <a:ext cx="7992566" cy="5328369"/>
          </a:xfrm>
          <a:prstGeom prst="rect">
            <a:avLst/>
          </a:prstGeom>
          <a:noFill/>
          <a:ln w="76200">
            <a:noFill/>
            <a:miter lim="800000"/>
            <a:headEnd/>
            <a:tailEnd/>
          </a:ln>
        </p:spPr>
        <p:txBody>
          <a:bodyPr wrap="none" anchor="ctr"/>
          <a:lstStyle/>
          <a:p>
            <a:pPr algn="just">
              <a:lnSpc>
                <a:spcPct val="150000"/>
              </a:lnSpc>
              <a:buClr>
                <a:schemeClr val="accent1"/>
              </a:buClr>
              <a:buFont typeface="Wingdings" pitchFamily="2" charset="2"/>
              <a:buChar char="v"/>
            </a:pPr>
            <a:r>
              <a:rPr lang="tr-TR" sz="2400" dirty="0" smtClean="0">
                <a:latin typeface="Comic Sans MS" pitchFamily="66" charset="0"/>
              </a:rPr>
              <a:t>Titreşim, Araç-Gereç ve Makinelerin, çalışırken </a:t>
            </a:r>
          </a:p>
          <a:p>
            <a:pPr algn="just">
              <a:lnSpc>
                <a:spcPct val="150000"/>
              </a:lnSpc>
              <a:buClr>
                <a:schemeClr val="accent1"/>
              </a:buClr>
            </a:pPr>
            <a:r>
              <a:rPr lang="tr-TR" sz="2400" dirty="0" smtClean="0">
                <a:latin typeface="Comic Sans MS" pitchFamily="66" charset="0"/>
              </a:rPr>
              <a:t>oluşturdukları salınım hareketleri sonucu meydana gelir.</a:t>
            </a:r>
          </a:p>
          <a:p>
            <a:pPr algn="just">
              <a:lnSpc>
                <a:spcPct val="150000"/>
              </a:lnSpc>
              <a:buClr>
                <a:schemeClr val="accent1"/>
              </a:buClr>
            </a:pPr>
            <a:endParaRPr lang="tr-TR" sz="2400" dirty="0" smtClean="0">
              <a:latin typeface="Comic Sans MS" pitchFamily="66" charset="0"/>
            </a:endParaRPr>
          </a:p>
          <a:p>
            <a:pPr algn="just">
              <a:lnSpc>
                <a:spcPct val="150000"/>
              </a:lnSpc>
              <a:buClr>
                <a:schemeClr val="accent1"/>
              </a:buClr>
              <a:buFont typeface="Wingdings" pitchFamily="2" charset="2"/>
              <a:buChar char="v"/>
            </a:pPr>
            <a:r>
              <a:rPr lang="tr-TR" sz="2400" dirty="0" smtClean="0">
                <a:latin typeface="Comic Sans MS" pitchFamily="66" charset="0"/>
              </a:rPr>
              <a:t>Çalışmakta olan ve iyi dengelenmemiş  araç ve </a:t>
            </a:r>
          </a:p>
          <a:p>
            <a:pPr algn="just">
              <a:lnSpc>
                <a:spcPct val="150000"/>
              </a:lnSpc>
              <a:buClr>
                <a:schemeClr val="accent1"/>
              </a:buClr>
            </a:pPr>
            <a:r>
              <a:rPr lang="tr-TR" sz="2400" dirty="0" smtClean="0">
                <a:latin typeface="Comic Sans MS" pitchFamily="66" charset="0"/>
              </a:rPr>
              <a:t>gereçler genellikle  titreşim oluştururlar.</a:t>
            </a:r>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0" y="3209925"/>
            <a:ext cx="9144000" cy="854075"/>
          </a:xfrm>
          <a:prstGeom prst="rect">
            <a:avLst/>
          </a:prstGeom>
          <a:noFill/>
          <a:ln w="9525">
            <a:noFill/>
            <a:miter lim="800000"/>
            <a:headEnd/>
            <a:tailEnd/>
          </a:ln>
        </p:spPr>
        <p:txBody>
          <a:bodyPr>
            <a:spAutoFit/>
          </a:bodyPr>
          <a:lstStyle/>
          <a:p>
            <a:r>
              <a:rPr lang="tr-TR" sz="3200">
                <a:solidFill>
                  <a:srgbClr val="FF3300"/>
                </a:solidFill>
                <a:latin typeface="Verdana" pitchFamily="34" charset="0"/>
              </a:rPr>
              <a:t>        </a:t>
            </a:r>
            <a:endParaRPr lang="tr-TR" sz="3200">
              <a:solidFill>
                <a:schemeClr val="accent1"/>
              </a:solidFill>
              <a:latin typeface="Verdana" pitchFamily="34" charset="0"/>
            </a:endParaRPr>
          </a:p>
          <a:p>
            <a:endParaRPr lang="tr-TR">
              <a:solidFill>
                <a:schemeClr val="accent1"/>
              </a:solidFill>
              <a:latin typeface="Verdana" pitchFamily="34" charset="0"/>
            </a:endParaRPr>
          </a:p>
        </p:txBody>
      </p:sp>
      <p:sp>
        <p:nvSpPr>
          <p:cNvPr id="193539" name="Text Box 3"/>
          <p:cNvSpPr txBox="1">
            <a:spLocks noChangeArrowheads="1"/>
          </p:cNvSpPr>
          <p:nvPr/>
        </p:nvSpPr>
        <p:spPr bwMode="auto">
          <a:xfrm>
            <a:off x="4859338" y="2003425"/>
            <a:ext cx="3457575" cy="366713"/>
          </a:xfrm>
          <a:prstGeom prst="rect">
            <a:avLst/>
          </a:prstGeom>
          <a:noFill/>
          <a:ln w="9525">
            <a:noFill/>
            <a:miter lim="800000"/>
            <a:headEnd/>
            <a:tailEnd/>
          </a:ln>
        </p:spPr>
        <p:txBody>
          <a:bodyPr>
            <a:spAutoFit/>
          </a:bodyPr>
          <a:lstStyle/>
          <a:p>
            <a:endParaRPr lang="en-US">
              <a:latin typeface="Verdana" pitchFamily="34" charset="0"/>
            </a:endParaRPr>
          </a:p>
        </p:txBody>
      </p:sp>
      <p:sp>
        <p:nvSpPr>
          <p:cNvPr id="193540" name="Oval 4"/>
          <p:cNvSpPr>
            <a:spLocks noChangeArrowheads="1"/>
          </p:cNvSpPr>
          <p:nvPr/>
        </p:nvSpPr>
        <p:spPr bwMode="auto">
          <a:xfrm>
            <a:off x="611560" y="404664"/>
            <a:ext cx="7488237" cy="2736850"/>
          </a:xfrm>
          <a:prstGeom prst="ellipse">
            <a:avLst/>
          </a:prstGeom>
          <a:solidFill>
            <a:srgbClr val="66FFCC"/>
          </a:solidFill>
          <a:ln w="76200">
            <a:solidFill>
              <a:schemeClr val="tx1"/>
            </a:solidFill>
            <a:round/>
            <a:headEnd/>
            <a:tailEnd/>
          </a:ln>
        </p:spPr>
        <p:txBody>
          <a:bodyPr wrap="none" anchor="ctr"/>
          <a:lstStyle/>
          <a:p>
            <a:pPr algn="ctr"/>
            <a:r>
              <a:rPr lang="tr-TR" sz="3200" dirty="0">
                <a:solidFill>
                  <a:schemeClr val="accent2"/>
                </a:solidFill>
                <a:latin typeface="Verdana" pitchFamily="34" charset="0"/>
              </a:rPr>
              <a:t>Titreşim;</a:t>
            </a:r>
            <a:endParaRPr lang="tr-TR" sz="1500" dirty="0">
              <a:solidFill>
                <a:schemeClr val="accent2"/>
              </a:solidFill>
              <a:latin typeface="Verdana" pitchFamily="34" charset="0"/>
            </a:endParaRPr>
          </a:p>
          <a:p>
            <a:pPr algn="ctr"/>
            <a:r>
              <a:rPr lang="tr-TR" sz="1500" dirty="0">
                <a:solidFill>
                  <a:srgbClr val="000066"/>
                </a:solidFill>
                <a:latin typeface="Verdana" pitchFamily="34" charset="0"/>
              </a:rPr>
              <a:t> </a:t>
            </a:r>
          </a:p>
          <a:p>
            <a:pPr algn="ctr"/>
            <a:r>
              <a:rPr lang="tr-TR" sz="3200" dirty="0">
                <a:solidFill>
                  <a:srgbClr val="000066"/>
                </a:solidFill>
                <a:latin typeface="Verdana" pitchFamily="34" charset="0"/>
              </a:rPr>
              <a:t>Vücudu etkileme biçimi</a:t>
            </a:r>
          </a:p>
          <a:p>
            <a:pPr algn="ctr"/>
            <a:r>
              <a:rPr lang="tr-TR" sz="3200" dirty="0">
                <a:solidFill>
                  <a:srgbClr val="000066"/>
                </a:solidFill>
                <a:latin typeface="Verdana" pitchFamily="34" charset="0"/>
              </a:rPr>
              <a:t>  yönünden iki türde incelenir. </a:t>
            </a:r>
          </a:p>
          <a:p>
            <a:pPr algn="ctr"/>
            <a:endParaRPr lang="tr-TR" dirty="0">
              <a:latin typeface="Verdana" pitchFamily="34" charset="0"/>
            </a:endParaRPr>
          </a:p>
        </p:txBody>
      </p:sp>
      <p:sp>
        <p:nvSpPr>
          <p:cNvPr id="193541" name="Oval 5"/>
          <p:cNvSpPr>
            <a:spLocks noChangeArrowheads="1"/>
          </p:cNvSpPr>
          <p:nvPr/>
        </p:nvSpPr>
        <p:spPr bwMode="auto">
          <a:xfrm>
            <a:off x="827584" y="3789040"/>
            <a:ext cx="7273925" cy="2160587"/>
          </a:xfrm>
          <a:prstGeom prst="ellipse">
            <a:avLst/>
          </a:prstGeom>
          <a:solidFill>
            <a:srgbClr val="FF9999"/>
          </a:solidFill>
          <a:ln w="76200">
            <a:solidFill>
              <a:schemeClr val="tx1"/>
            </a:solidFill>
            <a:round/>
            <a:headEnd/>
            <a:tailEnd/>
          </a:ln>
        </p:spPr>
        <p:txBody>
          <a:bodyPr wrap="none" anchor="ctr"/>
          <a:lstStyle/>
          <a:p>
            <a:pPr algn="ctr"/>
            <a:r>
              <a:rPr lang="tr-TR" dirty="0">
                <a:latin typeface="Verdana" pitchFamily="34" charset="0"/>
              </a:rPr>
              <a:t>	</a:t>
            </a:r>
            <a:r>
              <a:rPr lang="tr-TR" sz="3400" dirty="0">
                <a:solidFill>
                  <a:srgbClr val="000066"/>
                </a:solidFill>
                <a:latin typeface="Verdana" pitchFamily="34" charset="0"/>
              </a:rPr>
              <a:t>1) El-Kol titreşimi ve     </a:t>
            </a:r>
          </a:p>
          <a:p>
            <a:pPr algn="ctr"/>
            <a:r>
              <a:rPr lang="tr-TR" sz="3400" dirty="0">
                <a:solidFill>
                  <a:srgbClr val="000066"/>
                </a:solidFill>
                <a:latin typeface="Verdana" pitchFamily="34" charset="0"/>
              </a:rPr>
              <a:t>	2) Bütün vücut titreşimi</a:t>
            </a:r>
          </a:p>
        </p:txBody>
      </p:sp>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40">
                                            <p:bg/>
                                          </p:spTgt>
                                        </p:tgtEl>
                                        <p:attrNameLst>
                                          <p:attrName>style.visibility</p:attrName>
                                        </p:attrNameLst>
                                      </p:cBhvr>
                                      <p:to>
                                        <p:strVal val="visible"/>
                                      </p:to>
                                    </p:set>
                                    <p:anim calcmode="lin" valueType="num">
                                      <p:cBhvr additive="base">
                                        <p:cTn id="7" dur="500" fill="hold"/>
                                        <p:tgtEl>
                                          <p:spTgt spid="19354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354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3540">
                                            <p:txEl>
                                              <p:pRg st="0" end="0"/>
                                            </p:txEl>
                                          </p:spTgt>
                                        </p:tgtEl>
                                        <p:attrNameLst>
                                          <p:attrName>style.visibility</p:attrName>
                                        </p:attrNameLst>
                                      </p:cBhvr>
                                      <p:to>
                                        <p:strVal val="visible"/>
                                      </p:to>
                                    </p:set>
                                    <p:anim calcmode="lin" valueType="num">
                                      <p:cBhvr additive="base">
                                        <p:cTn id="11" dur="500" fill="hold"/>
                                        <p:tgtEl>
                                          <p:spTgt spid="19354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354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3540">
                                            <p:txEl>
                                              <p:pRg st="1" end="1"/>
                                            </p:txEl>
                                          </p:spTgt>
                                        </p:tgtEl>
                                        <p:attrNameLst>
                                          <p:attrName>style.visibility</p:attrName>
                                        </p:attrNameLst>
                                      </p:cBhvr>
                                      <p:to>
                                        <p:strVal val="visible"/>
                                      </p:to>
                                    </p:set>
                                    <p:anim calcmode="lin" valueType="num">
                                      <p:cBhvr additive="base">
                                        <p:cTn id="15" dur="500" fill="hold"/>
                                        <p:tgtEl>
                                          <p:spTgt spid="19354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354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3540">
                                            <p:txEl>
                                              <p:pRg st="2" end="2"/>
                                            </p:txEl>
                                          </p:spTgt>
                                        </p:tgtEl>
                                        <p:attrNameLst>
                                          <p:attrName>style.visibility</p:attrName>
                                        </p:attrNameLst>
                                      </p:cBhvr>
                                      <p:to>
                                        <p:strVal val="visible"/>
                                      </p:to>
                                    </p:set>
                                    <p:anim calcmode="lin" valueType="num">
                                      <p:cBhvr additive="base">
                                        <p:cTn id="19" dur="500" fill="hold"/>
                                        <p:tgtEl>
                                          <p:spTgt spid="1935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54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3540">
                                            <p:txEl>
                                              <p:pRg st="3" end="3"/>
                                            </p:txEl>
                                          </p:spTgt>
                                        </p:tgtEl>
                                        <p:attrNameLst>
                                          <p:attrName>style.visibility</p:attrName>
                                        </p:attrNameLst>
                                      </p:cBhvr>
                                      <p:to>
                                        <p:strVal val="visible"/>
                                      </p:to>
                                    </p:set>
                                    <p:anim calcmode="lin" valueType="num">
                                      <p:cBhvr additive="base">
                                        <p:cTn id="23" dur="500" fill="hold"/>
                                        <p:tgtEl>
                                          <p:spTgt spid="19354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35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3541">
                                            <p:bg/>
                                          </p:spTgt>
                                        </p:tgtEl>
                                        <p:attrNameLst>
                                          <p:attrName>style.visibility</p:attrName>
                                        </p:attrNameLst>
                                      </p:cBhvr>
                                      <p:to>
                                        <p:strVal val="visible"/>
                                      </p:to>
                                    </p:set>
                                    <p:anim calcmode="lin" valueType="num">
                                      <p:cBhvr additive="base">
                                        <p:cTn id="29" dur="500" fill="hold"/>
                                        <p:tgtEl>
                                          <p:spTgt spid="193541">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93541">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3541">
                                            <p:txEl>
                                              <p:pRg st="0" end="0"/>
                                            </p:txEl>
                                          </p:spTgt>
                                        </p:tgtEl>
                                        <p:attrNameLst>
                                          <p:attrName>style.visibility</p:attrName>
                                        </p:attrNameLst>
                                      </p:cBhvr>
                                      <p:to>
                                        <p:strVal val="visible"/>
                                      </p:to>
                                    </p:set>
                                    <p:anim calcmode="lin" valueType="num">
                                      <p:cBhvr additive="base">
                                        <p:cTn id="35" dur="500" fill="hold"/>
                                        <p:tgtEl>
                                          <p:spTgt spid="19354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35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3541">
                                            <p:txEl>
                                              <p:pRg st="1" end="1"/>
                                            </p:txEl>
                                          </p:spTgt>
                                        </p:tgtEl>
                                        <p:attrNameLst>
                                          <p:attrName>style.visibility</p:attrName>
                                        </p:attrNameLst>
                                      </p:cBhvr>
                                      <p:to>
                                        <p:strVal val="visible"/>
                                      </p:to>
                                    </p:set>
                                    <p:anim calcmode="lin" valueType="num">
                                      <p:cBhvr additive="base">
                                        <p:cTn id="41" dur="500" fill="hold"/>
                                        <p:tgtEl>
                                          <p:spTgt spid="19354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35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allAtOnce" animBg="1"/>
      <p:bldP spid="193541"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Dikdörtgen"/>
          <p:cNvSpPr>
            <a:spLocks noChangeArrowheads="1"/>
          </p:cNvSpPr>
          <p:nvPr/>
        </p:nvSpPr>
        <p:spPr bwMode="auto">
          <a:xfrm>
            <a:off x="323529" y="836712"/>
            <a:ext cx="8352928" cy="5262979"/>
          </a:xfrm>
          <a:prstGeom prst="rect">
            <a:avLst/>
          </a:prstGeom>
          <a:noFill/>
          <a:ln w="9525">
            <a:noFill/>
            <a:miter lim="800000"/>
            <a:headEnd/>
            <a:tailEnd/>
          </a:ln>
        </p:spPr>
        <p:txBody>
          <a:bodyPr wrap="square">
            <a:spAutoFit/>
          </a:bodyPr>
          <a:lstStyle/>
          <a:p>
            <a:pPr algn="just"/>
            <a:endParaRPr lang="tr-TR" sz="2400" b="1" dirty="0">
              <a:solidFill>
                <a:srgbClr val="C00000"/>
              </a:solidFill>
              <a:latin typeface="Comic Sans MS" pitchFamily="66" charset="0"/>
            </a:endParaRPr>
          </a:p>
          <a:p>
            <a:pPr algn="just"/>
            <a:r>
              <a:rPr lang="tr-TR" sz="2400" b="1" dirty="0">
                <a:solidFill>
                  <a:schemeClr val="accent2"/>
                </a:solidFill>
                <a:latin typeface="Comic Sans MS" pitchFamily="66" charset="0"/>
              </a:rPr>
              <a:t>Titreşimin Zararları: </a:t>
            </a:r>
          </a:p>
          <a:p>
            <a:pPr algn="just"/>
            <a:endParaRPr lang="tr-TR" sz="2400" dirty="0">
              <a:latin typeface="Comic Sans MS" pitchFamily="66" charset="0"/>
            </a:endParaRPr>
          </a:p>
          <a:p>
            <a:pPr algn="just">
              <a:lnSpc>
                <a:spcPct val="150000"/>
              </a:lnSpc>
            </a:pPr>
            <a:r>
              <a:rPr lang="tr-TR" sz="2400" dirty="0" smtClean="0">
                <a:latin typeface="Comic Sans MS" pitchFamily="66" charset="0"/>
              </a:rPr>
              <a:t>     Uzun </a:t>
            </a:r>
            <a:r>
              <a:rPr lang="tr-TR" sz="2400" dirty="0">
                <a:latin typeface="Comic Sans MS" pitchFamily="66" charset="0"/>
              </a:rPr>
              <a:t>süreli titreşimin tüm organlarımız üzerinde zarar verici bir etkisi vardır. Ayrıca mekanik titreşimler; </a:t>
            </a:r>
          </a:p>
          <a:p>
            <a:pPr algn="just">
              <a:lnSpc>
                <a:spcPct val="150000"/>
              </a:lnSpc>
            </a:pPr>
            <a:r>
              <a:rPr lang="tr-TR" sz="2400" dirty="0">
                <a:solidFill>
                  <a:srgbClr val="C00000"/>
                </a:solidFill>
                <a:latin typeface="Comic Sans MS" pitchFamily="66" charset="0"/>
              </a:rPr>
              <a:t>a) </a:t>
            </a:r>
            <a:r>
              <a:rPr lang="tr-TR" sz="2400" dirty="0">
                <a:latin typeface="Comic Sans MS" pitchFamily="66" charset="0"/>
              </a:rPr>
              <a:t>Performansı etkiler, </a:t>
            </a:r>
          </a:p>
          <a:p>
            <a:pPr algn="just">
              <a:lnSpc>
                <a:spcPct val="150000"/>
              </a:lnSpc>
            </a:pPr>
            <a:r>
              <a:rPr lang="tr-TR" sz="2400" dirty="0">
                <a:solidFill>
                  <a:srgbClr val="C00000"/>
                </a:solidFill>
                <a:latin typeface="Comic Sans MS" pitchFamily="66" charset="0"/>
              </a:rPr>
              <a:t>b) </a:t>
            </a:r>
            <a:r>
              <a:rPr lang="tr-TR" sz="2400" dirty="0">
                <a:latin typeface="Comic Sans MS" pitchFamily="66" charset="0"/>
              </a:rPr>
              <a:t>Özellikle sürme ve yönelme etkinliklerinde önemli olan enformasyon algılaması ve motorsal hareketlerin koordinasyon yetkisi titreşimden zarar görebilir, </a:t>
            </a:r>
          </a:p>
          <a:p>
            <a:endParaRPr lang="tr-TR" sz="2400" dirty="0">
              <a:latin typeface="Comic Sans MS" pitchFamily="66" charset="0"/>
            </a:endParaRPr>
          </a:p>
          <a:p>
            <a:pPr algn="just"/>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4 Dikdörtgen"/>
          <p:cNvSpPr>
            <a:spLocks noChangeArrowheads="1"/>
          </p:cNvSpPr>
          <p:nvPr/>
        </p:nvSpPr>
        <p:spPr bwMode="auto">
          <a:xfrm>
            <a:off x="142875" y="1124744"/>
            <a:ext cx="8715375" cy="5078313"/>
          </a:xfrm>
          <a:prstGeom prst="rect">
            <a:avLst/>
          </a:prstGeom>
          <a:noFill/>
          <a:ln w="9525">
            <a:noFill/>
            <a:miter lim="800000"/>
            <a:headEnd/>
            <a:tailEnd/>
          </a:ln>
        </p:spPr>
        <p:txBody>
          <a:bodyPr wrap="square">
            <a:spAutoFit/>
          </a:bodyPr>
          <a:lstStyle/>
          <a:p>
            <a:pPr>
              <a:lnSpc>
                <a:spcPct val="150000"/>
              </a:lnSpc>
            </a:pPr>
            <a:r>
              <a:rPr lang="tr-TR" sz="2400" dirty="0">
                <a:solidFill>
                  <a:srgbClr val="C00000"/>
                </a:solidFill>
                <a:latin typeface="Comic Sans MS" pitchFamily="66" charset="0"/>
              </a:rPr>
              <a:t>c) </a:t>
            </a:r>
            <a:r>
              <a:rPr lang="tr-TR" sz="2400" dirty="0">
                <a:latin typeface="Comic Sans MS" pitchFamily="66" charset="0"/>
              </a:rPr>
              <a:t>Devamlı baş ağrısı, </a:t>
            </a:r>
          </a:p>
          <a:p>
            <a:pPr>
              <a:lnSpc>
                <a:spcPct val="150000"/>
              </a:lnSpc>
            </a:pPr>
            <a:r>
              <a:rPr lang="tr-TR" sz="2400" dirty="0">
                <a:solidFill>
                  <a:srgbClr val="C00000"/>
                </a:solidFill>
                <a:latin typeface="Comic Sans MS" pitchFamily="66" charset="0"/>
              </a:rPr>
              <a:t>d) </a:t>
            </a:r>
            <a:r>
              <a:rPr lang="tr-TR" sz="2400" dirty="0">
                <a:latin typeface="Comic Sans MS" pitchFamily="66" charset="0"/>
              </a:rPr>
              <a:t>Göz yuvarlağında devamlı titreşimler, </a:t>
            </a:r>
          </a:p>
          <a:p>
            <a:pPr>
              <a:lnSpc>
                <a:spcPct val="150000"/>
              </a:lnSpc>
            </a:pPr>
            <a:r>
              <a:rPr lang="tr-TR" sz="2400" dirty="0">
                <a:solidFill>
                  <a:srgbClr val="C00000"/>
                </a:solidFill>
                <a:latin typeface="Comic Sans MS" pitchFamily="66" charset="0"/>
              </a:rPr>
              <a:t>e) </a:t>
            </a:r>
            <a:r>
              <a:rPr lang="tr-TR" sz="2400" dirty="0">
                <a:latin typeface="Comic Sans MS" pitchFamily="66" charset="0"/>
              </a:rPr>
              <a:t>Uzak görme netliği kayıpları, </a:t>
            </a:r>
          </a:p>
          <a:p>
            <a:pPr algn="just">
              <a:lnSpc>
                <a:spcPct val="150000"/>
              </a:lnSpc>
            </a:pPr>
            <a:r>
              <a:rPr lang="tr-TR" sz="2400" dirty="0">
                <a:solidFill>
                  <a:srgbClr val="C00000"/>
                </a:solidFill>
                <a:latin typeface="Comic Sans MS" pitchFamily="66" charset="0"/>
              </a:rPr>
              <a:t>f) </a:t>
            </a:r>
            <a:r>
              <a:rPr lang="tr-TR" sz="2400" dirty="0">
                <a:latin typeface="Comic Sans MS" pitchFamily="66" charset="0"/>
              </a:rPr>
              <a:t>Genel denge bozuklukları, </a:t>
            </a:r>
          </a:p>
          <a:p>
            <a:pPr algn="just">
              <a:lnSpc>
                <a:spcPct val="150000"/>
              </a:lnSpc>
            </a:pPr>
            <a:r>
              <a:rPr lang="tr-TR" sz="2400" dirty="0">
                <a:solidFill>
                  <a:srgbClr val="C00000"/>
                </a:solidFill>
                <a:latin typeface="Comic Sans MS" pitchFamily="66" charset="0"/>
              </a:rPr>
              <a:t>g) </a:t>
            </a:r>
            <a:r>
              <a:rPr lang="tr-TR" sz="2400" dirty="0">
                <a:latin typeface="Comic Sans MS" pitchFamily="66" charset="0"/>
              </a:rPr>
              <a:t>Sırt ve boyun kaslarında sertlik, </a:t>
            </a:r>
          </a:p>
          <a:p>
            <a:pPr algn="just">
              <a:lnSpc>
                <a:spcPct val="150000"/>
              </a:lnSpc>
            </a:pPr>
            <a:r>
              <a:rPr lang="tr-TR" sz="2400" dirty="0">
                <a:solidFill>
                  <a:srgbClr val="C00000"/>
                </a:solidFill>
                <a:latin typeface="Comic Sans MS" pitchFamily="66" charset="0"/>
              </a:rPr>
              <a:t>h)</a:t>
            </a:r>
            <a:r>
              <a:rPr lang="tr-TR" sz="2400" dirty="0">
                <a:latin typeface="Comic Sans MS" pitchFamily="66" charset="0"/>
              </a:rPr>
              <a:t>Sindirim sistemi rahatsızlıkları gibi sorunlara yol açtığı durumlar da vardır </a:t>
            </a:r>
          </a:p>
          <a:p>
            <a:pPr algn="just">
              <a:lnSpc>
                <a:spcPct val="150000"/>
              </a:lnSpc>
            </a:pPr>
            <a:endParaRPr lang="tr-TR" sz="2400" dirty="0">
              <a:latin typeface="Comic Sans MS" pitchFamily="66" charset="0"/>
            </a:endParaRPr>
          </a:p>
          <a:p>
            <a:pPr>
              <a:lnSpc>
                <a:spcPct val="150000"/>
              </a:lnSpc>
            </a:pPr>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467544" y="332656"/>
            <a:ext cx="8136904" cy="6186309"/>
          </a:xfrm>
          <a:prstGeom prst="rect">
            <a:avLst/>
          </a:prstGeom>
          <a:noFill/>
        </p:spPr>
        <p:txBody>
          <a:bodyPr wrap="square" rtlCol="0">
            <a:spAutoFit/>
          </a:bodyPr>
          <a:lstStyle/>
          <a:p>
            <a:pPr algn="just">
              <a:lnSpc>
                <a:spcPct val="150000"/>
              </a:lnSpc>
            </a:pPr>
            <a:endParaRPr lang="tr-TR" sz="2400" dirty="0" smtClean="0">
              <a:solidFill>
                <a:srgbClr val="FF0000"/>
              </a:solidFill>
              <a:latin typeface="Comic Sans MS" pitchFamily="66" charset="0"/>
            </a:endParaRPr>
          </a:p>
          <a:p>
            <a:pPr algn="just">
              <a:lnSpc>
                <a:spcPct val="150000"/>
              </a:lnSpc>
            </a:pPr>
            <a:r>
              <a:rPr lang="tr-TR" sz="2400" dirty="0" smtClean="0">
                <a:solidFill>
                  <a:srgbClr val="FF0000"/>
                </a:solidFill>
                <a:latin typeface="Comic Sans MS" pitchFamily="66" charset="0"/>
              </a:rPr>
              <a:t>i)</a:t>
            </a:r>
            <a:r>
              <a:rPr lang="tr-TR" sz="2400" dirty="0" smtClean="0">
                <a:latin typeface="Comic Sans MS" pitchFamily="66" charset="0"/>
              </a:rPr>
              <a:t>Titreşimin etkileri konusunda yapılan araştırmalar, (kas, bağ ve eklem algılama sistemlerinde), iç kulak denge organında, derinin duyarlı kıl dibi ve deri altı organlarında, alt ve üst etraf kılcal damar ağında zararlı ve kalıcı etkilerinin olduğunu göstermiştir</a:t>
            </a:r>
          </a:p>
          <a:p>
            <a:pPr algn="just">
              <a:lnSpc>
                <a:spcPct val="150000"/>
              </a:lnSpc>
            </a:pPr>
            <a:endParaRPr lang="tr-TR" sz="2400" dirty="0" smtClean="0">
              <a:latin typeface="Comic Sans MS" pitchFamily="66" charset="0"/>
            </a:endParaRPr>
          </a:p>
          <a:p>
            <a:pPr algn="just">
              <a:lnSpc>
                <a:spcPct val="150000"/>
              </a:lnSpc>
            </a:pPr>
            <a:r>
              <a:rPr lang="tr-TR" sz="2400" dirty="0" smtClean="0">
                <a:solidFill>
                  <a:srgbClr val="C00000"/>
                </a:solidFill>
                <a:latin typeface="Comic Sans MS" pitchFamily="66" charset="0"/>
              </a:rPr>
              <a:t>j) </a:t>
            </a:r>
            <a:r>
              <a:rPr lang="tr-TR" sz="2400" dirty="0" smtClean="0">
                <a:latin typeface="Comic Sans MS" pitchFamily="66" charset="0"/>
              </a:rPr>
              <a:t>Mekanik titreşimler, bu şikayetlerin yanı sıra performansı da etkiler. </a:t>
            </a:r>
          </a:p>
          <a:p>
            <a:pPr algn="just">
              <a:lnSpc>
                <a:spcPct val="150000"/>
              </a:lnSpc>
            </a:pPr>
            <a:endParaRPr lang="tr-TR" sz="2400" dirty="0" smtClean="0">
              <a:latin typeface="Comic Sans MS" pitchFamily="66" charset="0"/>
            </a:endParaRPr>
          </a:p>
          <a:p>
            <a:pPr algn="just">
              <a:lnSpc>
                <a:spcPct val="150000"/>
              </a:lnSpc>
            </a:pPr>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51520" y="548680"/>
            <a:ext cx="7704856" cy="5975350"/>
          </a:xfrm>
        </p:spPr>
        <p:txBody>
          <a:bodyPr>
            <a:normAutofit/>
          </a:bodyPr>
          <a:lstStyle/>
          <a:p>
            <a:pPr eaLnBrk="1" hangingPunct="1">
              <a:buFont typeface="Wingdings" pitchFamily="2" charset="2"/>
              <a:buNone/>
            </a:pPr>
            <a:r>
              <a:rPr lang="tr-TR" sz="3600" b="1" dirty="0" smtClean="0">
                <a:latin typeface="Comic Sans MS" pitchFamily="66" charset="0"/>
              </a:rPr>
              <a:t>  </a:t>
            </a:r>
            <a:r>
              <a:rPr lang="tr-TR" sz="3200" b="1" dirty="0" smtClean="0">
                <a:solidFill>
                  <a:schemeClr val="accent2"/>
                </a:solidFill>
                <a:latin typeface="Comic Sans MS" pitchFamily="66" charset="0"/>
              </a:rPr>
              <a:t>İş Sağlığı ve İş Güvenliğinin Tanımı</a:t>
            </a:r>
          </a:p>
          <a:p>
            <a:pPr algn="ctr" eaLnBrk="1" hangingPunct="1">
              <a:buNone/>
            </a:pPr>
            <a:endParaRPr lang="tr-TR" sz="3600" dirty="0" smtClean="0">
              <a:solidFill>
                <a:schemeClr val="accent2"/>
              </a:solidFill>
              <a:latin typeface="Comic Sans MS" pitchFamily="66" charset="0"/>
            </a:endParaRPr>
          </a:p>
          <a:p>
            <a:pPr algn="just" eaLnBrk="1" hangingPunct="1">
              <a:lnSpc>
                <a:spcPct val="150000"/>
              </a:lnSpc>
              <a:buNone/>
            </a:pPr>
            <a:r>
              <a:rPr lang="tr-TR" sz="3600" b="1" dirty="0" smtClean="0">
                <a:solidFill>
                  <a:srgbClr val="000066"/>
                </a:solidFill>
                <a:latin typeface="Comic Sans MS" pitchFamily="66" charset="0"/>
              </a:rPr>
              <a:t>    </a:t>
            </a:r>
            <a:r>
              <a:rPr lang="tr-TR" dirty="0" smtClean="0">
                <a:latin typeface="Comic Sans MS" pitchFamily="66" charset="0"/>
              </a:rPr>
              <a:t>İş sağlığı ve iş güvenliği, her meslekte çalışanların yüksek düzeyde fiziksel, ruhsal ve sosyal bir ortama kavuşturulması ve bu durumun sürdürülmesi için yapılan çalışmaların tümüdür.”</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İG Uzmanı ) </a:t>
            </a:r>
            <a:endParaRPr lang="tr-T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251520" y="2204864"/>
            <a:ext cx="8569325" cy="4320480"/>
          </a:xfrm>
          <a:noFill/>
          <a:ln w="155575">
            <a:solidFill>
              <a:schemeClr val="accent1"/>
            </a:solidFill>
          </a:ln>
        </p:spPr>
        <p:txBody>
          <a:bodyPr>
            <a:normAutofit/>
          </a:bodyPr>
          <a:lstStyle/>
          <a:p>
            <a:pPr marL="609600" indent="-609600" eaLnBrk="1" hangingPunct="1">
              <a:buFontTx/>
              <a:buChar char="o"/>
            </a:pPr>
            <a:endParaRPr lang="tr-TR" dirty="0" smtClean="0">
              <a:latin typeface="Comic Sans MS" pitchFamily="66" charset="0"/>
            </a:endParaRPr>
          </a:p>
          <a:p>
            <a:pPr marL="609600" indent="-609600" eaLnBrk="1" hangingPunct="1">
              <a:buFontTx/>
              <a:buAutoNum type="arabicParenR"/>
            </a:pPr>
            <a:r>
              <a:rPr lang="tr-TR" dirty="0" smtClean="0">
                <a:latin typeface="Comic Sans MS" pitchFamily="66" charset="0"/>
              </a:rPr>
              <a:t>Frekansına,  </a:t>
            </a:r>
          </a:p>
          <a:p>
            <a:pPr marL="609600" indent="-609600" eaLnBrk="1" hangingPunct="1">
              <a:buFontTx/>
              <a:buAutoNum type="arabicParenR"/>
            </a:pPr>
            <a:r>
              <a:rPr lang="tr-TR" dirty="0" smtClean="0">
                <a:latin typeface="Comic Sans MS" pitchFamily="66" charset="0"/>
              </a:rPr>
              <a:t>Şiddetine,    </a:t>
            </a:r>
          </a:p>
          <a:p>
            <a:pPr marL="609600" indent="-609600" eaLnBrk="1" hangingPunct="1">
              <a:buFontTx/>
              <a:buAutoNum type="arabicParenR"/>
            </a:pPr>
            <a:r>
              <a:rPr lang="tr-TR" dirty="0" smtClean="0">
                <a:latin typeface="Comic Sans MS" pitchFamily="66" charset="0"/>
              </a:rPr>
              <a:t>Yönüne,</a:t>
            </a:r>
          </a:p>
          <a:p>
            <a:pPr marL="609600" indent="-609600" eaLnBrk="1" hangingPunct="1">
              <a:buFontTx/>
              <a:buAutoNum type="arabicParenR"/>
            </a:pPr>
            <a:r>
              <a:rPr lang="tr-TR" dirty="0" smtClean="0">
                <a:latin typeface="Comic Sans MS" pitchFamily="66" charset="0"/>
              </a:rPr>
              <a:t>Titreşime Maruz kalınan süreye,</a:t>
            </a:r>
          </a:p>
          <a:p>
            <a:pPr marL="609600" indent="-609600">
              <a:buFontTx/>
              <a:buAutoNum type="arabicParenR"/>
            </a:pPr>
            <a:r>
              <a:rPr lang="tr-TR" dirty="0" smtClean="0">
                <a:latin typeface="Comic Sans MS" pitchFamily="66" charset="0"/>
              </a:rPr>
              <a:t>Uygulandığı bölgeye, </a:t>
            </a:r>
          </a:p>
          <a:p>
            <a:pPr marL="609600" indent="-609600">
              <a:buFontTx/>
              <a:buAutoNum type="arabicParenR"/>
            </a:pPr>
            <a:r>
              <a:rPr lang="tr-TR" dirty="0" smtClean="0">
                <a:latin typeface="Comic Sans MS" pitchFamily="66" charset="0"/>
              </a:rPr>
              <a:t>Titreşime maruz kalan kişinin yaşına, cinsiyetine ve   kişisel duyarlılığına.</a:t>
            </a:r>
          </a:p>
          <a:p>
            <a:pPr marL="609600" indent="-609600">
              <a:buFontTx/>
              <a:buAutoNum type="arabicParenR"/>
            </a:pPr>
            <a:r>
              <a:rPr lang="tr-TR" dirty="0" smtClean="0">
                <a:latin typeface="Comic Sans MS" pitchFamily="66" charset="0"/>
              </a:rPr>
              <a:t>Kişinin  genel sağlık durumuna bağlıdır.</a:t>
            </a:r>
          </a:p>
          <a:p>
            <a:pPr marL="609600" indent="-609600">
              <a:buFontTx/>
              <a:buAutoNum type="arabicParenR"/>
            </a:pPr>
            <a:endParaRPr lang="tr-TR" dirty="0" smtClean="0">
              <a:latin typeface="Comic Sans MS" pitchFamily="66" charset="0"/>
            </a:endParaRPr>
          </a:p>
          <a:p>
            <a:pPr marL="609600" indent="-609600">
              <a:buFontTx/>
              <a:buAutoNum type="arabicParenR"/>
            </a:pPr>
            <a:endParaRPr lang="tr-TR" dirty="0" smtClean="0">
              <a:latin typeface="Comic Sans MS" pitchFamily="66" charset="0"/>
            </a:endParaRPr>
          </a:p>
        </p:txBody>
      </p:sp>
      <p:sp>
        <p:nvSpPr>
          <p:cNvPr id="1555459" name="Rectangle 3"/>
          <p:cNvSpPr>
            <a:spLocks noChangeArrowheads="1"/>
          </p:cNvSpPr>
          <p:nvPr/>
        </p:nvSpPr>
        <p:spPr bwMode="auto">
          <a:xfrm>
            <a:off x="323850" y="260351"/>
            <a:ext cx="8496300" cy="864393"/>
          </a:xfrm>
          <a:prstGeom prst="rect">
            <a:avLst/>
          </a:prstGeom>
          <a:noFill/>
          <a:ln w="9525">
            <a:noFill/>
            <a:miter lim="800000"/>
            <a:headEnd/>
            <a:tailEnd/>
          </a:ln>
          <a:effectLst/>
        </p:spPr>
        <p:txBody>
          <a:bodyPr wrap="none" anchor="ctr"/>
          <a:lstStyle/>
          <a:p>
            <a:pPr algn="ctr">
              <a:defRPr/>
            </a:pPr>
            <a:r>
              <a:rPr lang="tr-TR" sz="3000" dirty="0">
                <a:solidFill>
                  <a:schemeClr val="accent2"/>
                </a:solidFill>
                <a:latin typeface="Comic Sans MS" pitchFamily="66" charset="0"/>
              </a:rPr>
              <a:t>Tüm vücudun veya el ve kolların titreşime</a:t>
            </a:r>
          </a:p>
          <a:p>
            <a:pPr algn="ctr">
              <a:defRPr/>
            </a:pPr>
            <a:r>
              <a:rPr lang="tr-TR" sz="3000" dirty="0">
                <a:solidFill>
                  <a:schemeClr val="accent2"/>
                </a:solidFill>
                <a:latin typeface="Comic Sans MS" pitchFamily="66" charset="0"/>
              </a:rPr>
              <a:t> </a:t>
            </a:r>
            <a:r>
              <a:rPr lang="tr-TR" sz="3000" noProof="1">
                <a:solidFill>
                  <a:schemeClr val="accent2"/>
                </a:solidFill>
                <a:latin typeface="Comic Sans MS" pitchFamily="66" charset="0"/>
              </a:rPr>
              <a:t>maruziyeti</a:t>
            </a:r>
            <a:r>
              <a:rPr lang="tr-TR" sz="3000" dirty="0">
                <a:solidFill>
                  <a:schemeClr val="accent2"/>
                </a:solidFill>
                <a:latin typeface="Comic Sans MS" pitchFamily="66" charset="0"/>
              </a:rPr>
              <a:t> sonucunda oluşan etki; </a:t>
            </a:r>
          </a:p>
        </p:txBody>
      </p:sp>
      <p:sp>
        <p:nvSpPr>
          <p:cNvPr id="1555460" name="Oval 4"/>
          <p:cNvSpPr>
            <a:spLocks noChangeArrowheads="1"/>
          </p:cNvSpPr>
          <p:nvPr/>
        </p:nvSpPr>
        <p:spPr bwMode="auto">
          <a:xfrm>
            <a:off x="2339752" y="1268760"/>
            <a:ext cx="3960813" cy="792162"/>
          </a:xfrm>
          <a:prstGeom prst="ellipse">
            <a:avLst/>
          </a:prstGeom>
          <a:solidFill>
            <a:schemeClr val="accent1"/>
          </a:solidFill>
          <a:ln w="9525">
            <a:solidFill>
              <a:schemeClr val="tx1"/>
            </a:solidFill>
            <a:round/>
            <a:headEnd/>
            <a:tailEnd/>
          </a:ln>
          <a:effectLst/>
        </p:spPr>
        <p:txBody>
          <a:bodyPr wrap="none" anchor="ctr"/>
          <a:lstStyle/>
          <a:p>
            <a:pPr algn="ctr">
              <a:defRPr/>
            </a:pPr>
            <a:r>
              <a:rPr lang="tr-TR" sz="3200" dirty="0">
                <a:effectLst>
                  <a:outerShdw blurRad="38100" dist="38100" dir="2700000" algn="tl">
                    <a:srgbClr val="000000">
                      <a:alpha val="43137"/>
                    </a:srgbClr>
                  </a:outerShdw>
                </a:effectLst>
                <a:latin typeface="Comic Sans MS" pitchFamily="66" charset="0"/>
              </a:rPr>
              <a:t>T</a:t>
            </a:r>
            <a:r>
              <a:rPr lang="tr-TR" sz="3200" dirty="0" smtClean="0">
                <a:effectLst>
                  <a:outerShdw blurRad="38100" dist="38100" dir="2700000" algn="tl">
                    <a:srgbClr val="000000">
                      <a:alpha val="43137"/>
                    </a:srgbClr>
                  </a:outerShdw>
                </a:effectLst>
                <a:latin typeface="Comic Sans MS" pitchFamily="66" charset="0"/>
              </a:rPr>
              <a:t>itreşimin</a:t>
            </a:r>
            <a:r>
              <a:rPr lang="tr-TR" sz="3200" dirty="0">
                <a:effectLst>
                  <a:outerShdw blurRad="38100" dist="38100" dir="2700000" algn="tl">
                    <a:srgbClr val="000000">
                      <a:alpha val="43137"/>
                    </a:srgbClr>
                  </a:outerShdw>
                </a:effectLst>
                <a:latin typeface="Comic Sans MS" pitchFamily="66" charset="0"/>
              </a:rPr>
              <a:t>;</a:t>
            </a:r>
          </a:p>
        </p:txBody>
      </p:sp>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850">
                                            <p:bg/>
                                          </p:spTgt>
                                        </p:tgtEl>
                                        <p:attrNameLst>
                                          <p:attrName>style.visibility</p:attrName>
                                        </p:attrNameLst>
                                      </p:cBhvr>
                                      <p:to>
                                        <p:strVal val="visible"/>
                                      </p:to>
                                    </p:set>
                                    <p:anim calcmode="lin" valueType="num">
                                      <p:cBhvr additive="base">
                                        <p:cTn id="7" dur="500" fill="hold"/>
                                        <p:tgtEl>
                                          <p:spTgt spid="20685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5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850">
                                            <p:txEl>
                                              <p:pRg st="1" end="1"/>
                                            </p:txEl>
                                          </p:spTgt>
                                        </p:tgtEl>
                                        <p:attrNameLst>
                                          <p:attrName>style.visibility</p:attrName>
                                        </p:attrNameLst>
                                      </p:cBhvr>
                                      <p:to>
                                        <p:strVal val="visible"/>
                                      </p:to>
                                    </p:set>
                                    <p:anim calcmode="lin" valueType="num">
                                      <p:cBhvr additive="base">
                                        <p:cTn id="11" dur="500" fill="hold"/>
                                        <p:tgtEl>
                                          <p:spTgt spid="2068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685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6850">
                                            <p:txEl>
                                              <p:pRg st="2" end="2"/>
                                            </p:txEl>
                                          </p:spTgt>
                                        </p:tgtEl>
                                        <p:attrNameLst>
                                          <p:attrName>style.visibility</p:attrName>
                                        </p:attrNameLst>
                                      </p:cBhvr>
                                      <p:to>
                                        <p:strVal val="visible"/>
                                      </p:to>
                                    </p:set>
                                    <p:anim calcmode="lin" valueType="num">
                                      <p:cBhvr additive="base">
                                        <p:cTn id="15" dur="500" fill="hold"/>
                                        <p:tgtEl>
                                          <p:spTgt spid="20685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685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6850">
                                            <p:txEl>
                                              <p:pRg st="3" end="3"/>
                                            </p:txEl>
                                          </p:spTgt>
                                        </p:tgtEl>
                                        <p:attrNameLst>
                                          <p:attrName>style.visibility</p:attrName>
                                        </p:attrNameLst>
                                      </p:cBhvr>
                                      <p:to>
                                        <p:strVal val="visible"/>
                                      </p:to>
                                    </p:set>
                                    <p:anim calcmode="lin" valueType="num">
                                      <p:cBhvr additive="base">
                                        <p:cTn id="19" dur="500" fill="hold"/>
                                        <p:tgtEl>
                                          <p:spTgt spid="2068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685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6850">
                                            <p:txEl>
                                              <p:pRg st="4" end="4"/>
                                            </p:txEl>
                                          </p:spTgt>
                                        </p:tgtEl>
                                        <p:attrNameLst>
                                          <p:attrName>style.visibility</p:attrName>
                                        </p:attrNameLst>
                                      </p:cBhvr>
                                      <p:to>
                                        <p:strVal val="visible"/>
                                      </p:to>
                                    </p:set>
                                    <p:anim calcmode="lin" valueType="num">
                                      <p:cBhvr additive="base">
                                        <p:cTn id="23" dur="500" fill="hold"/>
                                        <p:tgtEl>
                                          <p:spTgt spid="20685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685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6850">
                                            <p:txEl>
                                              <p:pRg st="5" end="5"/>
                                            </p:txEl>
                                          </p:spTgt>
                                        </p:tgtEl>
                                        <p:attrNameLst>
                                          <p:attrName>style.visibility</p:attrName>
                                        </p:attrNameLst>
                                      </p:cBhvr>
                                      <p:to>
                                        <p:strVal val="visible"/>
                                      </p:to>
                                    </p:set>
                                    <p:anim calcmode="lin" valueType="num">
                                      <p:cBhvr additive="base">
                                        <p:cTn id="27" dur="500" fill="hold"/>
                                        <p:tgtEl>
                                          <p:spTgt spid="20685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685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6850">
                                            <p:txEl>
                                              <p:pRg st="6" end="6"/>
                                            </p:txEl>
                                          </p:spTgt>
                                        </p:tgtEl>
                                        <p:attrNameLst>
                                          <p:attrName>style.visibility</p:attrName>
                                        </p:attrNameLst>
                                      </p:cBhvr>
                                      <p:to>
                                        <p:strVal val="visible"/>
                                      </p:to>
                                    </p:set>
                                    <p:anim calcmode="lin" valueType="num">
                                      <p:cBhvr additive="base">
                                        <p:cTn id="31" dur="500" fill="hold"/>
                                        <p:tgtEl>
                                          <p:spTgt spid="20685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685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6850">
                                            <p:txEl>
                                              <p:pRg st="7" end="7"/>
                                            </p:txEl>
                                          </p:spTgt>
                                        </p:tgtEl>
                                        <p:attrNameLst>
                                          <p:attrName>style.visibility</p:attrName>
                                        </p:attrNameLst>
                                      </p:cBhvr>
                                      <p:to>
                                        <p:strVal val="visible"/>
                                      </p:to>
                                    </p:set>
                                    <p:anim calcmode="lin" valueType="num">
                                      <p:cBhvr additive="base">
                                        <p:cTn id="35" dur="500" fill="hold"/>
                                        <p:tgtEl>
                                          <p:spTgt spid="20685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68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allAtOnce"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http://urun.gittigidiyor.com/item_images/1730/17309757_0.jpg"/>
          <p:cNvPicPr>
            <a:picLocks noChangeAspect="1" noChangeArrowheads="1"/>
          </p:cNvPicPr>
          <p:nvPr/>
        </p:nvPicPr>
        <p:blipFill>
          <a:blip r:embed="rId3" cstate="print"/>
          <a:srcRect/>
          <a:stretch>
            <a:fillRect/>
          </a:stretch>
        </p:blipFill>
        <p:spPr bwMode="auto">
          <a:xfrm>
            <a:off x="323528" y="1124744"/>
            <a:ext cx="3024336" cy="2833066"/>
          </a:xfrm>
          <a:prstGeom prst="rect">
            <a:avLst/>
          </a:prstGeom>
          <a:noFill/>
          <a:ln w="9525">
            <a:noFill/>
            <a:miter lim="800000"/>
            <a:headEnd/>
            <a:tailEnd/>
          </a:ln>
        </p:spPr>
      </p:pic>
      <p:pic>
        <p:nvPicPr>
          <p:cNvPr id="208899" name="Picture 5" descr="C:\Users\Yavuz KEÇECİ\Desktop\İŞ GÜVENLİĞİ SEMİNERİ\jcb1.jpg"/>
          <p:cNvPicPr>
            <a:picLocks noChangeAspect="1" noChangeArrowheads="1"/>
          </p:cNvPicPr>
          <p:nvPr/>
        </p:nvPicPr>
        <p:blipFill>
          <a:blip r:embed="rId4" cstate="print"/>
          <a:srcRect/>
          <a:stretch>
            <a:fillRect/>
          </a:stretch>
        </p:blipFill>
        <p:spPr bwMode="auto">
          <a:xfrm>
            <a:off x="5436096" y="1196752"/>
            <a:ext cx="3143250" cy="2736304"/>
          </a:xfrm>
          <a:prstGeom prst="rect">
            <a:avLst/>
          </a:prstGeom>
          <a:noFill/>
          <a:ln w="9525">
            <a:noFill/>
            <a:miter lim="800000"/>
            <a:headEnd/>
            <a:tailEnd/>
          </a:ln>
        </p:spPr>
      </p:pic>
      <p:sp>
        <p:nvSpPr>
          <p:cNvPr id="208900" name="3 Dikdörtgen"/>
          <p:cNvSpPr>
            <a:spLocks noChangeArrowheads="1"/>
          </p:cNvSpPr>
          <p:nvPr/>
        </p:nvSpPr>
        <p:spPr bwMode="auto">
          <a:xfrm>
            <a:off x="2339752" y="404664"/>
            <a:ext cx="3866764" cy="584775"/>
          </a:xfrm>
          <a:prstGeom prst="rect">
            <a:avLst/>
          </a:prstGeom>
          <a:noFill/>
          <a:ln w="9525">
            <a:noFill/>
            <a:miter lim="800000"/>
            <a:headEnd/>
            <a:tailEnd/>
          </a:ln>
        </p:spPr>
        <p:txBody>
          <a:bodyPr wrap="none">
            <a:spAutoFit/>
          </a:bodyPr>
          <a:lstStyle/>
          <a:p>
            <a:r>
              <a:rPr lang="tr-TR" sz="3200" b="1" dirty="0">
                <a:solidFill>
                  <a:schemeClr val="accent2"/>
                </a:solidFill>
                <a:latin typeface="Comic Sans MS" pitchFamily="66" charset="0"/>
              </a:rPr>
              <a:t>El ve Kol Titreşimi</a:t>
            </a:r>
          </a:p>
        </p:txBody>
      </p:sp>
      <p:pic>
        <p:nvPicPr>
          <p:cNvPr id="6" name="Picture 2"/>
          <p:cNvPicPr>
            <a:picLocks noChangeAspect="1" noChangeArrowheads="1"/>
          </p:cNvPicPr>
          <p:nvPr/>
        </p:nvPicPr>
        <p:blipFill>
          <a:blip r:embed="rId5" cstate="print"/>
          <a:srcRect/>
          <a:stretch>
            <a:fillRect/>
          </a:stretch>
        </p:blipFill>
        <p:spPr bwMode="auto">
          <a:xfrm>
            <a:off x="1907704" y="4077073"/>
            <a:ext cx="5040560" cy="2448272"/>
          </a:xfrm>
          <a:prstGeom prst="rect">
            <a:avLst/>
          </a:prstGeom>
          <a:noFill/>
          <a:ln w="9525">
            <a:noFill/>
            <a:miter lim="800000"/>
            <a:headEnd/>
            <a:tailEnd/>
          </a:ln>
        </p:spPr>
      </p:pic>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0" y="0"/>
            <a:ext cx="8532440" cy="6597352"/>
          </a:xfrm>
          <a:ln w="76200">
            <a:noFill/>
          </a:ln>
        </p:spPr>
        <p:txBody>
          <a:bodyPr>
            <a:normAutofit/>
          </a:bodyPr>
          <a:lstStyle/>
          <a:p>
            <a:pPr algn="just" eaLnBrk="1" hangingPunct="1">
              <a:lnSpc>
                <a:spcPct val="90000"/>
              </a:lnSpc>
              <a:buFont typeface="Wingdings" pitchFamily="2" charset="2"/>
              <a:buNone/>
            </a:pPr>
            <a:r>
              <a:rPr lang="tr-TR" b="1" dirty="0" smtClean="0">
                <a:latin typeface="Comic Sans MS" pitchFamily="66" charset="0"/>
              </a:rPr>
              <a:t>  </a:t>
            </a:r>
          </a:p>
          <a:p>
            <a:pPr algn="just" eaLnBrk="1" hangingPunct="1">
              <a:lnSpc>
                <a:spcPct val="90000"/>
              </a:lnSpc>
              <a:buFont typeface="Wingdings" pitchFamily="2" charset="2"/>
              <a:buNone/>
            </a:pPr>
            <a:r>
              <a:rPr lang="tr-TR" smtClean="0">
                <a:latin typeface="Comic Sans MS" pitchFamily="66" charset="0"/>
              </a:rPr>
              <a:t>	</a:t>
            </a:r>
            <a:endParaRPr lang="tr-TR" dirty="0" smtClean="0">
              <a:latin typeface="Comic Sans MS" pitchFamily="66" charset="0"/>
            </a:endParaRPr>
          </a:p>
          <a:p>
            <a:pPr marL="457200" indent="-457200" algn="just" eaLnBrk="1" hangingPunct="1">
              <a:lnSpc>
                <a:spcPct val="150000"/>
              </a:lnSpc>
              <a:buFont typeface="Wingdings" pitchFamily="2" charset="2"/>
              <a:buChar char="v"/>
            </a:pPr>
            <a:r>
              <a:rPr lang="tr-TR" dirty="0" smtClean="0">
                <a:latin typeface="Comic Sans MS" pitchFamily="66" charset="0"/>
              </a:rPr>
              <a:t> Titreşimle birlikte, 8-10 </a:t>
            </a:r>
            <a:r>
              <a:rPr lang="tr-TR" baseline="30000" dirty="0" err="1" smtClean="0">
                <a:latin typeface="Comic Sans MS" pitchFamily="66" charset="0"/>
              </a:rPr>
              <a:t>o</a:t>
            </a:r>
            <a:r>
              <a:rPr lang="tr-TR" dirty="0" err="1" smtClean="0">
                <a:latin typeface="Comic Sans MS" pitchFamily="66" charset="0"/>
              </a:rPr>
              <a:t>C</a:t>
            </a:r>
            <a:r>
              <a:rPr lang="tr-TR" dirty="0" smtClean="0">
                <a:latin typeface="Comic Sans MS" pitchFamily="66" charset="0"/>
              </a:rPr>
              <a:t> ısıya kısa süre </a:t>
            </a:r>
            <a:r>
              <a:rPr lang="tr-TR" noProof="1" smtClean="0">
                <a:latin typeface="Comic Sans MS" pitchFamily="66" charset="0"/>
              </a:rPr>
              <a:t>maruziyette</a:t>
            </a:r>
            <a:r>
              <a:rPr lang="tr-TR" dirty="0" smtClean="0">
                <a:latin typeface="Comic Sans MS" pitchFamily="66" charset="0"/>
              </a:rPr>
              <a:t>, parmaklarda ve avuç içinde beyazlaşma olabilir.</a:t>
            </a:r>
          </a:p>
          <a:p>
            <a:pPr marL="457200" indent="-457200" algn="just" eaLnBrk="1" hangingPunct="1">
              <a:lnSpc>
                <a:spcPct val="150000"/>
              </a:lnSpc>
              <a:buNone/>
            </a:pPr>
            <a:r>
              <a:rPr lang="tr-TR" dirty="0" smtClean="0">
                <a:latin typeface="Comic Sans MS" pitchFamily="66" charset="0"/>
              </a:rPr>
              <a:t>	</a:t>
            </a:r>
          </a:p>
          <a:p>
            <a:pPr marL="457200" indent="-457200" algn="just" eaLnBrk="1" hangingPunct="1">
              <a:lnSpc>
                <a:spcPct val="150000"/>
              </a:lnSpc>
              <a:buFont typeface="Wingdings" pitchFamily="2" charset="2"/>
              <a:buChar char="v"/>
            </a:pPr>
            <a:r>
              <a:rPr lang="tr-TR" dirty="0" smtClean="0">
                <a:solidFill>
                  <a:srgbClr val="E4081D"/>
                </a:solidFill>
                <a:latin typeface="Comic Sans MS" pitchFamily="66" charset="0"/>
              </a:rPr>
              <a:t>Ön kol ve omuz kaslarında ağrılar görülebilir. </a:t>
            </a:r>
          </a:p>
          <a:p>
            <a:pPr marL="457200" indent="-457200" algn="just" eaLnBrk="1" hangingPunct="1">
              <a:lnSpc>
                <a:spcPct val="150000"/>
              </a:lnSpc>
              <a:buFont typeface="Wingdings" pitchFamily="2" charset="2"/>
              <a:buChar char="v"/>
            </a:pPr>
            <a:endParaRPr lang="tr-TR" dirty="0" smtClean="0">
              <a:solidFill>
                <a:srgbClr val="E4081D"/>
              </a:solidFill>
              <a:latin typeface="Comic Sans MS" pitchFamily="66" charset="0"/>
            </a:endParaRPr>
          </a:p>
          <a:p>
            <a:pPr marL="457200" indent="-457200" algn="just" eaLnBrk="1" hangingPunct="1">
              <a:lnSpc>
                <a:spcPct val="150000"/>
              </a:lnSpc>
              <a:buFont typeface="Wingdings" pitchFamily="2" charset="2"/>
              <a:buChar char="v"/>
            </a:pPr>
            <a:r>
              <a:rPr lang="tr-TR" dirty="0" smtClean="0">
                <a:solidFill>
                  <a:srgbClr val="000000"/>
                </a:solidFill>
                <a:latin typeface="Comic Sans MS" pitchFamily="66" charset="0"/>
              </a:rPr>
              <a:t>Bütün vücudu titreşime maruz kalan bazı işçilerde disk kayması denilen bel ağrıları da meydana gelebilir. </a:t>
            </a: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p:txBody>
          <a:bodyPr lIns="92075" tIns="46038" rIns="92075" bIns="46038">
            <a:normAutofit/>
          </a:bodyPr>
          <a:lstStyle/>
          <a:p>
            <a:pPr eaLnBrk="1" hangingPunct="1"/>
            <a:r>
              <a:rPr lang="tr-TR" sz="3200" dirty="0" smtClean="0">
                <a:solidFill>
                  <a:srgbClr val="FF3300"/>
                </a:solidFill>
                <a:latin typeface="Comic Sans MS" pitchFamily="66" charset="0"/>
              </a:rPr>
              <a:t>              2.3 TERMAL KONFOR</a:t>
            </a:r>
          </a:p>
        </p:txBody>
      </p:sp>
      <p:pic>
        <p:nvPicPr>
          <p:cNvPr id="212995" name="Picture 4" descr="baret icon"/>
          <p:cNvPicPr>
            <a:picLocks noChangeAspect="1" noChangeArrowheads="1"/>
          </p:cNvPicPr>
          <p:nvPr/>
        </p:nvPicPr>
        <p:blipFill>
          <a:blip r:embed="rId3" cstate="print"/>
          <a:srcRect/>
          <a:stretch>
            <a:fillRect/>
          </a:stretch>
        </p:blipFill>
        <p:spPr bwMode="auto">
          <a:xfrm>
            <a:off x="395288" y="476250"/>
            <a:ext cx="1296987" cy="1223963"/>
          </a:xfrm>
          <a:prstGeom prst="rect">
            <a:avLst/>
          </a:prstGeom>
          <a:noFill/>
          <a:ln w="9525">
            <a:noFill/>
            <a:miter lim="800000"/>
            <a:headEnd/>
            <a:tailEnd/>
          </a:ln>
        </p:spPr>
      </p:pic>
      <p:pic>
        <p:nvPicPr>
          <p:cNvPr id="212997" name="Picture 5" descr="ateş"/>
          <p:cNvPicPr>
            <a:picLocks noChangeAspect="1" noChangeArrowheads="1" noCrop="1"/>
          </p:cNvPicPr>
          <p:nvPr/>
        </p:nvPicPr>
        <p:blipFill>
          <a:blip r:embed="rId4" cstate="print"/>
          <a:srcRect/>
          <a:stretch>
            <a:fillRect/>
          </a:stretch>
        </p:blipFill>
        <p:spPr bwMode="auto">
          <a:xfrm>
            <a:off x="755576" y="2564904"/>
            <a:ext cx="2016149" cy="2664891"/>
          </a:xfrm>
          <a:prstGeom prst="rect">
            <a:avLst/>
          </a:prstGeom>
          <a:noFill/>
          <a:ln w="9525">
            <a:noFill/>
            <a:miter lim="800000"/>
            <a:headEnd/>
            <a:tailEnd/>
          </a:ln>
        </p:spPr>
      </p:pic>
      <p:pic>
        <p:nvPicPr>
          <p:cNvPr id="212998" name="Picture 4" descr="NA01062_"/>
          <p:cNvPicPr>
            <a:picLocks noChangeAspect="1" noChangeArrowheads="1"/>
          </p:cNvPicPr>
          <p:nvPr/>
        </p:nvPicPr>
        <p:blipFill>
          <a:blip r:embed="rId5" cstate="print"/>
          <a:srcRect/>
          <a:stretch>
            <a:fillRect/>
          </a:stretch>
        </p:blipFill>
        <p:spPr bwMode="auto">
          <a:xfrm>
            <a:off x="3635896" y="2348880"/>
            <a:ext cx="4752975" cy="3284538"/>
          </a:xfrm>
          <a:prstGeom prst="rect">
            <a:avLst/>
          </a:prstGeom>
          <a:noFill/>
          <a:ln w="9525">
            <a:noFill/>
            <a:miter lim="800000"/>
            <a:headEnd/>
            <a:tailEnd/>
          </a:ln>
        </p:spPr>
      </p:pic>
      <p:sp>
        <p:nvSpPr>
          <p:cNvPr id="10" name="9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548680"/>
            <a:ext cx="7920880" cy="5262979"/>
          </a:xfrm>
          <a:prstGeom prst="rect">
            <a:avLst/>
          </a:prstGeom>
          <a:noFill/>
        </p:spPr>
        <p:txBody>
          <a:bodyPr wrap="square" rtlCol="0">
            <a:spAutoFit/>
          </a:bodyPr>
          <a:lstStyle/>
          <a:p>
            <a:pPr algn="just"/>
            <a:r>
              <a:rPr lang="tr-TR" sz="2400" b="1" dirty="0" smtClean="0">
                <a:solidFill>
                  <a:schemeClr val="accent2"/>
                </a:solidFill>
                <a:latin typeface="Comic Sans MS" pitchFamily="66" charset="0"/>
                <a:cs typeface="Times New Roman" pitchFamily="18" charset="0"/>
              </a:rPr>
              <a:t>TERMAL   KONFOR</a:t>
            </a:r>
          </a:p>
          <a:p>
            <a:pPr algn="just"/>
            <a:endParaRPr lang="tr-TR" sz="2400" dirty="0" smtClean="0">
              <a:latin typeface="Comic Sans MS" pitchFamily="66" charset="0"/>
              <a:cs typeface="Arial" pitchFamily="34" charset="0"/>
            </a:endParaRPr>
          </a:p>
          <a:p>
            <a:pPr algn="just" eaLnBrk="0" hangingPunct="0">
              <a:buClr>
                <a:schemeClr val="accent1"/>
              </a:buClr>
              <a:buFont typeface="Wingdings" pitchFamily="2" charset="2"/>
              <a:buChar char="v"/>
            </a:pPr>
            <a:r>
              <a:rPr lang="tr-TR" sz="2400" dirty="0" smtClean="0">
                <a:latin typeface="Comic Sans MS" pitchFamily="66" charset="0"/>
                <a:cs typeface="Times New Roman" pitchFamily="18" charset="0"/>
              </a:rPr>
              <a:t>Termal konfor deyimi, genel olarak bir işyerinde çalışanların büyük çoğunluğunun  sıcaklık, nem, hava akımı gibi iklim koşulları açısından gerek bedensel, gerekse zihinsel faaliyetlerini sürdürürken belirli bir rahatlık içinde bulunmalarını ifade eder.</a:t>
            </a:r>
          </a:p>
          <a:p>
            <a:pPr algn="just" eaLnBrk="0" hangingPunct="0">
              <a:buClr>
                <a:schemeClr val="accent1"/>
              </a:buClr>
              <a:buFont typeface="Wingdings" pitchFamily="2" charset="2"/>
              <a:buChar char="v"/>
            </a:pPr>
            <a:endParaRPr lang="tr-TR" sz="2400" dirty="0" smtClean="0">
              <a:latin typeface="Comic Sans MS" pitchFamily="66" charset="0"/>
              <a:cs typeface="Arial" pitchFamily="34" charset="0"/>
            </a:endParaRPr>
          </a:p>
          <a:p>
            <a:pPr algn="just" eaLnBrk="0" hangingPunct="0">
              <a:buClr>
                <a:schemeClr val="accent1"/>
              </a:buClr>
              <a:buFont typeface="Wingdings" pitchFamily="2" charset="2"/>
              <a:buChar char="v"/>
            </a:pPr>
            <a:r>
              <a:rPr lang="tr-TR" sz="2400" dirty="0" smtClean="0">
                <a:latin typeface="Comic Sans MS" pitchFamily="66" charset="0"/>
                <a:cs typeface="Times New Roman" pitchFamily="18" charset="0"/>
              </a:rPr>
              <a:t>Kapalı bir ortam içerisinde termal konfor rahatlığının hemen farkına varılmaz, ancak bir süre geçtikten sonra hissedilmeye başlanır. Eğer termal konfor koşulları mevcut değilse önce sıkıntı hissedilir daha sonra rahatsızlık duyulur. </a:t>
            </a:r>
            <a:endParaRPr lang="tr-TR" sz="2400" dirty="0" smtClean="0">
              <a:latin typeface="Comic Sans MS" pitchFamily="66" charset="0"/>
              <a:cs typeface="Arial" pitchFamily="34" charset="0"/>
            </a:endParaRPr>
          </a:p>
          <a:p>
            <a:endParaRPr lang="tr-TR" sz="2400" dirty="0">
              <a:latin typeface="Comic Sans MS" pitchFamily="66" charset="0"/>
            </a:endParaRPr>
          </a:p>
        </p:txBody>
      </p:sp>
      <p:sp>
        <p:nvSpPr>
          <p:cNvPr id="8" name="7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95536" y="908720"/>
            <a:ext cx="8280920" cy="5078313"/>
          </a:xfrm>
          <a:prstGeom prst="rect">
            <a:avLst/>
          </a:prstGeom>
          <a:noFill/>
        </p:spPr>
        <p:txBody>
          <a:bodyPr wrap="square" rtlCol="0">
            <a:spAutoFit/>
          </a:bodyPr>
          <a:lstStyle/>
          <a:p>
            <a:pPr algn="just" eaLnBrk="0" hangingPunct="0">
              <a:lnSpc>
                <a:spcPct val="150000"/>
              </a:lnSpc>
              <a:buClr>
                <a:schemeClr val="accent1"/>
              </a:buClr>
              <a:buFont typeface="Wingdings" pitchFamily="2" charset="2"/>
              <a:buChar char="v"/>
            </a:pPr>
            <a:r>
              <a:rPr lang="tr-TR" sz="2400" dirty="0" smtClean="0">
                <a:latin typeface="Comic Sans MS" pitchFamily="66" charset="0"/>
                <a:cs typeface="Times New Roman" pitchFamily="18" charset="0"/>
              </a:rPr>
              <a:t>Bir işyerinde termal konfor denilince; O işyerinin atmosferinin sıcaklığı, nemi, hava akım hızı ve </a:t>
            </a:r>
            <a:r>
              <a:rPr lang="tr-TR" sz="2400" dirty="0" err="1" smtClean="0">
                <a:latin typeface="Comic Sans MS" pitchFamily="66" charset="0"/>
                <a:cs typeface="Times New Roman" pitchFamily="18" charset="0"/>
              </a:rPr>
              <a:t>radyant</a:t>
            </a:r>
            <a:r>
              <a:rPr lang="tr-TR" sz="2400" dirty="0" smtClean="0">
                <a:latin typeface="Comic Sans MS" pitchFamily="66" charset="0"/>
                <a:cs typeface="Times New Roman" pitchFamily="18" charset="0"/>
              </a:rPr>
              <a:t> ısı akla gelmektedir.</a:t>
            </a:r>
          </a:p>
          <a:p>
            <a:pPr algn="just" eaLnBrk="0" hangingPunct="0">
              <a:lnSpc>
                <a:spcPct val="150000"/>
              </a:lnSpc>
              <a:buClr>
                <a:schemeClr val="accent1"/>
              </a:buClr>
            </a:pPr>
            <a:endParaRPr lang="tr-TR" sz="2400" dirty="0" smtClean="0">
              <a:latin typeface="Comic Sans MS" pitchFamily="66" charset="0"/>
              <a:cs typeface="Arial" pitchFamily="34" charset="0"/>
            </a:endParaRPr>
          </a:p>
          <a:p>
            <a:pPr algn="just" eaLnBrk="0" hangingPunct="0">
              <a:lnSpc>
                <a:spcPct val="150000"/>
              </a:lnSpc>
              <a:buClr>
                <a:schemeClr val="accent1"/>
              </a:buClr>
              <a:buFont typeface="Wingdings" pitchFamily="2" charset="2"/>
              <a:buChar char="v"/>
            </a:pPr>
            <a:r>
              <a:rPr lang="tr-TR" sz="2400" dirty="0" smtClean="0">
                <a:latin typeface="Comic Sans MS" pitchFamily="66" charset="0"/>
                <a:cs typeface="Times New Roman" pitchFamily="18" charset="0"/>
              </a:rPr>
              <a:t>Çalışma ortamlarındaki ısı etkilenmeleri ve konforsuz ortam şartları, iş kazalarının artmasına ve üretimin azalmasına bir başka değişle verimin düşmesine sebep olmaktadır. </a:t>
            </a:r>
            <a:endParaRPr lang="tr-TR" sz="2400" dirty="0" smtClean="0">
              <a:latin typeface="Comic Sans MS" pitchFamily="66" charset="0"/>
              <a:cs typeface="Arial" pitchFamily="34" charset="0"/>
            </a:endParaRPr>
          </a:p>
          <a:p>
            <a:pPr>
              <a:lnSpc>
                <a:spcPct val="150000"/>
              </a:lnSpc>
              <a:buClr>
                <a:schemeClr val="accent1"/>
              </a:buClr>
              <a:buFont typeface="Wingdings" pitchFamily="2" charset="2"/>
              <a:buChar char="v"/>
            </a:pPr>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4"/>
          <p:cNvSpPr txBox="1">
            <a:spLocks noChangeArrowheads="1"/>
          </p:cNvSpPr>
          <p:nvPr/>
        </p:nvSpPr>
        <p:spPr bwMode="auto">
          <a:xfrm>
            <a:off x="827088" y="1916113"/>
            <a:ext cx="5370512" cy="3355086"/>
          </a:xfrm>
          <a:prstGeom prst="rect">
            <a:avLst/>
          </a:prstGeom>
          <a:noFill/>
          <a:ln w="9525">
            <a:noFill/>
            <a:miter lim="800000"/>
            <a:headEnd/>
            <a:tailEnd/>
          </a:ln>
        </p:spPr>
        <p:txBody>
          <a:bodyPr>
            <a:spAutoFit/>
          </a:bodyPr>
          <a:lstStyle/>
          <a:p>
            <a:pPr>
              <a:lnSpc>
                <a:spcPct val="150000"/>
              </a:lnSpc>
              <a:buClr>
                <a:schemeClr val="hlink"/>
              </a:buClr>
              <a:buFont typeface="Wingdings" pitchFamily="2" charset="2"/>
              <a:buNone/>
            </a:pPr>
            <a:r>
              <a:rPr lang="tr-TR" sz="2400" dirty="0">
                <a:solidFill>
                  <a:srgbClr val="000000"/>
                </a:solidFill>
                <a:latin typeface="Comic Sans MS" pitchFamily="66" charset="0"/>
                <a:cs typeface="Tahoma" pitchFamily="34" charset="0"/>
              </a:rPr>
              <a:t>Çalışma ortamlarındaki </a:t>
            </a:r>
            <a:r>
              <a:rPr lang="tr-TR" sz="2400" u="sng" dirty="0">
                <a:solidFill>
                  <a:srgbClr val="FF0000"/>
                </a:solidFill>
                <a:latin typeface="Comic Sans MS" pitchFamily="66" charset="0"/>
                <a:cs typeface="Tahoma" pitchFamily="34" charset="0"/>
              </a:rPr>
              <a:t>ısı etkilenmeleri ve konforsuz ortam şartları</a:t>
            </a:r>
            <a:r>
              <a:rPr lang="tr-TR" sz="2400" dirty="0">
                <a:solidFill>
                  <a:srgbClr val="000000"/>
                </a:solidFill>
                <a:latin typeface="Comic Sans MS" pitchFamily="66" charset="0"/>
                <a:cs typeface="Tahoma" pitchFamily="34" charset="0"/>
              </a:rPr>
              <a:t>, iş kazalarının artmasına ve üretimin azalmasına bir başka </a:t>
            </a:r>
          </a:p>
          <a:p>
            <a:pPr>
              <a:lnSpc>
                <a:spcPct val="150000"/>
              </a:lnSpc>
              <a:buClr>
                <a:schemeClr val="hlink"/>
              </a:buClr>
              <a:buFont typeface="Wingdings" pitchFamily="2" charset="2"/>
              <a:buNone/>
            </a:pPr>
            <a:r>
              <a:rPr lang="tr-TR" sz="2400" dirty="0">
                <a:solidFill>
                  <a:srgbClr val="000000"/>
                </a:solidFill>
                <a:latin typeface="Comic Sans MS" pitchFamily="66" charset="0"/>
                <a:cs typeface="Tahoma" pitchFamily="34" charset="0"/>
              </a:rPr>
              <a:t>deyişle verimin düşmesine sebep olmaktadır.</a:t>
            </a:r>
            <a:endParaRPr lang="en-US" sz="2400" dirty="0">
              <a:solidFill>
                <a:srgbClr val="000000"/>
              </a:solidFill>
              <a:latin typeface="Comic Sans MS" pitchFamily="66" charset="0"/>
              <a:cs typeface="Tahoma" pitchFamily="34" charset="0"/>
            </a:endParaRPr>
          </a:p>
        </p:txBody>
      </p:sp>
      <p:pic>
        <p:nvPicPr>
          <p:cNvPr id="216067" name="Picture 1"/>
          <p:cNvPicPr>
            <a:picLocks noChangeAspect="1" noChangeArrowheads="1"/>
          </p:cNvPicPr>
          <p:nvPr/>
        </p:nvPicPr>
        <p:blipFill>
          <a:blip r:embed="rId3" cstate="print"/>
          <a:srcRect/>
          <a:stretch>
            <a:fillRect/>
          </a:stretch>
        </p:blipFill>
        <p:spPr bwMode="auto">
          <a:xfrm>
            <a:off x="6084168" y="2276872"/>
            <a:ext cx="2488903" cy="2593375"/>
          </a:xfrm>
          <a:prstGeom prst="rect">
            <a:avLst/>
          </a:prstGeom>
          <a:noFill/>
          <a:ln w="9525">
            <a:noFill/>
            <a:miter lim="800000"/>
            <a:headEnd/>
            <a:tailEnd/>
          </a:ln>
        </p:spPr>
      </p:pic>
      <p:sp>
        <p:nvSpPr>
          <p:cNvPr id="216068" name="2 Metin kutusu"/>
          <p:cNvSpPr txBox="1">
            <a:spLocks noChangeArrowheads="1"/>
          </p:cNvSpPr>
          <p:nvPr/>
        </p:nvSpPr>
        <p:spPr bwMode="auto">
          <a:xfrm>
            <a:off x="971600" y="548680"/>
            <a:ext cx="7019925" cy="461665"/>
          </a:xfrm>
          <a:prstGeom prst="rect">
            <a:avLst/>
          </a:prstGeom>
          <a:noFill/>
          <a:ln w="9525">
            <a:noFill/>
            <a:miter lim="800000"/>
            <a:headEnd/>
            <a:tailEnd/>
          </a:ln>
        </p:spPr>
        <p:txBody>
          <a:bodyPr>
            <a:spAutoFit/>
          </a:bodyPr>
          <a:lstStyle/>
          <a:p>
            <a:pPr algn="ctr">
              <a:buClr>
                <a:schemeClr val="hlink"/>
              </a:buClr>
              <a:buFont typeface="Wingdings" pitchFamily="2" charset="2"/>
              <a:buNone/>
            </a:pPr>
            <a:r>
              <a:rPr lang="tr-TR" sz="2400" b="1" dirty="0">
                <a:solidFill>
                  <a:schemeClr val="accent2"/>
                </a:solidFill>
                <a:latin typeface="Comic Sans MS" pitchFamily="66" charset="0"/>
                <a:cs typeface="Arial" pitchFamily="34" charset="0"/>
              </a:rPr>
              <a:t>TERMAL KONFOR</a:t>
            </a:r>
          </a:p>
        </p:txBody>
      </p:sp>
      <p:sp>
        <p:nvSpPr>
          <p:cNvPr id="6" name="5 Güneş"/>
          <p:cNvSpPr/>
          <p:nvPr/>
        </p:nvSpPr>
        <p:spPr>
          <a:xfrm>
            <a:off x="467544" y="476672"/>
            <a:ext cx="1440160" cy="1412776"/>
          </a:xfrm>
          <a:prstGeom prst="su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p:cNvSpPr>
            <a:spLocks noChangeArrowheads="1"/>
          </p:cNvSpPr>
          <p:nvPr/>
        </p:nvSpPr>
        <p:spPr bwMode="auto">
          <a:xfrm>
            <a:off x="71439" y="-504120"/>
            <a:ext cx="8605018" cy="6124754"/>
          </a:xfrm>
          <a:prstGeom prst="rect">
            <a:avLst/>
          </a:prstGeom>
          <a:noFill/>
          <a:ln w="9525">
            <a:noFill/>
            <a:miter lim="800000"/>
            <a:headEnd/>
            <a:tailEnd/>
          </a:ln>
        </p:spPr>
        <p:txBody>
          <a:bodyPr wrap="square" anchor="ctr">
            <a:spAutoFit/>
          </a:bodyPr>
          <a:lstStyle/>
          <a:p>
            <a:pPr algn="just"/>
            <a:endParaRPr lang="tr-TR" sz="2400" b="1" dirty="0">
              <a:solidFill>
                <a:srgbClr val="C00000"/>
              </a:solidFill>
              <a:latin typeface="Times New Roman" pitchFamily="18" charset="0"/>
              <a:cs typeface="Times New Roman" pitchFamily="18" charset="0"/>
            </a:endParaRPr>
          </a:p>
          <a:p>
            <a:pPr algn="just"/>
            <a:endParaRPr lang="tr-TR" sz="2400" b="1" dirty="0">
              <a:solidFill>
                <a:srgbClr val="C00000"/>
              </a:solidFill>
              <a:latin typeface="Times New Roman" pitchFamily="18" charset="0"/>
              <a:cs typeface="Times New Roman" pitchFamily="18" charset="0"/>
            </a:endParaRPr>
          </a:p>
          <a:p>
            <a:pPr algn="just"/>
            <a:endParaRPr lang="tr-TR" sz="2400" b="1" dirty="0">
              <a:solidFill>
                <a:srgbClr val="C00000"/>
              </a:solidFill>
              <a:latin typeface="Times New Roman" pitchFamily="18" charset="0"/>
              <a:cs typeface="Times New Roman" pitchFamily="18" charset="0"/>
            </a:endParaRPr>
          </a:p>
          <a:p>
            <a:pPr algn="just"/>
            <a:r>
              <a:rPr lang="tr-TR" sz="3200" b="1" dirty="0">
                <a:solidFill>
                  <a:schemeClr val="accent2"/>
                </a:solidFill>
                <a:latin typeface="Comic Sans MS" pitchFamily="66" charset="0"/>
                <a:cs typeface="Times New Roman" pitchFamily="18" charset="0"/>
              </a:rPr>
              <a:t>Ortam Şartlarının Vücut Üzerine Etkileri</a:t>
            </a:r>
          </a:p>
          <a:p>
            <a:pPr algn="just"/>
            <a:endParaRPr lang="tr-TR" sz="2400" b="1" dirty="0">
              <a:solidFill>
                <a:srgbClr val="C00000"/>
              </a:solidFill>
              <a:latin typeface="Comic Sans MS" pitchFamily="66" charset="0"/>
            </a:endParaRPr>
          </a:p>
          <a:p>
            <a:pPr algn="just">
              <a:lnSpc>
                <a:spcPct val="150000"/>
              </a:lnSpc>
            </a:pPr>
            <a:r>
              <a:rPr lang="tr-TR" sz="2400" dirty="0">
                <a:solidFill>
                  <a:srgbClr val="C00000"/>
                </a:solidFill>
                <a:latin typeface="Comic Sans MS" pitchFamily="66" charset="0"/>
              </a:rPr>
              <a:t>1) </a:t>
            </a:r>
            <a:r>
              <a:rPr lang="tr-TR" sz="2400" dirty="0">
                <a:latin typeface="Comic Sans MS" pitchFamily="66" charset="0"/>
              </a:rPr>
              <a:t>Vücut ısısını kontrol eden büyük faktör çevre ısısıdır. Isı arttıkça sinir sistemi etkilenir, kas kuvveti düşer, nabız yükselir, yorgunluk artar, ağrılı kas krampları oluşur, baş ağrısı, mide bozuklukları, iştah azlığı, uykusuzluk vb değişiklikler oluşabilir.</a:t>
            </a:r>
          </a:p>
          <a:p>
            <a:pPr algn="just">
              <a:lnSpc>
                <a:spcPct val="150000"/>
              </a:lnSpc>
            </a:pPr>
            <a:r>
              <a:rPr lang="tr-TR" sz="2400" dirty="0">
                <a:latin typeface="Times New Roman" pitchFamily="18" charset="0"/>
              </a:rPr>
              <a:t> </a:t>
            </a:r>
          </a:p>
          <a:p>
            <a:pPr algn="just"/>
            <a:endParaRPr lang="tr-TR" sz="2400" dirty="0">
              <a:latin typeface="Times New Roman" pitchFamily="18" charset="0"/>
            </a:endParaRPr>
          </a:p>
          <a:p>
            <a:pPr algn="just"/>
            <a:endParaRPr lang="tr-TR" sz="2400" dirty="0">
              <a:solidFill>
                <a:srgbClr val="C00000"/>
              </a:solidFill>
              <a:latin typeface="Times New Roman" pitchFamily="18" charset="0"/>
            </a:endParaRPr>
          </a:p>
        </p:txBody>
      </p:sp>
      <p:pic>
        <p:nvPicPr>
          <p:cNvPr id="4" name="Picture 6" descr="C:\Users\COMPAQ\Desktop\foto\f1d0780b1d.jpg"/>
          <p:cNvPicPr>
            <a:picLocks noChangeAspect="1" noChangeArrowheads="1"/>
          </p:cNvPicPr>
          <p:nvPr/>
        </p:nvPicPr>
        <p:blipFill>
          <a:blip r:embed="rId3" cstate="print"/>
          <a:srcRect/>
          <a:stretch>
            <a:fillRect/>
          </a:stretch>
        </p:blipFill>
        <p:spPr bwMode="auto">
          <a:xfrm>
            <a:off x="5580112" y="3698619"/>
            <a:ext cx="2232248" cy="2933013"/>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3 Dikdörtgen"/>
          <p:cNvSpPr>
            <a:spLocks noChangeArrowheads="1"/>
          </p:cNvSpPr>
          <p:nvPr/>
        </p:nvSpPr>
        <p:spPr bwMode="auto">
          <a:xfrm>
            <a:off x="142875" y="488950"/>
            <a:ext cx="8715375" cy="4893647"/>
          </a:xfrm>
          <a:prstGeom prst="rect">
            <a:avLst/>
          </a:prstGeom>
          <a:noFill/>
          <a:ln w="9525">
            <a:noFill/>
            <a:miter lim="800000"/>
            <a:headEnd/>
            <a:tailEnd/>
          </a:ln>
        </p:spPr>
        <p:txBody>
          <a:bodyPr>
            <a:spAutoFit/>
          </a:bodyPr>
          <a:lstStyle/>
          <a:p>
            <a:pPr algn="just"/>
            <a:endParaRPr lang="tr-TR" sz="2400" dirty="0">
              <a:solidFill>
                <a:srgbClr val="C00000"/>
              </a:solidFill>
              <a:latin typeface="Comic Sans MS" pitchFamily="66" charset="0"/>
            </a:endParaRPr>
          </a:p>
          <a:p>
            <a:pPr algn="just"/>
            <a:r>
              <a:rPr lang="tr-TR" sz="2400" dirty="0">
                <a:solidFill>
                  <a:srgbClr val="C00000"/>
                </a:solidFill>
                <a:latin typeface="Comic Sans MS" pitchFamily="66" charset="0"/>
              </a:rPr>
              <a:t>2) </a:t>
            </a:r>
            <a:r>
              <a:rPr lang="tr-TR" sz="2400" dirty="0">
                <a:latin typeface="Comic Sans MS" pitchFamily="66" charset="0"/>
              </a:rPr>
              <a:t>Soğuk, özellikle nemli ortamdaki hareketsizlerde ayaklar ıslak ve sıkı giydirilmişse daha fazla etkili olur. Isı azaldıkça ayaklarda şişme, kızartı, yanma, eklem romatizması gelişebilir. </a:t>
            </a:r>
            <a:endParaRPr lang="tr-TR" sz="2400" dirty="0" smtClean="0">
              <a:latin typeface="Comic Sans MS" pitchFamily="66" charset="0"/>
            </a:endParaRPr>
          </a:p>
          <a:p>
            <a:pPr algn="just"/>
            <a:endParaRPr lang="tr-TR" sz="2400" dirty="0" smtClean="0">
              <a:latin typeface="Comic Sans MS" pitchFamily="66" charset="0"/>
            </a:endParaRPr>
          </a:p>
          <a:p>
            <a:pPr algn="just"/>
            <a:endParaRPr lang="tr-TR" sz="2400" dirty="0">
              <a:latin typeface="Comic Sans MS" pitchFamily="66" charset="0"/>
            </a:endParaRPr>
          </a:p>
          <a:p>
            <a:pPr algn="just"/>
            <a:r>
              <a:rPr lang="tr-TR" sz="2400" dirty="0">
                <a:solidFill>
                  <a:srgbClr val="C00000"/>
                </a:solidFill>
                <a:latin typeface="Comic Sans MS" pitchFamily="66" charset="0"/>
              </a:rPr>
              <a:t>3) </a:t>
            </a:r>
            <a:r>
              <a:rPr lang="tr-TR" sz="2400" dirty="0">
                <a:latin typeface="Comic Sans MS" pitchFamily="66" charset="0"/>
              </a:rPr>
              <a:t>Uygun olmayan termal konfor şartlarında daha yavaş çalışmayla verimlilik azalır, iş kazalarının oranı artar. Dolaşım bozuklukları, el becerilerinin azalması, soğuk algınlığı, üşüme, kas ve eklem hastalıkları, genel bezginlik ve iş hevesi kayıpları oluşabilir. </a:t>
            </a:r>
          </a:p>
          <a:p>
            <a:pPr algn="just"/>
            <a:endParaRPr lang="tr-TR" sz="2400" dirty="0">
              <a:latin typeface="Comic Sans MS" pitchFamily="66" charset="0"/>
            </a:endParaRPr>
          </a:p>
        </p:txBody>
      </p:sp>
      <p:sp>
        <p:nvSpPr>
          <p:cNvPr id="7" name="6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162">
                                            <p:txEl>
                                              <p:pRg st="1" end="1"/>
                                            </p:txEl>
                                          </p:spTgt>
                                        </p:tgtEl>
                                        <p:attrNameLst>
                                          <p:attrName>style.visibility</p:attrName>
                                        </p:attrNameLst>
                                      </p:cBhvr>
                                      <p:to>
                                        <p:strVal val="visible"/>
                                      </p:to>
                                    </p:set>
                                    <p:anim calcmode="lin" valueType="num">
                                      <p:cBhvr additive="base">
                                        <p:cTn id="7" dur="500" fill="hold"/>
                                        <p:tgtEl>
                                          <p:spTgt spid="220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0162">
                                            <p:txEl>
                                              <p:pRg st="4" end="4"/>
                                            </p:txEl>
                                          </p:spTgt>
                                        </p:tgtEl>
                                        <p:attrNameLst>
                                          <p:attrName>style.visibility</p:attrName>
                                        </p:attrNameLst>
                                      </p:cBhvr>
                                      <p:to>
                                        <p:strVal val="visible"/>
                                      </p:to>
                                    </p:set>
                                    <p:anim calcmode="lin" valueType="num">
                                      <p:cBhvr additive="base">
                                        <p:cTn id="13" dur="500" fill="hold"/>
                                        <p:tgtEl>
                                          <p:spTgt spid="22016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016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Dikdörtgen"/>
          <p:cNvSpPr>
            <a:spLocks noChangeArrowheads="1"/>
          </p:cNvSpPr>
          <p:nvPr/>
        </p:nvSpPr>
        <p:spPr bwMode="auto">
          <a:xfrm>
            <a:off x="71438" y="214313"/>
            <a:ext cx="8858250" cy="4893647"/>
          </a:xfrm>
          <a:prstGeom prst="rect">
            <a:avLst/>
          </a:prstGeom>
          <a:noFill/>
          <a:ln w="9525">
            <a:noFill/>
            <a:miter lim="800000"/>
            <a:headEnd/>
            <a:tailEnd/>
          </a:ln>
        </p:spPr>
        <p:txBody>
          <a:bodyPr>
            <a:spAutoFit/>
          </a:bodyPr>
          <a:lstStyle/>
          <a:p>
            <a:pPr algn="just">
              <a:buClr>
                <a:schemeClr val="accent1"/>
              </a:buClr>
            </a:pPr>
            <a:endParaRPr lang="tr-TR" sz="2400" dirty="0" smtClean="0">
              <a:latin typeface="Comic Sans MS" pitchFamily="66" charset="0"/>
            </a:endParaRPr>
          </a:p>
          <a:p>
            <a:pPr algn="just">
              <a:buClr>
                <a:schemeClr val="accent1"/>
              </a:buClr>
            </a:pPr>
            <a:r>
              <a:rPr lang="tr-TR" sz="2400" dirty="0" smtClean="0">
                <a:solidFill>
                  <a:srgbClr val="C00000"/>
                </a:solidFill>
                <a:latin typeface="Comic Sans MS" pitchFamily="66" charset="0"/>
              </a:rPr>
              <a:t>4)</a:t>
            </a:r>
            <a:r>
              <a:rPr lang="tr-TR" sz="2400" dirty="0" smtClean="0">
                <a:latin typeface="Comic Sans MS" pitchFamily="66" charset="0"/>
              </a:rPr>
              <a:t> Çevre sıcaklığı ve nemin artması çalışan personelin kalp yükünü arttırır. Düşük sıcaklık değerleri ise parmak esnekliği ve hassasiyetini önemli oranda azaltır. </a:t>
            </a:r>
          </a:p>
          <a:p>
            <a:pPr algn="just">
              <a:buClr>
                <a:schemeClr val="accent1"/>
              </a:buClr>
              <a:buFont typeface="Wingdings" pitchFamily="2" charset="2"/>
              <a:buChar char="v"/>
            </a:pPr>
            <a:endParaRPr lang="tr-TR" sz="2400" dirty="0" smtClean="0">
              <a:latin typeface="Comic Sans MS" pitchFamily="66" charset="0"/>
            </a:endParaRPr>
          </a:p>
          <a:p>
            <a:pPr algn="just">
              <a:buClr>
                <a:schemeClr val="accent1"/>
              </a:buClr>
              <a:buFont typeface="Wingdings" pitchFamily="2" charset="2"/>
              <a:buChar char="v"/>
            </a:pPr>
            <a:endParaRPr lang="tr-TR" sz="2400" dirty="0" smtClean="0">
              <a:latin typeface="Comic Sans MS" pitchFamily="66" charset="0"/>
            </a:endParaRPr>
          </a:p>
          <a:p>
            <a:pPr algn="just">
              <a:buClr>
                <a:schemeClr val="accent1"/>
              </a:buClr>
              <a:buFont typeface="Wingdings" pitchFamily="2" charset="2"/>
              <a:buChar char="v"/>
            </a:pPr>
            <a:r>
              <a:rPr lang="tr-TR" sz="2400" dirty="0" smtClean="0">
                <a:latin typeface="Comic Sans MS" pitchFamily="66" charset="0"/>
              </a:rPr>
              <a:t>Termal </a:t>
            </a:r>
            <a:r>
              <a:rPr lang="tr-TR" sz="2400" dirty="0">
                <a:latin typeface="Comic Sans MS" pitchFamily="66" charset="0"/>
              </a:rPr>
              <a:t>konfor şartlarının uygun olduğu ortamlarda normal değerler </a:t>
            </a:r>
            <a:r>
              <a:rPr lang="tr-TR" sz="2400" dirty="0">
                <a:solidFill>
                  <a:srgbClr val="FF0000"/>
                </a:solidFill>
                <a:latin typeface="Comic Sans MS" pitchFamily="66" charset="0"/>
              </a:rPr>
              <a:t>17 ile 21 C </a:t>
            </a:r>
            <a:r>
              <a:rPr lang="tr-TR" sz="2400" dirty="0">
                <a:latin typeface="Comic Sans MS" pitchFamily="66" charset="0"/>
              </a:rPr>
              <a:t>olması gerekmektedir. </a:t>
            </a:r>
          </a:p>
          <a:p>
            <a:pPr algn="just"/>
            <a:endParaRPr lang="tr-TR" sz="2400" dirty="0">
              <a:solidFill>
                <a:srgbClr val="C00000"/>
              </a:solidFill>
              <a:latin typeface="Comic Sans MS" pitchFamily="66" charset="0"/>
            </a:endParaRPr>
          </a:p>
          <a:p>
            <a:pPr algn="just"/>
            <a:endParaRPr lang="tr-TR" sz="2400" dirty="0">
              <a:latin typeface="Comic Sans MS" pitchFamily="66" charset="0"/>
            </a:endParaRPr>
          </a:p>
          <a:p>
            <a:pPr algn="just"/>
            <a:endParaRPr lang="tr-TR" sz="2400" dirty="0">
              <a:latin typeface="Comic Sans MS" pitchFamily="66" charset="0"/>
            </a:endParaRPr>
          </a:p>
          <a:p>
            <a:pPr algn="just"/>
            <a:endParaRPr lang="tr-TR" sz="2400" dirty="0">
              <a:latin typeface="Comic Sans MS" pitchFamily="66" charset="0"/>
            </a:endParaRPr>
          </a:p>
          <a:p>
            <a:pPr algn="just"/>
            <a:endParaRPr lang="tr-TR" sz="2400" dirty="0">
              <a:solidFill>
                <a:srgbClr val="C00000"/>
              </a:solidFill>
              <a:latin typeface="Comic Sans MS" pitchFamily="66" charset="0"/>
            </a:endParaRPr>
          </a:p>
        </p:txBody>
      </p:sp>
      <p:pic>
        <p:nvPicPr>
          <p:cNvPr id="221187" name="Picture 2"/>
          <p:cNvPicPr>
            <a:picLocks noChangeAspect="1" noChangeArrowheads="1"/>
          </p:cNvPicPr>
          <p:nvPr/>
        </p:nvPicPr>
        <p:blipFill>
          <a:blip r:embed="rId3" cstate="print"/>
          <a:srcRect/>
          <a:stretch>
            <a:fillRect/>
          </a:stretch>
        </p:blipFill>
        <p:spPr bwMode="auto">
          <a:xfrm>
            <a:off x="5435600" y="4076700"/>
            <a:ext cx="2428875" cy="2428875"/>
          </a:xfrm>
          <a:prstGeom prst="rect">
            <a:avLst/>
          </a:prstGeom>
          <a:noFill/>
          <a:ln w="9525">
            <a:noFill/>
            <a:miter lim="800000"/>
            <a:headEnd/>
            <a:tailEnd/>
          </a:ln>
        </p:spPr>
      </p:pic>
      <p:pic>
        <p:nvPicPr>
          <p:cNvPr id="221188" name="Picture 2"/>
          <p:cNvPicPr>
            <a:picLocks noChangeAspect="1" noChangeArrowheads="1"/>
          </p:cNvPicPr>
          <p:nvPr/>
        </p:nvPicPr>
        <p:blipFill>
          <a:blip r:embed="rId4" cstate="print"/>
          <a:srcRect/>
          <a:stretch>
            <a:fillRect/>
          </a:stretch>
        </p:blipFill>
        <p:spPr bwMode="auto">
          <a:xfrm>
            <a:off x="395288" y="4005263"/>
            <a:ext cx="4248150" cy="2852737"/>
          </a:xfrm>
          <a:prstGeom prst="rect">
            <a:avLst/>
          </a:prstGeom>
          <a:noFill/>
          <a:ln w="9525">
            <a:noFill/>
            <a:miter lim="800000"/>
            <a:headEnd/>
            <a:tailEnd/>
          </a:ln>
        </p:spPr>
      </p:pic>
      <p:sp>
        <p:nvSpPr>
          <p:cNvPr id="9" name="8 Metin kutusu"/>
          <p:cNvSpPr txBox="1"/>
          <p:nvPr/>
        </p:nvSpPr>
        <p:spPr>
          <a:xfrm>
            <a:off x="0" y="6581001"/>
            <a:ext cx="7272808" cy="276999"/>
          </a:xfrm>
          <a:prstGeom prst="rect">
            <a:avLst/>
          </a:prstGeom>
          <a:noFill/>
        </p:spPr>
        <p:txBody>
          <a:bodyPr wrap="square" rtlCol="0">
            <a:spAutoFit/>
          </a:bodyPr>
          <a:lstStyle/>
          <a:p>
            <a:r>
              <a:rPr lang="tr-TR" sz="1200" dirty="0" smtClean="0"/>
              <a:t>Bu sunum </a:t>
            </a:r>
            <a:r>
              <a:rPr lang="tr-TR" sz="1200" dirty="0" smtClean="0"/>
              <a:t>Ardahan </a:t>
            </a:r>
            <a:r>
              <a:rPr lang="tr-TR" sz="1200" dirty="0" smtClean="0"/>
              <a:t>İl Milli Eğitim Müdürlüğü adına hazırlanmıştır. </a:t>
            </a:r>
            <a:r>
              <a:rPr lang="tr-TR" sz="1200" dirty="0" smtClean="0"/>
              <a:t>(Muhsin OKCU– </a:t>
            </a:r>
            <a:r>
              <a:rPr lang="tr-TR" sz="1200" dirty="0" smtClean="0"/>
              <a:t>İSG Uzmanı ) </a:t>
            </a:r>
            <a:endParaRPr lang="tr-TR"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6">
                                            <p:txEl>
                                              <p:pRg st="1" end="1"/>
                                            </p:txEl>
                                          </p:spTgt>
                                        </p:tgtEl>
                                        <p:attrNameLst>
                                          <p:attrName>style.visibility</p:attrName>
                                        </p:attrNameLst>
                                      </p:cBhvr>
                                      <p:to>
                                        <p:strVal val="visible"/>
                                      </p:to>
                                    </p:set>
                                    <p:anim calcmode="lin" valueType="num">
                                      <p:cBhvr additive="base">
                                        <p:cTn id="7" dur="500" fill="hold"/>
                                        <p:tgtEl>
                                          <p:spTgt spid="221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6">
                                            <p:txEl>
                                              <p:pRg st="4" end="4"/>
                                            </p:txEl>
                                          </p:spTgt>
                                        </p:tgtEl>
                                        <p:attrNameLst>
                                          <p:attrName>style.visibility</p:attrName>
                                        </p:attrNameLst>
                                      </p:cBhvr>
                                      <p:to>
                                        <p:strVal val="visible"/>
                                      </p:to>
                                    </p:set>
                                    <p:anim calcmode="lin" valueType="num">
                                      <p:cBhvr additive="base">
                                        <p:cTn id="13" dur="500" fill="hold"/>
                                        <p:tgtEl>
                                          <p:spTgt spid="22118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1245</TotalTime>
  <Words>9898</Words>
  <Application>Microsoft Office PowerPoint</Application>
  <PresentationFormat>On-screen Show (4:3)</PresentationFormat>
  <Paragraphs>1594</Paragraphs>
  <Slides>188</Slides>
  <Notes>174</Notes>
  <HiddenSlides>0</HiddenSlides>
  <MMClips>1</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5</vt:i4>
      </vt:variant>
      <vt:variant>
        <vt:lpstr>Slide Titles</vt:lpstr>
      </vt:variant>
      <vt:variant>
        <vt:i4>188</vt:i4>
      </vt:variant>
    </vt:vector>
  </HeadingPairs>
  <TitlesOfParts>
    <vt:vector size="209" baseType="lpstr">
      <vt:lpstr>宋体</vt:lpstr>
      <vt:lpstr>Aharoni</vt:lpstr>
      <vt:lpstr>Arial</vt:lpstr>
      <vt:lpstr>Arial Black</vt:lpstr>
      <vt:lpstr>Arial Narrow</vt:lpstr>
      <vt:lpstr>Calibri</vt:lpstr>
      <vt:lpstr>Century Schoolbook</vt:lpstr>
      <vt:lpstr>Comic Sans MS</vt:lpstr>
      <vt:lpstr>华文楷体</vt:lpstr>
      <vt:lpstr>Symbol</vt:lpstr>
      <vt:lpstr>Tahoma</vt:lpstr>
      <vt:lpstr>Times New Roman</vt:lpstr>
      <vt:lpstr>Verdana</vt:lpstr>
      <vt:lpstr>Wingdings</vt:lpstr>
      <vt:lpstr>Wingdings 2</vt:lpstr>
      <vt:lpstr>Cumba</vt:lpstr>
      <vt:lpstr>Klip</vt:lpstr>
      <vt:lpstr>Küçük Resim Galerisi</vt:lpstr>
      <vt:lpstr>Microsoft ClipArt Gallery</vt:lpstr>
      <vt:lpstr>Clip</vt:lpstr>
      <vt:lpstr>Bit Eşlem Resmi</vt:lpstr>
      <vt:lpstr>İŞ SAĞLIĞI VE GÜVENLİĞİ EĞİTİMİ</vt:lpstr>
      <vt:lpstr>Ardahan İL MİLLİ EĞİTİM MÜDÜRLÜĞÜ  İŞ SAĞLIĞI VE GÜVENLİĞİ KURULU  </vt:lpstr>
      <vt:lpstr>BAŞLIKLAR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SAĞLIĞI VE GÜVENLİĞİ’NE İLİŞKİN HÜKÜMLER İÇEREN BAZI YASALAR</vt:lpstr>
      <vt:lpstr>YASAL DÜZENLEMELER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KAZASI</vt:lpstr>
      <vt:lpstr>PowerPoint Presentation</vt:lpstr>
      <vt:lpstr>PowerPoint Presentation</vt:lpstr>
      <vt:lpstr>PowerPoint Presentation</vt:lpstr>
      <vt:lpstr>PowerPoint Presentation</vt:lpstr>
      <vt:lpstr>PERSONEL KAYNAKLI KAZALAR</vt:lpstr>
      <vt:lpstr> DİKkATLİ ÇALIŞ!  GÖRÜNMEZ KAZA DEDİĞİN SENİN GÖRMEDİĞİNDİR!!! </vt:lpstr>
      <vt:lpstr>PowerPoint Presentation</vt:lpstr>
      <vt:lpstr>PowerPoint Presentation</vt:lpstr>
      <vt:lpstr>PowerPoint Presentation</vt:lpstr>
      <vt:lpstr>   İŞYERİ RİSK FAKTÖRLERİ</vt:lpstr>
      <vt:lpstr>    1. KİMYASAL RİSKLER</vt:lpstr>
      <vt:lpstr>PowerPoint Presentation</vt:lpstr>
      <vt:lpstr>PowerPoint Presentation</vt:lpstr>
      <vt:lpstr>PowerPoint Presentation</vt:lpstr>
      <vt:lpstr>TEHLİKELİ KİMYASAL</vt:lpstr>
      <vt:lpstr>PowerPoint Presentation</vt:lpstr>
      <vt:lpstr>PowerPoint Presentation</vt:lpstr>
      <vt:lpstr>AVRUPA TEHLİKE SEMBOLLERİ</vt:lpstr>
      <vt:lpstr>PowerPoint Presentation</vt:lpstr>
      <vt:lpstr>PowerPoint Presentation</vt:lpstr>
      <vt:lpstr>PowerPoint Presentation</vt:lpstr>
      <vt:lpstr>PowerPoint Presentation</vt:lpstr>
      <vt:lpstr>PowerPoint Presentation</vt:lpstr>
      <vt:lpstr>KİMYASALLARIN SAĞLIK ETKİLERİNİ BELİRLEYEN  FAKTÖRLER</vt:lpstr>
      <vt:lpstr>KİŞİNİN FİZYOLOJİK ÖZELLİKLERİ </vt:lpstr>
      <vt:lpstr>İŞ YERİNDE ALINMASI GEREKEN TEKNİK ÖNLEMLER</vt:lpstr>
      <vt:lpstr>KİMYASAL RİSK ÖNLEMLERİ</vt:lpstr>
      <vt:lpstr> ÇALIŞANIN SAĞLIĞININ KORUNMASI</vt:lpstr>
      <vt:lpstr>ÖNLEMLER</vt:lpstr>
      <vt:lpstr>ISLAK (SULU) YÖNTEMLERİN KULLANILMASI</vt:lpstr>
      <vt:lpstr>PowerPoint Presentation</vt:lpstr>
      <vt:lpstr>PowerPoint Presentation</vt:lpstr>
      <vt:lpstr>PowerPoint Presentation</vt:lpstr>
      <vt:lpstr>PowerPoint Presentation</vt:lpstr>
      <vt:lpstr>PowerPoint Presentation</vt:lpstr>
      <vt:lpstr>PowerPoint Presentation</vt:lpstr>
      <vt:lpstr>              2.1.GÜRÜLTÜ</vt:lpstr>
      <vt:lpstr>PowerPoint Presentation</vt:lpstr>
      <vt:lpstr>GÜRÜLTÜ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2.2 TİTREŞİM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2.3 TERMAL KONFOR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 5 AYDINLATMA</vt:lpstr>
      <vt:lpstr>PowerPoint Presentation</vt:lpstr>
      <vt:lpstr>PowerPoint Presentation</vt:lpstr>
      <vt:lpstr>PowerPoint Presentation</vt:lpstr>
      <vt:lpstr>           3.  BİYOLOJİK RİSKLER</vt:lpstr>
      <vt:lpstr>GRUPLANDIRMA</vt:lpstr>
      <vt:lpstr>Biyolojik etkenler enfeksiyon risk düzeyine göre 4 risk grubunda sınaıflandırılır.</vt:lpstr>
      <vt:lpstr>PowerPoint Presentation</vt:lpstr>
      <vt:lpstr>Hijyen ve Kişisel Korunma</vt:lpstr>
      <vt:lpstr>PowerPoint Presentation</vt:lpstr>
      <vt:lpstr>PowerPoint Presentation</vt:lpstr>
      <vt:lpstr> ergonomi nedir?</vt:lpstr>
      <vt:lpstr>PowerPoint Presentation</vt:lpstr>
      <vt:lpstr>ergonomi</vt:lpstr>
      <vt:lpstr>PowerPoint Presentation</vt:lpstr>
      <vt:lpstr>ELLE TAŞIMA</vt:lpstr>
      <vt:lpstr>PowerPoint Presentation</vt:lpstr>
      <vt:lpstr>PowerPoint Presentation</vt:lpstr>
      <vt:lpstr>Sırt incinmelerinin sebepleri</vt:lpstr>
      <vt:lpstr>Güvenli Kaldırma</vt:lpstr>
      <vt:lpstr>PowerPoint Presentation</vt:lpstr>
      <vt:lpstr>        6. Psikososyal faktörler </vt:lpstr>
      <vt:lpstr>PowerPoint Presentation</vt:lpstr>
      <vt:lpstr>PowerPoint Presentation</vt:lpstr>
      <vt:lpstr>      STRESİN NEDENLERİ / BİREYSEL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GÜVENSİZ ORTAM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YANGIN BAŞLAMASI</vt:lpstr>
      <vt:lpstr>PowerPoint Presentation</vt:lpstr>
      <vt:lpstr>PowerPoint Presentation</vt:lpstr>
      <vt:lpstr>PowerPoint Presentation</vt:lpstr>
      <vt:lpstr>PowerPoint Presentation</vt:lpstr>
      <vt:lpstr>PowerPoint Presentation</vt:lpstr>
      <vt:lpstr>PowerPoint Presentation</vt:lpstr>
      <vt:lpstr>YANGINLA MÜCADELEDE 4 ALTIN ÖĞÜT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KÜÇÜK İHMALLER BÜYÜK TEHLİKELER DOĞURUR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TÜM ÇALIŞANLAR İÇİN GENEL GÜVENLİK      KURALLARI</vt:lpstr>
      <vt:lpstr>PowerPoint Presentation</vt:lpstr>
      <vt:lpstr>PowerPoint Presentation</vt:lpstr>
      <vt:lpstr>PowerPoint Presentation</vt:lpstr>
      <vt:lpstr>PowerPoint Presentation</vt:lpstr>
      <vt:lpstr>PowerPoint Presentation</vt:lpstr>
      <vt:lpstr>İLK YARDIMIN TANIMI</vt:lpstr>
      <vt:lpstr>İLKYARDIMIN ÖNCELİKLİ  AMAÇLARI </vt:lpstr>
      <vt:lpstr>İLKYARDIMIN TEMEL  UYGULAMALARI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EĞİTİMİ</dc:title>
  <dc:creator>süleyman</dc:creator>
  <cp:lastModifiedBy>hplazerjet</cp:lastModifiedBy>
  <cp:revision>114</cp:revision>
  <dcterms:created xsi:type="dcterms:W3CDTF">2014-05-09T06:24:40Z</dcterms:created>
  <dcterms:modified xsi:type="dcterms:W3CDTF">2017-09-19T17:42:52Z</dcterms:modified>
</cp:coreProperties>
</file>